
<file path=[Content_Types].xml><?xml version="1.0" encoding="utf-8"?>
<Types xmlns="http://schemas.openxmlformats.org/package/2006/content-types">
  <Default Extension="bin" ContentType="application/vnd.openxmlformats-officedocument.oleObject"/>
  <Default Extension="png" ContentType="image/png"/>
  <Default Extension="wmf" ContentType="image/x-wmf"/>
  <Default Extension="emf" ContentType="image/x-emf"/>
  <Default Extension="rels" ContentType="application/vnd.openxmlformats-package.relationships+xml"/>
  <Default Extension="xml" ContentType="application/xml"/>
  <Default Extension="vml" ContentType="application/vnd.openxmlformats-officedocument.vmlDrawing"/>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5" r:id="rId1"/>
  </p:sldMasterIdLst>
  <p:notesMasterIdLst>
    <p:notesMasterId r:id="rId74"/>
  </p:notesMasterIdLst>
  <p:sldIdLst>
    <p:sldId id="378" r:id="rId2"/>
    <p:sldId id="409" r:id="rId3"/>
    <p:sldId id="379" r:id="rId4"/>
    <p:sldId id="399" r:id="rId5"/>
    <p:sldId id="382" r:id="rId6"/>
    <p:sldId id="410" r:id="rId7"/>
    <p:sldId id="411" r:id="rId8"/>
    <p:sldId id="412" r:id="rId9"/>
    <p:sldId id="532" r:id="rId10"/>
    <p:sldId id="417" r:id="rId11"/>
    <p:sldId id="533" r:id="rId12"/>
    <p:sldId id="534" r:id="rId13"/>
    <p:sldId id="432" r:id="rId14"/>
    <p:sldId id="536" r:id="rId15"/>
    <p:sldId id="535" r:id="rId16"/>
    <p:sldId id="435" r:id="rId17"/>
    <p:sldId id="537" r:id="rId18"/>
    <p:sldId id="538" r:id="rId19"/>
    <p:sldId id="539" r:id="rId20"/>
    <p:sldId id="540" r:id="rId21"/>
    <p:sldId id="541" r:id="rId22"/>
    <p:sldId id="542" r:id="rId23"/>
    <p:sldId id="543" r:id="rId24"/>
    <p:sldId id="545" r:id="rId25"/>
    <p:sldId id="459" r:id="rId26"/>
    <p:sldId id="460" r:id="rId27"/>
    <p:sldId id="461" r:id="rId28"/>
    <p:sldId id="546" r:id="rId29"/>
    <p:sldId id="462" r:id="rId30"/>
    <p:sldId id="547" r:id="rId31"/>
    <p:sldId id="548" r:id="rId32"/>
    <p:sldId id="549" r:id="rId33"/>
    <p:sldId id="550" r:id="rId34"/>
    <p:sldId id="553" r:id="rId35"/>
    <p:sldId id="555" r:id="rId36"/>
    <p:sldId id="554" r:id="rId37"/>
    <p:sldId id="556" r:id="rId38"/>
    <p:sldId id="557" r:id="rId39"/>
    <p:sldId id="578" r:id="rId40"/>
    <p:sldId id="491" r:id="rId41"/>
    <p:sldId id="558" r:id="rId42"/>
    <p:sldId id="559" r:id="rId43"/>
    <p:sldId id="560" r:id="rId44"/>
    <p:sldId id="561" r:id="rId45"/>
    <p:sldId id="501" r:id="rId46"/>
    <p:sldId id="566" r:id="rId47"/>
    <p:sldId id="562" r:id="rId48"/>
    <p:sldId id="563" r:id="rId49"/>
    <p:sldId id="564" r:id="rId50"/>
    <p:sldId id="565" r:id="rId51"/>
    <p:sldId id="569" r:id="rId52"/>
    <p:sldId id="568" r:id="rId53"/>
    <p:sldId id="570" r:id="rId54"/>
    <p:sldId id="571" r:id="rId55"/>
    <p:sldId id="583" r:id="rId56"/>
    <p:sldId id="567" r:id="rId57"/>
    <p:sldId id="514" r:id="rId58"/>
    <p:sldId id="572" r:id="rId59"/>
    <p:sldId id="573" r:id="rId60"/>
    <p:sldId id="574" r:id="rId61"/>
    <p:sldId id="575" r:id="rId62"/>
    <p:sldId id="579" r:id="rId63"/>
    <p:sldId id="576" r:id="rId64"/>
    <p:sldId id="577" r:id="rId65"/>
    <p:sldId id="524" r:id="rId66"/>
    <p:sldId id="580" r:id="rId67"/>
    <p:sldId id="528" r:id="rId68"/>
    <p:sldId id="581" r:id="rId69"/>
    <p:sldId id="582" r:id="rId70"/>
    <p:sldId id="530" r:id="rId71"/>
    <p:sldId id="584" r:id="rId72"/>
    <p:sldId id="585" r:id="rId73"/>
  </p:sldIdLst>
  <p:sldSz cx="12192000" cy="6858000"/>
  <p:notesSz cx="6858000" cy="9144000"/>
  <p:defaultTex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144" userDrawn="1">
          <p15:clr>
            <a:srgbClr val="A4A3A4"/>
          </p15:clr>
        </p15:guide>
        <p15:guide id="2" pos="3136" userDrawn="1">
          <p15:clr>
            <a:srgbClr val="A4A3A4"/>
          </p15:clr>
        </p15:guide>
        <p15:guide id="3" pos="192" userDrawn="1">
          <p15:clr>
            <a:srgbClr val="A4A3A4"/>
          </p15:clr>
        </p15:guide>
        <p15:guide id="4" pos="7488" userDrawn="1">
          <p15:clr>
            <a:srgbClr val="A4A3A4"/>
          </p15:clr>
        </p15:guide>
        <p15:guide id="5" pos="760" userDrawn="1">
          <p15:clr>
            <a:srgbClr val="A4A3A4"/>
          </p15:clr>
        </p15:guide>
        <p15:guide id="6" pos="384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0000FF"/>
    <a:srgbClr val="FF0066"/>
    <a:srgbClr val="B2B2B2"/>
    <a:srgbClr val="EAEAEA"/>
    <a:srgbClr val="C0C0C0"/>
    <a:srgbClr val="CC0000"/>
    <a:srgbClr val="FF9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14" autoAdjust="0"/>
  </p:normalViewPr>
  <p:slideViewPr>
    <p:cSldViewPr snapToGrid="0">
      <p:cViewPr varScale="1">
        <p:scale>
          <a:sx n="118" d="100"/>
          <a:sy n="118" d="100"/>
        </p:scale>
        <p:origin x="252" y="-450"/>
      </p:cViewPr>
      <p:guideLst>
        <p:guide orient="horz" pos="144"/>
        <p:guide pos="3136"/>
        <p:guide pos="192"/>
        <p:guide pos="7488"/>
        <p:guide pos="76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p:cViewPr varScale="1">
        <p:scale>
          <a:sx n="40" d="100"/>
          <a:sy n="40" d="100"/>
        </p:scale>
        <p:origin x="-1482" y="-7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drawings/_rels/vmlDrawing1.vml.rels><?xml version="1.0" encoding="UTF-8" standalone="yes"?>
<Relationships xmlns="http://schemas.openxmlformats.org/package/2006/relationships"><Relationship Id="rId8" Type="http://schemas.openxmlformats.org/officeDocument/2006/relationships/image" Target="../media/image8.emf"/><Relationship Id="rId13" Type="http://schemas.openxmlformats.org/officeDocument/2006/relationships/image" Target="../media/image13.emf"/><Relationship Id="rId18" Type="http://schemas.openxmlformats.org/officeDocument/2006/relationships/image" Target="../media/image18.wmf"/><Relationship Id="rId3" Type="http://schemas.openxmlformats.org/officeDocument/2006/relationships/image" Target="../media/image3.wmf"/><Relationship Id="rId7" Type="http://schemas.openxmlformats.org/officeDocument/2006/relationships/image" Target="../media/image7.emf"/><Relationship Id="rId12" Type="http://schemas.openxmlformats.org/officeDocument/2006/relationships/image" Target="../media/image12.emf"/><Relationship Id="rId17" Type="http://schemas.openxmlformats.org/officeDocument/2006/relationships/image" Target="../media/image17.wmf"/><Relationship Id="rId2" Type="http://schemas.openxmlformats.org/officeDocument/2006/relationships/image" Target="../media/image2.wmf"/><Relationship Id="rId16" Type="http://schemas.openxmlformats.org/officeDocument/2006/relationships/image" Target="../media/image16.wmf"/><Relationship Id="rId1" Type="http://schemas.openxmlformats.org/officeDocument/2006/relationships/image" Target="../media/image1.wmf"/><Relationship Id="rId6" Type="http://schemas.openxmlformats.org/officeDocument/2006/relationships/image" Target="../media/image6.wmf"/><Relationship Id="rId11" Type="http://schemas.openxmlformats.org/officeDocument/2006/relationships/image" Target="../media/image11.emf"/><Relationship Id="rId5" Type="http://schemas.openxmlformats.org/officeDocument/2006/relationships/image" Target="../media/image5.wmf"/><Relationship Id="rId15" Type="http://schemas.openxmlformats.org/officeDocument/2006/relationships/image" Target="../media/image15.wmf"/><Relationship Id="rId10" Type="http://schemas.openxmlformats.org/officeDocument/2006/relationships/image" Target="../media/image10.emf"/><Relationship Id="rId4" Type="http://schemas.openxmlformats.org/officeDocument/2006/relationships/image" Target="../media/image4.wmf"/><Relationship Id="rId9" Type="http://schemas.openxmlformats.org/officeDocument/2006/relationships/image" Target="../media/image9.emf"/><Relationship Id="rId14" Type="http://schemas.openxmlformats.org/officeDocument/2006/relationships/image" Target="../media/image14.wmf"/></Relationships>
</file>

<file path=ppt/drawings/_rels/vmlDrawing10.vml.rels><?xml version="1.0" encoding="UTF-8" standalone="yes"?>
<Relationships xmlns="http://schemas.openxmlformats.org/package/2006/relationships"><Relationship Id="rId8" Type="http://schemas.openxmlformats.org/officeDocument/2006/relationships/image" Target="../media/image94.emf"/><Relationship Id="rId3" Type="http://schemas.openxmlformats.org/officeDocument/2006/relationships/image" Target="../media/image89.emf"/><Relationship Id="rId7" Type="http://schemas.openxmlformats.org/officeDocument/2006/relationships/image" Target="../media/image93.emf"/><Relationship Id="rId2" Type="http://schemas.openxmlformats.org/officeDocument/2006/relationships/image" Target="../media/image88.emf"/><Relationship Id="rId1" Type="http://schemas.openxmlformats.org/officeDocument/2006/relationships/image" Target="../media/image87.png"/><Relationship Id="rId6" Type="http://schemas.openxmlformats.org/officeDocument/2006/relationships/image" Target="../media/image92.png"/><Relationship Id="rId5" Type="http://schemas.openxmlformats.org/officeDocument/2006/relationships/image" Target="../media/image91.emf"/><Relationship Id="rId4" Type="http://schemas.openxmlformats.org/officeDocument/2006/relationships/image" Target="../media/image90.emf"/></Relationships>
</file>

<file path=ppt/drawings/_rels/vmlDrawing11.vml.rels><?xml version="1.0" encoding="UTF-8" standalone="yes"?>
<Relationships xmlns="http://schemas.openxmlformats.org/package/2006/relationships"><Relationship Id="rId8" Type="http://schemas.openxmlformats.org/officeDocument/2006/relationships/image" Target="../media/image110.emf"/><Relationship Id="rId3" Type="http://schemas.openxmlformats.org/officeDocument/2006/relationships/image" Target="../media/image105.emf"/><Relationship Id="rId7" Type="http://schemas.openxmlformats.org/officeDocument/2006/relationships/image" Target="../media/image109.emf"/><Relationship Id="rId2" Type="http://schemas.openxmlformats.org/officeDocument/2006/relationships/image" Target="../media/image104.emf"/><Relationship Id="rId1" Type="http://schemas.openxmlformats.org/officeDocument/2006/relationships/image" Target="../media/image103.emf"/><Relationship Id="rId6" Type="http://schemas.openxmlformats.org/officeDocument/2006/relationships/image" Target="../media/image108.emf"/><Relationship Id="rId5" Type="http://schemas.openxmlformats.org/officeDocument/2006/relationships/image" Target="../media/image107.emf"/><Relationship Id="rId4" Type="http://schemas.openxmlformats.org/officeDocument/2006/relationships/image" Target="../media/image106.emf"/></Relationships>
</file>

<file path=ppt/drawings/_rels/vmlDrawing12.vml.rels><?xml version="1.0" encoding="UTF-8" standalone="yes"?>
<Relationships xmlns="http://schemas.openxmlformats.org/package/2006/relationships"><Relationship Id="rId3" Type="http://schemas.openxmlformats.org/officeDocument/2006/relationships/image" Target="../media/image113.emf"/><Relationship Id="rId7" Type="http://schemas.openxmlformats.org/officeDocument/2006/relationships/image" Target="../media/image117.emf"/><Relationship Id="rId2" Type="http://schemas.openxmlformats.org/officeDocument/2006/relationships/image" Target="../media/image112.emf"/><Relationship Id="rId1" Type="http://schemas.openxmlformats.org/officeDocument/2006/relationships/image" Target="../media/image111.emf"/><Relationship Id="rId6" Type="http://schemas.openxmlformats.org/officeDocument/2006/relationships/image" Target="../media/image116.emf"/><Relationship Id="rId5" Type="http://schemas.openxmlformats.org/officeDocument/2006/relationships/image" Target="../media/image115.emf"/><Relationship Id="rId4" Type="http://schemas.openxmlformats.org/officeDocument/2006/relationships/image" Target="../media/image114.emf"/></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123.emf"/><Relationship Id="rId1" Type="http://schemas.openxmlformats.org/officeDocument/2006/relationships/image" Target="../media/image122.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124.emf"/></Relationships>
</file>

<file path=ppt/drawings/_rels/vmlDrawing15.vml.rels><?xml version="1.0" encoding="UTF-8" standalone="yes"?>
<Relationships xmlns="http://schemas.openxmlformats.org/package/2006/relationships"><Relationship Id="rId8" Type="http://schemas.openxmlformats.org/officeDocument/2006/relationships/image" Target="../media/image132.emf"/><Relationship Id="rId3" Type="http://schemas.openxmlformats.org/officeDocument/2006/relationships/image" Target="../media/image127.emf"/><Relationship Id="rId7" Type="http://schemas.openxmlformats.org/officeDocument/2006/relationships/image" Target="../media/image131.emf"/><Relationship Id="rId2" Type="http://schemas.openxmlformats.org/officeDocument/2006/relationships/image" Target="../media/image126.emf"/><Relationship Id="rId1" Type="http://schemas.openxmlformats.org/officeDocument/2006/relationships/image" Target="../media/image125.emf"/><Relationship Id="rId6" Type="http://schemas.openxmlformats.org/officeDocument/2006/relationships/image" Target="../media/image130.emf"/><Relationship Id="rId5" Type="http://schemas.openxmlformats.org/officeDocument/2006/relationships/image" Target="../media/image129.emf"/><Relationship Id="rId4" Type="http://schemas.openxmlformats.org/officeDocument/2006/relationships/image" Target="../media/image128.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0.e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2.emf"/><Relationship Id="rId1" Type="http://schemas.openxmlformats.org/officeDocument/2006/relationships/image" Target="../media/image21.e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26.emf"/><Relationship Id="rId7" Type="http://schemas.openxmlformats.org/officeDocument/2006/relationships/image" Target="../media/image30.emf"/><Relationship Id="rId2" Type="http://schemas.openxmlformats.org/officeDocument/2006/relationships/image" Target="../media/image25.emf"/><Relationship Id="rId1" Type="http://schemas.openxmlformats.org/officeDocument/2006/relationships/image" Target="../media/image24.emf"/><Relationship Id="rId6" Type="http://schemas.openxmlformats.org/officeDocument/2006/relationships/image" Target="../media/image29.emf"/><Relationship Id="rId5" Type="http://schemas.openxmlformats.org/officeDocument/2006/relationships/image" Target="../media/image28.emf"/><Relationship Id="rId4" Type="http://schemas.openxmlformats.org/officeDocument/2006/relationships/image" Target="../media/image27.e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6.wmf"/><Relationship Id="rId1" Type="http://schemas.openxmlformats.org/officeDocument/2006/relationships/image" Target="../media/image5.wmf"/><Relationship Id="rId4" Type="http://schemas.openxmlformats.org/officeDocument/2006/relationships/image" Target="../media/image2.wmf"/></Relationships>
</file>

<file path=ppt/drawings/_rels/vmlDrawing6.vml.rels><?xml version="1.0" encoding="UTF-8" standalone="yes"?>
<Relationships xmlns="http://schemas.openxmlformats.org/package/2006/relationships"><Relationship Id="rId8" Type="http://schemas.openxmlformats.org/officeDocument/2006/relationships/image" Target="../media/image12.emf"/><Relationship Id="rId3" Type="http://schemas.openxmlformats.org/officeDocument/2006/relationships/image" Target="../media/image9.emf"/><Relationship Id="rId7" Type="http://schemas.openxmlformats.org/officeDocument/2006/relationships/image" Target="../media/image6.wmf"/><Relationship Id="rId2" Type="http://schemas.openxmlformats.org/officeDocument/2006/relationships/image" Target="../media/image8.emf"/><Relationship Id="rId1" Type="http://schemas.openxmlformats.org/officeDocument/2006/relationships/image" Target="../media/image7.emf"/><Relationship Id="rId6" Type="http://schemas.openxmlformats.org/officeDocument/2006/relationships/image" Target="../media/image5.wmf"/><Relationship Id="rId5" Type="http://schemas.openxmlformats.org/officeDocument/2006/relationships/image" Target="../media/image11.emf"/><Relationship Id="rId4" Type="http://schemas.openxmlformats.org/officeDocument/2006/relationships/image" Target="../media/image10.emf"/><Relationship Id="rId9" Type="http://schemas.openxmlformats.org/officeDocument/2006/relationships/image" Target="../media/image2.w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image" Target="../media/image32.emf"/><Relationship Id="rId1" Type="http://schemas.openxmlformats.org/officeDocument/2006/relationships/image" Target="../media/image31.emf"/><Relationship Id="rId5" Type="http://schemas.openxmlformats.org/officeDocument/2006/relationships/image" Target="../media/image35.emf"/><Relationship Id="rId4" Type="http://schemas.openxmlformats.org/officeDocument/2006/relationships/image" Target="../media/image34.e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38.emf"/><Relationship Id="rId7" Type="http://schemas.openxmlformats.org/officeDocument/2006/relationships/image" Target="../media/image42.emf"/><Relationship Id="rId2" Type="http://schemas.openxmlformats.org/officeDocument/2006/relationships/image" Target="../media/image37.emf"/><Relationship Id="rId1" Type="http://schemas.openxmlformats.org/officeDocument/2006/relationships/image" Target="../media/image36.emf"/><Relationship Id="rId6" Type="http://schemas.openxmlformats.org/officeDocument/2006/relationships/image" Target="../media/image41.emf"/><Relationship Id="rId5" Type="http://schemas.openxmlformats.org/officeDocument/2006/relationships/image" Target="../media/image40.emf"/><Relationship Id="rId4" Type="http://schemas.openxmlformats.org/officeDocument/2006/relationships/image" Target="../media/image39.e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45.emf"/><Relationship Id="rId7" Type="http://schemas.openxmlformats.org/officeDocument/2006/relationships/image" Target="../media/image49.emf"/><Relationship Id="rId2" Type="http://schemas.openxmlformats.org/officeDocument/2006/relationships/image" Target="../media/image44.emf"/><Relationship Id="rId1" Type="http://schemas.openxmlformats.org/officeDocument/2006/relationships/image" Target="../media/image43.emf"/><Relationship Id="rId6" Type="http://schemas.openxmlformats.org/officeDocument/2006/relationships/image" Target="../media/image48.emf"/><Relationship Id="rId5" Type="http://schemas.openxmlformats.org/officeDocument/2006/relationships/image" Target="../media/image47.emf"/><Relationship Id="rId4" Type="http://schemas.openxmlformats.org/officeDocument/2006/relationships/image" Target="../media/image46.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698" name="Rectangle 2"/>
          <p:cNvSpPr>
            <a:spLocks noGrp="1" noChangeArrowheads="1"/>
          </p:cNvSpPr>
          <p:nvPr>
            <p:ph type="hdr" sz="quarter"/>
          </p:nvPr>
        </p:nvSpPr>
        <p:spPr bwMode="auto">
          <a:xfrm>
            <a:off x="0" y="0"/>
            <a:ext cx="2971800" cy="201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nSpc>
                <a:spcPct val="110000"/>
              </a:lnSpc>
              <a:defRPr kumimoji="1" sz="1200">
                <a:latin typeface="Times New Roman" panose="02020603050405020304" pitchFamily="18" charset="0"/>
              </a:defRPr>
            </a:lvl1pPr>
          </a:lstStyle>
          <a:p>
            <a:endParaRPr lang="en-US" altLang="zh-CN"/>
          </a:p>
        </p:txBody>
      </p:sp>
      <p:sp>
        <p:nvSpPr>
          <p:cNvPr id="29699" name="Rectangle 3"/>
          <p:cNvSpPr>
            <a:spLocks noGrp="1" noChangeArrowheads="1"/>
          </p:cNvSpPr>
          <p:nvPr>
            <p:ph type="dt" idx="1"/>
          </p:nvPr>
        </p:nvSpPr>
        <p:spPr bwMode="auto">
          <a:xfrm>
            <a:off x="3886200" y="0"/>
            <a:ext cx="2971800" cy="201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r">
              <a:lnSpc>
                <a:spcPct val="110000"/>
              </a:lnSpc>
              <a:defRPr kumimoji="1" sz="1200">
                <a:latin typeface="Times New Roman" panose="02020603050405020304" pitchFamily="18" charset="0"/>
              </a:defRPr>
            </a:lvl1pPr>
          </a:lstStyle>
          <a:p>
            <a:endParaRPr lang="en-US" altLang="zh-CN"/>
          </a:p>
        </p:txBody>
      </p:sp>
      <p:sp>
        <p:nvSpPr>
          <p:cNvPr id="29700" name="Rectangle 4"/>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29701" name="Rectangle 5"/>
          <p:cNvSpPr>
            <a:spLocks noGrp="1" noChangeArrowheads="1"/>
          </p:cNvSpPr>
          <p:nvPr>
            <p:ph type="body" sz="quarter" idx="3"/>
          </p:nvPr>
        </p:nvSpPr>
        <p:spPr bwMode="auto">
          <a:xfrm>
            <a:off x="914400" y="4343400"/>
            <a:ext cx="5029200" cy="1135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29702" name="Rectangle 6"/>
          <p:cNvSpPr>
            <a:spLocks noGrp="1" noChangeArrowheads="1"/>
          </p:cNvSpPr>
          <p:nvPr>
            <p:ph type="ftr" sz="quarter" idx="4"/>
          </p:nvPr>
        </p:nvSpPr>
        <p:spPr bwMode="auto">
          <a:xfrm>
            <a:off x="0" y="8942388"/>
            <a:ext cx="2971800" cy="201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spAutoFit/>
          </a:bodyPr>
          <a:lstStyle>
            <a:lvl1pPr>
              <a:lnSpc>
                <a:spcPct val="110000"/>
              </a:lnSpc>
              <a:defRPr kumimoji="1" sz="1200">
                <a:latin typeface="Times New Roman" panose="02020603050405020304" pitchFamily="18" charset="0"/>
              </a:defRPr>
            </a:lvl1pPr>
          </a:lstStyle>
          <a:p>
            <a:endParaRPr lang="en-US" altLang="zh-CN"/>
          </a:p>
        </p:txBody>
      </p:sp>
      <p:sp>
        <p:nvSpPr>
          <p:cNvPr id="29703" name="Rectangle 7"/>
          <p:cNvSpPr>
            <a:spLocks noGrp="1" noChangeArrowheads="1"/>
          </p:cNvSpPr>
          <p:nvPr>
            <p:ph type="sldNum" sz="quarter" idx="5"/>
          </p:nvPr>
        </p:nvSpPr>
        <p:spPr bwMode="auto">
          <a:xfrm>
            <a:off x="3886200" y="8942388"/>
            <a:ext cx="2971800" cy="201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spAutoFit/>
          </a:bodyPr>
          <a:lstStyle>
            <a:lvl1pPr algn="r">
              <a:lnSpc>
                <a:spcPct val="110000"/>
              </a:lnSpc>
              <a:defRPr kumimoji="1" sz="1200">
                <a:latin typeface="Times New Roman" panose="02020603050405020304" pitchFamily="18" charset="0"/>
              </a:defRPr>
            </a:lvl1pPr>
          </a:lstStyle>
          <a:p>
            <a:fld id="{EDD5466A-1AC2-40A4-B243-4A870C9DA080}" type="slidenum">
              <a:rPr lang="en-US" altLang="zh-CN"/>
              <a:pPr/>
              <a:t>‹#›</a:t>
            </a:fld>
            <a:endParaRPr lang="en-US" altLang="zh-CN"/>
          </a:p>
        </p:txBody>
      </p:sp>
    </p:spTree>
    <p:extLst>
      <p:ext uri="{BB962C8B-B14F-4D97-AF65-F5344CB8AC3E}">
        <p14:creationId xmlns:p14="http://schemas.microsoft.com/office/powerpoint/2010/main" val="636169827"/>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1pPr>
    <a:lvl2pPr marL="457200" algn="l" rtl="0" fontAlgn="base">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2pPr>
    <a:lvl3pPr marL="914400" algn="l" rtl="0" fontAlgn="base">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3pPr>
    <a:lvl4pPr marL="1371600" algn="l" rtl="0" fontAlgn="base">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4pPr>
    <a:lvl5pPr marL="1828800" algn="l" rtl="0" fontAlgn="base">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BD782E2-FE35-475B-B97F-41E68094B654}" type="slidenum">
              <a:rPr lang="en-US" altLang="zh-CN"/>
              <a:pPr/>
              <a:t>70</a:t>
            </a:fld>
            <a:endParaRPr lang="en-US" altLang="zh-CN"/>
          </a:p>
        </p:txBody>
      </p:sp>
      <p:sp>
        <p:nvSpPr>
          <p:cNvPr id="430082" name="Rectangle 2"/>
          <p:cNvSpPr>
            <a:spLocks noGrp="1" noRot="1" noChangeAspect="1" noChangeArrowheads="1" noTextEdit="1"/>
          </p:cNvSpPr>
          <p:nvPr>
            <p:ph type="sldImg"/>
          </p:nvPr>
        </p:nvSpPr>
        <p:spPr>
          <a:xfrm>
            <a:off x="381000" y="685800"/>
            <a:ext cx="6096000" cy="3429000"/>
          </a:xfrm>
          <a:ln/>
        </p:spPr>
      </p:sp>
      <p:sp>
        <p:nvSpPr>
          <p:cNvPr id="430083" name="Rectangle 3"/>
          <p:cNvSpPr>
            <a:spLocks noGrp="1" noChangeArrowheads="1"/>
          </p:cNvSpPr>
          <p:nvPr>
            <p:ph type="body" idx="1"/>
          </p:nvPr>
        </p:nvSpPr>
        <p:spPr>
          <a:xfrm>
            <a:off x="914400" y="4343400"/>
            <a:ext cx="5029200" cy="182563"/>
          </a:xfrm>
        </p:spPr>
        <p:txBody>
          <a:bodyPr/>
          <a:lstStyle/>
          <a:p>
            <a:endParaRPr lang="zh-CN" altLang="zh-CN"/>
          </a:p>
        </p:txBody>
      </p:sp>
    </p:spTree>
    <p:extLst>
      <p:ext uri="{BB962C8B-B14F-4D97-AF65-F5344CB8AC3E}">
        <p14:creationId xmlns:p14="http://schemas.microsoft.com/office/powerpoint/2010/main" val="24900407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endParaRPr lang="en-US" dirty="0"/>
          </a:p>
        </p:txBody>
      </p:sp>
      <p:sp>
        <p:nvSpPr>
          <p:cNvPr id="4" name="Date Placeholder 3"/>
          <p:cNvSpPr>
            <a:spLocks noGrp="1"/>
          </p:cNvSpPr>
          <p:nvPr>
            <p:ph type="dt" sz="half" idx="10"/>
          </p:nvPr>
        </p:nvSpPr>
        <p:spPr/>
        <p:txBody>
          <a:bodyPr/>
          <a:lstStyle/>
          <a:p>
            <a:fld id="{939A9BEA-ACE1-4F52-9DA1-8A8E45B830AD}" type="datetime11">
              <a:rPr lang="zh-CN" altLang="en-US" smtClean="0"/>
              <a:t>08:53:14</a:t>
            </a:fld>
            <a:endParaRPr lang="en-US" altLang="zh-CN"/>
          </a:p>
        </p:txBody>
      </p:sp>
      <p:sp>
        <p:nvSpPr>
          <p:cNvPr id="5" name="Footer Placeholder 4"/>
          <p:cNvSpPr>
            <a:spLocks noGrp="1"/>
          </p:cNvSpPr>
          <p:nvPr>
            <p:ph type="ftr" sz="quarter" idx="11"/>
          </p:nvPr>
        </p:nvSpPr>
        <p:spPr/>
        <p:txBody>
          <a:bodyPr/>
          <a:lstStyle/>
          <a:p>
            <a:endParaRPr lang="en-US" altLang="zh-CN"/>
          </a:p>
        </p:txBody>
      </p:sp>
      <p:sp>
        <p:nvSpPr>
          <p:cNvPr id="6" name="Slide Number Placeholder 5"/>
          <p:cNvSpPr>
            <a:spLocks noGrp="1"/>
          </p:cNvSpPr>
          <p:nvPr>
            <p:ph type="sldNum" sz="quarter" idx="12"/>
          </p:nvPr>
        </p:nvSpPr>
        <p:spPr/>
        <p:txBody>
          <a:bodyPr/>
          <a:lstStyle/>
          <a:p>
            <a:fld id="{551F0268-98B6-4E56-802B-4563B1CBE854}" type="slidenum">
              <a:rPr lang="en-US" altLang="zh-CN" smtClean="0"/>
              <a:pPr/>
              <a:t>‹#›</a:t>
            </a:fld>
            <a:endParaRPr lang="en-US" altLang="zh-CN"/>
          </a:p>
        </p:txBody>
      </p:sp>
    </p:spTree>
    <p:extLst>
      <p:ext uri="{BB962C8B-B14F-4D97-AF65-F5344CB8AC3E}">
        <p14:creationId xmlns:p14="http://schemas.microsoft.com/office/powerpoint/2010/main" val="3658374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38200" y="1825625"/>
            <a:ext cx="10515600" cy="4351338"/>
          </a:xfrm>
          <a:prstGeom prst="rect">
            <a:avLst/>
          </a:prstGeo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A653CF13-380C-44D0-A79A-C90C947CD8B8}" type="datetime11">
              <a:rPr lang="zh-CN" altLang="en-US" smtClean="0"/>
              <a:t>08:53:14</a:t>
            </a:fld>
            <a:endParaRPr lang="en-US" altLang="zh-CN"/>
          </a:p>
        </p:txBody>
      </p:sp>
      <p:sp>
        <p:nvSpPr>
          <p:cNvPr id="5" name="Footer Placeholder 4"/>
          <p:cNvSpPr>
            <a:spLocks noGrp="1"/>
          </p:cNvSpPr>
          <p:nvPr>
            <p:ph type="ftr" sz="quarter" idx="11"/>
          </p:nvPr>
        </p:nvSpPr>
        <p:spPr/>
        <p:txBody>
          <a:bodyPr/>
          <a:lstStyle/>
          <a:p>
            <a:endParaRPr lang="en-US" altLang="zh-CN"/>
          </a:p>
        </p:txBody>
      </p:sp>
      <p:sp>
        <p:nvSpPr>
          <p:cNvPr id="6" name="Slide Number Placeholder 5"/>
          <p:cNvSpPr>
            <a:spLocks noGrp="1"/>
          </p:cNvSpPr>
          <p:nvPr>
            <p:ph type="sldNum" sz="quarter" idx="12"/>
          </p:nvPr>
        </p:nvSpPr>
        <p:spPr/>
        <p:txBody>
          <a:bodyPr/>
          <a:lstStyle/>
          <a:p>
            <a:fld id="{97DEAB51-072C-44D7-B726-05027D82D1BA}" type="slidenum">
              <a:rPr lang="en-US" altLang="zh-CN" smtClean="0"/>
              <a:pPr/>
              <a:t>‹#›</a:t>
            </a:fld>
            <a:endParaRPr lang="en-US" altLang="zh-CN"/>
          </a:p>
        </p:txBody>
      </p:sp>
    </p:spTree>
    <p:extLst>
      <p:ext uri="{BB962C8B-B14F-4D97-AF65-F5344CB8AC3E}">
        <p14:creationId xmlns:p14="http://schemas.microsoft.com/office/powerpoint/2010/main" val="15074710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F90F9159-2FE0-4E13-86F7-95D2E5EE6B60}" type="datetime11">
              <a:rPr lang="zh-CN" altLang="en-US" smtClean="0"/>
              <a:t>08:53:14</a:t>
            </a:fld>
            <a:endParaRPr lang="en-US" altLang="zh-CN"/>
          </a:p>
        </p:txBody>
      </p:sp>
      <p:sp>
        <p:nvSpPr>
          <p:cNvPr id="5" name="Footer Placeholder 4"/>
          <p:cNvSpPr>
            <a:spLocks noGrp="1"/>
          </p:cNvSpPr>
          <p:nvPr>
            <p:ph type="ftr" sz="quarter" idx="11"/>
          </p:nvPr>
        </p:nvSpPr>
        <p:spPr/>
        <p:txBody>
          <a:bodyPr/>
          <a:lstStyle/>
          <a:p>
            <a:endParaRPr lang="en-US" altLang="zh-CN"/>
          </a:p>
        </p:txBody>
      </p:sp>
      <p:sp>
        <p:nvSpPr>
          <p:cNvPr id="6" name="Slide Number Placeholder 5"/>
          <p:cNvSpPr>
            <a:spLocks noGrp="1"/>
          </p:cNvSpPr>
          <p:nvPr>
            <p:ph type="sldNum" sz="quarter" idx="12"/>
          </p:nvPr>
        </p:nvSpPr>
        <p:spPr/>
        <p:txBody>
          <a:bodyPr/>
          <a:lstStyle/>
          <a:p>
            <a:fld id="{B9BF1A69-88D1-4471-BB71-95F542245052}" type="slidenum">
              <a:rPr lang="en-US" altLang="zh-CN" smtClean="0"/>
              <a:pPr/>
              <a:t>‹#›</a:t>
            </a:fld>
            <a:endParaRPr lang="en-US" altLang="zh-CN"/>
          </a:p>
        </p:txBody>
      </p:sp>
    </p:spTree>
    <p:extLst>
      <p:ext uri="{BB962C8B-B14F-4D97-AF65-F5344CB8AC3E}">
        <p14:creationId xmlns:p14="http://schemas.microsoft.com/office/powerpoint/2010/main" val="423911994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AndTwoObj">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609600" y="1600201"/>
            <a:ext cx="5384800" cy="4525963"/>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6197600" y="1600200"/>
            <a:ext cx="5384800" cy="218598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p:nvPr>
        </p:nvSpPr>
        <p:spPr>
          <a:xfrm>
            <a:off x="6197600" y="3938589"/>
            <a:ext cx="5384800" cy="2187575"/>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日期占位符 5"/>
          <p:cNvSpPr>
            <a:spLocks noGrp="1"/>
          </p:cNvSpPr>
          <p:nvPr>
            <p:ph type="dt" sz="half" idx="10"/>
          </p:nvPr>
        </p:nvSpPr>
        <p:spPr>
          <a:xfrm>
            <a:off x="609600" y="6245225"/>
            <a:ext cx="2844800" cy="476250"/>
          </a:xfrm>
        </p:spPr>
        <p:txBody>
          <a:bodyPr/>
          <a:lstStyle>
            <a:lvl1pPr>
              <a:defRPr/>
            </a:lvl1pPr>
          </a:lstStyle>
          <a:p>
            <a:fld id="{7506F939-3546-40AD-8C03-0650B4ED3A86}" type="datetime11">
              <a:rPr lang="zh-CN" altLang="en-US" smtClean="0"/>
              <a:t>08:53:14</a:t>
            </a:fld>
            <a:endParaRPr lang="en-US" altLang="zh-CN"/>
          </a:p>
        </p:txBody>
      </p:sp>
      <p:sp>
        <p:nvSpPr>
          <p:cNvPr id="7" name="页脚占位符 6"/>
          <p:cNvSpPr>
            <a:spLocks noGrp="1"/>
          </p:cNvSpPr>
          <p:nvPr>
            <p:ph type="ftr" sz="quarter" idx="11"/>
          </p:nvPr>
        </p:nvSpPr>
        <p:spPr>
          <a:xfrm>
            <a:off x="4165600" y="6245225"/>
            <a:ext cx="3860800" cy="476250"/>
          </a:xfrm>
        </p:spPr>
        <p:txBody>
          <a:bodyPr/>
          <a:lstStyle>
            <a:lvl1pPr>
              <a:defRPr/>
            </a:lvl1pPr>
          </a:lstStyle>
          <a:p>
            <a:endParaRPr lang="en-US" altLang="zh-CN"/>
          </a:p>
        </p:txBody>
      </p:sp>
      <p:sp>
        <p:nvSpPr>
          <p:cNvPr id="8" name="灯片编号占位符 7"/>
          <p:cNvSpPr>
            <a:spLocks noGrp="1"/>
          </p:cNvSpPr>
          <p:nvPr>
            <p:ph type="sldNum" sz="quarter" idx="12"/>
          </p:nvPr>
        </p:nvSpPr>
        <p:spPr>
          <a:xfrm>
            <a:off x="8737600" y="6245225"/>
            <a:ext cx="2844800" cy="476250"/>
          </a:xfrm>
        </p:spPr>
        <p:txBody>
          <a:bodyPr/>
          <a:lstStyle>
            <a:lvl1pPr>
              <a:defRPr/>
            </a:lvl1pPr>
          </a:lstStyle>
          <a:p>
            <a:fld id="{B90E413D-6E85-4688-80FA-D3745CBF2B87}" type="slidenum">
              <a:rPr lang="en-US" altLang="zh-CN"/>
              <a:pPr/>
              <a:t>‹#›</a:t>
            </a:fld>
            <a:endParaRPr lang="en-US" altLang="zh-CN"/>
          </a:p>
        </p:txBody>
      </p:sp>
    </p:spTree>
    <p:extLst>
      <p:ext uri="{BB962C8B-B14F-4D97-AF65-F5344CB8AC3E}">
        <p14:creationId xmlns:p14="http://schemas.microsoft.com/office/powerpoint/2010/main" val="404102736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fourObj">
  <p:cSld name="标题和四项内容">
    <p:spTree>
      <p:nvGrpSpPr>
        <p:cNvPr id="1" name=""/>
        <p:cNvGrpSpPr/>
        <p:nvPr/>
      </p:nvGrpSpPr>
      <p:grpSpPr>
        <a:xfrm>
          <a:off x="0" y="0"/>
          <a:ext cx="0" cy="0"/>
          <a:chOff x="0" y="0"/>
          <a:chExt cx="0" cy="0"/>
        </a:xfrm>
      </p:grpSpPr>
      <p:sp>
        <p:nvSpPr>
          <p:cNvPr id="2" name="标题 1"/>
          <p:cNvSpPr>
            <a:spLocks noGrp="1"/>
          </p:cNvSpPr>
          <p:nvPr>
            <p:ph type="title" sz="quarter"/>
          </p:nvPr>
        </p:nvSpPr>
        <p:spPr>
          <a:xfrm>
            <a:off x="609600" y="274638"/>
            <a:ext cx="10972800" cy="1143000"/>
          </a:xfrm>
          <a:prstGeom prst="rect">
            <a:avLst/>
          </a:prstGeom>
        </p:spPr>
        <p:txBody>
          <a:bodyPr/>
          <a:lstStyle/>
          <a:p>
            <a:r>
              <a:rPr lang="zh-CN" altLang="en-US"/>
              <a:t>单击此处编辑母版标题样式</a:t>
            </a:r>
          </a:p>
        </p:txBody>
      </p:sp>
      <p:sp>
        <p:nvSpPr>
          <p:cNvPr id="3" name="内容占位符 2"/>
          <p:cNvSpPr>
            <a:spLocks noGrp="1"/>
          </p:cNvSpPr>
          <p:nvPr>
            <p:ph sz="quarter" idx="1"/>
          </p:nvPr>
        </p:nvSpPr>
        <p:spPr>
          <a:xfrm>
            <a:off x="609600" y="1600200"/>
            <a:ext cx="5384800" cy="218598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6197600" y="1600200"/>
            <a:ext cx="5384800" cy="218598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p:nvPr>
        </p:nvSpPr>
        <p:spPr>
          <a:xfrm>
            <a:off x="609600" y="3938589"/>
            <a:ext cx="5384800" cy="2187575"/>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内容占位符 5"/>
          <p:cNvSpPr>
            <a:spLocks noGrp="1"/>
          </p:cNvSpPr>
          <p:nvPr>
            <p:ph sz="quarter" idx="4"/>
          </p:nvPr>
        </p:nvSpPr>
        <p:spPr>
          <a:xfrm>
            <a:off x="6197600" y="3938589"/>
            <a:ext cx="5384800" cy="2187575"/>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a:xfrm>
            <a:off x="609600" y="6245225"/>
            <a:ext cx="2844800" cy="476250"/>
          </a:xfrm>
        </p:spPr>
        <p:txBody>
          <a:bodyPr/>
          <a:lstStyle>
            <a:lvl1pPr>
              <a:defRPr/>
            </a:lvl1pPr>
          </a:lstStyle>
          <a:p>
            <a:fld id="{3F8BF99E-8F4D-4416-8DBC-BB9C651ADB53}" type="datetime11">
              <a:rPr lang="zh-CN" altLang="en-US" smtClean="0"/>
              <a:t>08:53:14</a:t>
            </a:fld>
            <a:endParaRPr lang="en-US" altLang="zh-CN"/>
          </a:p>
        </p:txBody>
      </p:sp>
      <p:sp>
        <p:nvSpPr>
          <p:cNvPr id="8" name="页脚占位符 7"/>
          <p:cNvSpPr>
            <a:spLocks noGrp="1"/>
          </p:cNvSpPr>
          <p:nvPr>
            <p:ph type="ftr" sz="quarter" idx="11"/>
          </p:nvPr>
        </p:nvSpPr>
        <p:spPr>
          <a:xfrm>
            <a:off x="4165600" y="6245225"/>
            <a:ext cx="3860800" cy="476250"/>
          </a:xfrm>
        </p:spPr>
        <p:txBody>
          <a:bodyPr/>
          <a:lstStyle>
            <a:lvl1pPr>
              <a:defRPr/>
            </a:lvl1pPr>
          </a:lstStyle>
          <a:p>
            <a:endParaRPr lang="en-US" altLang="zh-CN"/>
          </a:p>
        </p:txBody>
      </p:sp>
      <p:sp>
        <p:nvSpPr>
          <p:cNvPr id="9" name="灯片编号占位符 8"/>
          <p:cNvSpPr>
            <a:spLocks noGrp="1"/>
          </p:cNvSpPr>
          <p:nvPr>
            <p:ph type="sldNum" sz="quarter" idx="12"/>
          </p:nvPr>
        </p:nvSpPr>
        <p:spPr>
          <a:xfrm>
            <a:off x="8737600" y="6245225"/>
            <a:ext cx="2844800" cy="476250"/>
          </a:xfrm>
        </p:spPr>
        <p:txBody>
          <a:bodyPr/>
          <a:lstStyle>
            <a:lvl1pPr>
              <a:defRPr/>
            </a:lvl1pPr>
          </a:lstStyle>
          <a:p>
            <a:fld id="{1BE1C2E2-FC28-426A-80D2-8D566FE8D6D8}" type="slidenum">
              <a:rPr lang="en-US" altLang="zh-CN"/>
              <a:pPr/>
              <a:t>‹#›</a:t>
            </a:fld>
            <a:endParaRPr lang="en-US" altLang="zh-CN"/>
          </a:p>
        </p:txBody>
      </p:sp>
    </p:spTree>
    <p:extLst>
      <p:ext uri="{BB962C8B-B14F-4D97-AF65-F5344CB8AC3E}">
        <p14:creationId xmlns:p14="http://schemas.microsoft.com/office/powerpoint/2010/main" val="6406399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en-US" dirty="0"/>
          </a:p>
        </p:txBody>
      </p:sp>
      <p:sp>
        <p:nvSpPr>
          <p:cNvPr id="3" name="Content Placeholder 2"/>
          <p:cNvSpPr>
            <a:spLocks noGrp="1"/>
          </p:cNvSpPr>
          <p:nvPr>
            <p:ph idx="1"/>
          </p:nvPr>
        </p:nvSpPr>
        <p:spPr>
          <a:xfrm>
            <a:off x="838200" y="1825625"/>
            <a:ext cx="10515600" cy="435133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EB030699-CBE9-4C65-9D0C-2378E5C78FB5}" type="datetime11">
              <a:rPr lang="zh-CN" altLang="en-US" smtClean="0"/>
              <a:t>08:53:14</a:t>
            </a:fld>
            <a:endParaRPr lang="en-US" altLang="zh-CN"/>
          </a:p>
        </p:txBody>
      </p:sp>
      <p:sp>
        <p:nvSpPr>
          <p:cNvPr id="5" name="Footer Placeholder 4"/>
          <p:cNvSpPr>
            <a:spLocks noGrp="1"/>
          </p:cNvSpPr>
          <p:nvPr>
            <p:ph type="ftr" sz="quarter" idx="11"/>
          </p:nvPr>
        </p:nvSpPr>
        <p:spPr/>
        <p:txBody>
          <a:bodyPr/>
          <a:lstStyle/>
          <a:p>
            <a:endParaRPr lang="en-US" altLang="zh-CN"/>
          </a:p>
        </p:txBody>
      </p:sp>
      <p:sp>
        <p:nvSpPr>
          <p:cNvPr id="6" name="Slide Number Placeholder 5"/>
          <p:cNvSpPr>
            <a:spLocks noGrp="1"/>
          </p:cNvSpPr>
          <p:nvPr>
            <p:ph type="sldNum" sz="quarter" idx="12"/>
          </p:nvPr>
        </p:nvSpPr>
        <p:spPr/>
        <p:txBody>
          <a:bodyPr/>
          <a:lstStyle/>
          <a:p>
            <a:fld id="{37AD4F2F-891F-475B-A7C6-02C1AB439937}" type="slidenum">
              <a:rPr lang="en-US" altLang="zh-CN" smtClean="0"/>
              <a:pPr/>
              <a:t>‹#›</a:t>
            </a:fld>
            <a:endParaRPr lang="en-US" altLang="zh-CN"/>
          </a:p>
        </p:txBody>
      </p:sp>
    </p:spTree>
    <p:extLst>
      <p:ext uri="{BB962C8B-B14F-4D97-AF65-F5344CB8AC3E}">
        <p14:creationId xmlns:p14="http://schemas.microsoft.com/office/powerpoint/2010/main" val="13044895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C62B5DC4-EF0F-45C6-9557-5C276FCF4C86}" type="datetime11">
              <a:rPr lang="zh-CN" altLang="en-US" smtClean="0"/>
              <a:t>08:53:14</a:t>
            </a:fld>
            <a:endParaRPr lang="en-US" altLang="zh-CN"/>
          </a:p>
        </p:txBody>
      </p:sp>
      <p:sp>
        <p:nvSpPr>
          <p:cNvPr id="5" name="Footer Placeholder 4"/>
          <p:cNvSpPr>
            <a:spLocks noGrp="1"/>
          </p:cNvSpPr>
          <p:nvPr>
            <p:ph type="ftr" sz="quarter" idx="11"/>
          </p:nvPr>
        </p:nvSpPr>
        <p:spPr/>
        <p:txBody>
          <a:bodyPr/>
          <a:lstStyle/>
          <a:p>
            <a:endParaRPr lang="en-US" altLang="zh-CN"/>
          </a:p>
        </p:txBody>
      </p:sp>
      <p:sp>
        <p:nvSpPr>
          <p:cNvPr id="6" name="Slide Number Placeholder 5"/>
          <p:cNvSpPr>
            <a:spLocks noGrp="1"/>
          </p:cNvSpPr>
          <p:nvPr>
            <p:ph type="sldNum" sz="quarter" idx="12"/>
          </p:nvPr>
        </p:nvSpPr>
        <p:spPr/>
        <p:txBody>
          <a:bodyPr/>
          <a:lstStyle/>
          <a:p>
            <a:fld id="{8909A638-0BD2-406D-A649-CE9B2416260C}" type="slidenum">
              <a:rPr lang="en-US" altLang="zh-CN" smtClean="0"/>
              <a:pPr/>
              <a:t>‹#›</a:t>
            </a:fld>
            <a:endParaRPr lang="en-US" altLang="zh-CN"/>
          </a:p>
        </p:txBody>
      </p:sp>
    </p:spTree>
    <p:extLst>
      <p:ext uri="{BB962C8B-B14F-4D97-AF65-F5344CB8AC3E}">
        <p14:creationId xmlns:p14="http://schemas.microsoft.com/office/powerpoint/2010/main" val="40096185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38200" y="1825625"/>
            <a:ext cx="5181600" cy="435133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6172200" y="1825625"/>
            <a:ext cx="5181600" cy="435133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1D4033B9-7542-419A-A1AF-D7B1D03444A5}" type="datetime11">
              <a:rPr lang="zh-CN" altLang="en-US" smtClean="0"/>
              <a:t>08:53:14</a:t>
            </a:fld>
            <a:endParaRPr lang="en-US" altLang="zh-CN"/>
          </a:p>
        </p:txBody>
      </p:sp>
      <p:sp>
        <p:nvSpPr>
          <p:cNvPr id="6" name="Footer Placeholder 5"/>
          <p:cNvSpPr>
            <a:spLocks noGrp="1"/>
          </p:cNvSpPr>
          <p:nvPr>
            <p:ph type="ftr" sz="quarter" idx="11"/>
          </p:nvPr>
        </p:nvSpPr>
        <p:spPr/>
        <p:txBody>
          <a:bodyPr/>
          <a:lstStyle/>
          <a:p>
            <a:endParaRPr lang="en-US" altLang="zh-CN"/>
          </a:p>
        </p:txBody>
      </p:sp>
      <p:sp>
        <p:nvSpPr>
          <p:cNvPr id="7" name="Slide Number Placeholder 6"/>
          <p:cNvSpPr>
            <a:spLocks noGrp="1"/>
          </p:cNvSpPr>
          <p:nvPr>
            <p:ph type="sldNum" sz="quarter" idx="12"/>
          </p:nvPr>
        </p:nvSpPr>
        <p:spPr/>
        <p:txBody>
          <a:bodyPr/>
          <a:lstStyle/>
          <a:p>
            <a:fld id="{EB9F5363-8295-4C52-9E9D-D2627B297568}" type="slidenum">
              <a:rPr lang="en-US" altLang="zh-CN" smtClean="0"/>
              <a:pPr/>
              <a:t>‹#›</a:t>
            </a:fld>
            <a:endParaRPr lang="en-US" altLang="zh-CN"/>
          </a:p>
        </p:txBody>
      </p:sp>
    </p:spTree>
    <p:extLst>
      <p:ext uri="{BB962C8B-B14F-4D97-AF65-F5344CB8AC3E}">
        <p14:creationId xmlns:p14="http://schemas.microsoft.com/office/powerpoint/2010/main" val="25988360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p:nvPr>
        </p:nvSpPr>
        <p:spPr>
          <a:xfrm>
            <a:off x="839788" y="2505075"/>
            <a:ext cx="5157787" cy="368458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Content Placeholder 5"/>
          <p:cNvSpPr>
            <a:spLocks noGrp="1"/>
          </p:cNvSpPr>
          <p:nvPr>
            <p:ph sz="quarter" idx="4"/>
          </p:nvPr>
        </p:nvSpPr>
        <p:spPr>
          <a:xfrm>
            <a:off x="6172200" y="2505075"/>
            <a:ext cx="5183188" cy="368458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6C5B8FF6-CA71-41CD-B755-0001D9CFF88D}" type="datetime11">
              <a:rPr lang="zh-CN" altLang="en-US" smtClean="0"/>
              <a:t>08:53:14</a:t>
            </a:fld>
            <a:endParaRPr lang="en-US" altLang="zh-CN"/>
          </a:p>
        </p:txBody>
      </p:sp>
      <p:sp>
        <p:nvSpPr>
          <p:cNvPr id="8" name="Footer Placeholder 7"/>
          <p:cNvSpPr>
            <a:spLocks noGrp="1"/>
          </p:cNvSpPr>
          <p:nvPr>
            <p:ph type="ftr" sz="quarter" idx="11"/>
          </p:nvPr>
        </p:nvSpPr>
        <p:spPr/>
        <p:txBody>
          <a:bodyPr/>
          <a:lstStyle/>
          <a:p>
            <a:endParaRPr lang="en-US" altLang="zh-CN"/>
          </a:p>
        </p:txBody>
      </p:sp>
      <p:sp>
        <p:nvSpPr>
          <p:cNvPr id="9" name="Slide Number Placeholder 8"/>
          <p:cNvSpPr>
            <a:spLocks noGrp="1"/>
          </p:cNvSpPr>
          <p:nvPr>
            <p:ph type="sldNum" sz="quarter" idx="12"/>
          </p:nvPr>
        </p:nvSpPr>
        <p:spPr/>
        <p:txBody>
          <a:bodyPr/>
          <a:lstStyle/>
          <a:p>
            <a:fld id="{8FD1AA3E-5D89-4B16-9625-202FD115E3C8}" type="slidenum">
              <a:rPr lang="en-US" altLang="zh-CN" smtClean="0"/>
              <a:pPr/>
              <a:t>‹#›</a:t>
            </a:fld>
            <a:endParaRPr lang="en-US" altLang="zh-CN"/>
          </a:p>
        </p:txBody>
      </p:sp>
    </p:spTree>
    <p:extLst>
      <p:ext uri="{BB962C8B-B14F-4D97-AF65-F5344CB8AC3E}">
        <p14:creationId xmlns:p14="http://schemas.microsoft.com/office/powerpoint/2010/main" val="19755134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A8D08949-1701-4F85-90D9-FB4DA7115FFE}" type="datetime11">
              <a:rPr lang="zh-CN" altLang="en-US" smtClean="0"/>
              <a:t>08:53:14</a:t>
            </a:fld>
            <a:endParaRPr lang="en-US" altLang="zh-CN"/>
          </a:p>
        </p:txBody>
      </p:sp>
      <p:sp>
        <p:nvSpPr>
          <p:cNvPr id="4" name="Footer Placeholder 3"/>
          <p:cNvSpPr>
            <a:spLocks noGrp="1"/>
          </p:cNvSpPr>
          <p:nvPr>
            <p:ph type="ftr" sz="quarter" idx="11"/>
          </p:nvPr>
        </p:nvSpPr>
        <p:spPr/>
        <p:txBody>
          <a:bodyPr/>
          <a:lstStyle/>
          <a:p>
            <a:endParaRPr lang="en-US" altLang="zh-CN"/>
          </a:p>
        </p:txBody>
      </p:sp>
      <p:sp>
        <p:nvSpPr>
          <p:cNvPr id="5" name="Slide Number Placeholder 4"/>
          <p:cNvSpPr>
            <a:spLocks noGrp="1"/>
          </p:cNvSpPr>
          <p:nvPr>
            <p:ph type="sldNum" sz="quarter" idx="12"/>
          </p:nvPr>
        </p:nvSpPr>
        <p:spPr/>
        <p:txBody>
          <a:bodyPr/>
          <a:lstStyle/>
          <a:p>
            <a:fld id="{3A1FFADC-5439-433E-8827-EE51F545FEB6}" type="slidenum">
              <a:rPr lang="en-US" altLang="zh-CN" smtClean="0"/>
              <a:pPr/>
              <a:t>‹#›</a:t>
            </a:fld>
            <a:endParaRPr lang="en-US" altLang="zh-CN"/>
          </a:p>
        </p:txBody>
      </p:sp>
    </p:spTree>
    <p:extLst>
      <p:ext uri="{BB962C8B-B14F-4D97-AF65-F5344CB8AC3E}">
        <p14:creationId xmlns:p14="http://schemas.microsoft.com/office/powerpoint/2010/main" val="23211869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7F4D896-E0DB-4AB2-9347-AB9498A60F30}" type="datetime11">
              <a:rPr lang="zh-CN" altLang="en-US" smtClean="0"/>
              <a:t>08:53:14</a:t>
            </a:fld>
            <a:endParaRPr lang="en-US" altLang="zh-CN"/>
          </a:p>
        </p:txBody>
      </p:sp>
      <p:sp>
        <p:nvSpPr>
          <p:cNvPr id="3" name="Footer Placeholder 2"/>
          <p:cNvSpPr>
            <a:spLocks noGrp="1"/>
          </p:cNvSpPr>
          <p:nvPr>
            <p:ph type="ftr" sz="quarter" idx="11"/>
          </p:nvPr>
        </p:nvSpPr>
        <p:spPr/>
        <p:txBody>
          <a:bodyPr/>
          <a:lstStyle/>
          <a:p>
            <a:endParaRPr lang="en-US" altLang="zh-CN"/>
          </a:p>
        </p:txBody>
      </p:sp>
      <p:sp>
        <p:nvSpPr>
          <p:cNvPr id="4" name="Slide Number Placeholder 3"/>
          <p:cNvSpPr>
            <a:spLocks noGrp="1"/>
          </p:cNvSpPr>
          <p:nvPr>
            <p:ph type="sldNum" sz="quarter" idx="12"/>
          </p:nvPr>
        </p:nvSpPr>
        <p:spPr/>
        <p:txBody>
          <a:bodyPr/>
          <a:lstStyle/>
          <a:p>
            <a:fld id="{92DA1A48-C163-402F-AF12-09D96C626838}" type="slidenum">
              <a:rPr lang="en-US" altLang="zh-CN" smtClean="0"/>
              <a:pPr/>
              <a:t>‹#›</a:t>
            </a:fld>
            <a:endParaRPr lang="en-US" altLang="zh-CN"/>
          </a:p>
        </p:txBody>
      </p:sp>
      <p:sp>
        <p:nvSpPr>
          <p:cNvPr id="5" name="文本框 4"/>
          <p:cNvSpPr txBox="1"/>
          <p:nvPr userDrawn="1"/>
        </p:nvSpPr>
        <p:spPr>
          <a:xfrm>
            <a:off x="8258002" y="0"/>
            <a:ext cx="3448395" cy="369332"/>
          </a:xfrm>
          <a:prstGeom prst="rect">
            <a:avLst/>
          </a:prstGeom>
          <a:noFill/>
        </p:spPr>
        <p:txBody>
          <a:bodyPr wrap="square" rtlCol="0">
            <a:spAutoFit/>
          </a:bodyPr>
          <a:lstStyle/>
          <a:p>
            <a:r>
              <a:rPr lang="zh-CN" altLang="en-US" dirty="0">
                <a:solidFill>
                  <a:srgbClr val="7030A0"/>
                </a:solidFill>
                <a:latin typeface="华文行楷" panose="02010800040101010101" pitchFamily="2" charset="-122"/>
                <a:ea typeface="华文行楷" panose="02010800040101010101" pitchFamily="2" charset="-122"/>
              </a:rPr>
              <a:t>第十一章  曲线积分与曲面积分</a:t>
            </a:r>
          </a:p>
        </p:txBody>
      </p:sp>
    </p:spTree>
    <p:extLst>
      <p:ext uri="{BB962C8B-B14F-4D97-AF65-F5344CB8AC3E}">
        <p14:creationId xmlns:p14="http://schemas.microsoft.com/office/powerpoint/2010/main" val="31765152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5882CFDE-E319-493B-8542-5852F8689F64}" type="datetime11">
              <a:rPr lang="zh-CN" altLang="en-US" smtClean="0"/>
              <a:t>08:53:14</a:t>
            </a:fld>
            <a:endParaRPr lang="en-US" altLang="zh-CN"/>
          </a:p>
        </p:txBody>
      </p:sp>
      <p:sp>
        <p:nvSpPr>
          <p:cNvPr id="6" name="Footer Placeholder 5"/>
          <p:cNvSpPr>
            <a:spLocks noGrp="1"/>
          </p:cNvSpPr>
          <p:nvPr>
            <p:ph type="ftr" sz="quarter" idx="11"/>
          </p:nvPr>
        </p:nvSpPr>
        <p:spPr/>
        <p:txBody>
          <a:bodyPr/>
          <a:lstStyle/>
          <a:p>
            <a:endParaRPr lang="en-US" altLang="zh-CN"/>
          </a:p>
        </p:txBody>
      </p:sp>
      <p:sp>
        <p:nvSpPr>
          <p:cNvPr id="7" name="Slide Number Placeholder 6"/>
          <p:cNvSpPr>
            <a:spLocks noGrp="1"/>
          </p:cNvSpPr>
          <p:nvPr>
            <p:ph type="sldNum" sz="quarter" idx="12"/>
          </p:nvPr>
        </p:nvSpPr>
        <p:spPr/>
        <p:txBody>
          <a:bodyPr/>
          <a:lstStyle/>
          <a:p>
            <a:fld id="{DAD5A239-ACFD-4CB8-B060-A8691D005BAC}" type="slidenum">
              <a:rPr lang="en-US" altLang="zh-CN" smtClean="0"/>
              <a:pPr/>
              <a:t>‹#›</a:t>
            </a:fld>
            <a:endParaRPr lang="en-US" altLang="zh-CN"/>
          </a:p>
        </p:txBody>
      </p:sp>
    </p:spTree>
    <p:extLst>
      <p:ext uri="{BB962C8B-B14F-4D97-AF65-F5344CB8AC3E}">
        <p14:creationId xmlns:p14="http://schemas.microsoft.com/office/powerpoint/2010/main" val="21186457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a:prstGeom prst="rect">
            <a:avLst/>
          </a:prstGeo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F1905AFA-F59C-4A03-B28C-EEB29EB63BB0}" type="datetime11">
              <a:rPr lang="zh-CN" altLang="en-US" smtClean="0"/>
              <a:t>08:53:14</a:t>
            </a:fld>
            <a:endParaRPr lang="en-US" altLang="zh-CN"/>
          </a:p>
        </p:txBody>
      </p:sp>
      <p:sp>
        <p:nvSpPr>
          <p:cNvPr id="6" name="Footer Placeholder 5"/>
          <p:cNvSpPr>
            <a:spLocks noGrp="1"/>
          </p:cNvSpPr>
          <p:nvPr>
            <p:ph type="ftr" sz="quarter" idx="11"/>
          </p:nvPr>
        </p:nvSpPr>
        <p:spPr/>
        <p:txBody>
          <a:bodyPr/>
          <a:lstStyle/>
          <a:p>
            <a:endParaRPr lang="en-US" altLang="zh-CN"/>
          </a:p>
        </p:txBody>
      </p:sp>
      <p:sp>
        <p:nvSpPr>
          <p:cNvPr id="7" name="Slide Number Placeholder 6"/>
          <p:cNvSpPr>
            <a:spLocks noGrp="1"/>
          </p:cNvSpPr>
          <p:nvPr>
            <p:ph type="sldNum" sz="quarter" idx="12"/>
          </p:nvPr>
        </p:nvSpPr>
        <p:spPr/>
        <p:txBody>
          <a:bodyPr/>
          <a:lstStyle/>
          <a:p>
            <a:fld id="{279D1013-F1A7-4540-912E-3C1CB12A419B}" type="slidenum">
              <a:rPr lang="en-US" altLang="zh-CN" smtClean="0"/>
              <a:pPr/>
              <a:t>‹#›</a:t>
            </a:fld>
            <a:endParaRPr lang="en-US" altLang="zh-CN"/>
          </a:p>
        </p:txBody>
      </p:sp>
    </p:spTree>
    <p:extLst>
      <p:ext uri="{BB962C8B-B14F-4D97-AF65-F5344CB8AC3E}">
        <p14:creationId xmlns:p14="http://schemas.microsoft.com/office/powerpoint/2010/main" val="17554144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5698374" y="0"/>
            <a:ext cx="795251"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E2FE1C8-F58D-4CC3-9BD9-A759C8D5ACCF}" type="datetime11">
              <a:rPr lang="zh-CN" altLang="en-US" smtClean="0"/>
              <a:t>08:53:14</a:t>
            </a:fld>
            <a:endParaRPr lang="en-US" altLang="zh-C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ltLang="zh-C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989943B-9295-47A5-B7D8-3DFB9FA7223C}" type="slidenum">
              <a:rPr lang="en-US" altLang="zh-CN" smtClean="0"/>
              <a:pPr/>
              <a:t>‹#›</a:t>
            </a:fld>
            <a:endParaRPr lang="en-US" altLang="zh-CN"/>
          </a:p>
        </p:txBody>
      </p:sp>
      <p:sp>
        <p:nvSpPr>
          <p:cNvPr id="7" name="AutoShape 15">
            <a:hlinkClick r:id="" action="ppaction://noaction" highlightClick="1"/>
            <a:hlinkHover r:id="" action="ppaction://noaction" highlightClick="1"/>
          </p:cNvPr>
          <p:cNvSpPr>
            <a:spLocks noChangeArrowheads="1"/>
          </p:cNvSpPr>
          <p:nvPr userDrawn="1"/>
        </p:nvSpPr>
        <p:spPr bwMode="auto">
          <a:xfrm>
            <a:off x="0" y="0"/>
            <a:ext cx="118533" cy="6858000"/>
          </a:xfrm>
          <a:prstGeom prst="roundRect">
            <a:avLst>
              <a:gd name="adj" fmla="val 16667"/>
            </a:avLst>
          </a:prstGeom>
          <a:solidFill>
            <a:schemeClr val="tx2"/>
          </a:solidFill>
          <a:ln w="9525">
            <a:solidFill>
              <a:schemeClr val="tx2"/>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pPr algn="ctr">
              <a:lnSpc>
                <a:spcPct val="110000"/>
              </a:lnSpc>
            </a:pPr>
            <a:endParaRPr lang="zh-CN" altLang="zh-CN" sz="2800" b="1">
              <a:latin typeface="Times New Roman" panose="02020603050405020304" pitchFamily="18" charset="0"/>
            </a:endParaRPr>
          </a:p>
        </p:txBody>
      </p:sp>
      <p:sp>
        <p:nvSpPr>
          <p:cNvPr id="8" name="AutoShape 16">
            <a:hlinkClick r:id="" action="ppaction://noaction" highlightClick="1"/>
            <a:hlinkHover r:id="" action="ppaction://noaction" highlightClick="1"/>
          </p:cNvPr>
          <p:cNvSpPr>
            <a:spLocks noChangeArrowheads="1"/>
          </p:cNvSpPr>
          <p:nvPr userDrawn="1"/>
        </p:nvSpPr>
        <p:spPr bwMode="auto">
          <a:xfrm>
            <a:off x="12073467" y="0"/>
            <a:ext cx="118533" cy="6858000"/>
          </a:xfrm>
          <a:prstGeom prst="roundRect">
            <a:avLst>
              <a:gd name="adj" fmla="val 16667"/>
            </a:avLst>
          </a:prstGeom>
          <a:solidFill>
            <a:schemeClr val="tx2"/>
          </a:solidFill>
          <a:ln w="9525">
            <a:solidFill>
              <a:schemeClr val="tx2"/>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pPr algn="ctr">
              <a:lnSpc>
                <a:spcPct val="110000"/>
              </a:lnSpc>
            </a:pPr>
            <a:endParaRPr lang="zh-CN" altLang="zh-CN" sz="2800" b="1">
              <a:latin typeface="Times New Roman" panose="02020603050405020304" pitchFamily="18" charset="0"/>
            </a:endParaRPr>
          </a:p>
        </p:txBody>
      </p:sp>
    </p:spTree>
    <p:extLst>
      <p:ext uri="{BB962C8B-B14F-4D97-AF65-F5344CB8AC3E}">
        <p14:creationId xmlns:p14="http://schemas.microsoft.com/office/powerpoint/2010/main" val="3948770634"/>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8" r:id="rId12"/>
    <p:sldLayoutId id="2147483679" r:id="rId13"/>
  </p:sldLayoutIdLst>
  <p:hf sldNum="0"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oleObject" Target="../embeddings/oleObject25.bin"/><Relationship Id="rId13" Type="http://schemas.openxmlformats.org/officeDocument/2006/relationships/image" Target="../media/image28.emf"/><Relationship Id="rId18" Type="http://schemas.openxmlformats.org/officeDocument/2006/relationships/image" Target="../media/image52.png"/><Relationship Id="rId26" Type="http://schemas.openxmlformats.org/officeDocument/2006/relationships/image" Target="../media/image427.png"/><Relationship Id="rId3" Type="http://schemas.openxmlformats.org/officeDocument/2006/relationships/image" Target="../media/image51.png"/><Relationship Id="rId21" Type="http://schemas.openxmlformats.org/officeDocument/2006/relationships/image" Target="../media/image55.png"/><Relationship Id="rId7" Type="http://schemas.openxmlformats.org/officeDocument/2006/relationships/image" Target="../media/image25.emf"/><Relationship Id="rId12" Type="http://schemas.openxmlformats.org/officeDocument/2006/relationships/oleObject" Target="../embeddings/oleObject27.bin"/><Relationship Id="rId17" Type="http://schemas.openxmlformats.org/officeDocument/2006/relationships/image" Target="../media/image30.emf"/><Relationship Id="rId25" Type="http://schemas.openxmlformats.org/officeDocument/2006/relationships/image" Target="../media/image426.png"/><Relationship Id="rId2" Type="http://schemas.openxmlformats.org/officeDocument/2006/relationships/slideLayout" Target="../slideLayouts/slideLayout7.xml"/><Relationship Id="rId16" Type="http://schemas.openxmlformats.org/officeDocument/2006/relationships/oleObject" Target="../embeddings/oleObject29.bin"/><Relationship Id="rId20" Type="http://schemas.openxmlformats.org/officeDocument/2006/relationships/image" Target="../media/image54.png"/><Relationship Id="rId1" Type="http://schemas.openxmlformats.org/officeDocument/2006/relationships/vmlDrawing" Target="../drawings/vmlDrawing4.vml"/><Relationship Id="rId6" Type="http://schemas.openxmlformats.org/officeDocument/2006/relationships/oleObject" Target="../embeddings/oleObject24.bin"/><Relationship Id="rId11" Type="http://schemas.openxmlformats.org/officeDocument/2006/relationships/image" Target="../media/image27.emf"/><Relationship Id="rId5" Type="http://schemas.openxmlformats.org/officeDocument/2006/relationships/image" Target="../media/image24.emf"/><Relationship Id="rId15" Type="http://schemas.openxmlformats.org/officeDocument/2006/relationships/image" Target="../media/image29.emf"/><Relationship Id="rId23" Type="http://schemas.openxmlformats.org/officeDocument/2006/relationships/image" Target="../media/image57.png"/><Relationship Id="rId10" Type="http://schemas.openxmlformats.org/officeDocument/2006/relationships/oleObject" Target="../embeddings/oleObject26.bin"/><Relationship Id="rId19" Type="http://schemas.openxmlformats.org/officeDocument/2006/relationships/image" Target="../media/image53.png"/><Relationship Id="rId4" Type="http://schemas.openxmlformats.org/officeDocument/2006/relationships/oleObject" Target="../embeddings/oleObject23.bin"/><Relationship Id="rId9" Type="http://schemas.openxmlformats.org/officeDocument/2006/relationships/image" Target="../media/image26.emf"/><Relationship Id="rId14" Type="http://schemas.openxmlformats.org/officeDocument/2006/relationships/oleObject" Target="../embeddings/oleObject28.bin"/><Relationship Id="rId22" Type="http://schemas.openxmlformats.org/officeDocument/2006/relationships/image" Target="../media/image56.png"/><Relationship Id="rId27" Type="http://schemas.openxmlformats.org/officeDocument/2006/relationships/image" Target="../media/image428.png"/></Relationships>
</file>

<file path=ppt/slides/_rels/slide1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 Id="rId5" Type="http://schemas.openxmlformats.org/officeDocument/2006/relationships/image" Target="../media/image62.png"/><Relationship Id="rId4" Type="http://schemas.openxmlformats.org/officeDocument/2006/relationships/image" Target="../media/image46.png"/></Relationships>
</file>

<file path=ppt/slides/_rels/slide12.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64.png"/><Relationship Id="rId7" Type="http://schemas.openxmlformats.org/officeDocument/2006/relationships/image" Target="../media/image68.png"/><Relationship Id="rId2" Type="http://schemas.openxmlformats.org/officeDocument/2006/relationships/image" Target="../media/image47.png"/><Relationship Id="rId1" Type="http://schemas.openxmlformats.org/officeDocument/2006/relationships/slideLayout" Target="../slideLayouts/slideLayout7.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 Id="rId9" Type="http://schemas.openxmlformats.org/officeDocument/2006/relationships/image" Target="../media/image48.png"/></Relationships>
</file>

<file path=ppt/slides/_rels/slide1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slide" Target="slide8.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3" Type="http://schemas.openxmlformats.org/officeDocument/2006/relationships/oleObject" Target="../embeddings/oleObject31.bin"/><Relationship Id="rId8" Type="http://schemas.openxmlformats.org/officeDocument/2006/relationships/oleObject" Target="../embeddings/oleObject32.bin"/><Relationship Id="rId26" Type="http://schemas.openxmlformats.org/officeDocument/2006/relationships/image" Target="../media/image2.wmf"/><Relationship Id="rId3" Type="http://schemas.openxmlformats.org/officeDocument/2006/relationships/image" Target="../media/image440.png"/><Relationship Id="rId21" Type="http://schemas.openxmlformats.org/officeDocument/2006/relationships/image" Target="../media/image71.png"/><Relationship Id="rId34" Type="http://schemas.openxmlformats.org/officeDocument/2006/relationships/image" Target="../media/image425.png"/><Relationship Id="rId12" Type="http://schemas.openxmlformats.org/officeDocument/2006/relationships/image" Target="../media/image5.wmf"/><Relationship Id="rId7" Type="http://schemas.openxmlformats.org/officeDocument/2006/relationships/image" Target="../media/image6.wmf"/><Relationship Id="rId25" Type="http://schemas.openxmlformats.org/officeDocument/2006/relationships/oleObject" Target="../embeddings/oleObject33.bin"/><Relationship Id="rId33" Type="http://schemas.openxmlformats.org/officeDocument/2006/relationships/image" Target="../media/image434.png"/><Relationship Id="rId2" Type="http://schemas.openxmlformats.org/officeDocument/2006/relationships/slideLayout" Target="../slideLayouts/slideLayout7.xml"/><Relationship Id="rId16" Type="http://schemas.openxmlformats.org/officeDocument/2006/relationships/image" Target="../media/image12.emf"/><Relationship Id="rId29" Type="http://schemas.openxmlformats.org/officeDocument/2006/relationships/image" Target="../media/image430.png"/><Relationship Id="rId20" Type="http://schemas.openxmlformats.org/officeDocument/2006/relationships/image" Target="../media/image70.png"/><Relationship Id="rId1" Type="http://schemas.openxmlformats.org/officeDocument/2006/relationships/vmlDrawing" Target="../drawings/vmlDrawing5.vml"/><Relationship Id="rId11" Type="http://schemas.openxmlformats.org/officeDocument/2006/relationships/oleObject" Target="../embeddings/oleObject30.bin"/><Relationship Id="rId6" Type="http://schemas.openxmlformats.org/officeDocument/2006/relationships/oleObject" Target="../embeddings/oleObject31.bin"/><Relationship Id="rId24" Type="http://schemas.openxmlformats.org/officeDocument/2006/relationships/image" Target="../media/image429.png"/><Relationship Id="rId32" Type="http://schemas.openxmlformats.org/officeDocument/2006/relationships/image" Target="../media/image433.png"/><Relationship Id="rId5" Type="http://schemas.openxmlformats.org/officeDocument/2006/relationships/image" Target="../media/image5.wmf"/><Relationship Id="rId15" Type="http://schemas.openxmlformats.org/officeDocument/2006/relationships/oleObject" Target="../embeddings/oleObject32.bin"/><Relationship Id="rId28" Type="http://schemas.openxmlformats.org/officeDocument/2006/relationships/image" Target="../media/image2.wmf"/><Relationship Id="rId23" Type="http://schemas.openxmlformats.org/officeDocument/2006/relationships/image" Target="../media/image73.png"/><Relationship Id="rId10" Type="http://schemas.openxmlformats.org/officeDocument/2006/relationships/image" Target="../media/image450.png"/><Relationship Id="rId31" Type="http://schemas.openxmlformats.org/officeDocument/2006/relationships/image" Target="../media/image432.png"/><Relationship Id="rId4" Type="http://schemas.openxmlformats.org/officeDocument/2006/relationships/oleObject" Target="../embeddings/oleObject30.bin"/><Relationship Id="rId14" Type="http://schemas.openxmlformats.org/officeDocument/2006/relationships/image" Target="../media/image6.wmf"/><Relationship Id="rId9" Type="http://schemas.openxmlformats.org/officeDocument/2006/relationships/image" Target="../media/image12.emf"/><Relationship Id="rId27" Type="http://schemas.openxmlformats.org/officeDocument/2006/relationships/oleObject" Target="../embeddings/oleObject210.bin"/><Relationship Id="rId30" Type="http://schemas.openxmlformats.org/officeDocument/2006/relationships/image" Target="../media/image431.png"/></Relationships>
</file>

<file path=ppt/slides/_rels/slide15.xml.rels><?xml version="1.0" encoding="UTF-8" standalone="yes"?>
<Relationships xmlns="http://schemas.openxmlformats.org/package/2006/relationships"><Relationship Id="rId13" Type="http://schemas.openxmlformats.org/officeDocument/2006/relationships/oleObject" Target="../embeddings/oleObject38.bin"/><Relationship Id="rId42" Type="http://schemas.openxmlformats.org/officeDocument/2006/relationships/image" Target="../media/image435.png"/><Relationship Id="rId21" Type="http://schemas.openxmlformats.org/officeDocument/2006/relationships/image" Target="../media/image5.wmf"/><Relationship Id="rId47" Type="http://schemas.openxmlformats.org/officeDocument/2006/relationships/oleObject" Target="../embeddings/oleObject41.bin"/><Relationship Id="rId50" Type="http://schemas.openxmlformats.org/officeDocument/2006/relationships/oleObject" Target="../embeddings/oleObject42.bin"/><Relationship Id="rId34" Type="http://schemas.openxmlformats.org/officeDocument/2006/relationships/image" Target="../media/image2.wmf"/><Relationship Id="rId7" Type="http://schemas.openxmlformats.org/officeDocument/2006/relationships/oleObject" Target="../embeddings/oleObject35.bin"/><Relationship Id="rId2" Type="http://schemas.openxmlformats.org/officeDocument/2006/relationships/slideLayout" Target="../slideLayouts/slideLayout7.xml"/><Relationship Id="rId16" Type="http://schemas.openxmlformats.org/officeDocument/2006/relationships/image" Target="../media/image77.png"/><Relationship Id="rId20" Type="http://schemas.openxmlformats.org/officeDocument/2006/relationships/oleObject" Target="../embeddings/oleObject510.bin"/><Relationship Id="rId29" Type="http://schemas.openxmlformats.org/officeDocument/2006/relationships/image" Target="../media/image12.emf"/><Relationship Id="rId1" Type="http://schemas.openxmlformats.org/officeDocument/2006/relationships/vmlDrawing" Target="../drawings/vmlDrawing6.vml"/><Relationship Id="rId6" Type="http://schemas.openxmlformats.org/officeDocument/2006/relationships/image" Target="../media/image7.emf"/><Relationship Id="rId11" Type="http://schemas.openxmlformats.org/officeDocument/2006/relationships/oleObject" Target="../embeddings/oleObject37.bin"/><Relationship Id="rId45" Type="http://schemas.openxmlformats.org/officeDocument/2006/relationships/oleObject" Target="../embeddings/oleObject40.bin"/><Relationship Id="rId24" Type="http://schemas.openxmlformats.org/officeDocument/2006/relationships/oleObject" Target="../embeddings/oleObject610.bin"/><Relationship Id="rId37" Type="http://schemas.openxmlformats.org/officeDocument/2006/relationships/image" Target="../media/image49.png"/><Relationship Id="rId40" Type="http://schemas.openxmlformats.org/officeDocument/2006/relationships/image" Target="../media/image59.png"/><Relationship Id="rId53" Type="http://schemas.openxmlformats.org/officeDocument/2006/relationships/image" Target="../media/image438.png"/><Relationship Id="rId5" Type="http://schemas.openxmlformats.org/officeDocument/2006/relationships/oleObject" Target="../embeddings/oleObject34.bin"/><Relationship Id="rId15" Type="http://schemas.openxmlformats.org/officeDocument/2006/relationships/image" Target="../media/image76.png"/><Relationship Id="rId28" Type="http://schemas.openxmlformats.org/officeDocument/2006/relationships/oleObject" Target="../embeddings/oleObject120.bin"/><Relationship Id="rId49" Type="http://schemas.openxmlformats.org/officeDocument/2006/relationships/image" Target="../media/image436.png"/><Relationship Id="rId36" Type="http://schemas.openxmlformats.org/officeDocument/2006/relationships/image" Target="../media/image480.png"/><Relationship Id="rId10" Type="http://schemas.openxmlformats.org/officeDocument/2006/relationships/image" Target="../media/image9.emf"/><Relationship Id="rId44" Type="http://schemas.openxmlformats.org/officeDocument/2006/relationships/image" Target="../media/image5.wmf"/><Relationship Id="rId52" Type="http://schemas.openxmlformats.org/officeDocument/2006/relationships/image" Target="../media/image437.png"/><Relationship Id="rId4" Type="http://schemas.openxmlformats.org/officeDocument/2006/relationships/image" Target="../media/image75.png"/><Relationship Id="rId9" Type="http://schemas.openxmlformats.org/officeDocument/2006/relationships/oleObject" Target="../embeddings/oleObject36.bin"/><Relationship Id="rId14" Type="http://schemas.openxmlformats.org/officeDocument/2006/relationships/image" Target="../media/image11.emf"/><Relationship Id="rId43" Type="http://schemas.openxmlformats.org/officeDocument/2006/relationships/oleObject" Target="../embeddings/oleObject39.bin"/><Relationship Id="rId48" Type="http://schemas.openxmlformats.org/officeDocument/2006/relationships/image" Target="../media/image12.emf"/><Relationship Id="rId35" Type="http://schemas.openxmlformats.org/officeDocument/2006/relationships/image" Target="../media/image470.png"/><Relationship Id="rId8" Type="http://schemas.openxmlformats.org/officeDocument/2006/relationships/image" Target="../media/image8.emf"/><Relationship Id="rId51" Type="http://schemas.openxmlformats.org/officeDocument/2006/relationships/image" Target="../media/image2.wmf"/><Relationship Id="rId3" Type="http://schemas.openxmlformats.org/officeDocument/2006/relationships/image" Target="../media/image74.png"/><Relationship Id="rId12" Type="http://schemas.openxmlformats.org/officeDocument/2006/relationships/image" Target="../media/image10.emf"/><Relationship Id="rId46" Type="http://schemas.openxmlformats.org/officeDocument/2006/relationships/image" Target="../media/image6.wmf"/><Relationship Id="rId25" Type="http://schemas.openxmlformats.org/officeDocument/2006/relationships/image" Target="../media/image6.wmf"/><Relationship Id="rId33" Type="http://schemas.openxmlformats.org/officeDocument/2006/relationships/oleObject" Target="../embeddings/oleObject210.bin"/><Relationship Id="rId38" Type="http://schemas.openxmlformats.org/officeDocument/2006/relationships/image" Target="../media/image50.png"/></Relationships>
</file>

<file path=ppt/slides/_rels/slide16.xml.rels><?xml version="1.0" encoding="UTF-8" standalone="yes"?>
<Relationships xmlns="http://schemas.openxmlformats.org/package/2006/relationships"><Relationship Id="rId8" Type="http://schemas.openxmlformats.org/officeDocument/2006/relationships/image" Target="../media/image441.png"/><Relationship Id="rId7" Type="http://schemas.openxmlformats.org/officeDocument/2006/relationships/image" Target="../media/image439.png"/><Relationship Id="rId1" Type="http://schemas.openxmlformats.org/officeDocument/2006/relationships/slideLayout" Target="../slideLayouts/slideLayout7.xml"/><Relationship Id="rId6" Type="http://schemas.openxmlformats.org/officeDocument/2006/relationships/image" Target="../media/image79.png"/><Relationship Id="rId11" Type="http://schemas.openxmlformats.org/officeDocument/2006/relationships/image" Target="../media/image444.png"/><Relationship Id="rId10" Type="http://schemas.openxmlformats.org/officeDocument/2006/relationships/image" Target="../media/image443.png"/></Relationships>
</file>

<file path=ppt/slides/_rels/slide17.xml.rels><?xml version="1.0" encoding="UTF-8" standalone="yes"?>
<Relationships xmlns="http://schemas.openxmlformats.org/package/2006/relationships"><Relationship Id="rId21" Type="http://schemas.openxmlformats.org/officeDocument/2006/relationships/image" Target="../media/image457.png"/><Relationship Id="rId17" Type="http://schemas.openxmlformats.org/officeDocument/2006/relationships/image" Target="../media/image453.png"/><Relationship Id="rId25" Type="http://schemas.openxmlformats.org/officeDocument/2006/relationships/image" Target="../media/image462.png"/><Relationship Id="rId33" Type="http://schemas.openxmlformats.org/officeDocument/2006/relationships/image" Target="../media/image474.png"/><Relationship Id="rId16" Type="http://schemas.openxmlformats.org/officeDocument/2006/relationships/image" Target="../media/image452.png"/><Relationship Id="rId20" Type="http://schemas.openxmlformats.org/officeDocument/2006/relationships/image" Target="../media/image456.png"/><Relationship Id="rId1" Type="http://schemas.openxmlformats.org/officeDocument/2006/relationships/slideLayout" Target="../slideLayouts/slideLayout7.xml"/><Relationship Id="rId24" Type="http://schemas.openxmlformats.org/officeDocument/2006/relationships/image" Target="../media/image461.png"/><Relationship Id="rId32" Type="http://schemas.openxmlformats.org/officeDocument/2006/relationships/image" Target="../media/image473.png"/><Relationship Id="rId15" Type="http://schemas.openxmlformats.org/officeDocument/2006/relationships/image" Target="../media/image451.png"/><Relationship Id="rId23" Type="http://schemas.openxmlformats.org/officeDocument/2006/relationships/image" Target="../media/image459.png"/><Relationship Id="rId19" Type="http://schemas.openxmlformats.org/officeDocument/2006/relationships/image" Target="../media/image455.png"/><Relationship Id="rId31" Type="http://schemas.openxmlformats.org/officeDocument/2006/relationships/image" Target="../media/image472.png"/><Relationship Id="rId14" Type="http://schemas.openxmlformats.org/officeDocument/2006/relationships/image" Target="../media/image449.png"/><Relationship Id="rId22" Type="http://schemas.openxmlformats.org/officeDocument/2006/relationships/image" Target="../media/image458.png"/><Relationship Id="rId30" Type="http://schemas.openxmlformats.org/officeDocument/2006/relationships/image" Target="../media/image471.png"/></Relationships>
</file>

<file path=ppt/slides/_rels/slide18.xml.rels><?xml version="1.0" encoding="UTF-8" standalone="yes"?>
<Relationships xmlns="http://schemas.openxmlformats.org/package/2006/relationships"><Relationship Id="rId3" Type="http://schemas.openxmlformats.org/officeDocument/2006/relationships/image" Target="../media/image95.png"/><Relationship Id="rId7" Type="http://schemas.openxmlformats.org/officeDocument/2006/relationships/image" Target="../media/image99.png"/><Relationship Id="rId2" Type="http://schemas.openxmlformats.org/officeDocument/2006/relationships/image" Target="../media/image82.png"/><Relationship Id="rId1" Type="http://schemas.openxmlformats.org/officeDocument/2006/relationships/slideLayout" Target="../slideLayouts/slideLayout7.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96.png"/></Relationships>
</file>

<file path=ppt/slides/_rels/slide19.xml.rels><?xml version="1.0" encoding="UTF-8" standalone="yes"?>
<Relationships xmlns="http://schemas.openxmlformats.org/package/2006/relationships"><Relationship Id="rId3" Type="http://schemas.openxmlformats.org/officeDocument/2006/relationships/image" Target="../media/image101.png"/><Relationship Id="rId7" Type="http://schemas.openxmlformats.org/officeDocument/2006/relationships/image" Target="../media/image477.png"/><Relationship Id="rId2" Type="http://schemas.openxmlformats.org/officeDocument/2006/relationships/image" Target="../media/image100.png"/><Relationship Id="rId1" Type="http://schemas.openxmlformats.org/officeDocument/2006/relationships/slideLayout" Target="../slideLayouts/slideLayout7.xml"/><Relationship Id="rId5" Type="http://schemas.openxmlformats.org/officeDocument/2006/relationships/image" Target="../media/image475.png"/></Relationships>
</file>

<file path=ppt/slides/_rels/slide2.xml.rels><?xml version="1.0" encoding="UTF-8" standalone="yes"?>
<Relationships xmlns="http://schemas.openxmlformats.org/package/2006/relationships"><Relationship Id="rId2" Type="http://schemas.openxmlformats.org/officeDocument/2006/relationships/slide" Target="slide8.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oleObject" Target="../embeddings/oleObject45.bin"/><Relationship Id="rId13" Type="http://schemas.openxmlformats.org/officeDocument/2006/relationships/image" Target="../media/image35.emf"/><Relationship Id="rId18" Type="http://schemas.openxmlformats.org/officeDocument/2006/relationships/image" Target="../media/image113.png"/><Relationship Id="rId3" Type="http://schemas.openxmlformats.org/officeDocument/2006/relationships/image" Target="../media/image108.png"/><Relationship Id="rId21" Type="http://schemas.openxmlformats.org/officeDocument/2006/relationships/image" Target="../media/image116.png"/><Relationship Id="rId7" Type="http://schemas.openxmlformats.org/officeDocument/2006/relationships/image" Target="../media/image32.emf"/><Relationship Id="rId12" Type="http://schemas.openxmlformats.org/officeDocument/2006/relationships/oleObject" Target="../embeddings/oleObject47.bin"/><Relationship Id="rId17" Type="http://schemas.openxmlformats.org/officeDocument/2006/relationships/image" Target="../media/image112.png"/><Relationship Id="rId2" Type="http://schemas.openxmlformats.org/officeDocument/2006/relationships/slideLayout" Target="../slideLayouts/slideLayout7.xml"/><Relationship Id="rId16" Type="http://schemas.openxmlformats.org/officeDocument/2006/relationships/image" Target="../media/image111.png"/><Relationship Id="rId20" Type="http://schemas.openxmlformats.org/officeDocument/2006/relationships/image" Target="../media/image115.png"/><Relationship Id="rId1" Type="http://schemas.openxmlformats.org/officeDocument/2006/relationships/vmlDrawing" Target="../drawings/vmlDrawing7.vml"/><Relationship Id="rId6" Type="http://schemas.openxmlformats.org/officeDocument/2006/relationships/oleObject" Target="../embeddings/oleObject44.bin"/><Relationship Id="rId11" Type="http://schemas.openxmlformats.org/officeDocument/2006/relationships/image" Target="../media/image34.emf"/><Relationship Id="rId5" Type="http://schemas.openxmlformats.org/officeDocument/2006/relationships/image" Target="../media/image31.emf"/><Relationship Id="rId15" Type="http://schemas.openxmlformats.org/officeDocument/2006/relationships/image" Target="../media/image110.png"/><Relationship Id="rId23" Type="http://schemas.openxmlformats.org/officeDocument/2006/relationships/image" Target="../media/image118.png"/><Relationship Id="rId10" Type="http://schemas.openxmlformats.org/officeDocument/2006/relationships/oleObject" Target="../embeddings/oleObject46.bin"/><Relationship Id="rId19" Type="http://schemas.openxmlformats.org/officeDocument/2006/relationships/image" Target="../media/image114.png"/><Relationship Id="rId4" Type="http://schemas.openxmlformats.org/officeDocument/2006/relationships/oleObject" Target="../embeddings/oleObject43.bin"/><Relationship Id="rId9" Type="http://schemas.openxmlformats.org/officeDocument/2006/relationships/image" Target="../media/image33.emf"/><Relationship Id="rId14" Type="http://schemas.openxmlformats.org/officeDocument/2006/relationships/image" Target="../media/image109.png"/><Relationship Id="rId22" Type="http://schemas.openxmlformats.org/officeDocument/2006/relationships/image" Target="../media/image117.png"/></Relationships>
</file>

<file path=ppt/slides/_rels/slide21.xml.rels><?xml version="1.0" encoding="UTF-8" standalone="yes"?>
<Relationships xmlns="http://schemas.openxmlformats.org/package/2006/relationships"><Relationship Id="rId8" Type="http://schemas.openxmlformats.org/officeDocument/2006/relationships/image" Target="../media/image741.png"/><Relationship Id="rId13" Type="http://schemas.openxmlformats.org/officeDocument/2006/relationships/image" Target="../media/image745.png"/><Relationship Id="rId39" Type="http://schemas.openxmlformats.org/officeDocument/2006/relationships/image" Target="../media/image39.emf"/><Relationship Id="rId34" Type="http://schemas.openxmlformats.org/officeDocument/2006/relationships/oleObject" Target="../embeddings/oleObject49.bin"/><Relationship Id="rId42" Type="http://schemas.openxmlformats.org/officeDocument/2006/relationships/oleObject" Target="../embeddings/oleObject53.bin"/><Relationship Id="rId33" Type="http://schemas.openxmlformats.org/officeDocument/2006/relationships/image" Target="../media/image36.emf"/><Relationship Id="rId38" Type="http://schemas.openxmlformats.org/officeDocument/2006/relationships/oleObject" Target="../embeddings/oleObject51.bin"/><Relationship Id="rId2" Type="http://schemas.openxmlformats.org/officeDocument/2006/relationships/slideLayout" Target="../slideLayouts/slideLayout7.xml"/><Relationship Id="rId41" Type="http://schemas.openxmlformats.org/officeDocument/2006/relationships/image" Target="../media/image40.emf"/><Relationship Id="rId29" Type="http://schemas.openxmlformats.org/officeDocument/2006/relationships/image" Target="../media/image103.png"/><Relationship Id="rId1" Type="http://schemas.openxmlformats.org/officeDocument/2006/relationships/vmlDrawing" Target="../drawings/vmlDrawing8.vml"/><Relationship Id="rId32" Type="http://schemas.openxmlformats.org/officeDocument/2006/relationships/oleObject" Target="../embeddings/oleObject48.bin"/><Relationship Id="rId37" Type="http://schemas.openxmlformats.org/officeDocument/2006/relationships/image" Target="../media/image38.emf"/><Relationship Id="rId40" Type="http://schemas.openxmlformats.org/officeDocument/2006/relationships/oleObject" Target="../embeddings/oleObject52.bin"/><Relationship Id="rId45" Type="http://schemas.openxmlformats.org/officeDocument/2006/relationships/image" Target="../media/image42.emf"/><Relationship Id="rId36" Type="http://schemas.openxmlformats.org/officeDocument/2006/relationships/oleObject" Target="../embeddings/oleObject50.bin"/><Relationship Id="rId31" Type="http://schemas.openxmlformats.org/officeDocument/2006/relationships/image" Target="../media/image478.png"/><Relationship Id="rId44" Type="http://schemas.openxmlformats.org/officeDocument/2006/relationships/oleObject" Target="../embeddings/oleObject54.bin"/><Relationship Id="rId4" Type="http://schemas.openxmlformats.org/officeDocument/2006/relationships/image" Target="../media/image737.png"/><Relationship Id="rId9" Type="http://schemas.openxmlformats.org/officeDocument/2006/relationships/image" Target="../media/image742.png"/><Relationship Id="rId14" Type="http://schemas.openxmlformats.org/officeDocument/2006/relationships/image" Target="../media/image746.png"/><Relationship Id="rId35" Type="http://schemas.openxmlformats.org/officeDocument/2006/relationships/image" Target="../media/image37.emf"/><Relationship Id="rId43" Type="http://schemas.openxmlformats.org/officeDocument/2006/relationships/image" Target="../media/image41.emf"/><Relationship Id="rId30" Type="http://schemas.openxmlformats.org/officeDocument/2006/relationships/image" Target="../media/image104.png"/></Relationships>
</file>

<file path=ppt/slides/_rels/slide22.xml.rels><?xml version="1.0" encoding="UTF-8" standalone="yes"?>
<Relationships xmlns="http://schemas.openxmlformats.org/package/2006/relationships"><Relationship Id="rId26" Type="http://schemas.openxmlformats.org/officeDocument/2006/relationships/oleObject" Target="../embeddings/oleObject57.bin"/><Relationship Id="rId39" Type="http://schemas.openxmlformats.org/officeDocument/2006/relationships/image" Target="../media/image755.png"/><Relationship Id="rId21" Type="http://schemas.openxmlformats.org/officeDocument/2006/relationships/image" Target="../media/image750.png"/><Relationship Id="rId34" Type="http://schemas.openxmlformats.org/officeDocument/2006/relationships/oleObject" Target="../embeddings/oleObject61.bin"/><Relationship Id="rId42" Type="http://schemas.openxmlformats.org/officeDocument/2006/relationships/image" Target="../media/image758.png"/><Relationship Id="rId25" Type="http://schemas.openxmlformats.org/officeDocument/2006/relationships/image" Target="../media/image44.emf"/><Relationship Id="rId33" Type="http://schemas.openxmlformats.org/officeDocument/2006/relationships/image" Target="../media/image48.emf"/><Relationship Id="rId38" Type="http://schemas.openxmlformats.org/officeDocument/2006/relationships/image" Target="../media/image754.png"/><Relationship Id="rId2" Type="http://schemas.openxmlformats.org/officeDocument/2006/relationships/slideLayout" Target="../slideLayouts/slideLayout7.xml"/><Relationship Id="rId20" Type="http://schemas.openxmlformats.org/officeDocument/2006/relationships/image" Target="../media/image749.png"/><Relationship Id="rId29" Type="http://schemas.openxmlformats.org/officeDocument/2006/relationships/image" Target="../media/image46.emf"/><Relationship Id="rId41" Type="http://schemas.openxmlformats.org/officeDocument/2006/relationships/image" Target="../media/image757.png"/><Relationship Id="rId1" Type="http://schemas.openxmlformats.org/officeDocument/2006/relationships/vmlDrawing" Target="../drawings/vmlDrawing9.vml"/><Relationship Id="rId24" Type="http://schemas.openxmlformats.org/officeDocument/2006/relationships/oleObject" Target="../embeddings/oleObject56.bin"/><Relationship Id="rId32" Type="http://schemas.openxmlformats.org/officeDocument/2006/relationships/oleObject" Target="../embeddings/oleObject60.bin"/><Relationship Id="rId40" Type="http://schemas.openxmlformats.org/officeDocument/2006/relationships/image" Target="../media/image756.png"/><Relationship Id="rId23" Type="http://schemas.openxmlformats.org/officeDocument/2006/relationships/image" Target="../media/image43.emf"/><Relationship Id="rId28" Type="http://schemas.openxmlformats.org/officeDocument/2006/relationships/oleObject" Target="../embeddings/oleObject58.bin"/><Relationship Id="rId36" Type="http://schemas.openxmlformats.org/officeDocument/2006/relationships/image" Target="../media/image751.png"/><Relationship Id="rId31" Type="http://schemas.openxmlformats.org/officeDocument/2006/relationships/image" Target="../media/image47.emf"/><Relationship Id="rId44" Type="http://schemas.openxmlformats.org/officeDocument/2006/relationships/image" Target="../media/image479.png"/><Relationship Id="rId22" Type="http://schemas.openxmlformats.org/officeDocument/2006/relationships/oleObject" Target="../embeddings/oleObject55.bin"/><Relationship Id="rId27" Type="http://schemas.openxmlformats.org/officeDocument/2006/relationships/image" Target="../media/image45.emf"/><Relationship Id="rId30" Type="http://schemas.openxmlformats.org/officeDocument/2006/relationships/oleObject" Target="../embeddings/oleObject59.bin"/><Relationship Id="rId35" Type="http://schemas.openxmlformats.org/officeDocument/2006/relationships/image" Target="../media/image49.emf"/><Relationship Id="rId43" Type="http://schemas.openxmlformats.org/officeDocument/2006/relationships/image" Target="../media/image759.png"/></Relationships>
</file>

<file path=ppt/slides/_rels/slide23.xml.rels><?xml version="1.0" encoding="UTF-8" standalone="yes"?>
<Relationships xmlns="http://schemas.openxmlformats.org/package/2006/relationships"><Relationship Id="rId13" Type="http://schemas.openxmlformats.org/officeDocument/2006/relationships/image" Target="../media/image771.png"/><Relationship Id="rId3" Type="http://schemas.openxmlformats.org/officeDocument/2006/relationships/image" Target="../media/image761.png"/><Relationship Id="rId12" Type="http://schemas.openxmlformats.org/officeDocument/2006/relationships/image" Target="../media/image770.png"/><Relationship Id="rId2" Type="http://schemas.openxmlformats.org/officeDocument/2006/relationships/image" Target="../media/image760.png"/><Relationship Id="rId1" Type="http://schemas.openxmlformats.org/officeDocument/2006/relationships/slideLayout" Target="../slideLayouts/slideLayout7.xml"/><Relationship Id="rId6" Type="http://schemas.openxmlformats.org/officeDocument/2006/relationships/image" Target="../media/image764.png"/><Relationship Id="rId11" Type="http://schemas.openxmlformats.org/officeDocument/2006/relationships/image" Target="../media/image769.png"/><Relationship Id="rId10" Type="http://schemas.openxmlformats.org/officeDocument/2006/relationships/image" Target="../media/image768.png"/><Relationship Id="rId9" Type="http://schemas.openxmlformats.org/officeDocument/2006/relationships/image" Target="../media/image767.png"/><Relationship Id="rId14" Type="http://schemas.openxmlformats.org/officeDocument/2006/relationships/image" Target="../media/image772.png"/></Relationships>
</file>

<file path=ppt/slides/_rels/slide24.xml.rels><?xml version="1.0" encoding="UTF-8" standalone="yes"?>
<Relationships xmlns="http://schemas.openxmlformats.org/package/2006/relationships"><Relationship Id="rId26" Type="http://schemas.openxmlformats.org/officeDocument/2006/relationships/image" Target="../media/image486.png"/><Relationship Id="rId3" Type="http://schemas.openxmlformats.org/officeDocument/2006/relationships/image" Target="../media/image774.png"/><Relationship Id="rId21" Type="http://schemas.openxmlformats.org/officeDocument/2006/relationships/image" Target="../media/image481.png"/><Relationship Id="rId1" Type="http://schemas.openxmlformats.org/officeDocument/2006/relationships/slideLayout" Target="../slideLayouts/slideLayout7.xml"/><Relationship Id="rId5" Type="http://schemas.openxmlformats.org/officeDocument/2006/relationships/image" Target="../media/image776.png"/><Relationship Id="rId15" Type="http://schemas.openxmlformats.org/officeDocument/2006/relationships/image" Target="../media/image786.png"/><Relationship Id="rId23" Type="http://schemas.openxmlformats.org/officeDocument/2006/relationships/image" Target="../media/image483.png"/><Relationship Id="rId28" Type="http://schemas.openxmlformats.org/officeDocument/2006/relationships/image" Target="../media/image488.png"/><Relationship Id="rId10" Type="http://schemas.openxmlformats.org/officeDocument/2006/relationships/image" Target="../media/image781.png"/><Relationship Id="rId4" Type="http://schemas.openxmlformats.org/officeDocument/2006/relationships/image" Target="../media/image775.png"/><Relationship Id="rId14" Type="http://schemas.openxmlformats.org/officeDocument/2006/relationships/image" Target="../media/image785.png"/><Relationship Id="rId22" Type="http://schemas.openxmlformats.org/officeDocument/2006/relationships/image" Target="../media/image482.png"/><Relationship Id="rId27" Type="http://schemas.openxmlformats.org/officeDocument/2006/relationships/image" Target="../media/image487.png"/></Relationships>
</file>

<file path=ppt/slides/_rels/slide2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slide" Target="slide8.xml"/><Relationship Id="rId1" Type="http://schemas.openxmlformats.org/officeDocument/2006/relationships/slideLayout" Target="../slideLayouts/slideLayout7.xml"/><Relationship Id="rId4" Type="http://schemas.openxmlformats.org/officeDocument/2006/relationships/slide" Target="slide25.xml"/></Relationships>
</file>

<file path=ppt/slides/_rels/slide26.xml.rels><?xml version="1.0" encoding="UTF-8" standalone="yes"?>
<Relationships xmlns="http://schemas.openxmlformats.org/package/2006/relationships"><Relationship Id="rId8" Type="http://schemas.openxmlformats.org/officeDocument/2006/relationships/image" Target="../media/image489.png"/><Relationship Id="rId3" Type="http://schemas.openxmlformats.org/officeDocument/2006/relationships/image" Target="../media/image60.png"/><Relationship Id="rId2" Type="http://schemas.openxmlformats.org/officeDocument/2006/relationships/image" Target="../media/image58.png"/><Relationship Id="rId1" Type="http://schemas.openxmlformats.org/officeDocument/2006/relationships/slideLayout" Target="../slideLayouts/slideLayout7.xml"/><Relationship Id="rId6" Type="http://schemas.openxmlformats.org/officeDocument/2006/relationships/image" Target="../media/image62.gif"/><Relationship Id="rId5" Type="http://schemas.openxmlformats.org/officeDocument/2006/relationships/image" Target="../media/image106.png"/><Relationship Id="rId4" Type="http://schemas.openxmlformats.org/officeDocument/2006/relationships/image" Target="../media/image61.png"/></Relationships>
</file>

<file path=ppt/slides/_rels/slide27.xml.rels><?xml version="1.0" encoding="UTF-8" standalone="yes"?>
<Relationships xmlns="http://schemas.openxmlformats.org/package/2006/relationships"><Relationship Id="rId8" Type="http://schemas.openxmlformats.org/officeDocument/2006/relationships/image" Target="../media/image1240.png"/><Relationship Id="rId3" Type="http://schemas.openxmlformats.org/officeDocument/2006/relationships/hyperlink" Target="../&#26032;&#24314;&#25991;&#20214;&#22841;/03-1.ppt" TargetMode="External"/><Relationship Id="rId7" Type="http://schemas.openxmlformats.org/officeDocument/2006/relationships/image" Target="../media/image1230.png"/><Relationship Id="rId2" Type="http://schemas.openxmlformats.org/officeDocument/2006/relationships/image" Target="../media/image1200.png"/><Relationship Id="rId1" Type="http://schemas.openxmlformats.org/officeDocument/2006/relationships/slideLayout" Target="../slideLayouts/slideLayout7.xml"/><Relationship Id="rId6" Type="http://schemas.openxmlformats.org/officeDocument/2006/relationships/image" Target="../media/image63.png"/><Relationship Id="rId5" Type="http://schemas.openxmlformats.org/officeDocument/2006/relationships/image" Target="../media/image123.png"/><Relationship Id="rId4" Type="http://schemas.openxmlformats.org/officeDocument/2006/relationships/hyperlink" Target="../&#26032;&#24314;&#25991;&#20214;&#22841;/03-1.ppt" TargetMode="External"/></Relationships>
</file>

<file path=ppt/slides/_rels/slide28.xml.rels><?xml version="1.0" encoding="UTF-8" standalone="yes"?>
<Relationships xmlns="http://schemas.openxmlformats.org/package/2006/relationships"><Relationship Id="rId8" Type="http://schemas.openxmlformats.org/officeDocument/2006/relationships/image" Target="../media/image131.png"/><Relationship Id="rId13" Type="http://schemas.openxmlformats.org/officeDocument/2006/relationships/image" Target="../media/image72.png"/><Relationship Id="rId3" Type="http://schemas.openxmlformats.org/officeDocument/2006/relationships/image" Target="../media/image126.png"/><Relationship Id="rId7" Type="http://schemas.openxmlformats.org/officeDocument/2006/relationships/image" Target="../media/image130.png"/><Relationship Id="rId12" Type="http://schemas.openxmlformats.org/officeDocument/2006/relationships/image" Target="../media/image135.png"/><Relationship Id="rId17" Type="http://schemas.openxmlformats.org/officeDocument/2006/relationships/image" Target="../media/image140.png"/><Relationship Id="rId2" Type="http://schemas.openxmlformats.org/officeDocument/2006/relationships/image" Target="../media/image125.png"/><Relationship Id="rId16" Type="http://schemas.openxmlformats.org/officeDocument/2006/relationships/image" Target="../media/image139.png"/><Relationship Id="rId1" Type="http://schemas.openxmlformats.org/officeDocument/2006/relationships/slideLayout" Target="../slideLayouts/slideLayout7.xml"/><Relationship Id="rId6" Type="http://schemas.openxmlformats.org/officeDocument/2006/relationships/image" Target="../media/image129.png"/><Relationship Id="rId11" Type="http://schemas.openxmlformats.org/officeDocument/2006/relationships/image" Target="../media/image134.png"/><Relationship Id="rId5" Type="http://schemas.openxmlformats.org/officeDocument/2006/relationships/image" Target="../media/image128.png"/><Relationship Id="rId15" Type="http://schemas.openxmlformats.org/officeDocument/2006/relationships/image" Target="../media/image80.png"/><Relationship Id="rId10" Type="http://schemas.openxmlformats.org/officeDocument/2006/relationships/image" Target="../media/image133.png"/><Relationship Id="rId4" Type="http://schemas.openxmlformats.org/officeDocument/2006/relationships/image" Target="../media/image127.png"/><Relationship Id="rId9" Type="http://schemas.openxmlformats.org/officeDocument/2006/relationships/image" Target="../media/image132.png"/><Relationship Id="rId14" Type="http://schemas.openxmlformats.org/officeDocument/2006/relationships/image" Target="../media/image78.png"/></Relationships>
</file>

<file path=ppt/slides/_rels/slide29.xml.rels><?xml version="1.0" encoding="UTF-8" standalone="yes"?>
<Relationships xmlns="http://schemas.openxmlformats.org/package/2006/relationships"><Relationship Id="rId51" Type="http://schemas.openxmlformats.org/officeDocument/2006/relationships/image" Target="../media/image143.png"/><Relationship Id="rId42" Type="http://schemas.openxmlformats.org/officeDocument/2006/relationships/image" Target="../media/image695.png"/><Relationship Id="rId47" Type="http://schemas.openxmlformats.org/officeDocument/2006/relationships/image" Target="../media/image700.png"/><Relationship Id="rId50" Type="http://schemas.openxmlformats.org/officeDocument/2006/relationships/image" Target="../media/image142.png"/><Relationship Id="rId55" Type="http://schemas.openxmlformats.org/officeDocument/2006/relationships/image" Target="../media/image147.png"/><Relationship Id="rId46" Type="http://schemas.openxmlformats.org/officeDocument/2006/relationships/image" Target="../media/image699.png"/><Relationship Id="rId59" Type="http://schemas.openxmlformats.org/officeDocument/2006/relationships/image" Target="../media/image151.png"/><Relationship Id="rId54" Type="http://schemas.openxmlformats.org/officeDocument/2006/relationships/image" Target="../media/image146.png"/><Relationship Id="rId1" Type="http://schemas.openxmlformats.org/officeDocument/2006/relationships/slideLayout" Target="../slideLayouts/slideLayout7.xml"/><Relationship Id="rId45" Type="http://schemas.openxmlformats.org/officeDocument/2006/relationships/image" Target="../media/image1400.png"/><Relationship Id="rId53" Type="http://schemas.openxmlformats.org/officeDocument/2006/relationships/image" Target="../media/image145.png"/><Relationship Id="rId49" Type="http://schemas.openxmlformats.org/officeDocument/2006/relationships/image" Target="../media/image141.png"/><Relationship Id="rId57" Type="http://schemas.openxmlformats.org/officeDocument/2006/relationships/image" Target="../media/image149.png"/><Relationship Id="rId44" Type="http://schemas.openxmlformats.org/officeDocument/2006/relationships/image" Target="../media/image697.png"/><Relationship Id="rId52" Type="http://schemas.openxmlformats.org/officeDocument/2006/relationships/image" Target="../media/image144.png"/><Relationship Id="rId60" Type="http://schemas.openxmlformats.org/officeDocument/2006/relationships/image" Target="../media/image491.png"/><Relationship Id="rId43" Type="http://schemas.openxmlformats.org/officeDocument/2006/relationships/image" Target="../media/image696.png"/><Relationship Id="rId48" Type="http://schemas.openxmlformats.org/officeDocument/2006/relationships/image" Target="../media/image701.png"/><Relationship Id="rId56" Type="http://schemas.openxmlformats.org/officeDocument/2006/relationships/image" Target="../media/image148.png"/></Relationships>
</file>

<file path=ppt/slides/_rels/slide3.xml.rels><?xml version="1.0" encoding="UTF-8" standalone="yes"?>
<Relationships xmlns="http://schemas.openxmlformats.org/package/2006/relationships"><Relationship Id="rId13" Type="http://schemas.openxmlformats.org/officeDocument/2006/relationships/oleObject" Target="../embeddings/oleObject6.bin"/><Relationship Id="rId18" Type="http://schemas.openxmlformats.org/officeDocument/2006/relationships/image" Target="../media/image8.emf"/><Relationship Id="rId26" Type="http://schemas.openxmlformats.org/officeDocument/2006/relationships/image" Target="../media/image12.emf"/><Relationship Id="rId21" Type="http://schemas.openxmlformats.org/officeDocument/2006/relationships/oleObject" Target="../embeddings/oleObject10.bin"/><Relationship Id="rId34" Type="http://schemas.openxmlformats.org/officeDocument/2006/relationships/image" Target="../media/image16.wmf"/><Relationship Id="rId7" Type="http://schemas.openxmlformats.org/officeDocument/2006/relationships/oleObject" Target="../embeddings/oleObject3.bin"/><Relationship Id="rId12" Type="http://schemas.openxmlformats.org/officeDocument/2006/relationships/image" Target="../media/image5.wmf"/><Relationship Id="rId17" Type="http://schemas.openxmlformats.org/officeDocument/2006/relationships/oleObject" Target="../embeddings/oleObject8.bin"/><Relationship Id="rId25" Type="http://schemas.openxmlformats.org/officeDocument/2006/relationships/oleObject" Target="../embeddings/oleObject12.bin"/><Relationship Id="rId33" Type="http://schemas.openxmlformats.org/officeDocument/2006/relationships/oleObject" Target="../embeddings/oleObject16.bin"/><Relationship Id="rId38" Type="http://schemas.openxmlformats.org/officeDocument/2006/relationships/image" Target="../media/image18.wmf"/><Relationship Id="rId2" Type="http://schemas.openxmlformats.org/officeDocument/2006/relationships/slideLayout" Target="../slideLayouts/slideLayout6.xml"/><Relationship Id="rId16" Type="http://schemas.openxmlformats.org/officeDocument/2006/relationships/image" Target="../media/image7.emf"/><Relationship Id="rId20" Type="http://schemas.openxmlformats.org/officeDocument/2006/relationships/image" Target="../media/image9.emf"/><Relationship Id="rId29" Type="http://schemas.openxmlformats.org/officeDocument/2006/relationships/oleObject" Target="../embeddings/oleObject14.bin"/><Relationship Id="rId1" Type="http://schemas.openxmlformats.org/officeDocument/2006/relationships/vmlDrawing" Target="../drawings/vmlDrawing1.vml"/><Relationship Id="rId6" Type="http://schemas.openxmlformats.org/officeDocument/2006/relationships/image" Target="../media/image2.wmf"/><Relationship Id="rId11" Type="http://schemas.openxmlformats.org/officeDocument/2006/relationships/oleObject" Target="../embeddings/oleObject5.bin"/><Relationship Id="rId24" Type="http://schemas.openxmlformats.org/officeDocument/2006/relationships/image" Target="../media/image11.emf"/><Relationship Id="rId32" Type="http://schemas.openxmlformats.org/officeDocument/2006/relationships/image" Target="../media/image15.wmf"/><Relationship Id="rId37" Type="http://schemas.openxmlformats.org/officeDocument/2006/relationships/oleObject" Target="../embeddings/oleObject18.bin"/><Relationship Id="rId5" Type="http://schemas.openxmlformats.org/officeDocument/2006/relationships/oleObject" Target="../embeddings/oleObject2.bin"/><Relationship Id="rId15" Type="http://schemas.openxmlformats.org/officeDocument/2006/relationships/oleObject" Target="../embeddings/oleObject7.bin"/><Relationship Id="rId23" Type="http://schemas.openxmlformats.org/officeDocument/2006/relationships/oleObject" Target="../embeddings/oleObject11.bin"/><Relationship Id="rId28" Type="http://schemas.openxmlformats.org/officeDocument/2006/relationships/image" Target="../media/image13.emf"/><Relationship Id="rId36" Type="http://schemas.openxmlformats.org/officeDocument/2006/relationships/image" Target="../media/image17.wmf"/><Relationship Id="rId10" Type="http://schemas.openxmlformats.org/officeDocument/2006/relationships/image" Target="../media/image4.wmf"/><Relationship Id="rId19" Type="http://schemas.openxmlformats.org/officeDocument/2006/relationships/oleObject" Target="../embeddings/oleObject9.bin"/><Relationship Id="rId31" Type="http://schemas.openxmlformats.org/officeDocument/2006/relationships/oleObject" Target="../embeddings/oleObject15.bin"/><Relationship Id="rId4" Type="http://schemas.openxmlformats.org/officeDocument/2006/relationships/image" Target="../media/image1.wmf"/><Relationship Id="rId9" Type="http://schemas.openxmlformats.org/officeDocument/2006/relationships/oleObject" Target="../embeddings/oleObject4.bin"/><Relationship Id="rId14" Type="http://schemas.openxmlformats.org/officeDocument/2006/relationships/image" Target="../media/image6.wmf"/><Relationship Id="rId22" Type="http://schemas.openxmlformats.org/officeDocument/2006/relationships/image" Target="../media/image10.emf"/><Relationship Id="rId27" Type="http://schemas.openxmlformats.org/officeDocument/2006/relationships/oleObject" Target="../embeddings/oleObject13.bin"/><Relationship Id="rId30" Type="http://schemas.openxmlformats.org/officeDocument/2006/relationships/image" Target="../media/image14.wmf"/><Relationship Id="rId35" Type="http://schemas.openxmlformats.org/officeDocument/2006/relationships/oleObject" Target="../embeddings/oleObject17.bin"/><Relationship Id="rId8" Type="http://schemas.openxmlformats.org/officeDocument/2006/relationships/image" Target="../media/image3.wmf"/><Relationship Id="rId3" Type="http://schemas.openxmlformats.org/officeDocument/2006/relationships/oleObject" Target="../embeddings/oleObject1.bin"/></Relationships>
</file>

<file path=ppt/slides/_rels/slide30.xml.rels><?xml version="1.0" encoding="UTF-8" standalone="yes"?>
<Relationships xmlns="http://schemas.openxmlformats.org/package/2006/relationships"><Relationship Id="rId72" Type="http://schemas.openxmlformats.org/officeDocument/2006/relationships/image" Target="../media/image152.png"/><Relationship Id="rId80" Type="http://schemas.openxmlformats.org/officeDocument/2006/relationships/image" Target="../media/image160.png"/><Relationship Id="rId68" Type="http://schemas.openxmlformats.org/officeDocument/2006/relationships/image" Target="../media/image778.png"/><Relationship Id="rId76" Type="http://schemas.openxmlformats.org/officeDocument/2006/relationships/image" Target="../media/image156.png"/><Relationship Id="rId67" Type="http://schemas.openxmlformats.org/officeDocument/2006/relationships/image" Target="../media/image777.png"/><Relationship Id="rId71" Type="http://schemas.openxmlformats.org/officeDocument/2006/relationships/image" Target="../media/image7810.png"/><Relationship Id="rId70" Type="http://schemas.openxmlformats.org/officeDocument/2006/relationships/image" Target="../media/image780.png"/><Relationship Id="rId75" Type="http://schemas.openxmlformats.org/officeDocument/2006/relationships/image" Target="../media/image155.png"/><Relationship Id="rId1" Type="http://schemas.openxmlformats.org/officeDocument/2006/relationships/slideLayout" Target="../slideLayouts/slideLayout7.xml"/><Relationship Id="rId66" Type="http://schemas.openxmlformats.org/officeDocument/2006/relationships/image" Target="../media/image7760.png"/><Relationship Id="rId74" Type="http://schemas.openxmlformats.org/officeDocument/2006/relationships/image" Target="../media/image154.png"/><Relationship Id="rId79" Type="http://schemas.openxmlformats.org/officeDocument/2006/relationships/image" Target="../media/image159.png"/><Relationship Id="rId82" Type="http://schemas.openxmlformats.org/officeDocument/2006/relationships/image" Target="../media/image162.png"/><Relationship Id="rId65" Type="http://schemas.openxmlformats.org/officeDocument/2006/relationships/image" Target="../media/image7750.png"/><Relationship Id="rId73" Type="http://schemas.openxmlformats.org/officeDocument/2006/relationships/image" Target="../media/image153.png"/><Relationship Id="rId78" Type="http://schemas.openxmlformats.org/officeDocument/2006/relationships/image" Target="../media/image158.png"/><Relationship Id="rId81" Type="http://schemas.openxmlformats.org/officeDocument/2006/relationships/image" Target="../media/image161.png"/><Relationship Id="rId69" Type="http://schemas.openxmlformats.org/officeDocument/2006/relationships/image" Target="../media/image779.png"/><Relationship Id="rId77" Type="http://schemas.openxmlformats.org/officeDocument/2006/relationships/image" Target="../media/image157.png"/></Relationships>
</file>

<file path=ppt/slides/_rels/slide31.xml.rels><?xml version="1.0" encoding="UTF-8" standalone="yes"?>
<Relationships xmlns="http://schemas.openxmlformats.org/package/2006/relationships"><Relationship Id="rId8" Type="http://schemas.openxmlformats.org/officeDocument/2006/relationships/image" Target="../media/image493.png"/><Relationship Id="rId3" Type="http://schemas.openxmlformats.org/officeDocument/2006/relationships/image" Target="../media/image164.png"/><Relationship Id="rId7" Type="http://schemas.openxmlformats.org/officeDocument/2006/relationships/image" Target="../media/image492.png"/><Relationship Id="rId2" Type="http://schemas.openxmlformats.org/officeDocument/2006/relationships/image" Target="../media/image163.png"/><Relationship Id="rId1" Type="http://schemas.openxmlformats.org/officeDocument/2006/relationships/slideLayout" Target="../slideLayouts/slideLayout7.xml"/><Relationship Id="rId5" Type="http://schemas.openxmlformats.org/officeDocument/2006/relationships/image" Target="../media/image166.png"/><Relationship Id="rId10" Type="http://schemas.openxmlformats.org/officeDocument/2006/relationships/image" Target="../media/image495.png"/><Relationship Id="rId4" Type="http://schemas.openxmlformats.org/officeDocument/2006/relationships/image" Target="../media/image165.png"/></Relationships>
</file>

<file path=ppt/slides/_rels/slide32.xml.rels><?xml version="1.0" encoding="UTF-8" standalone="yes"?>
<Relationships xmlns="http://schemas.openxmlformats.org/package/2006/relationships"><Relationship Id="rId3" Type="http://schemas.openxmlformats.org/officeDocument/2006/relationships/image" Target="../media/image169.png"/><Relationship Id="rId7" Type="http://schemas.openxmlformats.org/officeDocument/2006/relationships/image" Target="../media/image173.png"/><Relationship Id="rId2" Type="http://schemas.openxmlformats.org/officeDocument/2006/relationships/image" Target="../media/image168.png"/><Relationship Id="rId1" Type="http://schemas.openxmlformats.org/officeDocument/2006/relationships/slideLayout" Target="../slideLayouts/slideLayout7.xml"/><Relationship Id="rId6" Type="http://schemas.openxmlformats.org/officeDocument/2006/relationships/image" Target="../media/image172.png"/><Relationship Id="rId5" Type="http://schemas.openxmlformats.org/officeDocument/2006/relationships/image" Target="../media/image171.png"/><Relationship Id="rId4" Type="http://schemas.openxmlformats.org/officeDocument/2006/relationships/image" Target="../media/image170.png"/></Relationships>
</file>

<file path=ppt/slides/_rels/slide33.xml.rels><?xml version="1.0" encoding="UTF-8" standalone="yes"?>
<Relationships xmlns="http://schemas.openxmlformats.org/package/2006/relationships"><Relationship Id="rId18" Type="http://schemas.openxmlformats.org/officeDocument/2006/relationships/image" Target="../media/image496.png"/><Relationship Id="rId8" Type="http://schemas.openxmlformats.org/officeDocument/2006/relationships/image" Target="../media/image180.png"/><Relationship Id="rId13" Type="http://schemas.openxmlformats.org/officeDocument/2006/relationships/image" Target="../media/image185.png"/><Relationship Id="rId12" Type="http://schemas.openxmlformats.org/officeDocument/2006/relationships/image" Target="../media/image184.png"/><Relationship Id="rId17" Type="http://schemas.openxmlformats.org/officeDocument/2006/relationships/image" Target="../media/image189.png"/><Relationship Id="rId20" Type="http://schemas.openxmlformats.org/officeDocument/2006/relationships/image" Target="../media/image498.png"/><Relationship Id="rId16" Type="http://schemas.openxmlformats.org/officeDocument/2006/relationships/image" Target="../media/image188.png"/><Relationship Id="rId1" Type="http://schemas.openxmlformats.org/officeDocument/2006/relationships/slideLayout" Target="../slideLayouts/slideLayout7.xml"/><Relationship Id="rId6" Type="http://schemas.openxmlformats.org/officeDocument/2006/relationships/image" Target="../media/image178.png"/><Relationship Id="rId11" Type="http://schemas.openxmlformats.org/officeDocument/2006/relationships/image" Target="../media/image183.png"/><Relationship Id="rId5" Type="http://schemas.openxmlformats.org/officeDocument/2006/relationships/image" Target="../media/image177.png"/><Relationship Id="rId15" Type="http://schemas.openxmlformats.org/officeDocument/2006/relationships/image" Target="../media/image187.png"/><Relationship Id="rId19" Type="http://schemas.openxmlformats.org/officeDocument/2006/relationships/image" Target="../media/image497.png"/><Relationship Id="rId10" Type="http://schemas.openxmlformats.org/officeDocument/2006/relationships/image" Target="../media/image182.png"/><Relationship Id="rId4" Type="http://schemas.openxmlformats.org/officeDocument/2006/relationships/image" Target="../media/image176.png"/><Relationship Id="rId9" Type="http://schemas.openxmlformats.org/officeDocument/2006/relationships/image" Target="../media/image181.png"/><Relationship Id="rId14" Type="http://schemas.openxmlformats.org/officeDocument/2006/relationships/image" Target="../media/image186.png"/></Relationships>
</file>

<file path=ppt/slides/_rels/slide3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190.png"/><Relationship Id="rId1" Type="http://schemas.openxmlformats.org/officeDocument/2006/relationships/slideLayout" Target="../slideLayouts/slideLayout7.xml"/><Relationship Id="rId5" Type="http://schemas.openxmlformats.org/officeDocument/2006/relationships/image" Target="../media/image193.png"/><Relationship Id="rId4" Type="http://schemas.openxmlformats.org/officeDocument/2006/relationships/image" Target="../media/image192.png"/></Relationships>
</file>

<file path=ppt/slides/_rels/slide35.xml.rels><?xml version="1.0" encoding="UTF-8" standalone="yes"?>
<Relationships xmlns="http://schemas.openxmlformats.org/package/2006/relationships"><Relationship Id="rId8" Type="http://schemas.openxmlformats.org/officeDocument/2006/relationships/image" Target="../media/image200.png"/><Relationship Id="rId3" Type="http://schemas.openxmlformats.org/officeDocument/2006/relationships/image" Target="../media/image195.png"/><Relationship Id="rId7" Type="http://schemas.openxmlformats.org/officeDocument/2006/relationships/image" Target="../media/image199.png"/><Relationship Id="rId2" Type="http://schemas.openxmlformats.org/officeDocument/2006/relationships/image" Target="../media/image194.png"/><Relationship Id="rId1" Type="http://schemas.openxmlformats.org/officeDocument/2006/relationships/slideLayout" Target="../slideLayouts/slideLayout7.xml"/><Relationship Id="rId6" Type="http://schemas.openxmlformats.org/officeDocument/2006/relationships/image" Target="../media/image198.png"/><Relationship Id="rId11" Type="http://schemas.openxmlformats.org/officeDocument/2006/relationships/image" Target="../media/image83.png"/><Relationship Id="rId5" Type="http://schemas.openxmlformats.org/officeDocument/2006/relationships/image" Target="../media/image197.png"/><Relationship Id="rId10" Type="http://schemas.openxmlformats.org/officeDocument/2006/relationships/image" Target="../media/image202.png"/><Relationship Id="rId4" Type="http://schemas.openxmlformats.org/officeDocument/2006/relationships/image" Target="../media/image196.png"/><Relationship Id="rId9" Type="http://schemas.openxmlformats.org/officeDocument/2006/relationships/image" Target="../media/image201.png"/></Relationships>
</file>

<file path=ppt/slides/_rels/slide36.xml.rels><?xml version="1.0" encoding="UTF-8" standalone="yes"?>
<Relationships xmlns="http://schemas.openxmlformats.org/package/2006/relationships"><Relationship Id="rId8" Type="http://schemas.openxmlformats.org/officeDocument/2006/relationships/image" Target="../media/image210.png"/><Relationship Id="rId13" Type="http://schemas.openxmlformats.org/officeDocument/2006/relationships/image" Target="../media/image215.png"/><Relationship Id="rId3" Type="http://schemas.openxmlformats.org/officeDocument/2006/relationships/image" Target="../media/image1910.png"/><Relationship Id="rId7" Type="http://schemas.openxmlformats.org/officeDocument/2006/relationships/image" Target="../media/image209.png"/><Relationship Id="rId12" Type="http://schemas.openxmlformats.org/officeDocument/2006/relationships/image" Target="../media/image207.png"/><Relationship Id="rId2" Type="http://schemas.openxmlformats.org/officeDocument/2006/relationships/image" Target="../media/image204.png"/><Relationship Id="rId1" Type="http://schemas.openxmlformats.org/officeDocument/2006/relationships/slideLayout" Target="../slideLayouts/slideLayout7.xml"/><Relationship Id="rId6" Type="http://schemas.openxmlformats.org/officeDocument/2006/relationships/image" Target="../media/image208.png"/><Relationship Id="rId11" Type="http://schemas.openxmlformats.org/officeDocument/2006/relationships/image" Target="../media/image213.png"/><Relationship Id="rId5" Type="http://schemas.openxmlformats.org/officeDocument/2006/relationships/image" Target="../media/image206.png"/><Relationship Id="rId15" Type="http://schemas.openxmlformats.org/officeDocument/2006/relationships/image" Target="../media/image216.png"/><Relationship Id="rId10" Type="http://schemas.openxmlformats.org/officeDocument/2006/relationships/image" Target="../media/image212.png"/><Relationship Id="rId4" Type="http://schemas.openxmlformats.org/officeDocument/2006/relationships/image" Target="../media/image205.png"/><Relationship Id="rId9" Type="http://schemas.openxmlformats.org/officeDocument/2006/relationships/image" Target="../media/image211.png"/><Relationship Id="rId14" Type="http://schemas.openxmlformats.org/officeDocument/2006/relationships/image" Target="../media/image214.png"/></Relationships>
</file>

<file path=ppt/slides/_rels/slide37.xml.rels><?xml version="1.0" encoding="UTF-8" standalone="yes"?>
<Relationships xmlns="http://schemas.openxmlformats.org/package/2006/relationships"><Relationship Id="rId8" Type="http://schemas.openxmlformats.org/officeDocument/2006/relationships/image" Target="../media/image219.png"/><Relationship Id="rId13" Type="http://schemas.openxmlformats.org/officeDocument/2006/relationships/image" Target="../media/image224.png"/><Relationship Id="rId3" Type="http://schemas.openxmlformats.org/officeDocument/2006/relationships/image" Target="../media/image217.png"/><Relationship Id="rId7" Type="http://schemas.openxmlformats.org/officeDocument/2006/relationships/image" Target="../media/image209.png"/><Relationship Id="rId12" Type="http://schemas.openxmlformats.org/officeDocument/2006/relationships/image" Target="../media/image223.png"/><Relationship Id="rId2" Type="http://schemas.openxmlformats.org/officeDocument/2006/relationships/image" Target="../media/image2160.png"/><Relationship Id="rId16" Type="http://schemas.openxmlformats.org/officeDocument/2006/relationships/image" Target="../media/image499.png"/><Relationship Id="rId1" Type="http://schemas.openxmlformats.org/officeDocument/2006/relationships/slideLayout" Target="../slideLayouts/slideLayout7.xml"/><Relationship Id="rId6" Type="http://schemas.openxmlformats.org/officeDocument/2006/relationships/image" Target="../media/image208.png"/><Relationship Id="rId11" Type="http://schemas.openxmlformats.org/officeDocument/2006/relationships/image" Target="../media/image222.png"/><Relationship Id="rId15" Type="http://schemas.openxmlformats.org/officeDocument/2006/relationships/image" Target="../media/image226.png"/><Relationship Id="rId10" Type="http://schemas.openxmlformats.org/officeDocument/2006/relationships/image" Target="../media/image221.png"/><Relationship Id="rId9" Type="http://schemas.openxmlformats.org/officeDocument/2006/relationships/image" Target="../media/image220.png"/><Relationship Id="rId14" Type="http://schemas.openxmlformats.org/officeDocument/2006/relationships/image" Target="../media/image225.png"/></Relationships>
</file>

<file path=ppt/slides/_rels/slide38.xml.rels><?xml version="1.0" encoding="UTF-8" standalone="yes"?>
<Relationships xmlns="http://schemas.openxmlformats.org/package/2006/relationships"><Relationship Id="rId3" Type="http://schemas.openxmlformats.org/officeDocument/2006/relationships/image" Target="../media/image228.png"/><Relationship Id="rId2" Type="http://schemas.openxmlformats.org/officeDocument/2006/relationships/image" Target="../media/image227.png"/><Relationship Id="rId1" Type="http://schemas.openxmlformats.org/officeDocument/2006/relationships/slideLayout" Target="../slideLayouts/slideLayout7.xml"/><Relationship Id="rId5" Type="http://schemas.openxmlformats.org/officeDocument/2006/relationships/image" Target="../media/image230.png"/><Relationship Id="rId4" Type="http://schemas.openxmlformats.org/officeDocument/2006/relationships/image" Target="../media/image229.png"/></Relationships>
</file>

<file path=ppt/slides/_rels/slide39.xml.rels><?xml version="1.0" encoding="UTF-8" standalone="yes"?>
<Relationships xmlns="http://schemas.openxmlformats.org/package/2006/relationships"><Relationship Id="rId8" Type="http://schemas.openxmlformats.org/officeDocument/2006/relationships/image" Target="../media/image237.png"/><Relationship Id="rId3" Type="http://schemas.openxmlformats.org/officeDocument/2006/relationships/image" Target="../media/image232.png"/><Relationship Id="rId7" Type="http://schemas.openxmlformats.org/officeDocument/2006/relationships/image" Target="../media/image236.png"/><Relationship Id="rId12" Type="http://schemas.openxmlformats.org/officeDocument/2006/relationships/image" Target="../media/image241.png"/><Relationship Id="rId2" Type="http://schemas.openxmlformats.org/officeDocument/2006/relationships/image" Target="../media/image231.png"/><Relationship Id="rId1" Type="http://schemas.openxmlformats.org/officeDocument/2006/relationships/slideLayout" Target="../slideLayouts/slideLayout7.xml"/><Relationship Id="rId6" Type="http://schemas.openxmlformats.org/officeDocument/2006/relationships/image" Target="../media/image235.png"/><Relationship Id="rId11" Type="http://schemas.openxmlformats.org/officeDocument/2006/relationships/image" Target="../media/image86.png"/><Relationship Id="rId5" Type="http://schemas.openxmlformats.org/officeDocument/2006/relationships/image" Target="../media/image234.png"/><Relationship Id="rId10" Type="http://schemas.openxmlformats.org/officeDocument/2006/relationships/image" Target="../media/image85.png"/><Relationship Id="rId4" Type="http://schemas.openxmlformats.org/officeDocument/2006/relationships/image" Target="../media/image233.png"/><Relationship Id="rId9" Type="http://schemas.openxmlformats.org/officeDocument/2006/relationships/image" Target="../media/image84.png"/></Relationships>
</file>

<file path=ppt/slides/_rels/slide4.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7.xml"/><Relationship Id="rId6" Type="http://schemas.openxmlformats.org/officeDocument/2006/relationships/image" Target="../media/image412.png"/><Relationship Id="rId5" Type="http://schemas.openxmlformats.org/officeDocument/2006/relationships/image" Target="../media/image411.png"/></Relationships>
</file>

<file path=ppt/slides/_rels/slide4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slide" Target="slide8.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8" Type="http://schemas.openxmlformats.org/officeDocument/2006/relationships/oleObject" Target="../embeddings/oleObject64.bin"/><Relationship Id="rId13" Type="http://schemas.openxmlformats.org/officeDocument/2006/relationships/image" Target="../media/image91.emf"/><Relationship Id="rId18" Type="http://schemas.openxmlformats.org/officeDocument/2006/relationships/oleObject" Target="../embeddings/oleObject69.bin"/><Relationship Id="rId3" Type="http://schemas.openxmlformats.org/officeDocument/2006/relationships/image" Target="../media/image2390.png"/><Relationship Id="rId7" Type="http://schemas.openxmlformats.org/officeDocument/2006/relationships/image" Target="../media/image88.emf"/><Relationship Id="rId12" Type="http://schemas.openxmlformats.org/officeDocument/2006/relationships/oleObject" Target="../embeddings/oleObject66.bin"/><Relationship Id="rId17" Type="http://schemas.openxmlformats.org/officeDocument/2006/relationships/image" Target="../media/image93.emf"/><Relationship Id="rId2" Type="http://schemas.openxmlformats.org/officeDocument/2006/relationships/slideLayout" Target="../slideLayouts/slideLayout7.xml"/><Relationship Id="rId16" Type="http://schemas.openxmlformats.org/officeDocument/2006/relationships/oleObject" Target="../embeddings/oleObject68.bin"/><Relationship Id="rId20" Type="http://schemas.openxmlformats.org/officeDocument/2006/relationships/image" Target="../media/image102.png"/><Relationship Id="rId1" Type="http://schemas.openxmlformats.org/officeDocument/2006/relationships/vmlDrawing" Target="../drawings/vmlDrawing10.vml"/><Relationship Id="rId6" Type="http://schemas.openxmlformats.org/officeDocument/2006/relationships/oleObject" Target="../embeddings/oleObject63.bin"/><Relationship Id="rId11" Type="http://schemas.openxmlformats.org/officeDocument/2006/relationships/image" Target="../media/image90.emf"/><Relationship Id="rId5" Type="http://schemas.openxmlformats.org/officeDocument/2006/relationships/image" Target="../media/image87.png"/><Relationship Id="rId15" Type="http://schemas.openxmlformats.org/officeDocument/2006/relationships/image" Target="../media/image92.png"/><Relationship Id="rId10" Type="http://schemas.openxmlformats.org/officeDocument/2006/relationships/oleObject" Target="../embeddings/oleObject65.bin"/><Relationship Id="rId19" Type="http://schemas.openxmlformats.org/officeDocument/2006/relationships/image" Target="../media/image94.emf"/><Relationship Id="rId4" Type="http://schemas.openxmlformats.org/officeDocument/2006/relationships/oleObject" Target="../embeddings/oleObject62.bin"/><Relationship Id="rId9" Type="http://schemas.openxmlformats.org/officeDocument/2006/relationships/image" Target="../media/image89.emf"/><Relationship Id="rId14" Type="http://schemas.openxmlformats.org/officeDocument/2006/relationships/oleObject" Target="../embeddings/oleObject67.bin"/></Relationships>
</file>

<file path=ppt/slides/_rels/slide42.xml.rels><?xml version="1.0" encoding="UTF-8" standalone="yes"?>
<Relationships xmlns="http://schemas.openxmlformats.org/package/2006/relationships"><Relationship Id="rId3" Type="http://schemas.openxmlformats.org/officeDocument/2006/relationships/image" Target="../media/image107.png"/><Relationship Id="rId7" Type="http://schemas.openxmlformats.org/officeDocument/2006/relationships/image" Target="../media/image502.png"/><Relationship Id="rId2" Type="http://schemas.openxmlformats.org/officeDocument/2006/relationships/image" Target="../media/image105.png"/><Relationship Id="rId1" Type="http://schemas.openxmlformats.org/officeDocument/2006/relationships/slideLayout" Target="../slideLayouts/slideLayout7.xml"/><Relationship Id="rId4" Type="http://schemas.openxmlformats.org/officeDocument/2006/relationships/image" Target="../media/image119.png"/></Relationships>
</file>

<file path=ppt/slides/_rels/slide43.xml.rels><?xml version="1.0" encoding="UTF-8" standalone="yes"?>
<Relationships xmlns="http://schemas.openxmlformats.org/package/2006/relationships"><Relationship Id="rId8" Type="http://schemas.openxmlformats.org/officeDocument/2006/relationships/oleObject" Target="../embeddings/oleObject72.bin"/><Relationship Id="rId13" Type="http://schemas.openxmlformats.org/officeDocument/2006/relationships/image" Target="../media/image107.emf"/><Relationship Id="rId18" Type="http://schemas.openxmlformats.org/officeDocument/2006/relationships/oleObject" Target="../embeddings/oleObject77.bin"/><Relationship Id="rId26" Type="http://schemas.openxmlformats.org/officeDocument/2006/relationships/image" Target="../media/image259.png"/><Relationship Id="rId3" Type="http://schemas.openxmlformats.org/officeDocument/2006/relationships/image" Target="../media/image252.png"/><Relationship Id="rId21" Type="http://schemas.openxmlformats.org/officeDocument/2006/relationships/image" Target="../media/image254.png"/><Relationship Id="rId7" Type="http://schemas.openxmlformats.org/officeDocument/2006/relationships/image" Target="../media/image104.emf"/><Relationship Id="rId12" Type="http://schemas.openxmlformats.org/officeDocument/2006/relationships/oleObject" Target="../embeddings/oleObject74.bin"/><Relationship Id="rId17" Type="http://schemas.openxmlformats.org/officeDocument/2006/relationships/image" Target="../media/image109.emf"/><Relationship Id="rId25" Type="http://schemas.openxmlformats.org/officeDocument/2006/relationships/image" Target="../media/image258.png"/><Relationship Id="rId2" Type="http://schemas.openxmlformats.org/officeDocument/2006/relationships/slideLayout" Target="../slideLayouts/slideLayout7.xml"/><Relationship Id="rId16" Type="http://schemas.openxmlformats.org/officeDocument/2006/relationships/oleObject" Target="../embeddings/oleObject76.bin"/><Relationship Id="rId20" Type="http://schemas.openxmlformats.org/officeDocument/2006/relationships/image" Target="../media/image253.png"/><Relationship Id="rId1" Type="http://schemas.openxmlformats.org/officeDocument/2006/relationships/vmlDrawing" Target="../drawings/vmlDrawing11.vml"/><Relationship Id="rId6" Type="http://schemas.openxmlformats.org/officeDocument/2006/relationships/oleObject" Target="../embeddings/oleObject71.bin"/><Relationship Id="rId11" Type="http://schemas.openxmlformats.org/officeDocument/2006/relationships/image" Target="../media/image106.emf"/><Relationship Id="rId24" Type="http://schemas.openxmlformats.org/officeDocument/2006/relationships/image" Target="../media/image257.png"/><Relationship Id="rId5" Type="http://schemas.openxmlformats.org/officeDocument/2006/relationships/image" Target="../media/image103.emf"/><Relationship Id="rId15" Type="http://schemas.openxmlformats.org/officeDocument/2006/relationships/image" Target="../media/image108.emf"/><Relationship Id="rId23" Type="http://schemas.openxmlformats.org/officeDocument/2006/relationships/image" Target="../media/image256.png"/><Relationship Id="rId28" Type="http://schemas.openxmlformats.org/officeDocument/2006/relationships/image" Target="../media/image261.png"/><Relationship Id="rId10" Type="http://schemas.openxmlformats.org/officeDocument/2006/relationships/oleObject" Target="../embeddings/oleObject73.bin"/><Relationship Id="rId19" Type="http://schemas.openxmlformats.org/officeDocument/2006/relationships/image" Target="../media/image110.emf"/><Relationship Id="rId4" Type="http://schemas.openxmlformats.org/officeDocument/2006/relationships/oleObject" Target="../embeddings/oleObject70.bin"/><Relationship Id="rId9" Type="http://schemas.openxmlformats.org/officeDocument/2006/relationships/image" Target="../media/image105.emf"/><Relationship Id="rId14" Type="http://schemas.openxmlformats.org/officeDocument/2006/relationships/oleObject" Target="../embeddings/oleObject75.bin"/><Relationship Id="rId22" Type="http://schemas.openxmlformats.org/officeDocument/2006/relationships/image" Target="../media/image255.png"/><Relationship Id="rId27" Type="http://schemas.openxmlformats.org/officeDocument/2006/relationships/image" Target="../media/image260.png"/></Relationships>
</file>

<file path=ppt/slides/_rels/slide44.xml.rels><?xml version="1.0" encoding="UTF-8" standalone="yes"?>
<Relationships xmlns="http://schemas.openxmlformats.org/package/2006/relationships"><Relationship Id="rId8" Type="http://schemas.openxmlformats.org/officeDocument/2006/relationships/oleObject" Target="../embeddings/oleObject80.bin"/><Relationship Id="rId13" Type="http://schemas.openxmlformats.org/officeDocument/2006/relationships/image" Target="../media/image115.emf"/><Relationship Id="rId18" Type="http://schemas.openxmlformats.org/officeDocument/2006/relationships/image" Target="../media/image270.png"/><Relationship Id="rId3" Type="http://schemas.openxmlformats.org/officeDocument/2006/relationships/image" Target="../media/image269.png"/><Relationship Id="rId21" Type="http://schemas.openxmlformats.org/officeDocument/2006/relationships/image" Target="../media/image273.png"/><Relationship Id="rId7" Type="http://schemas.openxmlformats.org/officeDocument/2006/relationships/image" Target="../media/image112.emf"/><Relationship Id="rId12" Type="http://schemas.openxmlformats.org/officeDocument/2006/relationships/oleObject" Target="../embeddings/oleObject82.bin"/><Relationship Id="rId17" Type="http://schemas.openxmlformats.org/officeDocument/2006/relationships/image" Target="../media/image117.emf"/><Relationship Id="rId2" Type="http://schemas.openxmlformats.org/officeDocument/2006/relationships/slideLayout" Target="../slideLayouts/slideLayout7.xml"/><Relationship Id="rId16" Type="http://schemas.openxmlformats.org/officeDocument/2006/relationships/oleObject" Target="../embeddings/oleObject84.bin"/><Relationship Id="rId1" Type="http://schemas.openxmlformats.org/officeDocument/2006/relationships/vmlDrawing" Target="../drawings/vmlDrawing12.vml"/><Relationship Id="rId6" Type="http://schemas.openxmlformats.org/officeDocument/2006/relationships/oleObject" Target="../embeddings/oleObject79.bin"/><Relationship Id="rId11" Type="http://schemas.openxmlformats.org/officeDocument/2006/relationships/image" Target="../media/image114.emf"/><Relationship Id="rId5" Type="http://schemas.openxmlformats.org/officeDocument/2006/relationships/image" Target="../media/image111.emf"/><Relationship Id="rId15" Type="http://schemas.openxmlformats.org/officeDocument/2006/relationships/image" Target="../media/image116.emf"/><Relationship Id="rId23" Type="http://schemas.openxmlformats.org/officeDocument/2006/relationships/image" Target="../media/image503.png"/><Relationship Id="rId10" Type="http://schemas.openxmlformats.org/officeDocument/2006/relationships/oleObject" Target="../embeddings/oleObject81.bin"/><Relationship Id="rId19" Type="http://schemas.openxmlformats.org/officeDocument/2006/relationships/image" Target="../media/image271.png"/><Relationship Id="rId4" Type="http://schemas.openxmlformats.org/officeDocument/2006/relationships/oleObject" Target="../embeddings/oleObject78.bin"/><Relationship Id="rId9" Type="http://schemas.openxmlformats.org/officeDocument/2006/relationships/image" Target="../media/image113.emf"/><Relationship Id="rId14" Type="http://schemas.openxmlformats.org/officeDocument/2006/relationships/oleObject" Target="../embeddings/oleObject83.bin"/><Relationship Id="rId22" Type="http://schemas.openxmlformats.org/officeDocument/2006/relationships/image" Target="../media/image274.png"/></Relationships>
</file>

<file path=ppt/slides/_rels/slide4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slide" Target="slide8.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7.xml"/><Relationship Id="rId5" Type="http://schemas.openxmlformats.org/officeDocument/2006/relationships/image" Target="../media/image265.png"/><Relationship Id="rId4" Type="http://schemas.openxmlformats.org/officeDocument/2006/relationships/image" Target="../media/image264.png"/></Relationships>
</file>

<file path=ppt/slides/_rels/slide47.xml.rels><?xml version="1.0" encoding="UTF-8" standalone="yes"?>
<Relationships xmlns="http://schemas.openxmlformats.org/package/2006/relationships"><Relationship Id="rId3" Type="http://schemas.openxmlformats.org/officeDocument/2006/relationships/image" Target="../media/image2661.png"/><Relationship Id="rId7" Type="http://schemas.openxmlformats.org/officeDocument/2006/relationships/image" Target="../media/image2670.png"/><Relationship Id="rId2" Type="http://schemas.openxmlformats.org/officeDocument/2006/relationships/image" Target="../media/image2620.png"/><Relationship Id="rId1" Type="http://schemas.openxmlformats.org/officeDocument/2006/relationships/slideLayout" Target="../slideLayouts/slideLayout7.xml"/><Relationship Id="rId6" Type="http://schemas.openxmlformats.org/officeDocument/2006/relationships/image" Target="../media/image2660.png"/><Relationship Id="rId5" Type="http://schemas.openxmlformats.org/officeDocument/2006/relationships/image" Target="../media/image2650.png"/><Relationship Id="rId4" Type="http://schemas.openxmlformats.org/officeDocument/2006/relationships/image" Target="../media/image2671.png"/></Relationships>
</file>

<file path=ppt/slides/_rels/slide48.xml.rels><?xml version="1.0" encoding="UTF-8" standalone="yes"?>
<Relationships xmlns="http://schemas.openxmlformats.org/package/2006/relationships"><Relationship Id="rId3" Type="http://schemas.openxmlformats.org/officeDocument/2006/relationships/image" Target="../media/image275.png"/><Relationship Id="rId7" Type="http://schemas.openxmlformats.org/officeDocument/2006/relationships/image" Target="../media/image279.png"/><Relationship Id="rId2" Type="http://schemas.openxmlformats.org/officeDocument/2006/relationships/image" Target="../media/image268.png"/><Relationship Id="rId1" Type="http://schemas.openxmlformats.org/officeDocument/2006/relationships/slideLayout" Target="../slideLayouts/slideLayout7.xml"/><Relationship Id="rId6" Type="http://schemas.openxmlformats.org/officeDocument/2006/relationships/image" Target="../media/image278.png"/><Relationship Id="rId5" Type="http://schemas.openxmlformats.org/officeDocument/2006/relationships/image" Target="../media/image277.png"/><Relationship Id="rId4" Type="http://schemas.openxmlformats.org/officeDocument/2006/relationships/image" Target="../media/image276.png"/></Relationships>
</file>

<file path=ppt/slides/_rels/slide49.xml.rels><?xml version="1.0" encoding="UTF-8" standalone="yes"?>
<Relationships xmlns="http://schemas.openxmlformats.org/package/2006/relationships"><Relationship Id="rId8" Type="http://schemas.openxmlformats.org/officeDocument/2006/relationships/image" Target="../media/image138.png"/><Relationship Id="rId3" Type="http://schemas.openxmlformats.org/officeDocument/2006/relationships/image" Target="../media/image122.png"/><Relationship Id="rId7" Type="http://schemas.openxmlformats.org/officeDocument/2006/relationships/image" Target="../media/image285.png"/><Relationship Id="rId2" Type="http://schemas.openxmlformats.org/officeDocument/2006/relationships/image" Target="../media/image280.png"/><Relationship Id="rId1" Type="http://schemas.openxmlformats.org/officeDocument/2006/relationships/slideLayout" Target="../slideLayouts/slideLayout7.xml"/><Relationship Id="rId6" Type="http://schemas.openxmlformats.org/officeDocument/2006/relationships/image" Target="../media/image137.png"/><Relationship Id="rId5" Type="http://schemas.openxmlformats.org/officeDocument/2006/relationships/image" Target="../media/image136.png"/><Relationship Id="rId10" Type="http://schemas.openxmlformats.org/officeDocument/2006/relationships/image" Target="../media/image150.png"/><Relationship Id="rId4" Type="http://schemas.openxmlformats.org/officeDocument/2006/relationships/image" Target="../media/image124.png"/><Relationship Id="rId9" Type="http://schemas.openxmlformats.org/officeDocument/2006/relationships/image" Target="../media/image287.png"/></Relationships>
</file>

<file path=ppt/slides/_rels/slide5.xml.rels><?xml version="1.0" encoding="UTF-8" standalone="yes"?>
<Relationships xmlns="http://schemas.openxmlformats.org/package/2006/relationships"><Relationship Id="rId7" Type="http://schemas.openxmlformats.org/officeDocument/2006/relationships/image" Target="../media/image415.png"/><Relationship Id="rId1" Type="http://schemas.openxmlformats.org/officeDocument/2006/relationships/slideLayout" Target="../slideLayouts/slideLayout7.xml"/><Relationship Id="rId6" Type="http://schemas.openxmlformats.org/officeDocument/2006/relationships/image" Target="../media/image414.png"/><Relationship Id="rId5" Type="http://schemas.openxmlformats.org/officeDocument/2006/relationships/image" Target="../media/image413.png"/></Relationships>
</file>

<file path=ppt/slides/_rels/slide50.xml.rels><?xml version="1.0" encoding="UTF-8" standalone="yes"?>
<Relationships xmlns="http://schemas.openxmlformats.org/package/2006/relationships"><Relationship Id="rId3" Type="http://schemas.openxmlformats.org/officeDocument/2006/relationships/image" Target="../media/image289.png"/><Relationship Id="rId2" Type="http://schemas.openxmlformats.org/officeDocument/2006/relationships/image" Target="../media/image288.png"/><Relationship Id="rId1" Type="http://schemas.openxmlformats.org/officeDocument/2006/relationships/slideLayout" Target="../slideLayouts/slideLayout7.xml"/><Relationship Id="rId4" Type="http://schemas.openxmlformats.org/officeDocument/2006/relationships/image" Target="../media/image290.png"/></Relationships>
</file>

<file path=ppt/slides/_rels/slide51.xml.rels><?xml version="1.0" encoding="UTF-8" standalone="yes"?>
<Relationships xmlns="http://schemas.openxmlformats.org/package/2006/relationships"><Relationship Id="rId8" Type="http://schemas.openxmlformats.org/officeDocument/2006/relationships/image" Target="../media/image297.png"/><Relationship Id="rId3" Type="http://schemas.openxmlformats.org/officeDocument/2006/relationships/image" Target="../media/image292.png"/><Relationship Id="rId7" Type="http://schemas.openxmlformats.org/officeDocument/2006/relationships/image" Target="../media/image296.png"/><Relationship Id="rId12" Type="http://schemas.openxmlformats.org/officeDocument/2006/relationships/image" Target="../media/image174.png"/><Relationship Id="rId2" Type="http://schemas.openxmlformats.org/officeDocument/2006/relationships/image" Target="../media/image167.png"/><Relationship Id="rId1" Type="http://schemas.openxmlformats.org/officeDocument/2006/relationships/slideLayout" Target="../slideLayouts/slideLayout7.xml"/><Relationship Id="rId6" Type="http://schemas.openxmlformats.org/officeDocument/2006/relationships/image" Target="../media/image295.png"/><Relationship Id="rId11" Type="http://schemas.openxmlformats.org/officeDocument/2006/relationships/image" Target="../media/image300.png"/><Relationship Id="rId5" Type="http://schemas.openxmlformats.org/officeDocument/2006/relationships/image" Target="../media/image294.png"/><Relationship Id="rId10" Type="http://schemas.openxmlformats.org/officeDocument/2006/relationships/image" Target="../media/image299.png"/><Relationship Id="rId4" Type="http://schemas.openxmlformats.org/officeDocument/2006/relationships/image" Target="../media/image293.png"/><Relationship Id="rId9" Type="http://schemas.openxmlformats.org/officeDocument/2006/relationships/image" Target="../media/image298.png"/></Relationships>
</file>

<file path=ppt/slides/_rels/slide52.xml.rels><?xml version="1.0" encoding="UTF-8" standalone="yes"?>
<Relationships xmlns="http://schemas.openxmlformats.org/package/2006/relationships"><Relationship Id="rId8" Type="http://schemas.openxmlformats.org/officeDocument/2006/relationships/image" Target="../media/image218.png"/><Relationship Id="rId3" Type="http://schemas.openxmlformats.org/officeDocument/2006/relationships/image" Target="../media/image175.png"/><Relationship Id="rId7" Type="http://schemas.openxmlformats.org/officeDocument/2006/relationships/image" Target="../media/image203.png"/><Relationship Id="rId2" Type="http://schemas.openxmlformats.org/officeDocument/2006/relationships/image" Target="../media/image301.png"/><Relationship Id="rId1" Type="http://schemas.openxmlformats.org/officeDocument/2006/relationships/slideLayout" Target="../slideLayouts/slideLayout7.xml"/><Relationship Id="rId6" Type="http://schemas.openxmlformats.org/officeDocument/2006/relationships/image" Target="../media/image191.png"/><Relationship Id="rId11" Type="http://schemas.openxmlformats.org/officeDocument/2006/relationships/image" Target="../media/image238.png"/><Relationship Id="rId5" Type="http://schemas.openxmlformats.org/officeDocument/2006/relationships/image" Target="../media/image179.png"/><Relationship Id="rId10" Type="http://schemas.openxmlformats.org/officeDocument/2006/relationships/image" Target="../media/image307.png"/><Relationship Id="rId4" Type="http://schemas.openxmlformats.org/officeDocument/2006/relationships/image" Target="../media/image3010.png"/><Relationship Id="rId9" Type="http://schemas.openxmlformats.org/officeDocument/2006/relationships/image" Target="../media/image306.png"/></Relationships>
</file>

<file path=ppt/slides/_rels/slide53.xml.rels><?xml version="1.0" encoding="UTF-8" standalone="yes"?>
<Relationships xmlns="http://schemas.openxmlformats.org/package/2006/relationships"><Relationship Id="rId8" Type="http://schemas.openxmlformats.org/officeDocument/2006/relationships/image" Target="../media/image314.png"/><Relationship Id="rId3" Type="http://schemas.openxmlformats.org/officeDocument/2006/relationships/image" Target="../media/image309.png"/><Relationship Id="rId7" Type="http://schemas.openxmlformats.org/officeDocument/2006/relationships/image" Target="../media/image313.png"/><Relationship Id="rId2" Type="http://schemas.openxmlformats.org/officeDocument/2006/relationships/image" Target="../media/image308.png"/><Relationship Id="rId1" Type="http://schemas.openxmlformats.org/officeDocument/2006/relationships/slideLayout" Target="../slideLayouts/slideLayout7.xml"/><Relationship Id="rId6" Type="http://schemas.openxmlformats.org/officeDocument/2006/relationships/image" Target="../media/image312.png"/><Relationship Id="rId11" Type="http://schemas.openxmlformats.org/officeDocument/2006/relationships/image" Target="../media/image317.png"/><Relationship Id="rId5" Type="http://schemas.openxmlformats.org/officeDocument/2006/relationships/image" Target="../media/image311.png"/><Relationship Id="rId10" Type="http://schemas.openxmlformats.org/officeDocument/2006/relationships/image" Target="../media/image316.png"/><Relationship Id="rId4" Type="http://schemas.openxmlformats.org/officeDocument/2006/relationships/image" Target="../media/image310.png"/><Relationship Id="rId9" Type="http://schemas.openxmlformats.org/officeDocument/2006/relationships/image" Target="../media/image315.png"/></Relationships>
</file>

<file path=ppt/slides/_rels/slide54.xml.rels><?xml version="1.0" encoding="UTF-8" standalone="yes"?>
<Relationships xmlns="http://schemas.openxmlformats.org/package/2006/relationships"><Relationship Id="rId8" Type="http://schemas.openxmlformats.org/officeDocument/2006/relationships/image" Target="../media/image240.png"/><Relationship Id="rId13" Type="http://schemas.openxmlformats.org/officeDocument/2006/relationships/image" Target="../media/image246.png"/><Relationship Id="rId3" Type="http://schemas.openxmlformats.org/officeDocument/2006/relationships/image" Target="../media/image319.png"/><Relationship Id="rId7" Type="http://schemas.openxmlformats.org/officeDocument/2006/relationships/image" Target="../media/image239.png"/><Relationship Id="rId12" Type="http://schemas.openxmlformats.org/officeDocument/2006/relationships/image" Target="../media/image245.png"/><Relationship Id="rId2" Type="http://schemas.openxmlformats.org/officeDocument/2006/relationships/image" Target="../media/image318.png"/><Relationship Id="rId1" Type="http://schemas.openxmlformats.org/officeDocument/2006/relationships/slideLayout" Target="../slideLayouts/slideLayout7.xml"/><Relationship Id="rId6" Type="http://schemas.openxmlformats.org/officeDocument/2006/relationships/image" Target="../media/image322.png"/><Relationship Id="rId11" Type="http://schemas.openxmlformats.org/officeDocument/2006/relationships/image" Target="../media/image244.png"/><Relationship Id="rId5" Type="http://schemas.openxmlformats.org/officeDocument/2006/relationships/image" Target="../media/image321.png"/><Relationship Id="rId10" Type="http://schemas.openxmlformats.org/officeDocument/2006/relationships/image" Target="../media/image243.png"/><Relationship Id="rId4" Type="http://schemas.openxmlformats.org/officeDocument/2006/relationships/image" Target="../media/image320.png"/><Relationship Id="rId9" Type="http://schemas.openxmlformats.org/officeDocument/2006/relationships/image" Target="../media/image242.png"/></Relationships>
</file>

<file path=ppt/slides/_rels/slide55.xml.rels><?xml version="1.0" encoding="UTF-8" standalone="yes"?>
<Relationships xmlns="http://schemas.openxmlformats.org/package/2006/relationships"><Relationship Id="rId8" Type="http://schemas.openxmlformats.org/officeDocument/2006/relationships/image" Target="../media/image262.png"/><Relationship Id="rId13" Type="http://schemas.openxmlformats.org/officeDocument/2006/relationships/image" Target="../media/image281.png"/><Relationship Id="rId3" Type="http://schemas.openxmlformats.org/officeDocument/2006/relationships/image" Target="../media/image247.png"/><Relationship Id="rId7" Type="http://schemas.openxmlformats.org/officeDocument/2006/relationships/image" Target="../media/image251.png"/><Relationship Id="rId12" Type="http://schemas.openxmlformats.org/officeDocument/2006/relationships/image" Target="../media/image272.png"/><Relationship Id="rId2" Type="http://schemas.openxmlformats.org/officeDocument/2006/relationships/image" Target="../media/image331.png"/><Relationship Id="rId16" Type="http://schemas.openxmlformats.org/officeDocument/2006/relationships/image" Target="../media/image284.png"/><Relationship Id="rId1" Type="http://schemas.openxmlformats.org/officeDocument/2006/relationships/slideLayout" Target="../slideLayouts/slideLayout7.xml"/><Relationship Id="rId6" Type="http://schemas.openxmlformats.org/officeDocument/2006/relationships/image" Target="../media/image250.png"/><Relationship Id="rId11" Type="http://schemas.openxmlformats.org/officeDocument/2006/relationships/image" Target="../media/image267.png"/><Relationship Id="rId5" Type="http://schemas.openxmlformats.org/officeDocument/2006/relationships/image" Target="../media/image249.png"/><Relationship Id="rId15" Type="http://schemas.openxmlformats.org/officeDocument/2006/relationships/image" Target="../media/image283.png"/><Relationship Id="rId10" Type="http://schemas.openxmlformats.org/officeDocument/2006/relationships/image" Target="../media/image266.png"/><Relationship Id="rId4" Type="http://schemas.openxmlformats.org/officeDocument/2006/relationships/image" Target="../media/image248.png"/><Relationship Id="rId9" Type="http://schemas.openxmlformats.org/officeDocument/2006/relationships/image" Target="../media/image263.png"/><Relationship Id="rId14" Type="http://schemas.openxmlformats.org/officeDocument/2006/relationships/image" Target="../media/image282.png"/></Relationships>
</file>

<file path=ppt/slides/_rels/slide56.xml.rels><?xml version="1.0" encoding="UTF-8" standalone="yes"?>
<Relationships xmlns="http://schemas.openxmlformats.org/package/2006/relationships"><Relationship Id="rId8" Type="http://schemas.openxmlformats.org/officeDocument/2006/relationships/image" Target="../media/image3130.png"/><Relationship Id="rId13" Type="http://schemas.openxmlformats.org/officeDocument/2006/relationships/image" Target="../media/image1201.png"/><Relationship Id="rId3" Type="http://schemas.openxmlformats.org/officeDocument/2006/relationships/image" Target="../media/image332.png"/><Relationship Id="rId7" Type="http://schemas.openxmlformats.org/officeDocument/2006/relationships/image" Target="../media/image3120.png"/><Relationship Id="rId12" Type="http://schemas.openxmlformats.org/officeDocument/2006/relationships/image" Target="../media/image3170.png"/><Relationship Id="rId2" Type="http://schemas.openxmlformats.org/officeDocument/2006/relationships/image" Target="../media/image331.png"/><Relationship Id="rId1" Type="http://schemas.openxmlformats.org/officeDocument/2006/relationships/slideLayout" Target="../slideLayouts/slideLayout7.xml"/><Relationship Id="rId6" Type="http://schemas.openxmlformats.org/officeDocument/2006/relationships/image" Target="../media/image335.png"/><Relationship Id="rId11" Type="http://schemas.openxmlformats.org/officeDocument/2006/relationships/image" Target="../media/image3160.png"/><Relationship Id="rId5" Type="http://schemas.openxmlformats.org/officeDocument/2006/relationships/image" Target="../media/image334.png"/><Relationship Id="rId10" Type="http://schemas.openxmlformats.org/officeDocument/2006/relationships/image" Target="../media/image3150.png"/><Relationship Id="rId4" Type="http://schemas.openxmlformats.org/officeDocument/2006/relationships/image" Target="../media/image333.png"/><Relationship Id="rId9" Type="http://schemas.openxmlformats.org/officeDocument/2006/relationships/image" Target="../media/image3140.png"/><Relationship Id="rId14" Type="http://schemas.openxmlformats.org/officeDocument/2006/relationships/image" Target="../media/image1210.png"/></Relationships>
</file>

<file path=ppt/slides/_rels/slide57.xml.rels><?xml version="1.0" encoding="UTF-8" standalone="yes"?>
<Relationships xmlns="http://schemas.openxmlformats.org/package/2006/relationships"><Relationship Id="rId3" Type="http://schemas.openxmlformats.org/officeDocument/2006/relationships/slide" Target="slide8.xml"/><Relationship Id="rId2" Type="http://schemas.openxmlformats.org/officeDocument/2006/relationships/slide" Target="slide2.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8" Type="http://schemas.openxmlformats.org/officeDocument/2006/relationships/image" Target="../media/image343.png"/><Relationship Id="rId13" Type="http://schemas.openxmlformats.org/officeDocument/2006/relationships/image" Target="../media/image2460.png"/><Relationship Id="rId18" Type="http://schemas.openxmlformats.org/officeDocument/2006/relationships/image" Target="../media/image2510.png"/><Relationship Id="rId3" Type="http://schemas.openxmlformats.org/officeDocument/2006/relationships/image" Target="../media/image2440.png"/><Relationship Id="rId21" Type="http://schemas.openxmlformats.org/officeDocument/2006/relationships/image" Target="../media/image291.png"/><Relationship Id="rId7" Type="http://schemas.openxmlformats.org/officeDocument/2006/relationships/image" Target="../media/image342.png"/><Relationship Id="rId12" Type="http://schemas.openxmlformats.org/officeDocument/2006/relationships/image" Target="../media/image2450.png"/><Relationship Id="rId17" Type="http://schemas.openxmlformats.org/officeDocument/2006/relationships/image" Target="../media/image2500.png"/><Relationship Id="rId2" Type="http://schemas.openxmlformats.org/officeDocument/2006/relationships/image" Target="../media/image337.png"/><Relationship Id="rId16" Type="http://schemas.openxmlformats.org/officeDocument/2006/relationships/image" Target="../media/image2490.png"/><Relationship Id="rId20" Type="http://schemas.openxmlformats.org/officeDocument/2006/relationships/image" Target="../media/image286.png"/><Relationship Id="rId1" Type="http://schemas.openxmlformats.org/officeDocument/2006/relationships/slideLayout" Target="../slideLayouts/slideLayout7.xml"/><Relationship Id="rId6" Type="http://schemas.openxmlformats.org/officeDocument/2006/relationships/image" Target="../media/image341.png"/><Relationship Id="rId11" Type="http://schemas.openxmlformats.org/officeDocument/2006/relationships/image" Target="../media/image346.png"/><Relationship Id="rId24" Type="http://schemas.openxmlformats.org/officeDocument/2006/relationships/image" Target="../media/image347.png"/><Relationship Id="rId5" Type="http://schemas.openxmlformats.org/officeDocument/2006/relationships/image" Target="../media/image340.png"/><Relationship Id="rId15" Type="http://schemas.openxmlformats.org/officeDocument/2006/relationships/image" Target="../media/image2480.png"/><Relationship Id="rId23" Type="http://schemas.openxmlformats.org/officeDocument/2006/relationships/image" Target="../media/image338.png"/><Relationship Id="rId10" Type="http://schemas.openxmlformats.org/officeDocument/2006/relationships/image" Target="../media/image345.png"/><Relationship Id="rId19" Type="http://schemas.openxmlformats.org/officeDocument/2006/relationships/image" Target="../media/image2621.png"/><Relationship Id="rId4" Type="http://schemas.openxmlformats.org/officeDocument/2006/relationships/image" Target="../media/image339.png"/><Relationship Id="rId9" Type="http://schemas.openxmlformats.org/officeDocument/2006/relationships/image" Target="../media/image344.png"/><Relationship Id="rId14" Type="http://schemas.openxmlformats.org/officeDocument/2006/relationships/image" Target="../media/image2470.png"/><Relationship Id="rId22" Type="http://schemas.openxmlformats.org/officeDocument/2006/relationships/image" Target="../media/image302.png"/></Relationships>
</file>

<file path=ppt/slides/_rels/slide59.xml.rels><?xml version="1.0" encoding="UTF-8" standalone="yes"?>
<Relationships xmlns="http://schemas.openxmlformats.org/package/2006/relationships"><Relationship Id="rId3" Type="http://schemas.openxmlformats.org/officeDocument/2006/relationships/image" Target="../media/image361.png"/><Relationship Id="rId2" Type="http://schemas.openxmlformats.org/officeDocument/2006/relationships/image" Target="../media/image360.png"/><Relationship Id="rId1" Type="http://schemas.openxmlformats.org/officeDocument/2006/relationships/slideLayout" Target="../slideLayouts/slideLayout7.xml"/><Relationship Id="rId5" Type="http://schemas.openxmlformats.org/officeDocument/2006/relationships/image" Target="../media/image363.png"/><Relationship Id="rId4" Type="http://schemas.openxmlformats.org/officeDocument/2006/relationships/image" Target="../media/image1220.png"/></Relationships>
</file>

<file path=ppt/slides/_rels/slide6.xml.rels><?xml version="1.0" encoding="UTF-8" standalone="yes"?>
<Relationships xmlns="http://schemas.openxmlformats.org/package/2006/relationships"><Relationship Id="rId3" Type="http://schemas.openxmlformats.org/officeDocument/2006/relationships/oleObject" Target="../embeddings/oleObject19.bin"/><Relationship Id="rId7" Type="http://schemas.openxmlformats.org/officeDocument/2006/relationships/image" Target="../media/image416.png"/><Relationship Id="rId2" Type="http://schemas.openxmlformats.org/officeDocument/2006/relationships/slideLayout" Target="../slideLayouts/slideLayout7.xml"/><Relationship Id="rId1" Type="http://schemas.openxmlformats.org/officeDocument/2006/relationships/vmlDrawing" Target="../drawings/vmlDrawing2.vml"/><Relationship Id="rId4" Type="http://schemas.openxmlformats.org/officeDocument/2006/relationships/image" Target="../media/image20.emf"/></Relationships>
</file>

<file path=ppt/slides/_rels/slide60.xml.rels><?xml version="1.0" encoding="UTF-8" standalone="yes"?>
<Relationships xmlns="http://schemas.openxmlformats.org/package/2006/relationships"><Relationship Id="rId8" Type="http://schemas.openxmlformats.org/officeDocument/2006/relationships/image" Target="../media/image370.png"/><Relationship Id="rId3" Type="http://schemas.openxmlformats.org/officeDocument/2006/relationships/image" Target="../media/image365.png"/><Relationship Id="rId7" Type="http://schemas.openxmlformats.org/officeDocument/2006/relationships/image" Target="../media/image304.png"/><Relationship Id="rId2" Type="http://schemas.openxmlformats.org/officeDocument/2006/relationships/image" Target="../media/image364.png"/><Relationship Id="rId1" Type="http://schemas.openxmlformats.org/officeDocument/2006/relationships/slideLayout" Target="../slideLayouts/slideLayout7.xml"/><Relationship Id="rId6" Type="http://schemas.openxmlformats.org/officeDocument/2006/relationships/image" Target="../media/image368.png"/><Relationship Id="rId5" Type="http://schemas.openxmlformats.org/officeDocument/2006/relationships/image" Target="../media/image303.png"/><Relationship Id="rId10" Type="http://schemas.openxmlformats.org/officeDocument/2006/relationships/image" Target="../media/image372.png"/><Relationship Id="rId4" Type="http://schemas.openxmlformats.org/officeDocument/2006/relationships/image" Target="../media/image366.png"/><Relationship Id="rId9" Type="http://schemas.openxmlformats.org/officeDocument/2006/relationships/image" Target="../media/image305.png"/></Relationships>
</file>

<file path=ppt/slides/_rels/slide61.xml.rels><?xml version="1.0" encoding="UTF-8" standalone="yes"?>
<Relationships xmlns="http://schemas.openxmlformats.org/package/2006/relationships"><Relationship Id="rId8" Type="http://schemas.openxmlformats.org/officeDocument/2006/relationships/image" Target="../media/image329.png"/><Relationship Id="rId3" Type="http://schemas.openxmlformats.org/officeDocument/2006/relationships/image" Target="../media/image373.png"/><Relationship Id="rId7" Type="http://schemas.openxmlformats.org/officeDocument/2006/relationships/image" Target="../media/image377.png"/><Relationship Id="rId2" Type="http://schemas.openxmlformats.org/officeDocument/2006/relationships/image" Target="../media/image331.png"/><Relationship Id="rId1" Type="http://schemas.openxmlformats.org/officeDocument/2006/relationships/slideLayout" Target="../slideLayouts/slideLayout7.xml"/><Relationship Id="rId6" Type="http://schemas.openxmlformats.org/officeDocument/2006/relationships/image" Target="../media/image376.png"/><Relationship Id="rId5" Type="http://schemas.openxmlformats.org/officeDocument/2006/relationships/image" Target="../media/image375.png"/><Relationship Id="rId10" Type="http://schemas.openxmlformats.org/officeDocument/2006/relationships/image" Target="../media/image324.png"/><Relationship Id="rId4" Type="http://schemas.openxmlformats.org/officeDocument/2006/relationships/image" Target="../media/image374.png"/><Relationship Id="rId9" Type="http://schemas.openxmlformats.org/officeDocument/2006/relationships/image" Target="../media/image323.png"/></Relationships>
</file>

<file path=ppt/slides/_rels/slide62.xml.rels><?xml version="1.0" encoding="UTF-8" standalone="yes"?>
<Relationships xmlns="http://schemas.openxmlformats.org/package/2006/relationships"><Relationship Id="rId8" Type="http://schemas.openxmlformats.org/officeDocument/2006/relationships/image" Target="../media/image327.png"/><Relationship Id="rId3" Type="http://schemas.openxmlformats.org/officeDocument/2006/relationships/image" Target="../media/image380.png"/><Relationship Id="rId7" Type="http://schemas.openxmlformats.org/officeDocument/2006/relationships/image" Target="../media/image326.png"/><Relationship Id="rId2" Type="http://schemas.openxmlformats.org/officeDocument/2006/relationships/image" Target="../media/image379.png"/><Relationship Id="rId1" Type="http://schemas.openxmlformats.org/officeDocument/2006/relationships/slideLayout" Target="../slideLayouts/slideLayout7.xml"/><Relationship Id="rId6" Type="http://schemas.openxmlformats.org/officeDocument/2006/relationships/image" Target="../media/image325.png"/><Relationship Id="rId5" Type="http://schemas.openxmlformats.org/officeDocument/2006/relationships/image" Target="../media/image382.png"/><Relationship Id="rId4" Type="http://schemas.openxmlformats.org/officeDocument/2006/relationships/image" Target="../media/image381.png"/></Relationships>
</file>

<file path=ppt/slides/_rels/slide63.xml.rels><?xml version="1.0" encoding="UTF-8" standalone="yes"?>
<Relationships xmlns="http://schemas.openxmlformats.org/package/2006/relationships"><Relationship Id="rId3" Type="http://schemas.openxmlformats.org/officeDocument/2006/relationships/image" Target="../media/image386.png"/><Relationship Id="rId7" Type="http://schemas.openxmlformats.org/officeDocument/2006/relationships/image" Target="../media/image390.png"/><Relationship Id="rId2" Type="http://schemas.openxmlformats.org/officeDocument/2006/relationships/image" Target="../media/image385.png"/><Relationship Id="rId1" Type="http://schemas.openxmlformats.org/officeDocument/2006/relationships/slideLayout" Target="../slideLayouts/slideLayout7.xml"/><Relationship Id="rId6" Type="http://schemas.openxmlformats.org/officeDocument/2006/relationships/image" Target="../media/image389.png"/><Relationship Id="rId5" Type="http://schemas.openxmlformats.org/officeDocument/2006/relationships/image" Target="../media/image388.png"/><Relationship Id="rId4" Type="http://schemas.openxmlformats.org/officeDocument/2006/relationships/image" Target="../media/image387.png"/></Relationships>
</file>

<file path=ppt/slides/_rels/slide64.xml.rels><?xml version="1.0" encoding="UTF-8" standalone="yes"?>
<Relationships xmlns="http://schemas.openxmlformats.org/package/2006/relationships"><Relationship Id="rId8" Type="http://schemas.openxmlformats.org/officeDocument/2006/relationships/image" Target="../media/image397.png"/><Relationship Id="rId3" Type="http://schemas.openxmlformats.org/officeDocument/2006/relationships/image" Target="../media/image392.png"/><Relationship Id="rId7" Type="http://schemas.openxmlformats.org/officeDocument/2006/relationships/image" Target="../media/image396.png"/><Relationship Id="rId2" Type="http://schemas.openxmlformats.org/officeDocument/2006/relationships/image" Target="../media/image328.png"/><Relationship Id="rId1" Type="http://schemas.openxmlformats.org/officeDocument/2006/relationships/slideLayout" Target="../slideLayouts/slideLayout7.xml"/><Relationship Id="rId6" Type="http://schemas.openxmlformats.org/officeDocument/2006/relationships/image" Target="../media/image395.png"/><Relationship Id="rId5" Type="http://schemas.openxmlformats.org/officeDocument/2006/relationships/image" Target="../media/image394.png"/><Relationship Id="rId10" Type="http://schemas.openxmlformats.org/officeDocument/2006/relationships/image" Target="../media/image330.png"/><Relationship Id="rId4" Type="http://schemas.openxmlformats.org/officeDocument/2006/relationships/image" Target="../media/image393.png"/><Relationship Id="rId9" Type="http://schemas.openxmlformats.org/officeDocument/2006/relationships/image" Target="../media/image398.png"/></Relationships>
</file>

<file path=ppt/slides/_rels/slide6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slide" Target="slide8.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3" Type="http://schemas.openxmlformats.org/officeDocument/2006/relationships/image" Target="../media/image355.png"/><Relationship Id="rId18" Type="http://schemas.openxmlformats.org/officeDocument/2006/relationships/oleObject" Target="../embeddings/oleObject86.bin"/><Relationship Id="rId3" Type="http://schemas.openxmlformats.org/officeDocument/2006/relationships/image" Target="../media/image351.png"/><Relationship Id="rId21" Type="http://schemas.openxmlformats.org/officeDocument/2006/relationships/image" Target="../media/image123.emf"/><Relationship Id="rId12" Type="http://schemas.openxmlformats.org/officeDocument/2006/relationships/image" Target="../media/image354.png"/><Relationship Id="rId17" Type="http://schemas.openxmlformats.org/officeDocument/2006/relationships/image" Target="../media/image122.emf"/><Relationship Id="rId2" Type="http://schemas.openxmlformats.org/officeDocument/2006/relationships/slideLayout" Target="../slideLayouts/slideLayout7.xml"/><Relationship Id="rId16" Type="http://schemas.openxmlformats.org/officeDocument/2006/relationships/oleObject" Target="../embeddings/oleObject85.bin"/><Relationship Id="rId20" Type="http://schemas.openxmlformats.org/officeDocument/2006/relationships/oleObject" Target="../embeddings/oleObject86.bin"/><Relationship Id="rId1" Type="http://schemas.openxmlformats.org/officeDocument/2006/relationships/vmlDrawing" Target="../drawings/vmlDrawing13.vml"/><Relationship Id="rId5" Type="http://schemas.openxmlformats.org/officeDocument/2006/relationships/image" Target="../media/image353.png"/><Relationship Id="rId15" Type="http://schemas.openxmlformats.org/officeDocument/2006/relationships/image" Target="../media/image122.emf"/><Relationship Id="rId19" Type="http://schemas.openxmlformats.org/officeDocument/2006/relationships/image" Target="../media/image123.emf"/><Relationship Id="rId4" Type="http://schemas.openxmlformats.org/officeDocument/2006/relationships/image" Target="../media/image352.png"/><Relationship Id="rId14" Type="http://schemas.openxmlformats.org/officeDocument/2006/relationships/oleObject" Target="../embeddings/oleObject85.bin"/><Relationship Id="rId22" Type="http://schemas.openxmlformats.org/officeDocument/2006/relationships/image" Target="../media/image336.png"/></Relationships>
</file>

<file path=ppt/slides/_rels/slide67.xml.rels><?xml version="1.0" encoding="UTF-8" standalone="yes"?>
<Relationships xmlns="http://schemas.openxmlformats.org/package/2006/relationships"><Relationship Id="rId3" Type="http://schemas.openxmlformats.org/officeDocument/2006/relationships/oleObject" Target="../embeddings/oleObject87.bin"/><Relationship Id="rId2" Type="http://schemas.openxmlformats.org/officeDocument/2006/relationships/slideLayout" Target="../slideLayouts/slideLayout7.xml"/><Relationship Id="rId1" Type="http://schemas.openxmlformats.org/officeDocument/2006/relationships/vmlDrawing" Target="../drawings/vmlDrawing14.vml"/><Relationship Id="rId4" Type="http://schemas.openxmlformats.org/officeDocument/2006/relationships/image" Target="../media/image124.emf"/></Relationships>
</file>

<file path=ppt/slides/_rels/slide68.xml.rels><?xml version="1.0" encoding="UTF-8" standalone="yes"?>
<Relationships xmlns="http://schemas.openxmlformats.org/package/2006/relationships"><Relationship Id="rId8" Type="http://schemas.openxmlformats.org/officeDocument/2006/relationships/oleObject" Target="../embeddings/oleObject90.bin"/><Relationship Id="rId13" Type="http://schemas.openxmlformats.org/officeDocument/2006/relationships/image" Target="../media/image129.emf"/><Relationship Id="rId18" Type="http://schemas.openxmlformats.org/officeDocument/2006/relationships/oleObject" Target="../embeddings/oleObject95.bin"/><Relationship Id="rId26" Type="http://schemas.openxmlformats.org/officeDocument/2006/relationships/image" Target="../media/image348.png"/><Relationship Id="rId3" Type="http://schemas.openxmlformats.org/officeDocument/2006/relationships/image" Target="../media/image399.png"/><Relationship Id="rId21" Type="http://schemas.openxmlformats.org/officeDocument/2006/relationships/image" Target="../media/image401.png"/><Relationship Id="rId7" Type="http://schemas.openxmlformats.org/officeDocument/2006/relationships/image" Target="../media/image126.emf"/><Relationship Id="rId12" Type="http://schemas.openxmlformats.org/officeDocument/2006/relationships/oleObject" Target="../embeddings/oleObject92.bin"/><Relationship Id="rId17" Type="http://schemas.openxmlformats.org/officeDocument/2006/relationships/image" Target="../media/image131.emf"/><Relationship Id="rId25" Type="http://schemas.openxmlformats.org/officeDocument/2006/relationships/image" Target="../media/image405.png"/><Relationship Id="rId2" Type="http://schemas.openxmlformats.org/officeDocument/2006/relationships/slideLayout" Target="../slideLayouts/slideLayout7.xml"/><Relationship Id="rId16" Type="http://schemas.openxmlformats.org/officeDocument/2006/relationships/oleObject" Target="../embeddings/oleObject94.bin"/><Relationship Id="rId20" Type="http://schemas.openxmlformats.org/officeDocument/2006/relationships/image" Target="../media/image400.png"/><Relationship Id="rId1" Type="http://schemas.openxmlformats.org/officeDocument/2006/relationships/vmlDrawing" Target="../drawings/vmlDrawing15.vml"/><Relationship Id="rId6" Type="http://schemas.openxmlformats.org/officeDocument/2006/relationships/oleObject" Target="../embeddings/oleObject89.bin"/><Relationship Id="rId11" Type="http://schemas.openxmlformats.org/officeDocument/2006/relationships/image" Target="../media/image128.emf"/><Relationship Id="rId24" Type="http://schemas.openxmlformats.org/officeDocument/2006/relationships/image" Target="../media/image404.png"/><Relationship Id="rId5" Type="http://schemas.openxmlformats.org/officeDocument/2006/relationships/image" Target="../media/image125.emf"/><Relationship Id="rId15" Type="http://schemas.openxmlformats.org/officeDocument/2006/relationships/image" Target="../media/image130.emf"/><Relationship Id="rId23" Type="http://schemas.openxmlformats.org/officeDocument/2006/relationships/image" Target="../media/image403.png"/><Relationship Id="rId10" Type="http://schemas.openxmlformats.org/officeDocument/2006/relationships/oleObject" Target="../embeddings/oleObject91.bin"/><Relationship Id="rId19" Type="http://schemas.openxmlformats.org/officeDocument/2006/relationships/image" Target="../media/image132.emf"/><Relationship Id="rId4" Type="http://schemas.openxmlformats.org/officeDocument/2006/relationships/oleObject" Target="../embeddings/oleObject88.bin"/><Relationship Id="rId9" Type="http://schemas.openxmlformats.org/officeDocument/2006/relationships/image" Target="../media/image127.emf"/><Relationship Id="rId14" Type="http://schemas.openxmlformats.org/officeDocument/2006/relationships/oleObject" Target="../embeddings/oleObject93.bin"/><Relationship Id="rId22" Type="http://schemas.openxmlformats.org/officeDocument/2006/relationships/image" Target="../media/image402.png"/></Relationships>
</file>

<file path=ppt/slides/_rels/slide69.xml.rels><?xml version="1.0" encoding="UTF-8" standalone="yes"?>
<Relationships xmlns="http://schemas.openxmlformats.org/package/2006/relationships"><Relationship Id="rId8" Type="http://schemas.openxmlformats.org/officeDocument/2006/relationships/image" Target="../media/image378.png"/><Relationship Id="rId3" Type="http://schemas.openxmlformats.org/officeDocument/2006/relationships/image" Target="../media/image350.png"/><Relationship Id="rId7" Type="http://schemas.openxmlformats.org/officeDocument/2006/relationships/image" Target="../media/image359.png"/><Relationship Id="rId12" Type="http://schemas.openxmlformats.org/officeDocument/2006/relationships/image" Target="../media/image362.png"/><Relationship Id="rId2" Type="http://schemas.openxmlformats.org/officeDocument/2006/relationships/image" Target="../media/image349.png"/><Relationship Id="rId1" Type="http://schemas.openxmlformats.org/officeDocument/2006/relationships/slideLayout" Target="../slideLayouts/slideLayout7.xml"/><Relationship Id="rId6" Type="http://schemas.openxmlformats.org/officeDocument/2006/relationships/image" Target="../media/image358.png"/><Relationship Id="rId11" Type="http://schemas.openxmlformats.org/officeDocument/2006/relationships/image" Target="../media/image408.png"/><Relationship Id="rId5" Type="http://schemas.openxmlformats.org/officeDocument/2006/relationships/image" Target="../media/image357.png"/><Relationship Id="rId10" Type="http://schemas.openxmlformats.org/officeDocument/2006/relationships/image" Target="../media/image407.png"/><Relationship Id="rId4" Type="http://schemas.openxmlformats.org/officeDocument/2006/relationships/image" Target="../media/image356.png"/><Relationship Id="rId9" Type="http://schemas.openxmlformats.org/officeDocument/2006/relationships/image" Target="../media/image406.png"/></Relationships>
</file>

<file path=ppt/slides/_rels/slide7.xml.rels><?xml version="1.0" encoding="UTF-8" standalone="yes"?>
<Relationships xmlns="http://schemas.openxmlformats.org/package/2006/relationships"><Relationship Id="rId8" Type="http://schemas.openxmlformats.org/officeDocument/2006/relationships/image" Target="../media/image419.png"/><Relationship Id="rId7" Type="http://schemas.openxmlformats.org/officeDocument/2006/relationships/image" Target="../media/image418.png"/><Relationship Id="rId1" Type="http://schemas.openxmlformats.org/officeDocument/2006/relationships/slideLayout" Target="../slideLayouts/slideLayout7.xml"/><Relationship Id="rId6" Type="http://schemas.openxmlformats.org/officeDocument/2006/relationships/image" Target="../media/image417.png"/><Relationship Id="rId10" Type="http://schemas.openxmlformats.org/officeDocument/2006/relationships/image" Target="../media/image421.png"/></Relationships>
</file>

<file path=ppt/slides/_rels/slide70.xml.rels><?xml version="1.0" encoding="UTF-8" standalone="yes"?>
<Relationships xmlns="http://schemas.openxmlformats.org/package/2006/relationships"><Relationship Id="rId8" Type="http://schemas.openxmlformats.org/officeDocument/2006/relationships/image" Target="../media/image138.emf"/><Relationship Id="rId3" Type="http://schemas.openxmlformats.org/officeDocument/2006/relationships/image" Target="../media/image133.emf"/><Relationship Id="rId7" Type="http://schemas.openxmlformats.org/officeDocument/2006/relationships/image" Target="../media/image137.emf"/><Relationship Id="rId12" Type="http://schemas.openxmlformats.org/officeDocument/2006/relationships/image" Target="../media/image371.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136.emf"/><Relationship Id="rId11" Type="http://schemas.openxmlformats.org/officeDocument/2006/relationships/image" Target="../media/image369.png"/><Relationship Id="rId5" Type="http://schemas.openxmlformats.org/officeDocument/2006/relationships/image" Target="../media/image135.emf"/><Relationship Id="rId10" Type="http://schemas.openxmlformats.org/officeDocument/2006/relationships/image" Target="../media/image367.png"/><Relationship Id="rId4" Type="http://schemas.openxmlformats.org/officeDocument/2006/relationships/image" Target="../media/image134.emf"/><Relationship Id="rId9" Type="http://schemas.openxmlformats.org/officeDocument/2006/relationships/image" Target="../media/image139.emf"/></Relationships>
</file>

<file path=ppt/slides/_rels/slide71.xml.rels><?xml version="1.0" encoding="UTF-8" standalone="yes"?>
<Relationships xmlns="http://schemas.openxmlformats.org/package/2006/relationships"><Relationship Id="rId8" Type="http://schemas.openxmlformats.org/officeDocument/2006/relationships/image" Target="../media/image442.png"/><Relationship Id="rId13" Type="http://schemas.openxmlformats.org/officeDocument/2006/relationships/image" Target="../media/image454.png"/><Relationship Id="rId3" Type="http://schemas.openxmlformats.org/officeDocument/2006/relationships/image" Target="../media/image384.png"/><Relationship Id="rId7" Type="http://schemas.openxmlformats.org/officeDocument/2006/relationships/image" Target="../media/image420.png"/><Relationship Id="rId12" Type="http://schemas.openxmlformats.org/officeDocument/2006/relationships/image" Target="../media/image448.png"/><Relationship Id="rId2" Type="http://schemas.openxmlformats.org/officeDocument/2006/relationships/image" Target="../media/image383.png"/><Relationship Id="rId16" Type="http://schemas.openxmlformats.org/officeDocument/2006/relationships/image" Target="../media/image464.png"/><Relationship Id="rId1" Type="http://schemas.openxmlformats.org/officeDocument/2006/relationships/slideLayout" Target="../slideLayouts/slideLayout7.xml"/><Relationship Id="rId6" Type="http://schemas.openxmlformats.org/officeDocument/2006/relationships/image" Target="../media/image410.png"/><Relationship Id="rId11" Type="http://schemas.openxmlformats.org/officeDocument/2006/relationships/image" Target="../media/image447.png"/><Relationship Id="rId5" Type="http://schemas.openxmlformats.org/officeDocument/2006/relationships/image" Target="../media/image409.png"/><Relationship Id="rId15" Type="http://schemas.openxmlformats.org/officeDocument/2006/relationships/image" Target="../media/image463.png"/><Relationship Id="rId10" Type="http://schemas.openxmlformats.org/officeDocument/2006/relationships/image" Target="../media/image446.png"/><Relationship Id="rId4" Type="http://schemas.openxmlformats.org/officeDocument/2006/relationships/image" Target="../media/image391.png"/><Relationship Id="rId9" Type="http://schemas.openxmlformats.org/officeDocument/2006/relationships/image" Target="../media/image445.png"/><Relationship Id="rId14" Type="http://schemas.openxmlformats.org/officeDocument/2006/relationships/image" Target="../media/image460.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oleObject" Target="../embeddings/oleObject22.bin"/><Relationship Id="rId3" Type="http://schemas.openxmlformats.org/officeDocument/2006/relationships/oleObject" Target="../embeddings/oleObject20.bin"/><Relationship Id="rId7" Type="http://schemas.openxmlformats.org/officeDocument/2006/relationships/image" Target="../media/image34.png"/><Relationship Id="rId2" Type="http://schemas.openxmlformats.org/officeDocument/2006/relationships/slideLayout" Target="../slideLayouts/slideLayout7.xml"/><Relationship Id="rId1" Type="http://schemas.openxmlformats.org/officeDocument/2006/relationships/vmlDrawing" Target="../drawings/vmlDrawing3.vml"/><Relationship Id="rId6" Type="http://schemas.openxmlformats.org/officeDocument/2006/relationships/image" Target="../media/image22.emf"/><Relationship Id="rId11" Type="http://schemas.openxmlformats.org/officeDocument/2006/relationships/image" Target="../media/image36.png"/><Relationship Id="rId5" Type="http://schemas.openxmlformats.org/officeDocument/2006/relationships/oleObject" Target="../embeddings/oleObject21.bin"/><Relationship Id="rId10" Type="http://schemas.openxmlformats.org/officeDocument/2006/relationships/image" Target="../media/image35.png"/><Relationship Id="rId4" Type="http://schemas.openxmlformats.org/officeDocument/2006/relationships/image" Target="../media/image21.emf"/><Relationship Id="rId9" Type="http://schemas.openxmlformats.org/officeDocument/2006/relationships/image" Target="../media/image23.emf"/></Relationships>
</file>

<file path=ppt/slides/_rels/slide9.xml.rels><?xml version="1.0" encoding="UTF-8" standalone="yes"?>
<Relationships xmlns="http://schemas.openxmlformats.org/package/2006/relationships"><Relationship Id="rId8" Type="http://schemas.openxmlformats.org/officeDocument/2006/relationships/image" Target="../media/image43.png"/><Relationship Id="rId7" Type="http://schemas.openxmlformats.org/officeDocument/2006/relationships/image" Target="../media/image42.png"/><Relationship Id="rId12" Type="http://schemas.openxmlformats.org/officeDocument/2006/relationships/image" Target="../media/image425.png"/><Relationship Id="rId2" Type="http://schemas.openxmlformats.org/officeDocument/2006/relationships/image" Target="../media/image37.png"/><Relationship Id="rId1" Type="http://schemas.openxmlformats.org/officeDocument/2006/relationships/slideLayout" Target="../slideLayouts/slideLayout7.xml"/><Relationship Id="rId11" Type="http://schemas.openxmlformats.org/officeDocument/2006/relationships/image" Target="../media/image424.png"/><Relationship Id="rId6" Type="http://schemas.openxmlformats.org/officeDocument/2006/relationships/image" Target="../media/image41.png"/><Relationship Id="rId10" Type="http://schemas.openxmlformats.org/officeDocument/2006/relationships/image" Target="../media/image423.png"/><Relationship Id="rId9" Type="http://schemas.openxmlformats.org/officeDocument/2006/relationships/image" Target="../media/image4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307" name="AutoShape 67"/>
          <p:cNvSpPr>
            <a:spLocks/>
          </p:cNvSpPr>
          <p:nvPr/>
        </p:nvSpPr>
        <p:spPr bwMode="auto">
          <a:xfrm>
            <a:off x="4953001" y="3365500"/>
            <a:ext cx="193675" cy="914400"/>
          </a:xfrm>
          <a:prstGeom prst="leftBrace">
            <a:avLst>
              <a:gd name="adj1" fmla="val 39344"/>
              <a:gd name="adj2" fmla="val 50000"/>
            </a:avLst>
          </a:prstGeom>
          <a:noFill/>
          <a:ln w="190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8308" name="Rectangle 68"/>
          <p:cNvSpPr>
            <a:spLocks noChangeArrowheads="1"/>
          </p:cNvSpPr>
          <p:nvPr/>
        </p:nvSpPr>
        <p:spPr bwMode="auto">
          <a:xfrm>
            <a:off x="2125664" y="457200"/>
            <a:ext cx="7704137" cy="1066800"/>
          </a:xfrm>
          <a:prstGeom prst="rect">
            <a:avLst/>
          </a:prstGeom>
          <a:noFill/>
          <a:ln>
            <a:noFill/>
          </a:ln>
          <a:effectLst/>
          <a:extLst>
            <a:ext uri="{909E8E84-426E-40DD-AFC4-6F175D3DCCD1}">
              <a14:hiddenFill xmlns:a14="http://schemas.microsoft.com/office/drawing/2010/main">
                <a:solidFill>
                  <a:srgbClr val="0033CC"/>
                </a:solidFill>
              </a14:hiddenFill>
            </a:ext>
            <a:ext uri="{91240B29-F687-4F45-9708-019B960494DF}">
              <a14:hiddenLine xmlns:a14="http://schemas.microsoft.com/office/drawing/2010/main" w="76200" cmpd="tri">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a:defRPr sz="4400">
                <a:solidFill>
                  <a:schemeClr val="tx2"/>
                </a:solidFill>
                <a:latin typeface="Arial" panose="020B0604020202020204" pitchFamily="34" charset="0"/>
                <a:ea typeface="宋体" panose="02010600030101010101" pitchFamily="2" charset="-122"/>
              </a:defRPr>
            </a:lvl1pPr>
            <a:lvl2pPr algn="ctr">
              <a:defRPr sz="4400">
                <a:solidFill>
                  <a:schemeClr val="tx2"/>
                </a:solidFill>
                <a:latin typeface="Arial" panose="020B0604020202020204" pitchFamily="34" charset="0"/>
                <a:ea typeface="宋体" panose="02010600030101010101" pitchFamily="2" charset="-122"/>
              </a:defRPr>
            </a:lvl2pPr>
            <a:lvl3pPr algn="ctr">
              <a:defRPr sz="4400">
                <a:solidFill>
                  <a:schemeClr val="tx2"/>
                </a:solidFill>
                <a:latin typeface="Arial" panose="020B0604020202020204" pitchFamily="34" charset="0"/>
                <a:ea typeface="宋体" panose="02010600030101010101" pitchFamily="2" charset="-122"/>
              </a:defRPr>
            </a:lvl3pPr>
            <a:lvl4pPr algn="ctr">
              <a:defRPr sz="4400">
                <a:solidFill>
                  <a:schemeClr val="tx2"/>
                </a:solidFill>
                <a:latin typeface="Arial" panose="020B0604020202020204" pitchFamily="34" charset="0"/>
                <a:ea typeface="宋体" panose="02010600030101010101" pitchFamily="2" charset="-122"/>
              </a:defRPr>
            </a:lvl4pPr>
            <a:lvl5pPr algn="ctr">
              <a:defRPr sz="4400">
                <a:solidFill>
                  <a:schemeClr val="tx2"/>
                </a:solidFill>
                <a:latin typeface="Arial" panose="020B0604020202020204" pitchFamily="34" charset="0"/>
                <a:ea typeface="宋体" panose="02010600030101010101" pitchFamily="2" charset="-122"/>
              </a:defRPr>
            </a:lvl5pPr>
            <a:lvl6pPr marL="457200" algn="ctr"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algn="l"/>
            <a:r>
              <a:rPr lang="en-US" altLang="zh-CN" sz="4000">
                <a:ea typeface="黑体" panose="02010609060101010101" pitchFamily="49" charset="-122"/>
              </a:rPr>
              <a:t>  </a:t>
            </a:r>
            <a:r>
              <a:rPr lang="zh-CN" altLang="en-US" sz="4000">
                <a:solidFill>
                  <a:schemeClr val="accent2"/>
                </a:solidFill>
                <a:ea typeface="黑体" panose="02010609060101010101" pitchFamily="49" charset="-122"/>
              </a:rPr>
              <a:t>第十一章  曲线积分与曲面积分</a:t>
            </a:r>
            <a:r>
              <a:rPr lang="zh-CN" altLang="en-US" sz="4000">
                <a:solidFill>
                  <a:schemeClr val="accent2"/>
                </a:solidFill>
              </a:rPr>
              <a:t> </a:t>
            </a:r>
          </a:p>
        </p:txBody>
      </p:sp>
      <p:sp>
        <p:nvSpPr>
          <p:cNvPr id="138309" name="Line 69"/>
          <p:cNvSpPr>
            <a:spLocks noChangeShapeType="1"/>
          </p:cNvSpPr>
          <p:nvPr/>
        </p:nvSpPr>
        <p:spPr bwMode="auto">
          <a:xfrm>
            <a:off x="2057400" y="2374900"/>
            <a:ext cx="8305800" cy="0"/>
          </a:xfrm>
          <a:prstGeom prst="line">
            <a:avLst/>
          </a:prstGeom>
          <a:noFill/>
          <a:ln w="9525">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8310" name="Text Box 70"/>
          <p:cNvSpPr txBox="1">
            <a:spLocks noChangeArrowheads="1"/>
          </p:cNvSpPr>
          <p:nvPr/>
        </p:nvSpPr>
        <p:spPr bwMode="auto">
          <a:xfrm>
            <a:off x="2057400" y="1765301"/>
            <a:ext cx="59436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zh-CN" altLang="en-US" sz="2800" b="1">
                <a:solidFill>
                  <a:schemeClr val="accent2"/>
                </a:solidFill>
                <a:latin typeface="Times New Roman" panose="02020603050405020304" pitchFamily="18" charset="0"/>
                <a:ea typeface="黑体" panose="02010609060101010101" pitchFamily="49" charset="-122"/>
              </a:rPr>
              <a:t>积分学</a:t>
            </a:r>
            <a:r>
              <a:rPr kumimoji="1" lang="zh-CN" altLang="en-US" sz="2800">
                <a:latin typeface="Times New Roman" panose="02020603050405020304" pitchFamily="18" charset="0"/>
                <a:ea typeface="黑体" panose="02010609060101010101" pitchFamily="49" charset="-122"/>
              </a:rPr>
              <a:t>  定积分二重积分三重积分</a:t>
            </a:r>
          </a:p>
        </p:txBody>
      </p:sp>
      <p:sp>
        <p:nvSpPr>
          <p:cNvPr id="138311" name="Text Box 71"/>
          <p:cNvSpPr txBox="1">
            <a:spLocks noChangeArrowheads="1"/>
          </p:cNvSpPr>
          <p:nvPr/>
        </p:nvSpPr>
        <p:spPr bwMode="auto">
          <a:xfrm>
            <a:off x="2057400" y="2451101"/>
            <a:ext cx="57150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zh-CN" altLang="en-US" sz="2800" b="1">
                <a:solidFill>
                  <a:schemeClr val="accent2"/>
                </a:solidFill>
                <a:latin typeface="Times New Roman" panose="02020603050405020304" pitchFamily="18" charset="0"/>
                <a:ea typeface="黑体" panose="02010609060101010101" pitchFamily="49" charset="-122"/>
              </a:rPr>
              <a:t>积分域</a:t>
            </a:r>
            <a:r>
              <a:rPr kumimoji="1" lang="zh-CN" altLang="en-US" sz="2800">
                <a:latin typeface="Times New Roman" panose="02020603050405020304" pitchFamily="18" charset="0"/>
                <a:ea typeface="黑体" panose="02010609060101010101" pitchFamily="49" charset="-122"/>
              </a:rPr>
              <a:t>  区间域   平面域    空间域 </a:t>
            </a:r>
          </a:p>
        </p:txBody>
      </p:sp>
      <p:sp>
        <p:nvSpPr>
          <p:cNvPr id="138312" name="Line 72"/>
          <p:cNvSpPr>
            <a:spLocks noChangeShapeType="1"/>
          </p:cNvSpPr>
          <p:nvPr/>
        </p:nvSpPr>
        <p:spPr bwMode="auto">
          <a:xfrm>
            <a:off x="3276600" y="1689100"/>
            <a:ext cx="0" cy="1447800"/>
          </a:xfrm>
          <a:prstGeom prst="line">
            <a:avLst/>
          </a:prstGeom>
          <a:noFill/>
          <a:ln w="9525">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8313" name="Line 73"/>
          <p:cNvSpPr>
            <a:spLocks noChangeShapeType="1"/>
          </p:cNvSpPr>
          <p:nvPr/>
        </p:nvSpPr>
        <p:spPr bwMode="auto">
          <a:xfrm>
            <a:off x="3352800" y="1689100"/>
            <a:ext cx="0" cy="1447800"/>
          </a:xfrm>
          <a:prstGeom prst="line">
            <a:avLst/>
          </a:prstGeom>
          <a:noFill/>
          <a:ln w="9525">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8314" name="Line 74"/>
          <p:cNvSpPr>
            <a:spLocks noChangeShapeType="1"/>
          </p:cNvSpPr>
          <p:nvPr/>
        </p:nvSpPr>
        <p:spPr bwMode="auto">
          <a:xfrm>
            <a:off x="4495800" y="1689100"/>
            <a:ext cx="0" cy="1447800"/>
          </a:xfrm>
          <a:prstGeom prst="line">
            <a:avLst/>
          </a:prstGeom>
          <a:noFill/>
          <a:ln w="9525">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8315" name="Line 75"/>
          <p:cNvSpPr>
            <a:spLocks noChangeShapeType="1"/>
          </p:cNvSpPr>
          <p:nvPr/>
        </p:nvSpPr>
        <p:spPr bwMode="auto">
          <a:xfrm>
            <a:off x="5943600" y="1689100"/>
            <a:ext cx="0" cy="1447800"/>
          </a:xfrm>
          <a:prstGeom prst="line">
            <a:avLst/>
          </a:prstGeom>
          <a:noFill/>
          <a:ln w="9525">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8316" name="Line 76"/>
          <p:cNvSpPr>
            <a:spLocks noChangeShapeType="1"/>
          </p:cNvSpPr>
          <p:nvPr/>
        </p:nvSpPr>
        <p:spPr bwMode="auto">
          <a:xfrm>
            <a:off x="7315200" y="1689100"/>
            <a:ext cx="0" cy="1447800"/>
          </a:xfrm>
          <a:prstGeom prst="line">
            <a:avLst/>
          </a:prstGeom>
          <a:noFill/>
          <a:ln w="9525">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8317" name="Line 77"/>
          <p:cNvSpPr>
            <a:spLocks noChangeShapeType="1"/>
          </p:cNvSpPr>
          <p:nvPr/>
        </p:nvSpPr>
        <p:spPr bwMode="auto">
          <a:xfrm>
            <a:off x="8839200" y="1689100"/>
            <a:ext cx="0" cy="1447800"/>
          </a:xfrm>
          <a:prstGeom prst="line">
            <a:avLst/>
          </a:prstGeom>
          <a:noFill/>
          <a:ln w="9525">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8318" name="Text Box 78"/>
          <p:cNvSpPr txBox="1">
            <a:spLocks noChangeArrowheads="1"/>
          </p:cNvSpPr>
          <p:nvPr/>
        </p:nvSpPr>
        <p:spPr bwMode="auto">
          <a:xfrm>
            <a:off x="7239000" y="1765301"/>
            <a:ext cx="18288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zh-CN" altLang="en-US" sz="2800" b="1">
                <a:solidFill>
                  <a:srgbClr val="0000FF"/>
                </a:solidFill>
                <a:latin typeface="Times New Roman" panose="02020603050405020304" pitchFamily="18" charset="0"/>
                <a:ea typeface="黑体" panose="02010609060101010101" pitchFamily="49" charset="-122"/>
              </a:rPr>
              <a:t>曲线积分</a:t>
            </a:r>
          </a:p>
        </p:txBody>
      </p:sp>
      <p:sp>
        <p:nvSpPr>
          <p:cNvPr id="138319" name="Text Box 79"/>
          <p:cNvSpPr txBox="1">
            <a:spLocks noChangeArrowheads="1"/>
          </p:cNvSpPr>
          <p:nvPr/>
        </p:nvSpPr>
        <p:spPr bwMode="auto">
          <a:xfrm>
            <a:off x="7391400" y="2451101"/>
            <a:ext cx="14478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zh-CN" altLang="en-US" sz="2800" b="1">
                <a:solidFill>
                  <a:srgbClr val="0000FF"/>
                </a:solidFill>
                <a:latin typeface="Times New Roman" panose="02020603050405020304" pitchFamily="18" charset="0"/>
                <a:ea typeface="黑体" panose="02010609060101010101" pitchFamily="49" charset="-122"/>
              </a:rPr>
              <a:t>曲线域</a:t>
            </a:r>
            <a:endParaRPr kumimoji="1" lang="zh-CN" altLang="en-US" sz="2800">
              <a:solidFill>
                <a:srgbClr val="0000FF"/>
              </a:solidFill>
              <a:latin typeface="Times New Roman" panose="02020603050405020304" pitchFamily="18" charset="0"/>
              <a:ea typeface="黑体" panose="02010609060101010101" pitchFamily="49" charset="-122"/>
            </a:endParaRPr>
          </a:p>
        </p:txBody>
      </p:sp>
      <p:sp>
        <p:nvSpPr>
          <p:cNvPr id="138320" name="Text Box 80"/>
          <p:cNvSpPr txBox="1">
            <a:spLocks noChangeArrowheads="1"/>
          </p:cNvSpPr>
          <p:nvPr/>
        </p:nvSpPr>
        <p:spPr bwMode="auto">
          <a:xfrm>
            <a:off x="8832850" y="2451101"/>
            <a:ext cx="14478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zh-CN" altLang="en-US" sz="2800" b="1">
                <a:solidFill>
                  <a:srgbClr val="0000FF"/>
                </a:solidFill>
                <a:latin typeface="Times New Roman" panose="02020603050405020304" pitchFamily="18" charset="0"/>
                <a:ea typeface="黑体" panose="02010609060101010101" pitchFamily="49" charset="-122"/>
              </a:rPr>
              <a:t>曲面域</a:t>
            </a:r>
          </a:p>
        </p:txBody>
      </p:sp>
      <p:sp>
        <p:nvSpPr>
          <p:cNvPr id="138321" name="Text Box 81"/>
          <p:cNvSpPr txBox="1">
            <a:spLocks noChangeArrowheads="1"/>
          </p:cNvSpPr>
          <p:nvPr/>
        </p:nvSpPr>
        <p:spPr bwMode="auto">
          <a:xfrm>
            <a:off x="3276600" y="3517901"/>
            <a:ext cx="19050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zh-CN" altLang="en-US" sz="2800" b="1">
                <a:latin typeface="Times New Roman" panose="02020603050405020304" pitchFamily="18" charset="0"/>
                <a:ea typeface="黑体" panose="02010609060101010101" pitchFamily="49" charset="-122"/>
              </a:rPr>
              <a:t>曲线积分</a:t>
            </a:r>
          </a:p>
        </p:txBody>
      </p:sp>
      <p:sp>
        <p:nvSpPr>
          <p:cNvPr id="138322" name="Text Box 82"/>
          <p:cNvSpPr txBox="1">
            <a:spLocks noChangeArrowheads="1"/>
          </p:cNvSpPr>
          <p:nvPr/>
        </p:nvSpPr>
        <p:spPr bwMode="auto">
          <a:xfrm>
            <a:off x="3276600" y="4722813"/>
            <a:ext cx="1804988"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zh-CN" altLang="en-US" sz="2800" b="1">
                <a:latin typeface="Times New Roman" panose="02020603050405020304" pitchFamily="18" charset="0"/>
                <a:ea typeface="黑体" panose="02010609060101010101" pitchFamily="49" charset="-122"/>
              </a:rPr>
              <a:t>曲面积分</a:t>
            </a:r>
            <a:endParaRPr kumimoji="1" lang="zh-CN" altLang="en-US" sz="2800">
              <a:latin typeface="Times New Roman" panose="02020603050405020304" pitchFamily="18" charset="0"/>
              <a:ea typeface="黑体" panose="02010609060101010101" pitchFamily="49" charset="-122"/>
            </a:endParaRPr>
          </a:p>
        </p:txBody>
      </p:sp>
      <p:sp>
        <p:nvSpPr>
          <p:cNvPr id="138323" name="Text Box 83"/>
          <p:cNvSpPr txBox="1">
            <a:spLocks noChangeArrowheads="1"/>
          </p:cNvSpPr>
          <p:nvPr/>
        </p:nvSpPr>
        <p:spPr bwMode="auto">
          <a:xfrm>
            <a:off x="5181600" y="3213101"/>
            <a:ext cx="32766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zh-CN" altLang="en-US" sz="2800">
                <a:latin typeface="Times New Roman" panose="02020603050405020304" pitchFamily="18" charset="0"/>
                <a:ea typeface="黑体" panose="02010609060101010101" pitchFamily="49" charset="-122"/>
              </a:rPr>
              <a:t>对弧长的曲线积分</a:t>
            </a:r>
          </a:p>
        </p:txBody>
      </p:sp>
      <p:sp>
        <p:nvSpPr>
          <p:cNvPr id="138324" name="Text Box 84"/>
          <p:cNvSpPr txBox="1">
            <a:spLocks noChangeArrowheads="1"/>
          </p:cNvSpPr>
          <p:nvPr/>
        </p:nvSpPr>
        <p:spPr bwMode="auto">
          <a:xfrm>
            <a:off x="5181600" y="3822701"/>
            <a:ext cx="32004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zh-CN" altLang="en-US" sz="2800" dirty="0">
                <a:latin typeface="Times New Roman" panose="02020603050405020304" pitchFamily="18" charset="0"/>
                <a:ea typeface="黑体" panose="02010609060101010101" pitchFamily="49" charset="-122"/>
              </a:rPr>
              <a:t>对坐标的曲线积分</a:t>
            </a:r>
          </a:p>
        </p:txBody>
      </p:sp>
      <p:sp>
        <p:nvSpPr>
          <p:cNvPr id="138325" name="Text Box 85"/>
          <p:cNvSpPr txBox="1">
            <a:spLocks noChangeArrowheads="1"/>
          </p:cNvSpPr>
          <p:nvPr/>
        </p:nvSpPr>
        <p:spPr bwMode="auto">
          <a:xfrm>
            <a:off x="5181600" y="4448176"/>
            <a:ext cx="32004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zh-CN" altLang="en-US" sz="2800">
                <a:latin typeface="Times New Roman" panose="02020603050405020304" pitchFamily="18" charset="0"/>
                <a:ea typeface="黑体" panose="02010609060101010101" pitchFamily="49" charset="-122"/>
              </a:rPr>
              <a:t>对面积的曲面积分</a:t>
            </a:r>
          </a:p>
        </p:txBody>
      </p:sp>
      <p:sp>
        <p:nvSpPr>
          <p:cNvPr id="138326" name="Text Box 86"/>
          <p:cNvSpPr txBox="1">
            <a:spLocks noChangeArrowheads="1"/>
          </p:cNvSpPr>
          <p:nvPr/>
        </p:nvSpPr>
        <p:spPr bwMode="auto">
          <a:xfrm>
            <a:off x="5181600" y="5041901"/>
            <a:ext cx="31242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zh-CN" altLang="en-US" sz="2800">
                <a:latin typeface="Times New Roman" panose="02020603050405020304" pitchFamily="18" charset="0"/>
                <a:ea typeface="黑体" panose="02010609060101010101" pitchFamily="49" charset="-122"/>
              </a:rPr>
              <a:t>对坐标的曲面积分</a:t>
            </a:r>
          </a:p>
        </p:txBody>
      </p:sp>
      <p:sp>
        <p:nvSpPr>
          <p:cNvPr id="138327" name="Text Box 87"/>
          <p:cNvSpPr txBox="1">
            <a:spLocks noChangeArrowheads="1"/>
          </p:cNvSpPr>
          <p:nvPr/>
        </p:nvSpPr>
        <p:spPr bwMode="auto">
          <a:xfrm>
            <a:off x="8743950" y="1741488"/>
            <a:ext cx="16129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800" b="1">
                <a:solidFill>
                  <a:srgbClr val="0000FF"/>
                </a:solidFill>
                <a:latin typeface="Times New Roman" panose="02020603050405020304" pitchFamily="18" charset="0"/>
                <a:ea typeface="黑体" panose="02010609060101010101" pitchFamily="49" charset="-122"/>
              </a:rPr>
              <a:t>曲面积分</a:t>
            </a:r>
          </a:p>
        </p:txBody>
      </p:sp>
      <p:sp>
        <p:nvSpPr>
          <p:cNvPr id="138329" name="AutoShape 89"/>
          <p:cNvSpPr>
            <a:spLocks/>
          </p:cNvSpPr>
          <p:nvPr/>
        </p:nvSpPr>
        <p:spPr bwMode="auto">
          <a:xfrm>
            <a:off x="4953001" y="4586288"/>
            <a:ext cx="193675" cy="914400"/>
          </a:xfrm>
          <a:prstGeom prst="leftBrace">
            <a:avLst>
              <a:gd name="adj1" fmla="val 39344"/>
              <a:gd name="adj2" fmla="val 50000"/>
            </a:avLst>
          </a:prstGeom>
          <a:noFill/>
          <a:ln w="190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 name="日期占位符 1"/>
          <p:cNvSpPr>
            <a:spLocks noGrp="1"/>
          </p:cNvSpPr>
          <p:nvPr>
            <p:ph type="dt" sz="half" idx="10"/>
          </p:nvPr>
        </p:nvSpPr>
        <p:spPr/>
        <p:txBody>
          <a:bodyPr/>
          <a:lstStyle/>
          <a:p>
            <a:fld id="{630B1379-B6AB-48C4-9A04-4D6C8520F3D7}" type="datetime11">
              <a:rPr lang="zh-CN" altLang="en-US" smtClean="0"/>
              <a:t>08:53:14</a:t>
            </a:fld>
            <a:endParaRPr lang="en-US" altLang="zh-CN"/>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38318">
                                            <p:txEl>
                                              <p:pRg st="0" end="0"/>
                                            </p:txEl>
                                          </p:spTgt>
                                        </p:tgtEl>
                                        <p:attrNameLst>
                                          <p:attrName>style.visibility</p:attrName>
                                        </p:attrNameLst>
                                      </p:cBhvr>
                                      <p:to>
                                        <p:strVal val="visible"/>
                                      </p:to>
                                    </p:set>
                                    <p:animEffect transition="in" filter="wipe(left)">
                                      <p:cBhvr>
                                        <p:cTn id="7" dur="500"/>
                                        <p:tgtEl>
                                          <p:spTgt spid="138318">
                                            <p:txEl>
                                              <p:pRg st="0" end="0"/>
                                            </p:txEl>
                                          </p:spTgt>
                                        </p:tgtEl>
                                      </p:cBhvr>
                                    </p:animEffect>
                                  </p:childTnLst>
                                </p:cTn>
                              </p:par>
                            </p:childTnLst>
                          </p:cTn>
                        </p:par>
                        <p:par>
                          <p:cTn id="8" fill="hold" nodeType="withGroup">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38319">
                                            <p:txEl>
                                              <p:pRg st="0" end="0"/>
                                            </p:txEl>
                                          </p:spTgt>
                                        </p:tgtEl>
                                        <p:attrNameLst>
                                          <p:attrName>style.visibility</p:attrName>
                                        </p:attrNameLst>
                                      </p:cBhvr>
                                      <p:to>
                                        <p:strVal val="visible"/>
                                      </p:to>
                                    </p:set>
                                    <p:animEffect transition="in" filter="wipe(left)">
                                      <p:cBhvr>
                                        <p:cTn id="11" dur="500"/>
                                        <p:tgtEl>
                                          <p:spTgt spid="138319">
                                            <p:txEl>
                                              <p:pRg st="0" end="0"/>
                                            </p:txEl>
                                          </p:spTgt>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12" presetClass="entr" presetSubtype="1" fill="hold" nodeType="clickEffect">
                                  <p:stCondLst>
                                    <p:cond delay="0"/>
                                  </p:stCondLst>
                                  <p:childTnLst>
                                    <p:set>
                                      <p:cBhvr>
                                        <p:cTn id="15" dur="1" fill="hold">
                                          <p:stCondLst>
                                            <p:cond delay="0"/>
                                          </p:stCondLst>
                                        </p:cTn>
                                        <p:tgtEl>
                                          <p:spTgt spid="138317"/>
                                        </p:tgtEl>
                                        <p:attrNameLst>
                                          <p:attrName>style.visibility</p:attrName>
                                        </p:attrNameLst>
                                      </p:cBhvr>
                                      <p:to>
                                        <p:strVal val="visible"/>
                                      </p:to>
                                    </p:set>
                                    <p:animEffect transition="in" filter="slide(fromTop)">
                                      <p:cBhvr>
                                        <p:cTn id="16" dur="500"/>
                                        <p:tgtEl>
                                          <p:spTgt spid="138317"/>
                                        </p:tgtEl>
                                      </p:cBhvr>
                                    </p:animEffect>
                                  </p:childTnLst>
                                </p:cTn>
                              </p:par>
                            </p:childTnLst>
                          </p:cTn>
                        </p:par>
                        <p:par>
                          <p:cTn id="17" fill="hold" nodeType="afterGroup">
                            <p:stCondLst>
                              <p:cond delay="500"/>
                            </p:stCondLst>
                            <p:childTnLst>
                              <p:par>
                                <p:cTn id="18" presetID="22" presetClass="entr" presetSubtype="8" fill="hold" grpId="0" nodeType="afterEffect">
                                  <p:stCondLst>
                                    <p:cond delay="0"/>
                                  </p:stCondLst>
                                  <p:childTnLst>
                                    <p:set>
                                      <p:cBhvr>
                                        <p:cTn id="19" dur="1" fill="hold">
                                          <p:stCondLst>
                                            <p:cond delay="0"/>
                                          </p:stCondLst>
                                        </p:cTn>
                                        <p:tgtEl>
                                          <p:spTgt spid="138327">
                                            <p:txEl>
                                              <p:pRg st="0" end="0"/>
                                            </p:txEl>
                                          </p:spTgt>
                                        </p:tgtEl>
                                        <p:attrNameLst>
                                          <p:attrName>style.visibility</p:attrName>
                                        </p:attrNameLst>
                                      </p:cBhvr>
                                      <p:to>
                                        <p:strVal val="visible"/>
                                      </p:to>
                                    </p:set>
                                    <p:animEffect transition="in" filter="wipe(left)">
                                      <p:cBhvr>
                                        <p:cTn id="20" dur="500"/>
                                        <p:tgtEl>
                                          <p:spTgt spid="138327">
                                            <p:txEl>
                                              <p:pRg st="0" end="0"/>
                                            </p:txEl>
                                          </p:spTgt>
                                        </p:tgtEl>
                                      </p:cBhvr>
                                    </p:animEffect>
                                  </p:childTnLst>
                                </p:cTn>
                              </p:par>
                            </p:childTnLst>
                          </p:cTn>
                        </p:par>
                        <p:par>
                          <p:cTn id="21" fill="hold" nodeType="withGroup">
                            <p:stCondLst>
                              <p:cond delay="1000"/>
                            </p:stCondLst>
                            <p:childTnLst>
                              <p:par>
                                <p:cTn id="22" presetID="22" presetClass="entr" presetSubtype="8" fill="hold" grpId="0" nodeType="afterEffect">
                                  <p:stCondLst>
                                    <p:cond delay="0"/>
                                  </p:stCondLst>
                                  <p:childTnLst>
                                    <p:set>
                                      <p:cBhvr>
                                        <p:cTn id="23" dur="1" fill="hold">
                                          <p:stCondLst>
                                            <p:cond delay="0"/>
                                          </p:stCondLst>
                                        </p:cTn>
                                        <p:tgtEl>
                                          <p:spTgt spid="138320">
                                            <p:txEl>
                                              <p:pRg st="0" end="0"/>
                                            </p:txEl>
                                          </p:spTgt>
                                        </p:tgtEl>
                                        <p:attrNameLst>
                                          <p:attrName>style.visibility</p:attrName>
                                        </p:attrNameLst>
                                      </p:cBhvr>
                                      <p:to>
                                        <p:strVal val="visible"/>
                                      </p:to>
                                    </p:set>
                                    <p:animEffect transition="in" filter="wipe(left)">
                                      <p:cBhvr>
                                        <p:cTn id="24" dur="500"/>
                                        <p:tgtEl>
                                          <p:spTgt spid="138320">
                                            <p:txEl>
                                              <p:pRg st="0" end="0"/>
                                            </p:txEl>
                                          </p:spTgt>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138321">
                                            <p:txEl>
                                              <p:pRg st="0" end="0"/>
                                            </p:txEl>
                                          </p:spTgt>
                                        </p:tgtEl>
                                        <p:attrNameLst>
                                          <p:attrName>style.visibility</p:attrName>
                                        </p:attrNameLst>
                                      </p:cBhvr>
                                      <p:to>
                                        <p:strVal val="visible"/>
                                      </p:to>
                                    </p:set>
                                    <p:animEffect transition="in" filter="wipe(left)">
                                      <p:cBhvr>
                                        <p:cTn id="29" dur="500"/>
                                        <p:tgtEl>
                                          <p:spTgt spid="138321">
                                            <p:txEl>
                                              <p:pRg st="0" end="0"/>
                                            </p:txEl>
                                          </p:spTgt>
                                        </p:tgtEl>
                                      </p:cBhvr>
                                    </p:animEffect>
                                  </p:childTnLst>
                                </p:cTn>
                              </p:par>
                            </p:childTnLst>
                          </p:cTn>
                        </p:par>
                        <p:par>
                          <p:cTn id="30" fill="hold" nodeType="afterGroup">
                            <p:stCondLst>
                              <p:cond delay="500"/>
                            </p:stCondLst>
                            <p:childTnLst>
                              <p:par>
                                <p:cTn id="31" presetID="22" presetClass="entr" presetSubtype="1" fill="hold" nodeType="afterEffect">
                                  <p:stCondLst>
                                    <p:cond delay="0"/>
                                  </p:stCondLst>
                                  <p:childTnLst>
                                    <p:set>
                                      <p:cBhvr>
                                        <p:cTn id="32" dur="1" fill="hold">
                                          <p:stCondLst>
                                            <p:cond delay="0"/>
                                          </p:stCondLst>
                                        </p:cTn>
                                        <p:tgtEl>
                                          <p:spTgt spid="138307"/>
                                        </p:tgtEl>
                                        <p:attrNameLst>
                                          <p:attrName>style.visibility</p:attrName>
                                        </p:attrNameLst>
                                      </p:cBhvr>
                                      <p:to>
                                        <p:strVal val="visible"/>
                                      </p:to>
                                    </p:set>
                                    <p:animEffect transition="in" filter="wipe(up)">
                                      <p:cBhvr>
                                        <p:cTn id="33" dur="500"/>
                                        <p:tgtEl>
                                          <p:spTgt spid="138307"/>
                                        </p:tgtEl>
                                      </p:cBhvr>
                                    </p:animEffect>
                                  </p:childTnLst>
                                </p:cTn>
                              </p:par>
                            </p:childTnLst>
                          </p:cTn>
                        </p:par>
                        <p:par>
                          <p:cTn id="34" fill="hold" nodeType="withGroup">
                            <p:stCondLst>
                              <p:cond delay="1000"/>
                            </p:stCondLst>
                            <p:childTnLst>
                              <p:par>
                                <p:cTn id="35" presetID="22" presetClass="entr" presetSubtype="8" fill="hold" grpId="0" nodeType="afterEffect">
                                  <p:stCondLst>
                                    <p:cond delay="0"/>
                                  </p:stCondLst>
                                  <p:childTnLst>
                                    <p:set>
                                      <p:cBhvr>
                                        <p:cTn id="36" dur="1" fill="hold">
                                          <p:stCondLst>
                                            <p:cond delay="0"/>
                                          </p:stCondLst>
                                        </p:cTn>
                                        <p:tgtEl>
                                          <p:spTgt spid="138323">
                                            <p:txEl>
                                              <p:pRg st="0" end="0"/>
                                            </p:txEl>
                                          </p:spTgt>
                                        </p:tgtEl>
                                        <p:attrNameLst>
                                          <p:attrName>style.visibility</p:attrName>
                                        </p:attrNameLst>
                                      </p:cBhvr>
                                      <p:to>
                                        <p:strVal val="visible"/>
                                      </p:to>
                                    </p:set>
                                    <p:animEffect transition="in" filter="wipe(left)">
                                      <p:cBhvr>
                                        <p:cTn id="37" dur="500"/>
                                        <p:tgtEl>
                                          <p:spTgt spid="138323">
                                            <p:txEl>
                                              <p:pRg st="0" end="0"/>
                                            </p:txEl>
                                          </p:spTgt>
                                        </p:tgtEl>
                                      </p:cBhvr>
                                    </p:animEffect>
                                  </p:childTnLst>
                                </p:cTn>
                              </p:par>
                            </p:childTnLst>
                          </p:cTn>
                        </p:par>
                        <p:par>
                          <p:cTn id="38" fill="hold" nodeType="withGroup">
                            <p:stCondLst>
                              <p:cond delay="1500"/>
                            </p:stCondLst>
                            <p:childTnLst>
                              <p:par>
                                <p:cTn id="39" presetID="22" presetClass="entr" presetSubtype="8" fill="hold" grpId="0" nodeType="afterEffect">
                                  <p:stCondLst>
                                    <p:cond delay="0"/>
                                  </p:stCondLst>
                                  <p:childTnLst>
                                    <p:set>
                                      <p:cBhvr>
                                        <p:cTn id="40" dur="1" fill="hold">
                                          <p:stCondLst>
                                            <p:cond delay="0"/>
                                          </p:stCondLst>
                                        </p:cTn>
                                        <p:tgtEl>
                                          <p:spTgt spid="138324">
                                            <p:txEl>
                                              <p:pRg st="0" end="0"/>
                                            </p:txEl>
                                          </p:spTgt>
                                        </p:tgtEl>
                                        <p:attrNameLst>
                                          <p:attrName>style.visibility</p:attrName>
                                        </p:attrNameLst>
                                      </p:cBhvr>
                                      <p:to>
                                        <p:strVal val="visible"/>
                                      </p:to>
                                    </p:set>
                                    <p:animEffect transition="in" filter="wipe(left)">
                                      <p:cBhvr>
                                        <p:cTn id="41" dur="500"/>
                                        <p:tgtEl>
                                          <p:spTgt spid="138324">
                                            <p:txEl>
                                              <p:pRg st="0" end="0"/>
                                            </p:txEl>
                                          </p:spTgt>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22" presetClass="entr" presetSubtype="8" fill="hold" grpId="0" nodeType="clickEffect">
                                  <p:stCondLst>
                                    <p:cond delay="0"/>
                                  </p:stCondLst>
                                  <p:childTnLst>
                                    <p:set>
                                      <p:cBhvr>
                                        <p:cTn id="45" dur="1" fill="hold">
                                          <p:stCondLst>
                                            <p:cond delay="0"/>
                                          </p:stCondLst>
                                        </p:cTn>
                                        <p:tgtEl>
                                          <p:spTgt spid="138322">
                                            <p:txEl>
                                              <p:pRg st="0" end="0"/>
                                            </p:txEl>
                                          </p:spTgt>
                                        </p:tgtEl>
                                        <p:attrNameLst>
                                          <p:attrName>style.visibility</p:attrName>
                                        </p:attrNameLst>
                                      </p:cBhvr>
                                      <p:to>
                                        <p:strVal val="visible"/>
                                      </p:to>
                                    </p:set>
                                    <p:animEffect transition="in" filter="wipe(left)">
                                      <p:cBhvr>
                                        <p:cTn id="46" dur="500"/>
                                        <p:tgtEl>
                                          <p:spTgt spid="138322">
                                            <p:txEl>
                                              <p:pRg st="0" end="0"/>
                                            </p:txEl>
                                          </p:spTgt>
                                        </p:tgtEl>
                                      </p:cBhvr>
                                    </p:animEffect>
                                  </p:childTnLst>
                                </p:cTn>
                              </p:par>
                            </p:childTnLst>
                          </p:cTn>
                        </p:par>
                        <p:par>
                          <p:cTn id="47" fill="hold" nodeType="afterGroup">
                            <p:stCondLst>
                              <p:cond delay="500"/>
                            </p:stCondLst>
                            <p:childTnLst>
                              <p:par>
                                <p:cTn id="48" presetID="22" presetClass="entr" presetSubtype="1" fill="hold" nodeType="afterEffect">
                                  <p:stCondLst>
                                    <p:cond delay="0"/>
                                  </p:stCondLst>
                                  <p:childTnLst>
                                    <p:set>
                                      <p:cBhvr>
                                        <p:cTn id="49" dur="1" fill="hold">
                                          <p:stCondLst>
                                            <p:cond delay="0"/>
                                          </p:stCondLst>
                                        </p:cTn>
                                        <p:tgtEl>
                                          <p:spTgt spid="138329"/>
                                        </p:tgtEl>
                                        <p:attrNameLst>
                                          <p:attrName>style.visibility</p:attrName>
                                        </p:attrNameLst>
                                      </p:cBhvr>
                                      <p:to>
                                        <p:strVal val="visible"/>
                                      </p:to>
                                    </p:set>
                                    <p:animEffect transition="in" filter="wipe(up)">
                                      <p:cBhvr>
                                        <p:cTn id="50" dur="500"/>
                                        <p:tgtEl>
                                          <p:spTgt spid="138329"/>
                                        </p:tgtEl>
                                      </p:cBhvr>
                                    </p:animEffect>
                                  </p:childTnLst>
                                </p:cTn>
                              </p:par>
                            </p:childTnLst>
                          </p:cTn>
                        </p:par>
                        <p:par>
                          <p:cTn id="51" fill="hold" nodeType="withGroup">
                            <p:stCondLst>
                              <p:cond delay="1000"/>
                            </p:stCondLst>
                            <p:childTnLst>
                              <p:par>
                                <p:cTn id="52" presetID="22" presetClass="entr" presetSubtype="8" fill="hold" grpId="0" nodeType="afterEffect">
                                  <p:stCondLst>
                                    <p:cond delay="0"/>
                                  </p:stCondLst>
                                  <p:childTnLst>
                                    <p:set>
                                      <p:cBhvr>
                                        <p:cTn id="53" dur="1" fill="hold">
                                          <p:stCondLst>
                                            <p:cond delay="0"/>
                                          </p:stCondLst>
                                        </p:cTn>
                                        <p:tgtEl>
                                          <p:spTgt spid="138325">
                                            <p:txEl>
                                              <p:pRg st="0" end="0"/>
                                            </p:txEl>
                                          </p:spTgt>
                                        </p:tgtEl>
                                        <p:attrNameLst>
                                          <p:attrName>style.visibility</p:attrName>
                                        </p:attrNameLst>
                                      </p:cBhvr>
                                      <p:to>
                                        <p:strVal val="visible"/>
                                      </p:to>
                                    </p:set>
                                    <p:animEffect transition="in" filter="wipe(left)">
                                      <p:cBhvr>
                                        <p:cTn id="54" dur="500"/>
                                        <p:tgtEl>
                                          <p:spTgt spid="138325">
                                            <p:txEl>
                                              <p:pRg st="0" end="0"/>
                                            </p:txEl>
                                          </p:spTgt>
                                        </p:tgtEl>
                                      </p:cBhvr>
                                    </p:animEffect>
                                  </p:childTnLst>
                                </p:cTn>
                              </p:par>
                            </p:childTnLst>
                          </p:cTn>
                        </p:par>
                        <p:par>
                          <p:cTn id="55" fill="hold" nodeType="withGroup">
                            <p:stCondLst>
                              <p:cond delay="1500"/>
                            </p:stCondLst>
                            <p:childTnLst>
                              <p:par>
                                <p:cTn id="56" presetID="22" presetClass="entr" presetSubtype="8" fill="hold" grpId="0" nodeType="afterEffect">
                                  <p:stCondLst>
                                    <p:cond delay="0"/>
                                  </p:stCondLst>
                                  <p:childTnLst>
                                    <p:set>
                                      <p:cBhvr>
                                        <p:cTn id="57" dur="1" fill="hold">
                                          <p:stCondLst>
                                            <p:cond delay="0"/>
                                          </p:stCondLst>
                                        </p:cTn>
                                        <p:tgtEl>
                                          <p:spTgt spid="138326">
                                            <p:txEl>
                                              <p:pRg st="0" end="0"/>
                                            </p:txEl>
                                          </p:spTgt>
                                        </p:tgtEl>
                                        <p:attrNameLst>
                                          <p:attrName>style.visibility</p:attrName>
                                        </p:attrNameLst>
                                      </p:cBhvr>
                                      <p:to>
                                        <p:strVal val="visible"/>
                                      </p:to>
                                    </p:set>
                                    <p:animEffect transition="in" filter="wipe(left)">
                                      <p:cBhvr>
                                        <p:cTn id="58" dur="500"/>
                                        <p:tgtEl>
                                          <p:spTgt spid="13832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8318" grpId="0" build="p" autoUpdateAnimBg="0"/>
      <p:bldP spid="138319" grpId="0" build="p" autoUpdateAnimBg="0"/>
      <p:bldP spid="138320" grpId="0" build="p" autoUpdateAnimBg="0"/>
      <p:bldP spid="138321" grpId="0" build="p" autoUpdateAnimBg="0"/>
      <p:bldP spid="138322" grpId="0" build="p" autoUpdateAnimBg="0"/>
      <p:bldP spid="138323" grpId="0" build="p" autoUpdateAnimBg="0"/>
      <p:bldP spid="138324" grpId="0" build="p" autoUpdateAnimBg="0"/>
      <p:bldP spid="138325" grpId="0" build="p" autoUpdateAnimBg="0"/>
      <p:bldP spid="138326" grpId="0" build="p" autoUpdateAnimBg="0"/>
      <p:bldP spid="138327" grpId="0" build="p" autoUpdateAnimBg="0" advAuto="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97800" name="Rectangle 168"/>
              <p:cNvSpPr>
                <a:spLocks noChangeArrowheads="1"/>
              </p:cNvSpPr>
              <p:nvPr/>
            </p:nvSpPr>
            <p:spPr bwMode="auto">
              <a:xfrm>
                <a:off x="2133600" y="490723"/>
                <a:ext cx="9478392" cy="528637"/>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anchor="ctr"/>
              <a:lstStyle>
                <a:lvl1pPr algn="ctr">
                  <a:defRPr sz="4400">
                    <a:solidFill>
                      <a:schemeClr val="tx2"/>
                    </a:solidFill>
                    <a:latin typeface="Arial" panose="020B0604020202020204" pitchFamily="34" charset="0"/>
                    <a:ea typeface="宋体" panose="02010600030101010101" pitchFamily="2" charset="-122"/>
                  </a:defRPr>
                </a:lvl1pPr>
                <a:lvl2pPr algn="ctr">
                  <a:defRPr sz="4400">
                    <a:solidFill>
                      <a:schemeClr val="tx2"/>
                    </a:solidFill>
                    <a:latin typeface="Arial" panose="020B0604020202020204" pitchFamily="34" charset="0"/>
                    <a:ea typeface="宋体" panose="02010600030101010101" pitchFamily="2" charset="-122"/>
                  </a:defRPr>
                </a:lvl2pPr>
                <a:lvl3pPr algn="ctr">
                  <a:defRPr sz="4400">
                    <a:solidFill>
                      <a:schemeClr val="tx2"/>
                    </a:solidFill>
                    <a:latin typeface="Arial" panose="020B0604020202020204" pitchFamily="34" charset="0"/>
                    <a:ea typeface="宋体" panose="02010600030101010101" pitchFamily="2" charset="-122"/>
                  </a:defRPr>
                </a:lvl3pPr>
                <a:lvl4pPr algn="ctr">
                  <a:defRPr sz="4400">
                    <a:solidFill>
                      <a:schemeClr val="tx2"/>
                    </a:solidFill>
                    <a:latin typeface="Arial" panose="020B0604020202020204" pitchFamily="34" charset="0"/>
                    <a:ea typeface="宋体" panose="02010600030101010101" pitchFamily="2" charset="-122"/>
                  </a:defRPr>
                </a:lvl4pPr>
                <a:lvl5pPr algn="ctr">
                  <a:defRPr sz="4400">
                    <a:solidFill>
                      <a:schemeClr val="tx2"/>
                    </a:solidFill>
                    <a:latin typeface="Arial" panose="020B0604020202020204" pitchFamily="34" charset="0"/>
                    <a:ea typeface="宋体" panose="02010600030101010101" pitchFamily="2" charset="-122"/>
                  </a:defRPr>
                </a:lvl5pPr>
                <a:lvl6pPr marL="457200" algn="ctr"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algn="l"/>
                <a:r>
                  <a:rPr lang="zh-CN" altLang="en-US" sz="2400" dirty="0">
                    <a:solidFill>
                      <a:schemeClr val="tx1"/>
                    </a:solidFill>
                    <a:latin typeface="宋体" panose="02010600030101010101" pitchFamily="2" charset="-122"/>
                  </a:rPr>
                  <a:t>计算</a:t>
                </a:r>
                <a14:m>
                  <m:oMath xmlns:m="http://schemas.openxmlformats.org/officeDocument/2006/math">
                    <m:nary>
                      <m:naryPr>
                        <m:ctrlPr>
                          <a:rPr lang="zh-CN" altLang="en-US" sz="2400" i="1" smtClean="0">
                            <a:solidFill>
                              <a:prstClr val="black"/>
                            </a:solidFill>
                            <a:latin typeface="Cambria Math" panose="02040503050406030204" pitchFamily="18" charset="0"/>
                          </a:rPr>
                        </m:ctrlPr>
                      </m:naryPr>
                      <m:sub>
                        <m:r>
                          <a:rPr lang="zh-CN" altLang="en-US" sz="2400" i="1">
                            <a:solidFill>
                              <a:srgbClr val="FF0000"/>
                            </a:solidFill>
                            <a:latin typeface="Cambria Math" panose="02040503050406030204" pitchFamily="18" charset="0"/>
                          </a:rPr>
                          <m:t>𝐿</m:t>
                        </m:r>
                      </m:sub>
                      <m:sup/>
                      <m:e>
                        <m:rad>
                          <m:radPr>
                            <m:degHide m:val="on"/>
                            <m:ctrlPr>
                              <a:rPr lang="zh-CN" altLang="en-US" sz="2400" i="1" smtClean="0">
                                <a:solidFill>
                                  <a:schemeClr val="tx1"/>
                                </a:solidFill>
                                <a:latin typeface="Cambria Math" panose="02040503050406030204" pitchFamily="18" charset="0"/>
                              </a:rPr>
                            </m:ctrlPr>
                          </m:radPr>
                          <m:deg/>
                          <m:e>
                            <m:r>
                              <a:rPr lang="en-US" altLang="zh-CN" sz="2400" b="0" i="1" smtClean="0">
                                <a:solidFill>
                                  <a:schemeClr val="tx1"/>
                                </a:solidFill>
                                <a:latin typeface="Cambria Math" panose="02040503050406030204" pitchFamily="18" charset="0"/>
                              </a:rPr>
                              <m:t>𝑦</m:t>
                            </m:r>
                          </m:e>
                        </m:rad>
                        <m:r>
                          <m:rPr>
                            <m:nor/>
                          </m:rPr>
                          <a:rPr lang="zh-CN" altLang="en-US" sz="2400" i="1">
                            <a:solidFill>
                              <a:prstClr val="black"/>
                            </a:solidFill>
                            <a:latin typeface="Cambria Math" panose="02040503050406030204" pitchFamily="18" charset="0"/>
                          </a:rPr>
                          <m:t> </m:t>
                        </m:r>
                        <m:r>
                          <m:rPr>
                            <m:sty m:val="p"/>
                          </m:rPr>
                          <a:rPr lang="zh-CN" altLang="en-US" sz="2400" i="0">
                            <a:solidFill>
                              <a:prstClr val="black"/>
                            </a:solidFill>
                            <a:latin typeface="Cambria Math" panose="02040503050406030204" pitchFamily="18" charset="0"/>
                          </a:rPr>
                          <m:t>d</m:t>
                        </m:r>
                        <m:r>
                          <m:rPr>
                            <m:nor/>
                          </m:rPr>
                          <a:rPr lang="zh-CN" altLang="en-US" sz="2400" i="1">
                            <a:solidFill>
                              <a:prstClr val="black"/>
                            </a:solidFill>
                            <a:latin typeface="Cambria Math" panose="02040503050406030204" pitchFamily="18" charset="0"/>
                          </a:rPr>
                          <m:t> </m:t>
                        </m:r>
                        <m:r>
                          <a:rPr lang="zh-CN" altLang="en-US" sz="2400" i="1">
                            <a:solidFill>
                              <a:prstClr val="black"/>
                            </a:solidFill>
                            <a:latin typeface="Cambria Math" panose="02040503050406030204" pitchFamily="18" charset="0"/>
                          </a:rPr>
                          <m:t>𝑠</m:t>
                        </m:r>
                      </m:e>
                    </m:nary>
                  </m:oMath>
                </a14:m>
                <a:r>
                  <a:rPr lang="zh-CN" altLang="en-US" sz="2400" dirty="0">
                    <a:solidFill>
                      <a:schemeClr val="tx1"/>
                    </a:solidFill>
                    <a:latin typeface="宋体" panose="02010600030101010101" pitchFamily="2" charset="-122"/>
                  </a:rPr>
                  <a:t>，</a:t>
                </a:r>
                <a:r>
                  <a:rPr kumimoji="1" lang="zh-CN" altLang="en-US" sz="2400" dirty="0">
                    <a:solidFill>
                      <a:schemeClr val="tx1"/>
                    </a:solidFill>
                    <a:latin typeface="宋体" panose="02010600030101010101" pitchFamily="2" charset="-122"/>
                  </a:rPr>
                  <a:t>其中</a:t>
                </a:r>
                <a14:m>
                  <m:oMath xmlns:m="http://schemas.openxmlformats.org/officeDocument/2006/math">
                    <m:r>
                      <a:rPr lang="zh-CN" altLang="en-US" sz="2400" i="1" smtClean="0">
                        <a:solidFill>
                          <a:srgbClr val="FF0000"/>
                        </a:solidFill>
                        <a:latin typeface="Cambria Math" panose="02040503050406030204" pitchFamily="18" charset="0"/>
                      </a:rPr>
                      <m:t>𝐿</m:t>
                    </m:r>
                  </m:oMath>
                </a14:m>
                <a:r>
                  <a:rPr kumimoji="1" lang="zh-CN" altLang="en-US" sz="2400" dirty="0">
                    <a:solidFill>
                      <a:schemeClr val="tx1"/>
                    </a:solidFill>
                    <a:latin typeface="宋体" panose="02010600030101010101" pitchFamily="2" charset="-122"/>
                  </a:rPr>
                  <a:t>是抛物线</a:t>
                </a:r>
                <a14:m>
                  <m:oMath xmlns:m="http://schemas.openxmlformats.org/officeDocument/2006/math">
                    <m:r>
                      <a:rPr lang="en-US" altLang="zh-CN" sz="2400" b="0" i="1" smtClean="0">
                        <a:solidFill>
                          <a:prstClr val="black"/>
                        </a:solidFill>
                        <a:latin typeface="Cambria Math" panose="02040503050406030204" pitchFamily="18" charset="0"/>
                      </a:rPr>
                      <m:t>𝑦</m:t>
                    </m:r>
                    <m:r>
                      <a:rPr lang="en-US" altLang="zh-CN" sz="2400" b="0" i="1" smtClean="0">
                        <a:solidFill>
                          <a:prstClr val="black"/>
                        </a:solidFill>
                        <a:latin typeface="Cambria Math" panose="02040503050406030204" pitchFamily="18" charset="0"/>
                      </a:rPr>
                      <m:t>=</m:t>
                    </m:r>
                    <m:sSup>
                      <m:sSupPr>
                        <m:ctrlPr>
                          <a:rPr lang="en-US" altLang="zh-CN" sz="2400" b="0" i="1" smtClean="0">
                            <a:solidFill>
                              <a:prstClr val="black"/>
                            </a:solidFill>
                            <a:latin typeface="Cambria Math" panose="02040503050406030204" pitchFamily="18" charset="0"/>
                          </a:rPr>
                        </m:ctrlPr>
                      </m:sSupPr>
                      <m:e>
                        <m:r>
                          <a:rPr lang="en-US" altLang="zh-CN" sz="2400" b="0" i="1" smtClean="0">
                            <a:solidFill>
                              <a:prstClr val="black"/>
                            </a:solidFill>
                            <a:latin typeface="Cambria Math" panose="02040503050406030204" pitchFamily="18" charset="0"/>
                          </a:rPr>
                          <m:t>𝑥</m:t>
                        </m:r>
                      </m:e>
                      <m:sup>
                        <m:r>
                          <a:rPr lang="en-US" altLang="zh-CN" sz="2400" b="0" i="1" smtClean="0">
                            <a:solidFill>
                              <a:prstClr val="black"/>
                            </a:solidFill>
                            <a:latin typeface="Cambria Math" panose="02040503050406030204" pitchFamily="18" charset="0"/>
                          </a:rPr>
                          <m:t>2</m:t>
                        </m:r>
                      </m:sup>
                    </m:sSup>
                  </m:oMath>
                </a14:m>
                <a:r>
                  <a:rPr lang="zh-CN" altLang="en-US" sz="2400" dirty="0">
                    <a:solidFill>
                      <a:schemeClr val="tx1"/>
                    </a:solidFill>
                    <a:latin typeface="宋体" panose="02010600030101010101" pitchFamily="2" charset="-122"/>
                  </a:rPr>
                  <a:t>上点</a:t>
                </a:r>
                <a14:m>
                  <m:oMath xmlns:m="http://schemas.openxmlformats.org/officeDocument/2006/math">
                    <m:r>
                      <a:rPr lang="en-US" altLang="zh-CN" sz="2400" b="0" i="1" smtClean="0">
                        <a:solidFill>
                          <a:prstClr val="black"/>
                        </a:solidFill>
                        <a:latin typeface="Cambria Math" panose="02040503050406030204" pitchFamily="18" charset="0"/>
                      </a:rPr>
                      <m:t>𝑂</m:t>
                    </m:r>
                    <m:d>
                      <m:dPr>
                        <m:ctrlPr>
                          <a:rPr lang="en-US" altLang="zh-CN" sz="2400" b="0" i="1" smtClean="0">
                            <a:solidFill>
                              <a:prstClr val="black"/>
                            </a:solidFill>
                            <a:latin typeface="Cambria Math" panose="02040503050406030204" pitchFamily="18" charset="0"/>
                          </a:rPr>
                        </m:ctrlPr>
                      </m:dPr>
                      <m:e>
                        <m:r>
                          <a:rPr lang="en-US" altLang="zh-CN" sz="2400" b="0" i="1" smtClean="0">
                            <a:solidFill>
                              <a:prstClr val="black"/>
                            </a:solidFill>
                            <a:latin typeface="Cambria Math" panose="02040503050406030204" pitchFamily="18" charset="0"/>
                          </a:rPr>
                          <m:t>0,0</m:t>
                        </m:r>
                      </m:e>
                    </m:d>
                  </m:oMath>
                </a14:m>
                <a:r>
                  <a:rPr lang="zh-CN" altLang="en-US" sz="2400" dirty="0">
                    <a:solidFill>
                      <a:schemeClr val="tx1"/>
                    </a:solidFill>
                    <a:latin typeface="宋体" panose="02010600030101010101" pitchFamily="2" charset="-122"/>
                  </a:rPr>
                  <a:t>与点</a:t>
                </a:r>
                <a14:m>
                  <m:oMath xmlns:m="http://schemas.openxmlformats.org/officeDocument/2006/math">
                    <m:r>
                      <a:rPr lang="en-US" altLang="zh-CN" sz="2400" i="1">
                        <a:solidFill>
                          <a:prstClr val="black"/>
                        </a:solidFill>
                        <a:latin typeface="Cambria Math" panose="02040503050406030204" pitchFamily="18" charset="0"/>
                      </a:rPr>
                      <m:t>𝐵</m:t>
                    </m:r>
                    <m:d>
                      <m:dPr>
                        <m:ctrlPr>
                          <a:rPr lang="en-US" altLang="zh-CN" sz="2400" i="1">
                            <a:solidFill>
                              <a:prstClr val="black"/>
                            </a:solidFill>
                            <a:latin typeface="Cambria Math" panose="02040503050406030204" pitchFamily="18" charset="0"/>
                          </a:rPr>
                        </m:ctrlPr>
                      </m:dPr>
                      <m:e>
                        <m:r>
                          <a:rPr lang="en-US" altLang="zh-CN" sz="2400" b="0" i="1" smtClean="0">
                            <a:solidFill>
                              <a:prstClr val="black"/>
                            </a:solidFill>
                            <a:latin typeface="Cambria Math" panose="02040503050406030204" pitchFamily="18" charset="0"/>
                          </a:rPr>
                          <m:t>1</m:t>
                        </m:r>
                        <m:r>
                          <a:rPr lang="en-US" altLang="zh-CN" sz="2400" i="1">
                            <a:solidFill>
                              <a:prstClr val="black"/>
                            </a:solidFill>
                            <a:latin typeface="Cambria Math" panose="02040503050406030204" pitchFamily="18" charset="0"/>
                          </a:rPr>
                          <m:t>,</m:t>
                        </m:r>
                        <m:r>
                          <a:rPr lang="en-US" altLang="zh-CN" sz="2400" b="0" i="1" smtClean="0">
                            <a:solidFill>
                              <a:prstClr val="black"/>
                            </a:solidFill>
                            <a:latin typeface="Cambria Math" panose="02040503050406030204" pitchFamily="18" charset="0"/>
                          </a:rPr>
                          <m:t>1</m:t>
                        </m:r>
                      </m:e>
                    </m:d>
                  </m:oMath>
                </a14:m>
                <a:r>
                  <a:rPr lang="zh-CN" altLang="en-US" sz="2400" dirty="0">
                    <a:solidFill>
                      <a:schemeClr val="tx1"/>
                    </a:solidFill>
                    <a:latin typeface="宋体" panose="02010600030101010101" pitchFamily="2" charset="-122"/>
                  </a:rPr>
                  <a:t>之间的弧。</a:t>
                </a:r>
              </a:p>
            </p:txBody>
          </p:sp>
        </mc:Choice>
        <mc:Fallback xmlns="">
          <p:sp>
            <p:nvSpPr>
              <p:cNvPr id="197800" name="Rectangle 168"/>
              <p:cNvSpPr>
                <a:spLocks noRot="1" noChangeAspect="1" noMove="1" noResize="1" noEditPoints="1" noAdjustHandles="1" noChangeArrowheads="1" noChangeShapeType="1" noTextEdit="1"/>
              </p:cNvSpPr>
              <p:nvPr/>
            </p:nvSpPr>
            <p:spPr bwMode="auto">
              <a:xfrm>
                <a:off x="2133600" y="490723"/>
                <a:ext cx="9478392" cy="528637"/>
              </a:xfrm>
              <a:prstGeom prst="rect">
                <a:avLst/>
              </a:prstGeom>
              <a:blipFill>
                <a:blip r:embed="rId3"/>
                <a:stretch>
                  <a:fillRect l="-965" t="-1149" r="-4180" b="-20690"/>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sp>
        <p:nvSpPr>
          <p:cNvPr id="197805" name="Text Box 173"/>
          <p:cNvSpPr txBox="1">
            <a:spLocks noChangeArrowheads="1"/>
          </p:cNvSpPr>
          <p:nvPr/>
        </p:nvSpPr>
        <p:spPr bwMode="auto">
          <a:xfrm>
            <a:off x="1189111" y="1163638"/>
            <a:ext cx="9144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zh-CN" altLang="en-US" sz="2800" b="1" dirty="0">
                <a:solidFill>
                  <a:schemeClr val="accent2"/>
                </a:solidFill>
                <a:latin typeface="Times New Roman" panose="02020603050405020304" pitchFamily="18" charset="0"/>
                <a:ea typeface="黑体" panose="02010609060101010101" pitchFamily="49" charset="-122"/>
              </a:rPr>
              <a:t>解</a:t>
            </a:r>
            <a:r>
              <a:rPr kumimoji="1" lang="en-US" altLang="zh-CN" sz="2800" b="1" dirty="0">
                <a:solidFill>
                  <a:schemeClr val="accent2"/>
                </a:solidFill>
                <a:latin typeface="Times New Roman" panose="02020603050405020304" pitchFamily="18" charset="0"/>
                <a:ea typeface="黑体" panose="02010609060101010101" pitchFamily="49" charset="-122"/>
              </a:rPr>
              <a:t>:</a:t>
            </a:r>
            <a:endParaRPr kumimoji="1" lang="en-US" altLang="zh-CN" sz="2800" dirty="0">
              <a:solidFill>
                <a:schemeClr val="accent2"/>
              </a:solidFill>
              <a:latin typeface="Times New Roman" panose="02020603050405020304" pitchFamily="18" charset="0"/>
              <a:ea typeface="黑体" panose="02010609060101010101" pitchFamily="49" charset="-122"/>
            </a:endParaRPr>
          </a:p>
        </p:txBody>
      </p:sp>
      <p:grpSp>
        <p:nvGrpSpPr>
          <p:cNvPr id="197814" name="Group 182"/>
          <p:cNvGrpSpPr>
            <a:grpSpLocks/>
          </p:cNvGrpSpPr>
          <p:nvPr/>
        </p:nvGrpSpPr>
        <p:grpSpPr bwMode="auto">
          <a:xfrm>
            <a:off x="9676830" y="1676857"/>
            <a:ext cx="1935162" cy="2082800"/>
            <a:chOff x="4157" y="1568"/>
            <a:chExt cx="1219" cy="1312"/>
          </a:xfrm>
        </p:grpSpPr>
        <p:graphicFrame>
          <p:nvGraphicFramePr>
            <p:cNvPr id="197815" name="Object 183"/>
            <p:cNvGraphicFramePr>
              <a:graphicFrameLocks noChangeAspect="1"/>
            </p:cNvGraphicFramePr>
            <p:nvPr/>
          </p:nvGraphicFramePr>
          <p:xfrm>
            <a:off x="5062" y="2688"/>
            <a:ext cx="96" cy="192"/>
          </p:xfrm>
          <a:graphic>
            <a:graphicData uri="http://schemas.openxmlformats.org/presentationml/2006/ole">
              <mc:AlternateContent xmlns:mc="http://schemas.openxmlformats.org/markup-compatibility/2006">
                <mc:Choice xmlns:v="urn:schemas-microsoft-com:vml" Requires="v">
                  <p:oleObj spid="_x0000_s198403" name="Equation" r:id="rId4" imgW="152280" imgH="304560" progId="Equation.3">
                    <p:embed/>
                  </p:oleObj>
                </mc:Choice>
                <mc:Fallback>
                  <p:oleObj name="Equation" r:id="rId4" imgW="152280" imgH="304560" progId="Equation.3">
                    <p:embed/>
                    <p:pic>
                      <p:nvPicPr>
                        <p:cNvPr id="0" name="Object 18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62" y="2688"/>
                          <a:ext cx="96" cy="1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97816" name="Object 184"/>
            <p:cNvGraphicFramePr>
              <a:graphicFrameLocks noChangeAspect="1"/>
            </p:cNvGraphicFramePr>
            <p:nvPr/>
          </p:nvGraphicFramePr>
          <p:xfrm>
            <a:off x="4725" y="2304"/>
            <a:ext cx="160" cy="192"/>
          </p:xfrm>
          <a:graphic>
            <a:graphicData uri="http://schemas.openxmlformats.org/presentationml/2006/ole">
              <mc:AlternateContent xmlns:mc="http://schemas.openxmlformats.org/markup-compatibility/2006">
                <mc:Choice xmlns:v="urn:schemas-microsoft-com:vml" Requires="v">
                  <p:oleObj spid="_x0000_s198404" name="Equation" r:id="rId6" imgW="253800" imgH="304560" progId="Equation.3">
                    <p:embed/>
                  </p:oleObj>
                </mc:Choice>
                <mc:Fallback>
                  <p:oleObj name="Equation" r:id="rId6" imgW="253800" imgH="304560" progId="Equation.3">
                    <p:embed/>
                    <p:pic>
                      <p:nvPicPr>
                        <p:cNvPr id="0" name="Object 18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25" y="2304"/>
                          <a:ext cx="160" cy="1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97817" name="Line 185"/>
            <p:cNvSpPr>
              <a:spLocks noChangeShapeType="1"/>
            </p:cNvSpPr>
            <p:nvPr/>
          </p:nvSpPr>
          <p:spPr bwMode="auto">
            <a:xfrm>
              <a:off x="4176" y="2673"/>
              <a:ext cx="12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7818" name="Line 186"/>
            <p:cNvSpPr>
              <a:spLocks noChangeShapeType="1"/>
            </p:cNvSpPr>
            <p:nvPr/>
          </p:nvSpPr>
          <p:spPr bwMode="auto">
            <a:xfrm flipV="1">
              <a:off x="4176" y="1584"/>
              <a:ext cx="0" cy="1089"/>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197819" name="Object 187"/>
            <p:cNvGraphicFramePr>
              <a:graphicFrameLocks noChangeAspect="1"/>
            </p:cNvGraphicFramePr>
            <p:nvPr/>
          </p:nvGraphicFramePr>
          <p:xfrm>
            <a:off x="5232" y="2728"/>
            <a:ext cx="144" cy="152"/>
          </p:xfrm>
          <a:graphic>
            <a:graphicData uri="http://schemas.openxmlformats.org/presentationml/2006/ole">
              <mc:AlternateContent xmlns:mc="http://schemas.openxmlformats.org/markup-compatibility/2006">
                <mc:Choice xmlns:v="urn:schemas-microsoft-com:vml" Requires="v">
                  <p:oleObj spid="_x0000_s198405" name="Equation" r:id="rId8" imgW="228600" imgH="241200" progId="Equation.3">
                    <p:embed/>
                  </p:oleObj>
                </mc:Choice>
                <mc:Fallback>
                  <p:oleObj name="Equation" r:id="rId8" imgW="228600" imgH="241200" progId="Equation.3">
                    <p:embed/>
                    <p:pic>
                      <p:nvPicPr>
                        <p:cNvPr id="0" name="Object 18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232" y="2728"/>
                          <a:ext cx="144" cy="1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97820" name="Object 188"/>
            <p:cNvGraphicFramePr>
              <a:graphicFrameLocks noChangeAspect="1"/>
            </p:cNvGraphicFramePr>
            <p:nvPr/>
          </p:nvGraphicFramePr>
          <p:xfrm>
            <a:off x="4224" y="1576"/>
            <a:ext cx="152" cy="200"/>
          </p:xfrm>
          <a:graphic>
            <a:graphicData uri="http://schemas.openxmlformats.org/presentationml/2006/ole">
              <mc:AlternateContent xmlns:mc="http://schemas.openxmlformats.org/markup-compatibility/2006">
                <mc:Choice xmlns:v="urn:schemas-microsoft-com:vml" Requires="v">
                  <p:oleObj spid="_x0000_s198406" name="Equation" r:id="rId10" imgW="241200" imgH="317160" progId="Equation.3">
                    <p:embed/>
                  </p:oleObj>
                </mc:Choice>
                <mc:Fallback>
                  <p:oleObj name="Equation" r:id="rId10" imgW="241200" imgH="317160" progId="Equation.3">
                    <p:embed/>
                    <p:pic>
                      <p:nvPicPr>
                        <p:cNvPr id="0" name="Object 188"/>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224" y="1576"/>
                          <a:ext cx="152" cy="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97821" name="Object 189"/>
            <p:cNvGraphicFramePr>
              <a:graphicFrameLocks noChangeAspect="1"/>
            </p:cNvGraphicFramePr>
            <p:nvPr/>
          </p:nvGraphicFramePr>
          <p:xfrm>
            <a:off x="4376" y="1872"/>
            <a:ext cx="616" cy="336"/>
          </p:xfrm>
          <a:graphic>
            <a:graphicData uri="http://schemas.openxmlformats.org/presentationml/2006/ole">
              <mc:AlternateContent xmlns:mc="http://schemas.openxmlformats.org/markup-compatibility/2006">
                <mc:Choice xmlns:v="urn:schemas-microsoft-com:vml" Requires="v">
                  <p:oleObj spid="_x0000_s198407" name="Equation" r:id="rId12" imgW="977760" imgH="533160" progId="Equation.3">
                    <p:embed/>
                  </p:oleObj>
                </mc:Choice>
                <mc:Fallback>
                  <p:oleObj name="Equation" r:id="rId12" imgW="977760" imgH="533160" progId="Equation.3">
                    <p:embed/>
                    <p:pic>
                      <p:nvPicPr>
                        <p:cNvPr id="0" name="Object 189"/>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376" y="1872"/>
                          <a:ext cx="616" cy="3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97822" name="Line 190"/>
            <p:cNvSpPr>
              <a:spLocks noChangeShapeType="1"/>
            </p:cNvSpPr>
            <p:nvPr/>
          </p:nvSpPr>
          <p:spPr bwMode="auto">
            <a:xfrm>
              <a:off x="5091" y="1813"/>
              <a:ext cx="0" cy="857"/>
            </a:xfrm>
            <a:prstGeom prst="line">
              <a:avLst/>
            </a:prstGeom>
            <a:noFill/>
            <a:ln w="2857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197823" name="Object 191"/>
            <p:cNvGraphicFramePr>
              <a:graphicFrameLocks noChangeAspect="1"/>
            </p:cNvGraphicFramePr>
            <p:nvPr/>
          </p:nvGraphicFramePr>
          <p:xfrm>
            <a:off x="4157" y="2728"/>
            <a:ext cx="136" cy="152"/>
          </p:xfrm>
          <a:graphic>
            <a:graphicData uri="http://schemas.openxmlformats.org/presentationml/2006/ole">
              <mc:AlternateContent xmlns:mc="http://schemas.openxmlformats.org/markup-compatibility/2006">
                <mc:Choice xmlns:v="urn:schemas-microsoft-com:vml" Requires="v">
                  <p:oleObj spid="_x0000_s198408" name="Equation" r:id="rId14" imgW="215640" imgH="241200" progId="Equation.3">
                    <p:embed/>
                  </p:oleObj>
                </mc:Choice>
                <mc:Fallback>
                  <p:oleObj name="Equation" r:id="rId14" imgW="215640" imgH="241200" progId="Equation.3">
                    <p:embed/>
                    <p:pic>
                      <p:nvPicPr>
                        <p:cNvPr id="0" name="Object 191"/>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157" y="2728"/>
                          <a:ext cx="136" cy="1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97824" name="Object 192"/>
            <p:cNvGraphicFramePr>
              <a:graphicFrameLocks noChangeAspect="1"/>
            </p:cNvGraphicFramePr>
            <p:nvPr/>
          </p:nvGraphicFramePr>
          <p:xfrm>
            <a:off x="4768" y="1568"/>
            <a:ext cx="584" cy="256"/>
          </p:xfrm>
          <a:graphic>
            <a:graphicData uri="http://schemas.openxmlformats.org/presentationml/2006/ole">
              <mc:AlternateContent xmlns:mc="http://schemas.openxmlformats.org/markup-compatibility/2006">
                <mc:Choice xmlns:v="urn:schemas-microsoft-com:vml" Requires="v">
                  <p:oleObj spid="_x0000_s198409" name="Equation" r:id="rId16" imgW="927000" imgH="406080" progId="Equation.3">
                    <p:embed/>
                  </p:oleObj>
                </mc:Choice>
                <mc:Fallback>
                  <p:oleObj name="Equation" r:id="rId16" imgW="927000" imgH="406080" progId="Equation.3">
                    <p:embed/>
                    <p:pic>
                      <p:nvPicPr>
                        <p:cNvPr id="0" name="Object 192"/>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768" y="1568"/>
                          <a:ext cx="584" cy="2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97825" name="Freeform 193"/>
            <p:cNvSpPr>
              <a:spLocks/>
            </p:cNvSpPr>
            <p:nvPr/>
          </p:nvSpPr>
          <p:spPr bwMode="auto">
            <a:xfrm>
              <a:off x="4176" y="1802"/>
              <a:ext cx="906" cy="864"/>
            </a:xfrm>
            <a:custGeom>
              <a:avLst/>
              <a:gdLst>
                <a:gd name="T0" fmla="*/ 0 w 906"/>
                <a:gd name="T1" fmla="*/ 864 h 864"/>
                <a:gd name="T2" fmla="*/ 90 w 906"/>
                <a:gd name="T3" fmla="*/ 858 h 864"/>
                <a:gd name="T4" fmla="*/ 180 w 906"/>
                <a:gd name="T5" fmla="*/ 828 h 864"/>
                <a:gd name="T6" fmla="*/ 270 w 906"/>
                <a:gd name="T7" fmla="*/ 786 h 864"/>
                <a:gd name="T8" fmla="*/ 360 w 906"/>
                <a:gd name="T9" fmla="*/ 726 h 864"/>
                <a:gd name="T10" fmla="*/ 456 w 906"/>
                <a:gd name="T11" fmla="*/ 648 h 864"/>
                <a:gd name="T12" fmla="*/ 546 w 906"/>
                <a:gd name="T13" fmla="*/ 552 h 864"/>
                <a:gd name="T14" fmla="*/ 636 w 906"/>
                <a:gd name="T15" fmla="*/ 438 h 864"/>
                <a:gd name="T16" fmla="*/ 726 w 906"/>
                <a:gd name="T17" fmla="*/ 312 h 864"/>
                <a:gd name="T18" fmla="*/ 816 w 906"/>
                <a:gd name="T19" fmla="*/ 162 h 864"/>
                <a:gd name="T20" fmla="*/ 906 w 906"/>
                <a:gd name="T21" fmla="*/ 0 h 8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06" h="864">
                  <a:moveTo>
                    <a:pt x="0" y="864"/>
                  </a:moveTo>
                  <a:lnTo>
                    <a:pt x="90" y="858"/>
                  </a:lnTo>
                  <a:lnTo>
                    <a:pt x="180" y="828"/>
                  </a:lnTo>
                  <a:lnTo>
                    <a:pt x="270" y="786"/>
                  </a:lnTo>
                  <a:lnTo>
                    <a:pt x="360" y="726"/>
                  </a:lnTo>
                  <a:lnTo>
                    <a:pt x="456" y="648"/>
                  </a:lnTo>
                  <a:lnTo>
                    <a:pt x="546" y="552"/>
                  </a:lnTo>
                  <a:lnTo>
                    <a:pt x="636" y="438"/>
                  </a:lnTo>
                  <a:lnTo>
                    <a:pt x="726" y="312"/>
                  </a:lnTo>
                  <a:lnTo>
                    <a:pt x="816" y="162"/>
                  </a:lnTo>
                  <a:lnTo>
                    <a:pt x="906" y="0"/>
                  </a:lnTo>
                </a:path>
              </a:pathLst>
            </a:custGeom>
            <a:noFill/>
            <a:ln w="19050" cmpd="sng">
              <a:solidFill>
                <a:srgbClr val="FF0066"/>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2" name="日期占位符 1"/>
          <p:cNvSpPr>
            <a:spLocks noGrp="1"/>
          </p:cNvSpPr>
          <p:nvPr>
            <p:ph type="dt" sz="half" idx="10"/>
          </p:nvPr>
        </p:nvSpPr>
        <p:spPr/>
        <p:txBody>
          <a:bodyPr/>
          <a:lstStyle/>
          <a:p>
            <a:fld id="{4800FC8B-7753-4A13-BD5B-B9069CF77908}" type="datetime11">
              <a:rPr lang="zh-CN" altLang="en-US" smtClean="0"/>
              <a:t>08:53:16</a:t>
            </a:fld>
            <a:endParaRPr lang="en-US" altLang="zh-CN"/>
          </a:p>
        </p:txBody>
      </p:sp>
      <p:sp>
        <p:nvSpPr>
          <p:cNvPr id="3" name="矩形 2"/>
          <p:cNvSpPr/>
          <p:nvPr/>
        </p:nvSpPr>
        <p:spPr>
          <a:xfrm>
            <a:off x="1189111" y="490723"/>
            <a:ext cx="944489" cy="523220"/>
          </a:xfrm>
          <a:prstGeom prst="rect">
            <a:avLst/>
          </a:prstGeom>
        </p:spPr>
        <p:txBody>
          <a:bodyPr wrap="none">
            <a:spAutoFit/>
          </a:bodyPr>
          <a:lstStyle/>
          <a:p>
            <a:r>
              <a:rPr lang="zh-CN" altLang="en-US" sz="2800" b="1" dirty="0">
                <a:solidFill>
                  <a:srgbClr val="ED7D31"/>
                </a:solidFill>
                <a:ea typeface="黑体" panose="02010609060101010101" pitchFamily="49" charset="-122"/>
              </a:rPr>
              <a:t>例</a:t>
            </a:r>
            <a:r>
              <a:rPr lang="en-US" altLang="zh-CN" sz="2800" b="1" dirty="0">
                <a:solidFill>
                  <a:srgbClr val="ED7D31"/>
                </a:solidFill>
                <a:ea typeface="黑体" panose="02010609060101010101" pitchFamily="49" charset="-122"/>
              </a:rPr>
              <a:t>1.</a:t>
            </a:r>
            <a:r>
              <a:rPr lang="en-US" altLang="zh-CN" sz="2800" dirty="0">
                <a:solidFill>
                  <a:prstClr val="black"/>
                </a:solidFill>
                <a:ea typeface="黑体" panose="02010609060101010101" pitchFamily="49" charset="-122"/>
              </a:rPr>
              <a:t> </a:t>
            </a:r>
            <a:endParaRPr lang="zh-CN" altLang="en-US" dirty="0"/>
          </a:p>
        </p:txBody>
      </p:sp>
      <mc:AlternateContent xmlns:mc="http://schemas.openxmlformats.org/markup-compatibility/2006" xmlns:a14="http://schemas.microsoft.com/office/drawing/2010/main">
        <mc:Choice Requires="a14">
          <p:sp>
            <p:nvSpPr>
              <p:cNvPr id="4" name="矩形 3"/>
              <p:cNvSpPr/>
              <p:nvPr/>
            </p:nvSpPr>
            <p:spPr>
              <a:xfrm>
                <a:off x="2129897" y="1221085"/>
                <a:ext cx="4230582" cy="460575"/>
              </a:xfrm>
              <a:prstGeom prst="rect">
                <a:avLst/>
              </a:prstGeom>
            </p:spPr>
            <p:txBody>
              <a:bodyPr wrap="none">
                <a:spAutoFit/>
              </a:bodyPr>
              <a:lstStyle/>
              <a:p>
                <a14:m>
                  <m:oMath xmlns:m="http://schemas.openxmlformats.org/officeDocument/2006/math">
                    <m:r>
                      <a:rPr lang="zh-CN" altLang="en-US" sz="2400" i="1" smtClean="0">
                        <a:solidFill>
                          <a:srgbClr val="FF0000"/>
                        </a:solidFill>
                        <a:latin typeface="Cambria Math" panose="02040503050406030204" pitchFamily="18" charset="0"/>
                      </a:rPr>
                      <m:t>𝐿</m:t>
                    </m:r>
                    <m:r>
                      <a:rPr lang="en-US" altLang="zh-CN" sz="2400" b="0" i="1" smtClean="0">
                        <a:solidFill>
                          <a:srgbClr val="FF0000"/>
                        </a:solidFill>
                        <a:latin typeface="Cambria Math" panose="02040503050406030204" pitchFamily="18" charset="0"/>
                      </a:rPr>
                      <m:t>:</m:t>
                    </m:r>
                    <m:r>
                      <a:rPr lang="en-US" altLang="zh-CN" sz="2400" i="1">
                        <a:solidFill>
                          <a:prstClr val="black"/>
                        </a:solidFill>
                        <a:latin typeface="Cambria Math" panose="02040503050406030204" pitchFamily="18" charset="0"/>
                      </a:rPr>
                      <m:t>𝑦</m:t>
                    </m:r>
                    <m:r>
                      <a:rPr lang="en-US" altLang="zh-CN" sz="2400" i="1">
                        <a:solidFill>
                          <a:prstClr val="black"/>
                        </a:solidFill>
                        <a:latin typeface="Cambria Math" panose="02040503050406030204" pitchFamily="18" charset="0"/>
                      </a:rPr>
                      <m:t>=</m:t>
                    </m:r>
                    <m:sSup>
                      <m:sSupPr>
                        <m:ctrlPr>
                          <a:rPr lang="en-US" altLang="zh-CN" sz="2400" i="1">
                            <a:solidFill>
                              <a:prstClr val="black"/>
                            </a:solidFill>
                            <a:latin typeface="Cambria Math" panose="02040503050406030204" pitchFamily="18" charset="0"/>
                          </a:rPr>
                        </m:ctrlPr>
                      </m:sSupPr>
                      <m:e>
                        <m:r>
                          <a:rPr lang="en-US" altLang="zh-CN" sz="2400" i="1">
                            <a:solidFill>
                              <a:prstClr val="black"/>
                            </a:solidFill>
                            <a:latin typeface="Cambria Math" panose="02040503050406030204" pitchFamily="18" charset="0"/>
                          </a:rPr>
                          <m:t>𝑥</m:t>
                        </m:r>
                      </m:e>
                      <m:sup>
                        <m:r>
                          <a:rPr lang="en-US" altLang="zh-CN" sz="2400" i="1">
                            <a:solidFill>
                              <a:prstClr val="black"/>
                            </a:solidFill>
                            <a:latin typeface="Cambria Math" panose="02040503050406030204" pitchFamily="18" charset="0"/>
                          </a:rPr>
                          <m:t>2</m:t>
                        </m:r>
                      </m:sup>
                    </m:sSup>
                    <m:r>
                      <a:rPr lang="en-US" altLang="zh-CN" sz="2400" b="0" i="1">
                        <a:solidFill>
                          <a:prstClr val="black"/>
                        </a:solidFill>
                        <a:latin typeface="Cambria Math" panose="02040503050406030204" pitchFamily="18" charset="0"/>
                      </a:rPr>
                      <m:t> </m:t>
                    </m:r>
                    <m:r>
                      <a:rPr lang="en-US" altLang="zh-CN" sz="2400" b="0" i="1" smtClean="0">
                        <a:solidFill>
                          <a:prstClr val="black"/>
                        </a:solidFill>
                        <a:latin typeface="Cambria Math" panose="02040503050406030204" pitchFamily="18" charset="0"/>
                      </a:rPr>
                      <m:t>,</m:t>
                    </m:r>
                    <m:r>
                      <a:rPr lang="en-US" altLang="zh-CN" sz="2400" b="0" i="1" smtClean="0">
                        <a:solidFill>
                          <a:prstClr val="black"/>
                        </a:solidFill>
                        <a:latin typeface="Cambria Math" panose="02040503050406030204" pitchFamily="18" charset="0"/>
                      </a:rPr>
                      <m:t>𝑥</m:t>
                    </m:r>
                    <m:r>
                      <a:rPr lang="en-US" altLang="zh-CN" sz="2400" b="0" i="1" smtClean="0">
                        <a:solidFill>
                          <a:prstClr val="black"/>
                        </a:solidFill>
                        <a:latin typeface="Cambria Math" panose="02040503050406030204" pitchFamily="18" charset="0"/>
                      </a:rPr>
                      <m:t>=</m:t>
                    </m:r>
                    <m:r>
                      <a:rPr lang="en-US" altLang="zh-CN" sz="2400" b="0" i="1" smtClean="0">
                        <a:solidFill>
                          <a:prstClr val="black"/>
                        </a:solidFill>
                        <a:latin typeface="Cambria Math" panose="02040503050406030204" pitchFamily="18" charset="0"/>
                      </a:rPr>
                      <m:t>𝑥</m:t>
                    </m:r>
                    <m:r>
                      <a:rPr lang="en-US" altLang="zh-CN" sz="2400" b="0" i="1" smtClean="0">
                        <a:solidFill>
                          <a:prstClr val="black"/>
                        </a:solidFill>
                        <a:latin typeface="Cambria Math" panose="02040503050406030204" pitchFamily="18" charset="0"/>
                      </a:rPr>
                      <m:t>,  </m:t>
                    </m:r>
                    <m:d>
                      <m:dPr>
                        <m:ctrlPr>
                          <a:rPr lang="en-US" altLang="zh-CN" sz="2400" b="0" i="1" smtClean="0">
                            <a:solidFill>
                              <a:prstClr val="black"/>
                            </a:solidFill>
                            <a:latin typeface="Cambria Math" panose="02040503050406030204" pitchFamily="18" charset="0"/>
                          </a:rPr>
                        </m:ctrlPr>
                      </m:dPr>
                      <m:e>
                        <m:r>
                          <a:rPr lang="en-US" altLang="zh-CN" sz="2400" b="0" i="1" smtClean="0">
                            <a:solidFill>
                              <a:prstClr val="black"/>
                            </a:solidFill>
                            <a:latin typeface="Cambria Math" panose="02040503050406030204" pitchFamily="18" charset="0"/>
                          </a:rPr>
                          <m:t>0</m:t>
                        </m:r>
                        <m:r>
                          <a:rPr lang="en-US" altLang="zh-CN" sz="2400" b="0" i="1" smtClean="0">
                            <a:solidFill>
                              <a:prstClr val="black"/>
                            </a:solidFill>
                            <a:latin typeface="Cambria Math" panose="02040503050406030204" pitchFamily="18" charset="0"/>
                            <a:ea typeface="Cambria Math" panose="02040503050406030204" pitchFamily="18" charset="0"/>
                          </a:rPr>
                          <m:t>≤</m:t>
                        </m:r>
                        <m:r>
                          <a:rPr lang="en-US" altLang="zh-CN" sz="2400" b="0" i="1" smtClean="0">
                            <a:solidFill>
                              <a:prstClr val="black"/>
                            </a:solidFill>
                            <a:latin typeface="Cambria Math" panose="02040503050406030204" pitchFamily="18" charset="0"/>
                            <a:ea typeface="Cambria Math" panose="02040503050406030204" pitchFamily="18" charset="0"/>
                          </a:rPr>
                          <m:t>𝑥</m:t>
                        </m:r>
                        <m:r>
                          <a:rPr lang="en-US" altLang="zh-CN" sz="2400" b="0" i="1" smtClean="0">
                            <a:solidFill>
                              <a:prstClr val="black"/>
                            </a:solidFill>
                            <a:latin typeface="Cambria Math" panose="02040503050406030204" pitchFamily="18" charset="0"/>
                            <a:ea typeface="Cambria Math" panose="02040503050406030204" pitchFamily="18" charset="0"/>
                          </a:rPr>
                          <m:t>≤1</m:t>
                        </m:r>
                      </m:e>
                    </m:d>
                  </m:oMath>
                </a14:m>
                <a:r>
                  <a:rPr lang="zh-CN" altLang="en-US" dirty="0"/>
                  <a:t>  </a:t>
                </a:r>
              </a:p>
            </p:txBody>
          </p:sp>
        </mc:Choice>
        <mc:Fallback xmlns="">
          <p:sp>
            <p:nvSpPr>
              <p:cNvPr id="4" name="矩形 3"/>
              <p:cNvSpPr>
                <a:spLocks noRot="1" noChangeAspect="1" noMove="1" noResize="1" noEditPoints="1" noAdjustHandles="1" noChangeArrowheads="1" noChangeShapeType="1" noTextEdit="1"/>
              </p:cNvSpPr>
              <p:nvPr/>
            </p:nvSpPr>
            <p:spPr>
              <a:xfrm>
                <a:off x="2129897" y="1221085"/>
                <a:ext cx="4230582" cy="460575"/>
              </a:xfrm>
              <a:prstGeom prst="rect">
                <a:avLst/>
              </a:prstGeom>
              <a:blipFill>
                <a:blip r:embed="rId18"/>
                <a:stretch>
                  <a:fillRect l="-288" b="-1315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矩形 32"/>
              <p:cNvSpPr/>
              <p:nvPr/>
            </p:nvSpPr>
            <p:spPr>
              <a:xfrm>
                <a:off x="2138520" y="2384682"/>
                <a:ext cx="4440383" cy="460575"/>
              </a:xfrm>
              <a:prstGeom prst="rect">
                <a:avLst/>
              </a:prstGeom>
            </p:spPr>
            <p:txBody>
              <a:bodyPr wrap="none">
                <a:spAutoFit/>
              </a:bodyPr>
              <a:lstStyle/>
              <a:p>
                <a14:m>
                  <m:oMath xmlns:m="http://schemas.openxmlformats.org/officeDocument/2006/math">
                    <m:r>
                      <a:rPr lang="zh-CN" altLang="en-US" sz="2400" i="1" smtClean="0">
                        <a:solidFill>
                          <a:srgbClr val="FF0000"/>
                        </a:solidFill>
                        <a:latin typeface="Cambria Math" panose="02040503050406030204" pitchFamily="18" charset="0"/>
                      </a:rPr>
                      <m:t>𝐿</m:t>
                    </m:r>
                    <m:r>
                      <a:rPr lang="en-US" altLang="zh-CN" sz="2400" b="0" i="1" smtClean="0">
                        <a:solidFill>
                          <a:srgbClr val="FF0000"/>
                        </a:solidFill>
                        <a:latin typeface="Cambria Math" panose="02040503050406030204" pitchFamily="18" charset="0"/>
                      </a:rPr>
                      <m:t>:</m:t>
                    </m:r>
                    <m:r>
                      <a:rPr lang="en-US" altLang="zh-CN" sz="2400" b="1" i="1">
                        <a:solidFill>
                          <a:prstClr val="black"/>
                        </a:solidFill>
                        <a:latin typeface="Cambria Math" panose="02040503050406030204" pitchFamily="18" charset="0"/>
                      </a:rPr>
                      <m:t>𝒓</m:t>
                    </m:r>
                    <m:d>
                      <m:dPr>
                        <m:ctrlPr>
                          <a:rPr lang="zh-CN" altLang="en-US" sz="2400" i="1">
                            <a:solidFill>
                              <a:prstClr val="black"/>
                            </a:solidFill>
                            <a:latin typeface="Cambria Math" panose="02040503050406030204" pitchFamily="18" charset="0"/>
                          </a:rPr>
                        </m:ctrlPr>
                      </m:dPr>
                      <m:e>
                        <m:r>
                          <a:rPr lang="zh-CN" altLang="en-US" sz="2400" i="1">
                            <a:solidFill>
                              <a:prstClr val="black"/>
                            </a:solidFill>
                            <a:latin typeface="Cambria Math" panose="02040503050406030204" pitchFamily="18" charset="0"/>
                          </a:rPr>
                          <m:t>𝑡</m:t>
                        </m:r>
                      </m:e>
                    </m:d>
                    <m:r>
                      <a:rPr lang="en-US" altLang="zh-CN" sz="2400" i="1">
                        <a:solidFill>
                          <a:prstClr val="black"/>
                        </a:solidFill>
                        <a:latin typeface="Cambria Math" panose="02040503050406030204" pitchFamily="18" charset="0"/>
                      </a:rPr>
                      <m:t>=</m:t>
                    </m:r>
                    <m:r>
                      <a:rPr kumimoji="1" lang="en-US" altLang="zh-CN" sz="2400" i="1">
                        <a:solidFill>
                          <a:srgbClr val="000000"/>
                        </a:solidFill>
                        <a:latin typeface="Cambria Math" panose="02040503050406030204" pitchFamily="18" charset="0"/>
                      </a:rPr>
                      <m:t>𝑥</m:t>
                    </m:r>
                    <m:r>
                      <a:rPr lang="en-US" altLang="zh-CN" sz="2400" b="1" i="1">
                        <a:solidFill>
                          <a:prstClr val="black"/>
                        </a:solidFill>
                        <a:latin typeface="Cambria Math" panose="02040503050406030204" pitchFamily="18" charset="0"/>
                      </a:rPr>
                      <m:t>𝒊</m:t>
                    </m:r>
                    <m:r>
                      <a:rPr lang="en-US" altLang="zh-CN" sz="2400" i="1">
                        <a:solidFill>
                          <a:prstClr val="black"/>
                        </a:solidFill>
                        <a:latin typeface="Cambria Math" panose="02040503050406030204" pitchFamily="18" charset="0"/>
                      </a:rPr>
                      <m:t>+</m:t>
                    </m:r>
                    <m:sSup>
                      <m:sSupPr>
                        <m:ctrlPr>
                          <a:rPr lang="en-US" altLang="zh-CN" sz="2400" i="1">
                            <a:solidFill>
                              <a:prstClr val="black"/>
                            </a:solidFill>
                            <a:latin typeface="Cambria Math" panose="02040503050406030204" pitchFamily="18" charset="0"/>
                          </a:rPr>
                        </m:ctrlPr>
                      </m:sSupPr>
                      <m:e>
                        <m:r>
                          <a:rPr lang="en-US" altLang="zh-CN" sz="2400" i="1">
                            <a:solidFill>
                              <a:prstClr val="black"/>
                            </a:solidFill>
                            <a:latin typeface="Cambria Math" panose="02040503050406030204" pitchFamily="18" charset="0"/>
                          </a:rPr>
                          <m:t>𝑥</m:t>
                        </m:r>
                      </m:e>
                      <m:sup>
                        <m:r>
                          <a:rPr lang="en-US" altLang="zh-CN" sz="2400" i="1">
                            <a:solidFill>
                              <a:prstClr val="black"/>
                            </a:solidFill>
                            <a:latin typeface="Cambria Math" panose="02040503050406030204" pitchFamily="18" charset="0"/>
                          </a:rPr>
                          <m:t>2</m:t>
                        </m:r>
                      </m:sup>
                    </m:sSup>
                    <m:r>
                      <a:rPr lang="en-US" altLang="zh-CN" sz="2400" b="1" i="1">
                        <a:solidFill>
                          <a:prstClr val="black"/>
                        </a:solidFill>
                        <a:latin typeface="Cambria Math" panose="02040503050406030204" pitchFamily="18" charset="0"/>
                      </a:rPr>
                      <m:t>𝒋</m:t>
                    </m:r>
                    <m:r>
                      <a:rPr lang="en-US" altLang="zh-CN" sz="2400" b="0" i="1" smtClean="0">
                        <a:solidFill>
                          <a:prstClr val="black"/>
                        </a:solidFill>
                        <a:latin typeface="Cambria Math" panose="02040503050406030204" pitchFamily="18" charset="0"/>
                      </a:rPr>
                      <m:t>,</m:t>
                    </m:r>
                    <m:r>
                      <a:rPr lang="en-US" altLang="zh-CN" sz="2400" b="0" i="1">
                        <a:solidFill>
                          <a:prstClr val="black"/>
                        </a:solidFill>
                        <a:latin typeface="Cambria Math" panose="02040503050406030204" pitchFamily="18" charset="0"/>
                      </a:rPr>
                      <m:t>  </m:t>
                    </m:r>
                    <m:d>
                      <m:dPr>
                        <m:ctrlPr>
                          <a:rPr lang="en-US" altLang="zh-CN" sz="2400" b="0" i="1" smtClean="0">
                            <a:solidFill>
                              <a:prstClr val="black"/>
                            </a:solidFill>
                            <a:latin typeface="Cambria Math" panose="02040503050406030204" pitchFamily="18" charset="0"/>
                          </a:rPr>
                        </m:ctrlPr>
                      </m:dPr>
                      <m:e>
                        <m:r>
                          <a:rPr lang="en-US" altLang="zh-CN" sz="2400" b="0" i="1" smtClean="0">
                            <a:solidFill>
                              <a:prstClr val="black"/>
                            </a:solidFill>
                            <a:latin typeface="Cambria Math" panose="02040503050406030204" pitchFamily="18" charset="0"/>
                          </a:rPr>
                          <m:t>0</m:t>
                        </m:r>
                        <m:r>
                          <a:rPr lang="en-US" altLang="zh-CN" sz="2400" b="0" i="1" smtClean="0">
                            <a:solidFill>
                              <a:prstClr val="black"/>
                            </a:solidFill>
                            <a:latin typeface="Cambria Math" panose="02040503050406030204" pitchFamily="18" charset="0"/>
                            <a:ea typeface="Cambria Math" panose="02040503050406030204" pitchFamily="18" charset="0"/>
                          </a:rPr>
                          <m:t>≤</m:t>
                        </m:r>
                        <m:r>
                          <a:rPr lang="en-US" altLang="zh-CN" sz="2400" b="0" i="1" smtClean="0">
                            <a:solidFill>
                              <a:prstClr val="black"/>
                            </a:solidFill>
                            <a:latin typeface="Cambria Math" panose="02040503050406030204" pitchFamily="18" charset="0"/>
                            <a:ea typeface="Cambria Math" panose="02040503050406030204" pitchFamily="18" charset="0"/>
                          </a:rPr>
                          <m:t>𝑥</m:t>
                        </m:r>
                        <m:r>
                          <a:rPr lang="en-US" altLang="zh-CN" sz="2400" b="0" i="1" smtClean="0">
                            <a:solidFill>
                              <a:prstClr val="black"/>
                            </a:solidFill>
                            <a:latin typeface="Cambria Math" panose="02040503050406030204" pitchFamily="18" charset="0"/>
                            <a:ea typeface="Cambria Math" panose="02040503050406030204" pitchFamily="18" charset="0"/>
                          </a:rPr>
                          <m:t>≤1</m:t>
                        </m:r>
                      </m:e>
                    </m:d>
                  </m:oMath>
                </a14:m>
                <a:r>
                  <a:rPr lang="zh-CN" altLang="en-US" dirty="0"/>
                  <a:t>  </a:t>
                </a:r>
              </a:p>
            </p:txBody>
          </p:sp>
        </mc:Choice>
        <mc:Fallback xmlns="">
          <p:sp>
            <p:nvSpPr>
              <p:cNvPr id="33" name="矩形 32"/>
              <p:cNvSpPr>
                <a:spLocks noRot="1" noChangeAspect="1" noMove="1" noResize="1" noEditPoints="1" noAdjustHandles="1" noChangeArrowheads="1" noChangeShapeType="1" noTextEdit="1"/>
              </p:cNvSpPr>
              <p:nvPr/>
            </p:nvSpPr>
            <p:spPr>
              <a:xfrm>
                <a:off x="2138520" y="2384682"/>
                <a:ext cx="4440383" cy="460575"/>
              </a:xfrm>
              <a:prstGeom prst="rect">
                <a:avLst/>
              </a:prstGeom>
              <a:blipFill>
                <a:blip r:embed="rId19"/>
                <a:stretch>
                  <a:fillRect l="-412" b="-1973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p:cNvSpPr/>
              <p:nvPr/>
            </p:nvSpPr>
            <p:spPr>
              <a:xfrm>
                <a:off x="2733826" y="1694536"/>
                <a:ext cx="4480970" cy="626646"/>
              </a:xfrm>
              <a:prstGeom prst="rect">
                <a:avLst/>
              </a:prstGeom>
            </p:spPr>
            <p:txBody>
              <a:bodyPr wrap="none">
                <a:spAutoFit/>
              </a:bodyPr>
              <a:lstStyle/>
              <a:p>
                <a14:m>
                  <m:oMath xmlns:m="http://schemas.openxmlformats.org/officeDocument/2006/math">
                    <m:nary>
                      <m:naryPr>
                        <m:ctrlPr>
                          <a:rPr lang="zh-CN" altLang="en-US" sz="2400" i="1" smtClean="0">
                            <a:solidFill>
                              <a:prstClr val="black"/>
                            </a:solidFill>
                            <a:latin typeface="Cambria Math" panose="02040503050406030204" pitchFamily="18" charset="0"/>
                          </a:rPr>
                        </m:ctrlPr>
                      </m:naryPr>
                      <m:sub>
                        <m:r>
                          <a:rPr lang="zh-CN" altLang="en-US" sz="2400" i="1">
                            <a:solidFill>
                              <a:srgbClr val="FF0000"/>
                            </a:solidFill>
                            <a:latin typeface="Cambria Math" panose="02040503050406030204" pitchFamily="18" charset="0"/>
                          </a:rPr>
                          <m:t>𝐿</m:t>
                        </m:r>
                      </m:sub>
                      <m:sup/>
                      <m:e>
                        <m:rad>
                          <m:radPr>
                            <m:degHide m:val="on"/>
                            <m:ctrlPr>
                              <a:rPr lang="zh-CN" altLang="en-US" sz="2400" i="1">
                                <a:solidFill>
                                  <a:prstClr val="black"/>
                                </a:solidFill>
                                <a:latin typeface="Cambria Math" panose="02040503050406030204" pitchFamily="18" charset="0"/>
                              </a:rPr>
                            </m:ctrlPr>
                          </m:radPr>
                          <m:deg/>
                          <m:e>
                            <m:r>
                              <a:rPr lang="en-US" altLang="zh-CN" sz="2400" i="1">
                                <a:solidFill>
                                  <a:prstClr val="black"/>
                                </a:solidFill>
                                <a:latin typeface="Cambria Math" panose="02040503050406030204" pitchFamily="18" charset="0"/>
                              </a:rPr>
                              <m:t>𝑦</m:t>
                            </m:r>
                          </m:e>
                        </m:rad>
                        <m:r>
                          <m:rPr>
                            <m:nor/>
                          </m:rPr>
                          <a:rPr lang="zh-CN" altLang="en-US" sz="2400" i="1">
                            <a:solidFill>
                              <a:prstClr val="black"/>
                            </a:solidFill>
                            <a:latin typeface="Cambria Math" panose="02040503050406030204" pitchFamily="18" charset="0"/>
                          </a:rPr>
                          <m:t> </m:t>
                        </m:r>
                        <m:r>
                          <m:rPr>
                            <m:sty m:val="p"/>
                          </m:rPr>
                          <a:rPr lang="zh-CN" altLang="en-US" sz="2400">
                            <a:solidFill>
                              <a:prstClr val="black"/>
                            </a:solidFill>
                            <a:latin typeface="Cambria Math" panose="02040503050406030204" pitchFamily="18" charset="0"/>
                          </a:rPr>
                          <m:t>d</m:t>
                        </m:r>
                        <m:r>
                          <m:rPr>
                            <m:nor/>
                          </m:rPr>
                          <a:rPr lang="zh-CN" altLang="en-US" sz="2400" i="1">
                            <a:solidFill>
                              <a:prstClr val="black"/>
                            </a:solidFill>
                            <a:latin typeface="Cambria Math" panose="02040503050406030204" pitchFamily="18" charset="0"/>
                          </a:rPr>
                          <m:t> </m:t>
                        </m:r>
                        <m:r>
                          <a:rPr lang="zh-CN" altLang="en-US" sz="2400" i="1">
                            <a:solidFill>
                              <a:prstClr val="black"/>
                            </a:solidFill>
                            <a:latin typeface="Cambria Math" panose="02040503050406030204" pitchFamily="18" charset="0"/>
                          </a:rPr>
                          <m:t>𝑠</m:t>
                        </m:r>
                      </m:e>
                    </m:nary>
                    <m:r>
                      <a:rPr lang="en-US" altLang="zh-CN" sz="2400" b="0" i="1" smtClean="0">
                        <a:solidFill>
                          <a:prstClr val="black"/>
                        </a:solidFill>
                        <a:latin typeface="Cambria Math" panose="02040503050406030204" pitchFamily="18" charset="0"/>
                      </a:rPr>
                      <m:t>=</m:t>
                    </m:r>
                    <m:nary>
                      <m:naryPr>
                        <m:ctrlPr>
                          <a:rPr lang="zh-CN" altLang="en-US" sz="2400" i="1">
                            <a:solidFill>
                              <a:prstClr val="black"/>
                            </a:solidFill>
                            <a:latin typeface="Cambria Math" panose="02040503050406030204" pitchFamily="18" charset="0"/>
                          </a:rPr>
                        </m:ctrlPr>
                      </m:naryPr>
                      <m:sub>
                        <m:r>
                          <a:rPr lang="en-US" altLang="zh-CN" sz="2400" b="0" i="1" smtClean="0">
                            <a:solidFill>
                              <a:srgbClr val="FF0000"/>
                            </a:solidFill>
                            <a:latin typeface="Cambria Math" panose="02040503050406030204" pitchFamily="18" charset="0"/>
                          </a:rPr>
                          <m:t>0</m:t>
                        </m:r>
                      </m:sub>
                      <m:sup>
                        <m:r>
                          <a:rPr lang="en-US" altLang="zh-CN" sz="2400" b="0" i="1" smtClean="0">
                            <a:solidFill>
                              <a:srgbClr val="FF0000"/>
                            </a:solidFill>
                            <a:latin typeface="Cambria Math" panose="02040503050406030204" pitchFamily="18" charset="0"/>
                          </a:rPr>
                          <m:t>1</m:t>
                        </m:r>
                      </m:sup>
                      <m:e>
                        <m:r>
                          <a:rPr lang="en-US" altLang="zh-CN" sz="2400" i="1">
                            <a:solidFill>
                              <a:prstClr val="black"/>
                            </a:solidFill>
                            <a:latin typeface="Cambria Math" panose="02040503050406030204" pitchFamily="18" charset="0"/>
                          </a:rPr>
                          <m:t>𝑥</m:t>
                        </m:r>
                        <m:r>
                          <a:rPr lang="zh-CN" altLang="en-US" sz="2400" i="1" smtClean="0">
                            <a:solidFill>
                              <a:srgbClr val="0000FF"/>
                            </a:solidFill>
                            <a:latin typeface="Cambria Math" panose="02040503050406030204" pitchFamily="18" charset="0"/>
                          </a:rPr>
                          <m:t>∙</m:t>
                        </m:r>
                        <m:rad>
                          <m:radPr>
                            <m:degHide m:val="on"/>
                            <m:ctrlPr>
                              <a:rPr lang="zh-CN" altLang="en-US" sz="2400" i="1" smtClean="0">
                                <a:solidFill>
                                  <a:srgbClr val="0000FF"/>
                                </a:solidFill>
                                <a:latin typeface="Cambria Math" panose="02040503050406030204" pitchFamily="18" charset="0"/>
                              </a:rPr>
                            </m:ctrlPr>
                          </m:radPr>
                          <m:deg/>
                          <m:e>
                            <m:r>
                              <a:rPr lang="en-US" altLang="zh-CN" sz="2400" b="0" i="1" smtClean="0">
                                <a:solidFill>
                                  <a:srgbClr val="0000FF"/>
                                </a:solidFill>
                                <a:latin typeface="Cambria Math" panose="02040503050406030204" pitchFamily="18" charset="0"/>
                              </a:rPr>
                              <m:t>1+</m:t>
                            </m:r>
                            <m:sSup>
                              <m:sSupPr>
                                <m:ctrlPr>
                                  <a:rPr lang="en-US" altLang="zh-CN" sz="2400" b="0" i="1" smtClean="0">
                                    <a:solidFill>
                                      <a:srgbClr val="0000FF"/>
                                    </a:solidFill>
                                    <a:latin typeface="Cambria Math" panose="02040503050406030204" pitchFamily="18" charset="0"/>
                                  </a:rPr>
                                </m:ctrlPr>
                              </m:sSupPr>
                              <m:e>
                                <m:d>
                                  <m:dPr>
                                    <m:ctrlPr>
                                      <a:rPr lang="en-US" altLang="zh-CN" sz="2400" b="0" i="1" smtClean="0">
                                        <a:solidFill>
                                          <a:srgbClr val="0000FF"/>
                                        </a:solidFill>
                                        <a:latin typeface="Cambria Math" panose="02040503050406030204" pitchFamily="18" charset="0"/>
                                      </a:rPr>
                                    </m:ctrlPr>
                                  </m:dPr>
                                  <m:e>
                                    <m:r>
                                      <a:rPr lang="en-US" altLang="zh-CN" sz="2400" b="0" i="1" smtClean="0">
                                        <a:solidFill>
                                          <a:srgbClr val="0000FF"/>
                                        </a:solidFill>
                                        <a:latin typeface="Cambria Math" panose="02040503050406030204" pitchFamily="18" charset="0"/>
                                      </a:rPr>
                                      <m:t>2</m:t>
                                    </m:r>
                                    <m:r>
                                      <a:rPr lang="en-US" altLang="zh-CN" sz="2400" b="0" i="1" smtClean="0">
                                        <a:solidFill>
                                          <a:srgbClr val="0000FF"/>
                                        </a:solidFill>
                                        <a:latin typeface="Cambria Math" panose="02040503050406030204" pitchFamily="18" charset="0"/>
                                      </a:rPr>
                                      <m:t>𝑥</m:t>
                                    </m:r>
                                  </m:e>
                                </m:d>
                              </m:e>
                              <m:sup>
                                <m:r>
                                  <a:rPr lang="en-US" altLang="zh-CN" sz="2400" b="0" i="1" smtClean="0">
                                    <a:solidFill>
                                      <a:srgbClr val="0000FF"/>
                                    </a:solidFill>
                                    <a:latin typeface="Cambria Math" panose="02040503050406030204" pitchFamily="18" charset="0"/>
                                  </a:rPr>
                                  <m:t>2</m:t>
                                </m:r>
                              </m:sup>
                            </m:sSup>
                          </m:e>
                        </m:rad>
                        <m:r>
                          <m:rPr>
                            <m:sty m:val="p"/>
                          </m:rPr>
                          <a:rPr lang="zh-CN" altLang="en-US" sz="2400">
                            <a:solidFill>
                              <a:prstClr val="black"/>
                            </a:solidFill>
                            <a:latin typeface="Cambria Math" panose="02040503050406030204" pitchFamily="18" charset="0"/>
                          </a:rPr>
                          <m:t>d</m:t>
                        </m:r>
                        <m:r>
                          <m:rPr>
                            <m:nor/>
                          </m:rPr>
                          <a:rPr lang="zh-CN" altLang="en-US" sz="2400" i="1">
                            <a:solidFill>
                              <a:prstClr val="black"/>
                            </a:solidFill>
                            <a:latin typeface="Cambria Math" panose="02040503050406030204" pitchFamily="18" charset="0"/>
                          </a:rPr>
                          <m:t> </m:t>
                        </m:r>
                        <m:r>
                          <a:rPr lang="en-US" altLang="zh-CN" sz="2400" b="0" i="1" smtClean="0">
                            <a:solidFill>
                              <a:prstClr val="black"/>
                            </a:solidFill>
                            <a:latin typeface="Cambria Math" panose="02040503050406030204" pitchFamily="18" charset="0"/>
                          </a:rPr>
                          <m:t>𝑥</m:t>
                        </m:r>
                      </m:e>
                    </m:nary>
                  </m:oMath>
                </a14:m>
                <a:r>
                  <a:rPr lang="zh-CN" altLang="en-US" dirty="0"/>
                  <a:t> </a:t>
                </a:r>
              </a:p>
            </p:txBody>
          </p:sp>
        </mc:Choice>
        <mc:Fallback xmlns="">
          <p:sp>
            <p:nvSpPr>
              <p:cNvPr id="5" name="矩形 4"/>
              <p:cNvSpPr>
                <a:spLocks noRot="1" noChangeAspect="1" noMove="1" noResize="1" noEditPoints="1" noAdjustHandles="1" noChangeArrowheads="1" noChangeShapeType="1" noTextEdit="1"/>
              </p:cNvSpPr>
              <p:nvPr/>
            </p:nvSpPr>
            <p:spPr>
              <a:xfrm>
                <a:off x="2733826" y="1694536"/>
                <a:ext cx="4480970" cy="626646"/>
              </a:xfrm>
              <a:prstGeom prst="rect">
                <a:avLst/>
              </a:prstGeom>
              <a:blipFill>
                <a:blip r:embed="rId2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5" name="矩形 34"/>
              <p:cNvSpPr/>
              <p:nvPr/>
            </p:nvSpPr>
            <p:spPr>
              <a:xfrm>
                <a:off x="2733826" y="2908757"/>
                <a:ext cx="7026860" cy="626646"/>
              </a:xfrm>
              <a:prstGeom prst="rect">
                <a:avLst/>
              </a:prstGeom>
            </p:spPr>
            <p:txBody>
              <a:bodyPr wrap="none">
                <a:spAutoFit/>
              </a:bodyPr>
              <a:lstStyle/>
              <a:p>
                <a14:m>
                  <m:oMath xmlns:m="http://schemas.openxmlformats.org/officeDocument/2006/math">
                    <m:nary>
                      <m:naryPr>
                        <m:ctrlPr>
                          <a:rPr lang="zh-CN" altLang="en-US" sz="2400" i="1" smtClean="0">
                            <a:solidFill>
                              <a:prstClr val="black"/>
                            </a:solidFill>
                            <a:latin typeface="Cambria Math" panose="02040503050406030204" pitchFamily="18" charset="0"/>
                          </a:rPr>
                        </m:ctrlPr>
                      </m:naryPr>
                      <m:sub>
                        <m:r>
                          <a:rPr lang="zh-CN" altLang="en-US" sz="2400" i="1">
                            <a:solidFill>
                              <a:srgbClr val="FF0000"/>
                            </a:solidFill>
                            <a:latin typeface="Cambria Math" panose="02040503050406030204" pitchFamily="18" charset="0"/>
                          </a:rPr>
                          <m:t>𝐿</m:t>
                        </m:r>
                      </m:sub>
                      <m:sup/>
                      <m:e>
                        <m:rad>
                          <m:radPr>
                            <m:degHide m:val="on"/>
                            <m:ctrlPr>
                              <a:rPr lang="zh-CN" altLang="en-US" sz="2400" i="1">
                                <a:solidFill>
                                  <a:prstClr val="black"/>
                                </a:solidFill>
                                <a:latin typeface="Cambria Math" panose="02040503050406030204" pitchFamily="18" charset="0"/>
                              </a:rPr>
                            </m:ctrlPr>
                          </m:radPr>
                          <m:deg/>
                          <m:e>
                            <m:r>
                              <a:rPr lang="en-US" altLang="zh-CN" sz="2400" i="1">
                                <a:solidFill>
                                  <a:prstClr val="black"/>
                                </a:solidFill>
                                <a:latin typeface="Cambria Math" panose="02040503050406030204" pitchFamily="18" charset="0"/>
                              </a:rPr>
                              <m:t>𝑦</m:t>
                            </m:r>
                          </m:e>
                        </m:rad>
                        <m:r>
                          <m:rPr>
                            <m:nor/>
                          </m:rPr>
                          <a:rPr lang="zh-CN" altLang="en-US" sz="2400" i="1">
                            <a:solidFill>
                              <a:prstClr val="black"/>
                            </a:solidFill>
                            <a:latin typeface="Cambria Math" panose="02040503050406030204" pitchFamily="18" charset="0"/>
                          </a:rPr>
                          <m:t> </m:t>
                        </m:r>
                        <m:r>
                          <m:rPr>
                            <m:sty m:val="p"/>
                          </m:rPr>
                          <a:rPr lang="zh-CN" altLang="en-US" sz="2400">
                            <a:solidFill>
                              <a:prstClr val="black"/>
                            </a:solidFill>
                            <a:latin typeface="Cambria Math" panose="02040503050406030204" pitchFamily="18" charset="0"/>
                          </a:rPr>
                          <m:t>d</m:t>
                        </m:r>
                        <m:r>
                          <m:rPr>
                            <m:nor/>
                          </m:rPr>
                          <a:rPr lang="zh-CN" altLang="en-US" sz="2400" i="1">
                            <a:solidFill>
                              <a:prstClr val="black"/>
                            </a:solidFill>
                            <a:latin typeface="Cambria Math" panose="02040503050406030204" pitchFamily="18" charset="0"/>
                          </a:rPr>
                          <m:t> </m:t>
                        </m:r>
                        <m:r>
                          <a:rPr lang="zh-CN" altLang="en-US" sz="2400" i="1">
                            <a:solidFill>
                              <a:prstClr val="black"/>
                            </a:solidFill>
                            <a:latin typeface="Cambria Math" panose="02040503050406030204" pitchFamily="18" charset="0"/>
                          </a:rPr>
                          <m:t>𝑠</m:t>
                        </m:r>
                      </m:e>
                    </m:nary>
                    <m:r>
                      <a:rPr lang="en-US" altLang="zh-CN" sz="2400" b="0" i="1" smtClean="0">
                        <a:solidFill>
                          <a:prstClr val="black"/>
                        </a:solidFill>
                        <a:latin typeface="Cambria Math" panose="02040503050406030204" pitchFamily="18" charset="0"/>
                      </a:rPr>
                      <m:t>=</m:t>
                    </m:r>
                    <m:nary>
                      <m:naryPr>
                        <m:ctrlPr>
                          <a:rPr lang="zh-CN" altLang="en-US" sz="2400" i="1">
                            <a:solidFill>
                              <a:prstClr val="black"/>
                            </a:solidFill>
                            <a:latin typeface="Cambria Math" panose="02040503050406030204" pitchFamily="18" charset="0"/>
                          </a:rPr>
                        </m:ctrlPr>
                      </m:naryPr>
                      <m:sub>
                        <m:r>
                          <a:rPr lang="en-US" altLang="zh-CN" sz="2400" b="0" i="1" smtClean="0">
                            <a:solidFill>
                              <a:srgbClr val="FF0000"/>
                            </a:solidFill>
                            <a:latin typeface="Cambria Math" panose="02040503050406030204" pitchFamily="18" charset="0"/>
                          </a:rPr>
                          <m:t>0</m:t>
                        </m:r>
                      </m:sub>
                      <m:sup>
                        <m:r>
                          <a:rPr lang="en-US" altLang="zh-CN" sz="2400" b="0" i="1" smtClean="0">
                            <a:solidFill>
                              <a:srgbClr val="FF0000"/>
                            </a:solidFill>
                            <a:latin typeface="Cambria Math" panose="02040503050406030204" pitchFamily="18" charset="0"/>
                          </a:rPr>
                          <m:t>1</m:t>
                        </m:r>
                      </m:sup>
                      <m:e>
                        <m:r>
                          <a:rPr lang="en-US" altLang="zh-CN" sz="2400" i="1">
                            <a:solidFill>
                              <a:prstClr val="black"/>
                            </a:solidFill>
                            <a:latin typeface="Cambria Math" panose="02040503050406030204" pitchFamily="18" charset="0"/>
                          </a:rPr>
                          <m:t>𝑥</m:t>
                        </m:r>
                        <m:r>
                          <a:rPr lang="zh-CN" altLang="en-US" sz="2400" i="1" smtClean="0">
                            <a:solidFill>
                              <a:srgbClr val="0000FF"/>
                            </a:solidFill>
                            <a:latin typeface="Cambria Math" panose="02040503050406030204" pitchFamily="18" charset="0"/>
                          </a:rPr>
                          <m:t>∙</m:t>
                        </m:r>
                        <m:d>
                          <m:dPr>
                            <m:begChr m:val="|"/>
                            <m:endChr m:val="|"/>
                            <m:ctrlPr>
                              <a:rPr lang="en-US" altLang="zh-CN" sz="2400" i="1" smtClean="0">
                                <a:solidFill>
                                  <a:srgbClr val="0000FF"/>
                                </a:solidFill>
                                <a:latin typeface="Cambria Math" panose="02040503050406030204" pitchFamily="18" charset="0"/>
                              </a:rPr>
                            </m:ctrlPr>
                          </m:dPr>
                          <m:e>
                            <m:r>
                              <a:rPr lang="en-US" altLang="zh-CN" sz="2400" i="1" smtClean="0">
                                <a:solidFill>
                                  <a:srgbClr val="0000FF"/>
                                </a:solidFill>
                                <a:latin typeface="Cambria Math" panose="02040503050406030204" pitchFamily="18" charset="0"/>
                              </a:rPr>
                              <m:t>(</m:t>
                            </m:r>
                            <m:r>
                              <a:rPr lang="en-US" altLang="zh-CN" sz="2400" b="0" i="1" smtClean="0">
                                <a:solidFill>
                                  <a:srgbClr val="0000FF"/>
                                </a:solidFill>
                                <a:latin typeface="Cambria Math" panose="02040503050406030204" pitchFamily="18" charset="0"/>
                              </a:rPr>
                              <m:t>1,2</m:t>
                            </m:r>
                            <m:r>
                              <a:rPr lang="en-US" altLang="zh-CN" sz="2400" b="0" i="1" smtClean="0">
                                <a:solidFill>
                                  <a:srgbClr val="0000FF"/>
                                </a:solidFill>
                                <a:latin typeface="Cambria Math" panose="02040503050406030204" pitchFamily="18" charset="0"/>
                              </a:rPr>
                              <m:t>𝑥</m:t>
                            </m:r>
                            <m:r>
                              <a:rPr lang="en-US" altLang="zh-CN" sz="2400" i="1" smtClean="0">
                                <a:solidFill>
                                  <a:srgbClr val="0000FF"/>
                                </a:solidFill>
                                <a:latin typeface="Cambria Math" panose="02040503050406030204" pitchFamily="18" charset="0"/>
                              </a:rPr>
                              <m:t>)</m:t>
                            </m:r>
                          </m:e>
                        </m:d>
                        <m:r>
                          <m:rPr>
                            <m:sty m:val="p"/>
                          </m:rPr>
                          <a:rPr lang="zh-CN" altLang="en-US" sz="2400" smtClean="0">
                            <a:solidFill>
                              <a:srgbClr val="0000FF"/>
                            </a:solidFill>
                            <a:latin typeface="Cambria Math" panose="02040503050406030204" pitchFamily="18" charset="0"/>
                          </a:rPr>
                          <m:t>d</m:t>
                        </m:r>
                        <m:r>
                          <m:rPr>
                            <m:nor/>
                          </m:rPr>
                          <a:rPr lang="zh-CN" altLang="en-US" sz="2400" i="1">
                            <a:solidFill>
                              <a:srgbClr val="0000FF"/>
                            </a:solidFill>
                            <a:latin typeface="Cambria Math" panose="02040503050406030204" pitchFamily="18" charset="0"/>
                          </a:rPr>
                          <m:t> </m:t>
                        </m:r>
                        <m:r>
                          <a:rPr lang="en-US" altLang="zh-CN" sz="2400" b="0" i="1" smtClean="0">
                            <a:solidFill>
                              <a:srgbClr val="0000FF"/>
                            </a:solidFill>
                            <a:latin typeface="Cambria Math" panose="02040503050406030204" pitchFamily="18" charset="0"/>
                          </a:rPr>
                          <m:t>𝑥</m:t>
                        </m:r>
                      </m:e>
                    </m:nary>
                  </m:oMath>
                </a14:m>
                <a:r>
                  <a:rPr lang="en-US" altLang="zh-CN" sz="2400" dirty="0">
                    <a:solidFill>
                      <a:prstClr val="black"/>
                    </a:solidFill>
                  </a:rPr>
                  <a:t> </a:t>
                </a:r>
                <a14:m>
                  <m:oMath xmlns:m="http://schemas.openxmlformats.org/officeDocument/2006/math">
                    <m:r>
                      <a:rPr lang="en-US" altLang="zh-CN" sz="2400" i="1">
                        <a:solidFill>
                          <a:prstClr val="black"/>
                        </a:solidFill>
                        <a:latin typeface="Cambria Math" panose="02040503050406030204" pitchFamily="18" charset="0"/>
                      </a:rPr>
                      <m:t>=</m:t>
                    </m:r>
                    <m:nary>
                      <m:naryPr>
                        <m:ctrlPr>
                          <a:rPr lang="zh-CN" altLang="en-US" sz="2400" i="1">
                            <a:solidFill>
                              <a:prstClr val="black"/>
                            </a:solidFill>
                            <a:latin typeface="Cambria Math" panose="02040503050406030204" pitchFamily="18" charset="0"/>
                          </a:rPr>
                        </m:ctrlPr>
                      </m:naryPr>
                      <m:sub>
                        <m:r>
                          <a:rPr lang="en-US" altLang="zh-CN" sz="2400" i="1">
                            <a:solidFill>
                              <a:srgbClr val="FF0000"/>
                            </a:solidFill>
                            <a:latin typeface="Cambria Math" panose="02040503050406030204" pitchFamily="18" charset="0"/>
                          </a:rPr>
                          <m:t>0</m:t>
                        </m:r>
                      </m:sub>
                      <m:sup>
                        <m:r>
                          <a:rPr lang="en-US" altLang="zh-CN" sz="2400" i="1">
                            <a:solidFill>
                              <a:srgbClr val="FF0000"/>
                            </a:solidFill>
                            <a:latin typeface="Cambria Math" panose="02040503050406030204" pitchFamily="18" charset="0"/>
                          </a:rPr>
                          <m:t>1</m:t>
                        </m:r>
                      </m:sup>
                      <m:e>
                        <m:r>
                          <a:rPr lang="en-US" altLang="zh-CN" sz="2400" i="1">
                            <a:solidFill>
                              <a:prstClr val="black"/>
                            </a:solidFill>
                            <a:latin typeface="Cambria Math" panose="02040503050406030204" pitchFamily="18" charset="0"/>
                          </a:rPr>
                          <m:t>𝑥</m:t>
                        </m:r>
                        <m:r>
                          <a:rPr lang="zh-CN" altLang="en-US" sz="2400" i="1">
                            <a:solidFill>
                              <a:srgbClr val="0000FF"/>
                            </a:solidFill>
                            <a:latin typeface="Cambria Math" panose="02040503050406030204" pitchFamily="18" charset="0"/>
                          </a:rPr>
                          <m:t>∙</m:t>
                        </m:r>
                        <m:rad>
                          <m:radPr>
                            <m:degHide m:val="on"/>
                            <m:ctrlPr>
                              <a:rPr lang="zh-CN" altLang="en-US" sz="2400" i="1">
                                <a:solidFill>
                                  <a:srgbClr val="0000FF"/>
                                </a:solidFill>
                                <a:latin typeface="Cambria Math" panose="02040503050406030204" pitchFamily="18" charset="0"/>
                              </a:rPr>
                            </m:ctrlPr>
                          </m:radPr>
                          <m:deg/>
                          <m:e>
                            <m:r>
                              <a:rPr lang="en-US" altLang="zh-CN" sz="2400" i="1">
                                <a:solidFill>
                                  <a:srgbClr val="0000FF"/>
                                </a:solidFill>
                                <a:latin typeface="Cambria Math" panose="02040503050406030204" pitchFamily="18" charset="0"/>
                              </a:rPr>
                              <m:t>1+</m:t>
                            </m:r>
                            <m:sSup>
                              <m:sSupPr>
                                <m:ctrlPr>
                                  <a:rPr lang="en-US" altLang="zh-CN" sz="2400" i="1">
                                    <a:solidFill>
                                      <a:srgbClr val="0000FF"/>
                                    </a:solidFill>
                                    <a:latin typeface="Cambria Math" panose="02040503050406030204" pitchFamily="18" charset="0"/>
                                  </a:rPr>
                                </m:ctrlPr>
                              </m:sSupPr>
                              <m:e>
                                <m:d>
                                  <m:dPr>
                                    <m:ctrlPr>
                                      <a:rPr lang="en-US" altLang="zh-CN" sz="2400" i="1">
                                        <a:solidFill>
                                          <a:srgbClr val="0000FF"/>
                                        </a:solidFill>
                                        <a:latin typeface="Cambria Math" panose="02040503050406030204" pitchFamily="18" charset="0"/>
                                      </a:rPr>
                                    </m:ctrlPr>
                                  </m:dPr>
                                  <m:e>
                                    <m:r>
                                      <a:rPr lang="en-US" altLang="zh-CN" sz="2400" i="1">
                                        <a:solidFill>
                                          <a:srgbClr val="0000FF"/>
                                        </a:solidFill>
                                        <a:latin typeface="Cambria Math" panose="02040503050406030204" pitchFamily="18" charset="0"/>
                                      </a:rPr>
                                      <m:t>2</m:t>
                                    </m:r>
                                    <m:r>
                                      <a:rPr lang="en-US" altLang="zh-CN" sz="2400" i="1">
                                        <a:solidFill>
                                          <a:srgbClr val="0000FF"/>
                                        </a:solidFill>
                                        <a:latin typeface="Cambria Math" panose="02040503050406030204" pitchFamily="18" charset="0"/>
                                      </a:rPr>
                                      <m:t>𝑥</m:t>
                                    </m:r>
                                  </m:e>
                                </m:d>
                              </m:e>
                              <m:sup>
                                <m:r>
                                  <a:rPr lang="en-US" altLang="zh-CN" sz="2400" i="1">
                                    <a:solidFill>
                                      <a:srgbClr val="0000FF"/>
                                    </a:solidFill>
                                    <a:latin typeface="Cambria Math" panose="02040503050406030204" pitchFamily="18" charset="0"/>
                                  </a:rPr>
                                  <m:t>2</m:t>
                                </m:r>
                              </m:sup>
                            </m:sSup>
                          </m:e>
                        </m:rad>
                        <m:r>
                          <m:rPr>
                            <m:sty m:val="p"/>
                          </m:rPr>
                          <a:rPr lang="zh-CN" altLang="en-US" sz="2400">
                            <a:solidFill>
                              <a:prstClr val="black"/>
                            </a:solidFill>
                            <a:latin typeface="Cambria Math" panose="02040503050406030204" pitchFamily="18" charset="0"/>
                          </a:rPr>
                          <m:t>d</m:t>
                        </m:r>
                        <m:r>
                          <m:rPr>
                            <m:nor/>
                          </m:rPr>
                          <a:rPr lang="zh-CN" altLang="en-US" sz="2400" i="1">
                            <a:solidFill>
                              <a:prstClr val="black"/>
                            </a:solidFill>
                            <a:latin typeface="Cambria Math" panose="02040503050406030204" pitchFamily="18" charset="0"/>
                          </a:rPr>
                          <m:t> </m:t>
                        </m:r>
                        <m:r>
                          <a:rPr lang="en-US" altLang="zh-CN" sz="2400" i="1">
                            <a:solidFill>
                              <a:prstClr val="black"/>
                            </a:solidFill>
                            <a:latin typeface="Cambria Math" panose="02040503050406030204" pitchFamily="18" charset="0"/>
                          </a:rPr>
                          <m:t>𝑥</m:t>
                        </m:r>
                      </m:e>
                    </m:nary>
                  </m:oMath>
                </a14:m>
                <a:r>
                  <a:rPr lang="zh-CN" altLang="en-US" dirty="0"/>
                  <a:t> </a:t>
                </a:r>
              </a:p>
            </p:txBody>
          </p:sp>
        </mc:Choice>
        <mc:Fallback xmlns="">
          <p:sp>
            <p:nvSpPr>
              <p:cNvPr id="35" name="矩形 34"/>
              <p:cNvSpPr>
                <a:spLocks noRot="1" noChangeAspect="1" noMove="1" noResize="1" noEditPoints="1" noAdjustHandles="1" noChangeArrowheads="1" noChangeShapeType="1" noTextEdit="1"/>
              </p:cNvSpPr>
              <p:nvPr/>
            </p:nvSpPr>
            <p:spPr>
              <a:xfrm>
                <a:off x="2733826" y="2908757"/>
                <a:ext cx="7026860" cy="626646"/>
              </a:xfrm>
              <a:prstGeom prst="rect">
                <a:avLst/>
              </a:prstGeom>
              <a:blipFill>
                <a:blip r:embed="rId2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6" name="矩形 35"/>
              <p:cNvSpPr/>
              <p:nvPr/>
            </p:nvSpPr>
            <p:spPr>
              <a:xfrm>
                <a:off x="2129897" y="3639007"/>
                <a:ext cx="4407232" cy="483081"/>
              </a:xfrm>
              <a:prstGeom prst="rect">
                <a:avLst/>
              </a:prstGeom>
            </p:spPr>
            <p:txBody>
              <a:bodyPr wrap="none">
                <a:spAutoFit/>
              </a:bodyPr>
              <a:lstStyle/>
              <a:p>
                <a14:m>
                  <m:oMath xmlns:m="http://schemas.openxmlformats.org/officeDocument/2006/math">
                    <m:r>
                      <a:rPr lang="zh-CN" altLang="en-US" sz="2400" i="1" smtClean="0">
                        <a:solidFill>
                          <a:srgbClr val="FF0000"/>
                        </a:solidFill>
                        <a:latin typeface="Cambria Math" panose="02040503050406030204" pitchFamily="18" charset="0"/>
                      </a:rPr>
                      <m:t>𝐿</m:t>
                    </m:r>
                    <m:r>
                      <a:rPr lang="en-US" altLang="zh-CN" sz="2400" b="0" i="1" smtClean="0">
                        <a:solidFill>
                          <a:srgbClr val="FF0000"/>
                        </a:solidFill>
                        <a:latin typeface="Cambria Math" panose="02040503050406030204" pitchFamily="18" charset="0"/>
                      </a:rPr>
                      <m:t>:</m:t>
                    </m:r>
                    <m:r>
                      <a:rPr lang="en-US" altLang="zh-CN" sz="2400" b="1" i="1">
                        <a:solidFill>
                          <a:prstClr val="black"/>
                        </a:solidFill>
                        <a:latin typeface="Cambria Math" panose="02040503050406030204" pitchFamily="18" charset="0"/>
                      </a:rPr>
                      <m:t>𝒓</m:t>
                    </m:r>
                    <m:d>
                      <m:dPr>
                        <m:ctrlPr>
                          <a:rPr lang="zh-CN" altLang="en-US" sz="2400" i="1">
                            <a:solidFill>
                              <a:prstClr val="black"/>
                            </a:solidFill>
                            <a:latin typeface="Cambria Math" panose="02040503050406030204" pitchFamily="18" charset="0"/>
                          </a:rPr>
                        </m:ctrlPr>
                      </m:dPr>
                      <m:e>
                        <m:r>
                          <a:rPr lang="zh-CN" altLang="en-US" sz="2400" i="1">
                            <a:solidFill>
                              <a:prstClr val="black"/>
                            </a:solidFill>
                            <a:latin typeface="Cambria Math" panose="02040503050406030204" pitchFamily="18" charset="0"/>
                          </a:rPr>
                          <m:t>𝑡</m:t>
                        </m:r>
                      </m:e>
                    </m:d>
                    <m:r>
                      <a:rPr lang="en-US" altLang="zh-CN" sz="2400" i="1">
                        <a:solidFill>
                          <a:prstClr val="black"/>
                        </a:solidFill>
                        <a:latin typeface="Cambria Math" panose="02040503050406030204" pitchFamily="18" charset="0"/>
                      </a:rPr>
                      <m:t>=</m:t>
                    </m:r>
                    <m:rad>
                      <m:radPr>
                        <m:degHide m:val="on"/>
                        <m:ctrlPr>
                          <a:rPr lang="en-US" altLang="zh-CN" sz="2400" i="1" smtClean="0">
                            <a:solidFill>
                              <a:prstClr val="black"/>
                            </a:solidFill>
                            <a:latin typeface="Cambria Math" panose="02040503050406030204" pitchFamily="18" charset="0"/>
                          </a:rPr>
                        </m:ctrlPr>
                      </m:radPr>
                      <m:deg/>
                      <m:e>
                        <m:r>
                          <a:rPr lang="en-US" altLang="zh-CN" sz="2400" b="0" i="1" smtClean="0">
                            <a:solidFill>
                              <a:prstClr val="black"/>
                            </a:solidFill>
                            <a:latin typeface="Cambria Math" panose="02040503050406030204" pitchFamily="18" charset="0"/>
                          </a:rPr>
                          <m:t>𝑡</m:t>
                        </m:r>
                      </m:e>
                    </m:rad>
                    <m:r>
                      <a:rPr lang="en-US" altLang="zh-CN" sz="2400" b="1" i="1">
                        <a:solidFill>
                          <a:prstClr val="black"/>
                        </a:solidFill>
                        <a:latin typeface="Cambria Math" panose="02040503050406030204" pitchFamily="18" charset="0"/>
                      </a:rPr>
                      <m:t>𝒊</m:t>
                    </m:r>
                    <m:r>
                      <a:rPr lang="en-US" altLang="zh-CN" sz="2400" i="1">
                        <a:solidFill>
                          <a:prstClr val="black"/>
                        </a:solidFill>
                        <a:latin typeface="Cambria Math" panose="02040503050406030204" pitchFamily="18" charset="0"/>
                      </a:rPr>
                      <m:t>+</m:t>
                    </m:r>
                    <m:r>
                      <a:rPr lang="en-US" altLang="zh-CN" sz="2400" b="0" i="1" smtClean="0">
                        <a:solidFill>
                          <a:prstClr val="black"/>
                        </a:solidFill>
                        <a:latin typeface="Cambria Math" panose="02040503050406030204" pitchFamily="18" charset="0"/>
                      </a:rPr>
                      <m:t>𝑡</m:t>
                    </m:r>
                    <m:r>
                      <a:rPr lang="en-US" altLang="zh-CN" sz="2400" b="1" i="1">
                        <a:solidFill>
                          <a:prstClr val="black"/>
                        </a:solidFill>
                        <a:latin typeface="Cambria Math" panose="02040503050406030204" pitchFamily="18" charset="0"/>
                      </a:rPr>
                      <m:t>𝒋</m:t>
                    </m:r>
                    <m:r>
                      <a:rPr lang="en-US" altLang="zh-CN" sz="2400" b="0" i="1" smtClean="0">
                        <a:solidFill>
                          <a:prstClr val="black"/>
                        </a:solidFill>
                        <a:latin typeface="Cambria Math" panose="02040503050406030204" pitchFamily="18" charset="0"/>
                      </a:rPr>
                      <m:t>,</m:t>
                    </m:r>
                    <m:r>
                      <a:rPr lang="en-US" altLang="zh-CN" sz="2400" b="0" i="1">
                        <a:solidFill>
                          <a:prstClr val="black"/>
                        </a:solidFill>
                        <a:latin typeface="Cambria Math" panose="02040503050406030204" pitchFamily="18" charset="0"/>
                      </a:rPr>
                      <m:t>  </m:t>
                    </m:r>
                    <m:d>
                      <m:dPr>
                        <m:ctrlPr>
                          <a:rPr lang="en-US" altLang="zh-CN" sz="2400" b="0" i="1" smtClean="0">
                            <a:solidFill>
                              <a:prstClr val="black"/>
                            </a:solidFill>
                            <a:latin typeface="Cambria Math" panose="02040503050406030204" pitchFamily="18" charset="0"/>
                          </a:rPr>
                        </m:ctrlPr>
                      </m:dPr>
                      <m:e>
                        <m:r>
                          <a:rPr lang="en-US" altLang="zh-CN" sz="2400" b="0" i="1" smtClean="0">
                            <a:solidFill>
                              <a:prstClr val="black"/>
                            </a:solidFill>
                            <a:latin typeface="Cambria Math" panose="02040503050406030204" pitchFamily="18" charset="0"/>
                          </a:rPr>
                          <m:t>0</m:t>
                        </m:r>
                        <m:r>
                          <a:rPr lang="en-US" altLang="zh-CN" sz="2400" b="0" i="1" smtClean="0">
                            <a:solidFill>
                              <a:prstClr val="black"/>
                            </a:solidFill>
                            <a:latin typeface="Cambria Math" panose="02040503050406030204" pitchFamily="18" charset="0"/>
                            <a:ea typeface="Cambria Math" panose="02040503050406030204" pitchFamily="18" charset="0"/>
                          </a:rPr>
                          <m:t>≤</m:t>
                        </m:r>
                        <m:r>
                          <a:rPr lang="en-US" altLang="zh-CN" sz="2400" b="0" i="1" smtClean="0">
                            <a:solidFill>
                              <a:prstClr val="black"/>
                            </a:solidFill>
                            <a:latin typeface="Cambria Math" panose="02040503050406030204" pitchFamily="18" charset="0"/>
                            <a:ea typeface="Cambria Math" panose="02040503050406030204" pitchFamily="18" charset="0"/>
                          </a:rPr>
                          <m:t>𝑡</m:t>
                        </m:r>
                        <m:r>
                          <a:rPr lang="en-US" altLang="zh-CN" sz="2400" b="0" i="1" smtClean="0">
                            <a:solidFill>
                              <a:prstClr val="black"/>
                            </a:solidFill>
                            <a:latin typeface="Cambria Math" panose="02040503050406030204" pitchFamily="18" charset="0"/>
                            <a:ea typeface="Cambria Math" panose="02040503050406030204" pitchFamily="18" charset="0"/>
                          </a:rPr>
                          <m:t>≤1</m:t>
                        </m:r>
                      </m:e>
                    </m:d>
                  </m:oMath>
                </a14:m>
                <a:r>
                  <a:rPr lang="zh-CN" altLang="en-US" dirty="0"/>
                  <a:t>  </a:t>
                </a:r>
              </a:p>
            </p:txBody>
          </p:sp>
        </mc:Choice>
        <mc:Fallback xmlns="">
          <p:sp>
            <p:nvSpPr>
              <p:cNvPr id="36" name="矩形 35"/>
              <p:cNvSpPr>
                <a:spLocks noRot="1" noChangeAspect="1" noMove="1" noResize="1" noEditPoints="1" noAdjustHandles="1" noChangeArrowheads="1" noChangeShapeType="1" noTextEdit="1"/>
              </p:cNvSpPr>
              <p:nvPr/>
            </p:nvSpPr>
            <p:spPr>
              <a:xfrm>
                <a:off x="2129897" y="3639007"/>
                <a:ext cx="4407232" cy="483081"/>
              </a:xfrm>
              <a:prstGeom prst="rect">
                <a:avLst/>
              </a:prstGeom>
              <a:blipFill>
                <a:blip r:embed="rId2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7" name="矩形 36"/>
              <p:cNvSpPr/>
              <p:nvPr/>
            </p:nvSpPr>
            <p:spPr>
              <a:xfrm>
                <a:off x="2733826" y="4150701"/>
                <a:ext cx="7022885" cy="843885"/>
              </a:xfrm>
              <a:prstGeom prst="rect">
                <a:avLst/>
              </a:prstGeom>
            </p:spPr>
            <p:txBody>
              <a:bodyPr wrap="none">
                <a:spAutoFit/>
              </a:bodyPr>
              <a:lstStyle/>
              <a:p>
                <a14:m>
                  <m:oMath xmlns:m="http://schemas.openxmlformats.org/officeDocument/2006/math">
                    <m:nary>
                      <m:naryPr>
                        <m:ctrlPr>
                          <a:rPr lang="zh-CN" altLang="en-US" sz="2400" i="1" smtClean="0">
                            <a:solidFill>
                              <a:prstClr val="black"/>
                            </a:solidFill>
                            <a:latin typeface="Cambria Math" panose="02040503050406030204" pitchFamily="18" charset="0"/>
                          </a:rPr>
                        </m:ctrlPr>
                      </m:naryPr>
                      <m:sub>
                        <m:r>
                          <a:rPr lang="zh-CN" altLang="en-US" sz="2400" i="1">
                            <a:solidFill>
                              <a:srgbClr val="FF0000"/>
                            </a:solidFill>
                            <a:latin typeface="Cambria Math" panose="02040503050406030204" pitchFamily="18" charset="0"/>
                          </a:rPr>
                          <m:t>𝐿</m:t>
                        </m:r>
                      </m:sub>
                      <m:sup/>
                      <m:e>
                        <m:rad>
                          <m:radPr>
                            <m:degHide m:val="on"/>
                            <m:ctrlPr>
                              <a:rPr lang="zh-CN" altLang="en-US" sz="2400" i="1">
                                <a:solidFill>
                                  <a:prstClr val="black"/>
                                </a:solidFill>
                                <a:latin typeface="Cambria Math" panose="02040503050406030204" pitchFamily="18" charset="0"/>
                              </a:rPr>
                            </m:ctrlPr>
                          </m:radPr>
                          <m:deg/>
                          <m:e>
                            <m:r>
                              <a:rPr lang="en-US" altLang="zh-CN" sz="2400" i="1">
                                <a:solidFill>
                                  <a:prstClr val="black"/>
                                </a:solidFill>
                                <a:latin typeface="Cambria Math" panose="02040503050406030204" pitchFamily="18" charset="0"/>
                              </a:rPr>
                              <m:t>𝑦</m:t>
                            </m:r>
                          </m:e>
                        </m:rad>
                        <m:r>
                          <m:rPr>
                            <m:nor/>
                          </m:rPr>
                          <a:rPr lang="zh-CN" altLang="en-US" sz="2400" i="1">
                            <a:solidFill>
                              <a:prstClr val="black"/>
                            </a:solidFill>
                            <a:latin typeface="Cambria Math" panose="02040503050406030204" pitchFamily="18" charset="0"/>
                          </a:rPr>
                          <m:t> </m:t>
                        </m:r>
                        <m:r>
                          <m:rPr>
                            <m:sty m:val="p"/>
                          </m:rPr>
                          <a:rPr lang="zh-CN" altLang="en-US" sz="2400">
                            <a:solidFill>
                              <a:prstClr val="black"/>
                            </a:solidFill>
                            <a:latin typeface="Cambria Math" panose="02040503050406030204" pitchFamily="18" charset="0"/>
                          </a:rPr>
                          <m:t>d</m:t>
                        </m:r>
                        <m:r>
                          <m:rPr>
                            <m:nor/>
                          </m:rPr>
                          <a:rPr lang="zh-CN" altLang="en-US" sz="2400" i="1">
                            <a:solidFill>
                              <a:prstClr val="black"/>
                            </a:solidFill>
                            <a:latin typeface="Cambria Math" panose="02040503050406030204" pitchFamily="18" charset="0"/>
                          </a:rPr>
                          <m:t> </m:t>
                        </m:r>
                        <m:r>
                          <a:rPr lang="zh-CN" altLang="en-US" sz="2400" i="1">
                            <a:solidFill>
                              <a:prstClr val="black"/>
                            </a:solidFill>
                            <a:latin typeface="Cambria Math" panose="02040503050406030204" pitchFamily="18" charset="0"/>
                          </a:rPr>
                          <m:t>𝑠</m:t>
                        </m:r>
                      </m:e>
                    </m:nary>
                    <m:r>
                      <a:rPr lang="en-US" altLang="zh-CN" sz="2400" b="0" i="1" smtClean="0">
                        <a:solidFill>
                          <a:prstClr val="black"/>
                        </a:solidFill>
                        <a:latin typeface="Cambria Math" panose="02040503050406030204" pitchFamily="18" charset="0"/>
                      </a:rPr>
                      <m:t>=</m:t>
                    </m:r>
                    <m:nary>
                      <m:naryPr>
                        <m:ctrlPr>
                          <a:rPr lang="zh-CN" altLang="en-US" sz="2400" i="1">
                            <a:solidFill>
                              <a:prstClr val="black"/>
                            </a:solidFill>
                            <a:latin typeface="Cambria Math" panose="02040503050406030204" pitchFamily="18" charset="0"/>
                          </a:rPr>
                        </m:ctrlPr>
                      </m:naryPr>
                      <m:sub>
                        <m:r>
                          <a:rPr lang="en-US" altLang="zh-CN" sz="2400" b="0" i="1" smtClean="0">
                            <a:solidFill>
                              <a:srgbClr val="FF0000"/>
                            </a:solidFill>
                            <a:latin typeface="Cambria Math" panose="02040503050406030204" pitchFamily="18" charset="0"/>
                          </a:rPr>
                          <m:t>0</m:t>
                        </m:r>
                      </m:sub>
                      <m:sup>
                        <m:r>
                          <a:rPr lang="en-US" altLang="zh-CN" sz="2400" b="0" i="1" smtClean="0">
                            <a:solidFill>
                              <a:srgbClr val="FF0000"/>
                            </a:solidFill>
                            <a:latin typeface="Cambria Math" panose="02040503050406030204" pitchFamily="18" charset="0"/>
                          </a:rPr>
                          <m:t>1</m:t>
                        </m:r>
                      </m:sup>
                      <m:e>
                        <m:rad>
                          <m:radPr>
                            <m:degHide m:val="on"/>
                            <m:ctrlPr>
                              <a:rPr lang="en-US" altLang="zh-CN" sz="2400" i="1">
                                <a:solidFill>
                                  <a:prstClr val="black"/>
                                </a:solidFill>
                                <a:latin typeface="Cambria Math" panose="02040503050406030204" pitchFamily="18" charset="0"/>
                              </a:rPr>
                            </m:ctrlPr>
                          </m:radPr>
                          <m:deg/>
                          <m:e>
                            <m:r>
                              <a:rPr lang="en-US" altLang="zh-CN" sz="2400" i="1">
                                <a:solidFill>
                                  <a:prstClr val="black"/>
                                </a:solidFill>
                                <a:latin typeface="Cambria Math" panose="02040503050406030204" pitchFamily="18" charset="0"/>
                              </a:rPr>
                              <m:t>𝑡</m:t>
                            </m:r>
                          </m:e>
                        </m:rad>
                        <m:r>
                          <a:rPr lang="zh-CN" altLang="en-US" sz="2400" i="1" smtClean="0">
                            <a:solidFill>
                              <a:srgbClr val="0000FF"/>
                            </a:solidFill>
                            <a:latin typeface="Cambria Math" panose="02040503050406030204" pitchFamily="18" charset="0"/>
                          </a:rPr>
                          <m:t>∙</m:t>
                        </m:r>
                        <m:d>
                          <m:dPr>
                            <m:begChr m:val="|"/>
                            <m:endChr m:val="|"/>
                            <m:ctrlPr>
                              <a:rPr lang="en-US" altLang="zh-CN" sz="2400" i="1" smtClean="0">
                                <a:solidFill>
                                  <a:srgbClr val="0000FF"/>
                                </a:solidFill>
                                <a:latin typeface="Cambria Math" panose="02040503050406030204" pitchFamily="18" charset="0"/>
                              </a:rPr>
                            </m:ctrlPr>
                          </m:dPr>
                          <m:e>
                            <m:d>
                              <m:dPr>
                                <m:ctrlPr>
                                  <a:rPr lang="en-US" altLang="zh-CN" sz="2400" i="1" smtClean="0">
                                    <a:solidFill>
                                      <a:srgbClr val="0000FF"/>
                                    </a:solidFill>
                                    <a:latin typeface="Cambria Math" panose="02040503050406030204" pitchFamily="18" charset="0"/>
                                  </a:rPr>
                                </m:ctrlPr>
                              </m:dPr>
                              <m:e>
                                <m:f>
                                  <m:fPr>
                                    <m:ctrlPr>
                                      <a:rPr lang="en-US" altLang="zh-CN" sz="2400" b="0" i="1" smtClean="0">
                                        <a:solidFill>
                                          <a:srgbClr val="0000FF"/>
                                        </a:solidFill>
                                        <a:latin typeface="Cambria Math" panose="02040503050406030204" pitchFamily="18" charset="0"/>
                                      </a:rPr>
                                    </m:ctrlPr>
                                  </m:fPr>
                                  <m:num>
                                    <m:r>
                                      <a:rPr lang="en-US" altLang="zh-CN" sz="2400" b="0" i="1" smtClean="0">
                                        <a:solidFill>
                                          <a:srgbClr val="0000FF"/>
                                        </a:solidFill>
                                        <a:latin typeface="Cambria Math" panose="02040503050406030204" pitchFamily="18" charset="0"/>
                                      </a:rPr>
                                      <m:t>1</m:t>
                                    </m:r>
                                  </m:num>
                                  <m:den>
                                    <m:r>
                                      <a:rPr lang="en-US" altLang="zh-CN" sz="2400" b="0" i="1" smtClean="0">
                                        <a:solidFill>
                                          <a:srgbClr val="0000FF"/>
                                        </a:solidFill>
                                        <a:latin typeface="Cambria Math" panose="02040503050406030204" pitchFamily="18" charset="0"/>
                                      </a:rPr>
                                      <m:t>2</m:t>
                                    </m:r>
                                    <m:rad>
                                      <m:radPr>
                                        <m:degHide m:val="on"/>
                                        <m:ctrlPr>
                                          <a:rPr lang="en-US" altLang="zh-CN" sz="2400" b="0" i="1" smtClean="0">
                                            <a:solidFill>
                                              <a:srgbClr val="0000FF"/>
                                            </a:solidFill>
                                            <a:latin typeface="Cambria Math" panose="02040503050406030204" pitchFamily="18" charset="0"/>
                                          </a:rPr>
                                        </m:ctrlPr>
                                      </m:radPr>
                                      <m:deg/>
                                      <m:e>
                                        <m:r>
                                          <a:rPr lang="en-US" altLang="zh-CN" sz="2400" b="0" i="1" smtClean="0">
                                            <a:solidFill>
                                              <a:srgbClr val="0000FF"/>
                                            </a:solidFill>
                                            <a:latin typeface="Cambria Math" panose="02040503050406030204" pitchFamily="18" charset="0"/>
                                          </a:rPr>
                                          <m:t>𝑡</m:t>
                                        </m:r>
                                      </m:e>
                                    </m:rad>
                                  </m:den>
                                </m:f>
                                <m:r>
                                  <a:rPr lang="en-US" altLang="zh-CN" sz="2400" b="0" i="1" smtClean="0">
                                    <a:solidFill>
                                      <a:srgbClr val="0000FF"/>
                                    </a:solidFill>
                                    <a:latin typeface="Cambria Math" panose="02040503050406030204" pitchFamily="18" charset="0"/>
                                  </a:rPr>
                                  <m:t>,1</m:t>
                                </m:r>
                              </m:e>
                            </m:d>
                          </m:e>
                        </m:d>
                        <m:r>
                          <m:rPr>
                            <m:sty m:val="p"/>
                          </m:rPr>
                          <a:rPr lang="zh-CN" altLang="en-US" sz="2400" smtClean="0">
                            <a:solidFill>
                              <a:srgbClr val="0000FF"/>
                            </a:solidFill>
                            <a:latin typeface="Cambria Math" panose="02040503050406030204" pitchFamily="18" charset="0"/>
                          </a:rPr>
                          <m:t>d</m:t>
                        </m:r>
                        <m:r>
                          <m:rPr>
                            <m:nor/>
                          </m:rPr>
                          <a:rPr lang="zh-CN" altLang="en-US" sz="2400" i="1">
                            <a:solidFill>
                              <a:srgbClr val="0000FF"/>
                            </a:solidFill>
                            <a:latin typeface="Cambria Math" panose="02040503050406030204" pitchFamily="18" charset="0"/>
                          </a:rPr>
                          <m:t> </m:t>
                        </m:r>
                        <m:r>
                          <a:rPr lang="en-US" altLang="zh-CN" sz="2400" b="0" i="1" smtClean="0">
                            <a:solidFill>
                              <a:srgbClr val="0000FF"/>
                            </a:solidFill>
                            <a:latin typeface="Cambria Math" panose="02040503050406030204" pitchFamily="18" charset="0"/>
                          </a:rPr>
                          <m:t>𝑡</m:t>
                        </m:r>
                      </m:e>
                    </m:nary>
                  </m:oMath>
                </a14:m>
                <a:r>
                  <a:rPr lang="en-US" altLang="zh-CN" sz="2400" dirty="0">
                    <a:solidFill>
                      <a:prstClr val="black"/>
                    </a:solidFill>
                  </a:rPr>
                  <a:t> </a:t>
                </a:r>
                <a14:m>
                  <m:oMath xmlns:m="http://schemas.openxmlformats.org/officeDocument/2006/math">
                    <m:r>
                      <a:rPr lang="en-US" altLang="zh-CN" sz="2400" i="1">
                        <a:solidFill>
                          <a:prstClr val="black"/>
                        </a:solidFill>
                        <a:latin typeface="Cambria Math" panose="02040503050406030204" pitchFamily="18" charset="0"/>
                      </a:rPr>
                      <m:t>=</m:t>
                    </m:r>
                    <m:nary>
                      <m:naryPr>
                        <m:ctrlPr>
                          <a:rPr lang="zh-CN" altLang="en-US" sz="2400" i="1">
                            <a:solidFill>
                              <a:prstClr val="black"/>
                            </a:solidFill>
                            <a:latin typeface="Cambria Math" panose="02040503050406030204" pitchFamily="18" charset="0"/>
                          </a:rPr>
                        </m:ctrlPr>
                      </m:naryPr>
                      <m:sub>
                        <m:r>
                          <a:rPr lang="en-US" altLang="zh-CN" sz="2400" i="1">
                            <a:solidFill>
                              <a:srgbClr val="FF0000"/>
                            </a:solidFill>
                            <a:latin typeface="Cambria Math" panose="02040503050406030204" pitchFamily="18" charset="0"/>
                          </a:rPr>
                          <m:t>0</m:t>
                        </m:r>
                      </m:sub>
                      <m:sup>
                        <m:r>
                          <a:rPr lang="en-US" altLang="zh-CN" sz="2400" i="1">
                            <a:solidFill>
                              <a:srgbClr val="FF0000"/>
                            </a:solidFill>
                            <a:latin typeface="Cambria Math" panose="02040503050406030204" pitchFamily="18" charset="0"/>
                          </a:rPr>
                          <m:t>1</m:t>
                        </m:r>
                      </m:sup>
                      <m:e>
                        <m:rad>
                          <m:radPr>
                            <m:degHide m:val="on"/>
                            <m:ctrlPr>
                              <a:rPr lang="en-US" altLang="zh-CN" sz="2400" i="1">
                                <a:solidFill>
                                  <a:prstClr val="black"/>
                                </a:solidFill>
                                <a:latin typeface="Cambria Math" panose="02040503050406030204" pitchFamily="18" charset="0"/>
                              </a:rPr>
                            </m:ctrlPr>
                          </m:radPr>
                          <m:deg/>
                          <m:e>
                            <m:r>
                              <a:rPr lang="en-US" altLang="zh-CN" sz="2400" i="1">
                                <a:solidFill>
                                  <a:prstClr val="black"/>
                                </a:solidFill>
                                <a:latin typeface="Cambria Math" panose="02040503050406030204" pitchFamily="18" charset="0"/>
                              </a:rPr>
                              <m:t>𝑡</m:t>
                            </m:r>
                          </m:e>
                        </m:rad>
                        <m:r>
                          <a:rPr lang="zh-CN" altLang="en-US" sz="2400" i="1">
                            <a:solidFill>
                              <a:srgbClr val="0000FF"/>
                            </a:solidFill>
                            <a:latin typeface="Cambria Math" panose="02040503050406030204" pitchFamily="18" charset="0"/>
                          </a:rPr>
                          <m:t>∙</m:t>
                        </m:r>
                        <m:rad>
                          <m:radPr>
                            <m:degHide m:val="on"/>
                            <m:ctrlPr>
                              <a:rPr lang="zh-CN" altLang="en-US" sz="2400" i="1">
                                <a:solidFill>
                                  <a:srgbClr val="0000FF"/>
                                </a:solidFill>
                                <a:latin typeface="Cambria Math" panose="02040503050406030204" pitchFamily="18" charset="0"/>
                              </a:rPr>
                            </m:ctrlPr>
                          </m:radPr>
                          <m:deg/>
                          <m:e>
                            <m:r>
                              <a:rPr lang="en-US" altLang="zh-CN" sz="2400" i="1">
                                <a:solidFill>
                                  <a:srgbClr val="0000FF"/>
                                </a:solidFill>
                                <a:latin typeface="Cambria Math" panose="02040503050406030204" pitchFamily="18" charset="0"/>
                              </a:rPr>
                              <m:t>1+</m:t>
                            </m:r>
                            <m:f>
                              <m:fPr>
                                <m:ctrlPr>
                                  <a:rPr lang="en-US" altLang="zh-CN" sz="2400" i="1">
                                    <a:solidFill>
                                      <a:srgbClr val="0000FF"/>
                                    </a:solidFill>
                                    <a:latin typeface="Cambria Math" panose="02040503050406030204" pitchFamily="18" charset="0"/>
                                  </a:rPr>
                                </m:ctrlPr>
                              </m:fPr>
                              <m:num>
                                <m:r>
                                  <a:rPr lang="en-US" altLang="zh-CN" sz="2400" i="1">
                                    <a:solidFill>
                                      <a:srgbClr val="0000FF"/>
                                    </a:solidFill>
                                    <a:latin typeface="Cambria Math" panose="02040503050406030204" pitchFamily="18" charset="0"/>
                                  </a:rPr>
                                  <m:t>1</m:t>
                                </m:r>
                              </m:num>
                              <m:den>
                                <m:r>
                                  <a:rPr lang="en-US" altLang="zh-CN" sz="2400" b="0" i="1" smtClean="0">
                                    <a:solidFill>
                                      <a:srgbClr val="0000FF"/>
                                    </a:solidFill>
                                    <a:latin typeface="Cambria Math" panose="02040503050406030204" pitchFamily="18" charset="0"/>
                                  </a:rPr>
                                  <m:t>4</m:t>
                                </m:r>
                                <m:r>
                                  <a:rPr lang="en-US" altLang="zh-CN" sz="2400" b="0" i="1" smtClean="0">
                                    <a:solidFill>
                                      <a:srgbClr val="0000FF"/>
                                    </a:solidFill>
                                    <a:latin typeface="Cambria Math" panose="02040503050406030204" pitchFamily="18" charset="0"/>
                                  </a:rPr>
                                  <m:t>𝑡</m:t>
                                </m:r>
                              </m:den>
                            </m:f>
                          </m:e>
                        </m:rad>
                        <m:r>
                          <m:rPr>
                            <m:sty m:val="p"/>
                          </m:rPr>
                          <a:rPr lang="zh-CN" altLang="en-US" sz="2400">
                            <a:solidFill>
                              <a:prstClr val="black"/>
                            </a:solidFill>
                            <a:latin typeface="Cambria Math" panose="02040503050406030204" pitchFamily="18" charset="0"/>
                          </a:rPr>
                          <m:t>d</m:t>
                        </m:r>
                        <m:r>
                          <m:rPr>
                            <m:nor/>
                          </m:rPr>
                          <a:rPr lang="zh-CN" altLang="en-US" sz="2400" i="1">
                            <a:solidFill>
                              <a:prstClr val="black"/>
                            </a:solidFill>
                            <a:latin typeface="Cambria Math" panose="02040503050406030204" pitchFamily="18" charset="0"/>
                          </a:rPr>
                          <m:t> </m:t>
                        </m:r>
                        <m:r>
                          <a:rPr lang="en-US" altLang="zh-CN" sz="2400" b="0" i="1" smtClean="0">
                            <a:solidFill>
                              <a:prstClr val="black"/>
                            </a:solidFill>
                            <a:latin typeface="Cambria Math" panose="02040503050406030204" pitchFamily="18" charset="0"/>
                          </a:rPr>
                          <m:t>𝑡</m:t>
                        </m:r>
                      </m:e>
                    </m:nary>
                  </m:oMath>
                </a14:m>
                <a:r>
                  <a:rPr lang="zh-CN" altLang="en-US" dirty="0"/>
                  <a:t> </a:t>
                </a:r>
              </a:p>
            </p:txBody>
          </p:sp>
        </mc:Choice>
        <mc:Fallback xmlns="">
          <p:sp>
            <p:nvSpPr>
              <p:cNvPr id="37" name="矩形 36"/>
              <p:cNvSpPr>
                <a:spLocks noRot="1" noChangeAspect="1" noMove="1" noResize="1" noEditPoints="1" noAdjustHandles="1" noChangeArrowheads="1" noChangeShapeType="1" noTextEdit="1"/>
              </p:cNvSpPr>
              <p:nvPr/>
            </p:nvSpPr>
            <p:spPr>
              <a:xfrm>
                <a:off x="2733826" y="4150701"/>
                <a:ext cx="7022885" cy="843885"/>
              </a:xfrm>
              <a:prstGeom prst="rect">
                <a:avLst/>
              </a:prstGeom>
              <a:blipFill>
                <a:blip r:embed="rId2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p:cNvSpPr/>
              <p:nvPr/>
            </p:nvSpPr>
            <p:spPr>
              <a:xfrm>
                <a:off x="6982882" y="1735909"/>
                <a:ext cx="2385974" cy="613886"/>
              </a:xfrm>
              <a:prstGeom prst="rect">
                <a:avLst/>
              </a:prstGeom>
            </p:spPr>
            <p:txBody>
              <a:bodyPr wrap="none">
                <a:spAutoFit/>
              </a:bodyPr>
              <a:lstStyle/>
              <a:p>
                <a14:m>
                  <m:oMath xmlns:m="http://schemas.openxmlformats.org/officeDocument/2006/math">
                    <m:r>
                      <a:rPr lang="en-US" altLang="zh-CN" sz="2400" b="0" i="1" smtClean="0">
                        <a:latin typeface="Cambria Math" panose="02040503050406030204" pitchFamily="18" charset="0"/>
                      </a:rPr>
                      <m:t>=</m:t>
                    </m:r>
                    <m:f>
                      <m:fPr>
                        <m:ctrlPr>
                          <a:rPr lang="zh-CN" altLang="en-US" sz="2400" i="1" smtClean="0">
                            <a:latin typeface="Cambria Math" panose="02040503050406030204" pitchFamily="18" charset="0"/>
                          </a:rPr>
                        </m:ctrlPr>
                      </m:fPr>
                      <m:num>
                        <m:r>
                          <a:rPr lang="zh-CN" altLang="en-US" sz="2400" i="0">
                            <a:latin typeface="Cambria Math" panose="02040503050406030204" pitchFamily="18" charset="0"/>
                          </a:rPr>
                          <m:t>1</m:t>
                        </m:r>
                      </m:num>
                      <m:den>
                        <m:r>
                          <a:rPr lang="zh-CN" altLang="en-US" sz="2400" i="0">
                            <a:latin typeface="Cambria Math" panose="02040503050406030204" pitchFamily="18" charset="0"/>
                          </a:rPr>
                          <m:t>12</m:t>
                        </m:r>
                      </m:den>
                    </m:f>
                    <m:d>
                      <m:dPr>
                        <m:ctrlPr>
                          <a:rPr lang="en-US" altLang="zh-CN" sz="2400" i="1" smtClean="0">
                            <a:latin typeface="Cambria Math" panose="02040503050406030204" pitchFamily="18" charset="0"/>
                          </a:rPr>
                        </m:ctrlPr>
                      </m:dPr>
                      <m:e>
                        <m:r>
                          <a:rPr lang="zh-CN" altLang="en-US" sz="2400" i="0" smtClean="0">
                            <a:latin typeface="Cambria Math" panose="02040503050406030204" pitchFamily="18" charset="0"/>
                          </a:rPr>
                          <m:t>5</m:t>
                        </m:r>
                        <m:rad>
                          <m:radPr>
                            <m:degHide m:val="on"/>
                            <m:ctrlPr>
                              <a:rPr lang="zh-CN" altLang="en-US" sz="2400" i="1">
                                <a:latin typeface="Cambria Math" panose="02040503050406030204" pitchFamily="18" charset="0"/>
                              </a:rPr>
                            </m:ctrlPr>
                          </m:radPr>
                          <m:deg/>
                          <m:e>
                            <m:r>
                              <a:rPr lang="zh-CN" altLang="en-US" sz="2400" i="0">
                                <a:latin typeface="Cambria Math" panose="02040503050406030204" pitchFamily="18" charset="0"/>
                              </a:rPr>
                              <m:t>5</m:t>
                            </m:r>
                          </m:e>
                        </m:rad>
                        <m:r>
                          <a:rPr lang="zh-CN" altLang="en-US" sz="2400" i="0">
                            <a:latin typeface="Cambria Math" panose="02040503050406030204" pitchFamily="18" charset="0"/>
                          </a:rPr>
                          <m:t>−1</m:t>
                        </m:r>
                        <m:r>
                          <m:rPr>
                            <m:nor/>
                          </m:rPr>
                          <a:rPr lang="zh-CN" altLang="en-US" sz="2400" dirty="0"/>
                          <m:t> </m:t>
                        </m:r>
                      </m:e>
                    </m:d>
                    <m:r>
                      <m:rPr>
                        <m:nor/>
                      </m:rPr>
                      <a:rPr lang="zh-CN" altLang="en-US" sz="2400" i="1">
                        <a:latin typeface="Cambria Math" panose="02040503050406030204" pitchFamily="18" charset="0"/>
                      </a:rPr>
                      <m:t> </m:t>
                    </m:r>
                  </m:oMath>
                </a14:m>
                <a:r>
                  <a:rPr lang="zh-CN" altLang="en-US" sz="2400" dirty="0"/>
                  <a:t> </a:t>
                </a:r>
              </a:p>
            </p:txBody>
          </p:sp>
        </mc:Choice>
        <mc:Fallback xmlns="">
          <p:sp>
            <p:nvSpPr>
              <p:cNvPr id="6" name="矩形 5"/>
              <p:cNvSpPr>
                <a:spLocks noRot="1" noChangeAspect="1" noMove="1" noResize="1" noEditPoints="1" noAdjustHandles="1" noChangeArrowheads="1" noChangeShapeType="1" noTextEdit="1"/>
              </p:cNvSpPr>
              <p:nvPr/>
            </p:nvSpPr>
            <p:spPr>
              <a:xfrm>
                <a:off x="6982882" y="1735909"/>
                <a:ext cx="2385974" cy="613886"/>
              </a:xfrm>
              <a:prstGeom prst="rect">
                <a:avLst/>
              </a:prstGeom>
              <a:blipFill>
                <a:blip r:embed="rId2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矩形 24"/>
              <p:cNvSpPr/>
              <p:nvPr/>
            </p:nvSpPr>
            <p:spPr>
              <a:xfrm>
                <a:off x="2129897" y="5078687"/>
                <a:ext cx="5896679" cy="460575"/>
              </a:xfrm>
              <a:prstGeom prst="rect">
                <a:avLst/>
              </a:prstGeom>
            </p:spPr>
            <p:txBody>
              <a:bodyPr wrap="none">
                <a:spAutoFit/>
              </a:bodyPr>
              <a:lstStyle/>
              <a:p>
                <a14:m>
                  <m:oMath xmlns:m="http://schemas.openxmlformats.org/officeDocument/2006/math">
                    <m:r>
                      <a:rPr lang="zh-CN" altLang="en-US" sz="2400" i="1" smtClean="0">
                        <a:solidFill>
                          <a:srgbClr val="FF0000"/>
                        </a:solidFill>
                        <a:latin typeface="Cambria Math" panose="02040503050406030204" pitchFamily="18" charset="0"/>
                      </a:rPr>
                      <m:t>𝐿</m:t>
                    </m:r>
                    <m:r>
                      <a:rPr lang="en-US" altLang="zh-CN" sz="2400" b="0" i="1" smtClean="0">
                        <a:solidFill>
                          <a:srgbClr val="FF0000"/>
                        </a:solidFill>
                        <a:latin typeface="Cambria Math" panose="02040503050406030204" pitchFamily="18" charset="0"/>
                      </a:rPr>
                      <m:t>:</m:t>
                    </m:r>
                    <m:r>
                      <a:rPr lang="en-US" altLang="zh-CN" sz="2400" b="1" i="1">
                        <a:solidFill>
                          <a:prstClr val="black"/>
                        </a:solidFill>
                        <a:latin typeface="Cambria Math" panose="02040503050406030204" pitchFamily="18" charset="0"/>
                      </a:rPr>
                      <m:t>𝒓</m:t>
                    </m:r>
                    <m:d>
                      <m:dPr>
                        <m:ctrlPr>
                          <a:rPr lang="zh-CN" altLang="en-US" sz="2400" i="1">
                            <a:solidFill>
                              <a:prstClr val="black"/>
                            </a:solidFill>
                            <a:latin typeface="Cambria Math" panose="02040503050406030204" pitchFamily="18" charset="0"/>
                          </a:rPr>
                        </m:ctrlPr>
                      </m:dPr>
                      <m:e>
                        <m:r>
                          <a:rPr lang="zh-CN" altLang="en-US" sz="2400" i="1">
                            <a:solidFill>
                              <a:prstClr val="black"/>
                            </a:solidFill>
                            <a:latin typeface="Cambria Math" panose="02040503050406030204" pitchFamily="18" charset="0"/>
                          </a:rPr>
                          <m:t>𝑡</m:t>
                        </m:r>
                      </m:e>
                    </m:d>
                    <m:r>
                      <a:rPr lang="en-US" altLang="zh-CN" sz="2400" i="1">
                        <a:solidFill>
                          <a:prstClr val="black"/>
                        </a:solidFill>
                        <a:latin typeface="Cambria Math" panose="02040503050406030204" pitchFamily="18" charset="0"/>
                      </a:rPr>
                      <m:t>=</m:t>
                    </m:r>
                    <m:r>
                      <a:rPr lang="en-US" altLang="zh-CN" sz="2400" i="1" smtClean="0">
                        <a:solidFill>
                          <a:prstClr val="black"/>
                        </a:solidFill>
                        <a:latin typeface="Cambria Math" panose="02040503050406030204" pitchFamily="18" charset="0"/>
                      </a:rPr>
                      <m:t>(</m:t>
                    </m:r>
                    <m:r>
                      <a:rPr lang="en-US" altLang="zh-CN" sz="2400" b="0" i="1" smtClean="0">
                        <a:solidFill>
                          <a:prstClr val="black"/>
                        </a:solidFill>
                        <a:latin typeface="Cambria Math" panose="02040503050406030204" pitchFamily="18" charset="0"/>
                      </a:rPr>
                      <m:t>1−</m:t>
                    </m:r>
                    <m:r>
                      <a:rPr lang="en-US" altLang="zh-CN" sz="2400" b="0" i="1" smtClean="0">
                        <a:solidFill>
                          <a:prstClr val="black"/>
                        </a:solidFill>
                        <a:latin typeface="Cambria Math" panose="02040503050406030204" pitchFamily="18" charset="0"/>
                      </a:rPr>
                      <m:t>𝑡</m:t>
                    </m:r>
                    <m:r>
                      <a:rPr lang="en-US" altLang="zh-CN" sz="2400" b="0" i="1" smtClean="0">
                        <a:solidFill>
                          <a:prstClr val="black"/>
                        </a:solidFill>
                        <a:latin typeface="Cambria Math" panose="02040503050406030204" pitchFamily="18" charset="0"/>
                      </a:rPr>
                      <m:t>)</m:t>
                    </m:r>
                    <m:r>
                      <a:rPr lang="en-US" altLang="zh-CN" sz="2400" b="1" i="1">
                        <a:solidFill>
                          <a:prstClr val="black"/>
                        </a:solidFill>
                        <a:latin typeface="Cambria Math" panose="02040503050406030204" pitchFamily="18" charset="0"/>
                      </a:rPr>
                      <m:t>𝒊</m:t>
                    </m:r>
                    <m:r>
                      <a:rPr lang="en-US" altLang="zh-CN" sz="2400" i="1">
                        <a:solidFill>
                          <a:prstClr val="black"/>
                        </a:solidFill>
                        <a:latin typeface="Cambria Math" panose="02040503050406030204" pitchFamily="18" charset="0"/>
                      </a:rPr>
                      <m:t>+</m:t>
                    </m:r>
                    <m:sSup>
                      <m:sSupPr>
                        <m:ctrlPr>
                          <a:rPr lang="en-US" altLang="zh-CN" sz="2400" i="1">
                            <a:solidFill>
                              <a:prstClr val="black"/>
                            </a:solidFill>
                            <a:latin typeface="Cambria Math" panose="02040503050406030204" pitchFamily="18" charset="0"/>
                          </a:rPr>
                        </m:ctrlPr>
                      </m:sSupPr>
                      <m:e>
                        <m:r>
                          <a:rPr lang="en-US" altLang="zh-CN" sz="2400" b="0" i="1" smtClean="0">
                            <a:solidFill>
                              <a:prstClr val="black"/>
                            </a:solidFill>
                            <a:latin typeface="Cambria Math" panose="02040503050406030204" pitchFamily="18" charset="0"/>
                          </a:rPr>
                          <m:t>(1−</m:t>
                        </m:r>
                        <m:r>
                          <a:rPr lang="en-US" altLang="zh-CN" sz="2400" b="0" i="1" smtClean="0">
                            <a:solidFill>
                              <a:prstClr val="black"/>
                            </a:solidFill>
                            <a:latin typeface="Cambria Math" panose="02040503050406030204" pitchFamily="18" charset="0"/>
                          </a:rPr>
                          <m:t>𝑡</m:t>
                        </m:r>
                        <m:r>
                          <a:rPr lang="en-US" altLang="zh-CN" sz="2400" b="0" i="1" smtClean="0">
                            <a:solidFill>
                              <a:prstClr val="black"/>
                            </a:solidFill>
                            <a:latin typeface="Cambria Math" panose="02040503050406030204" pitchFamily="18" charset="0"/>
                          </a:rPr>
                          <m:t>)</m:t>
                        </m:r>
                      </m:e>
                      <m:sup>
                        <m:r>
                          <a:rPr lang="en-US" altLang="zh-CN" sz="2400" i="1">
                            <a:solidFill>
                              <a:prstClr val="black"/>
                            </a:solidFill>
                            <a:latin typeface="Cambria Math" panose="02040503050406030204" pitchFamily="18" charset="0"/>
                          </a:rPr>
                          <m:t>2</m:t>
                        </m:r>
                      </m:sup>
                    </m:sSup>
                    <m:r>
                      <a:rPr lang="en-US" altLang="zh-CN" sz="2400" b="1" i="1">
                        <a:solidFill>
                          <a:prstClr val="black"/>
                        </a:solidFill>
                        <a:latin typeface="Cambria Math" panose="02040503050406030204" pitchFamily="18" charset="0"/>
                      </a:rPr>
                      <m:t>𝒋</m:t>
                    </m:r>
                    <m:r>
                      <a:rPr lang="en-US" altLang="zh-CN" sz="2400" b="0" i="1" smtClean="0">
                        <a:solidFill>
                          <a:prstClr val="black"/>
                        </a:solidFill>
                        <a:latin typeface="Cambria Math" panose="02040503050406030204" pitchFamily="18" charset="0"/>
                      </a:rPr>
                      <m:t>,</m:t>
                    </m:r>
                    <m:r>
                      <a:rPr lang="en-US" altLang="zh-CN" sz="2400" b="0" i="1">
                        <a:solidFill>
                          <a:prstClr val="black"/>
                        </a:solidFill>
                        <a:latin typeface="Cambria Math" panose="02040503050406030204" pitchFamily="18" charset="0"/>
                      </a:rPr>
                      <m:t>  </m:t>
                    </m:r>
                    <m:d>
                      <m:dPr>
                        <m:ctrlPr>
                          <a:rPr lang="en-US" altLang="zh-CN" sz="2400" b="0" i="1" smtClean="0">
                            <a:solidFill>
                              <a:prstClr val="black"/>
                            </a:solidFill>
                            <a:latin typeface="Cambria Math" panose="02040503050406030204" pitchFamily="18" charset="0"/>
                          </a:rPr>
                        </m:ctrlPr>
                      </m:dPr>
                      <m:e>
                        <m:r>
                          <a:rPr lang="en-US" altLang="zh-CN" sz="2400" b="0" i="1" smtClean="0">
                            <a:solidFill>
                              <a:prstClr val="black"/>
                            </a:solidFill>
                            <a:latin typeface="Cambria Math" panose="02040503050406030204" pitchFamily="18" charset="0"/>
                          </a:rPr>
                          <m:t>0</m:t>
                        </m:r>
                        <m:r>
                          <a:rPr lang="en-US" altLang="zh-CN" sz="2400" b="0" i="1" smtClean="0">
                            <a:solidFill>
                              <a:prstClr val="black"/>
                            </a:solidFill>
                            <a:latin typeface="Cambria Math" panose="02040503050406030204" pitchFamily="18" charset="0"/>
                            <a:ea typeface="Cambria Math" panose="02040503050406030204" pitchFamily="18" charset="0"/>
                          </a:rPr>
                          <m:t>≤</m:t>
                        </m:r>
                        <m:r>
                          <a:rPr lang="en-US" altLang="zh-CN" sz="2400" b="0" i="1" smtClean="0">
                            <a:solidFill>
                              <a:prstClr val="black"/>
                            </a:solidFill>
                            <a:latin typeface="Cambria Math" panose="02040503050406030204" pitchFamily="18" charset="0"/>
                            <a:ea typeface="Cambria Math" panose="02040503050406030204" pitchFamily="18" charset="0"/>
                          </a:rPr>
                          <m:t>𝑡</m:t>
                        </m:r>
                        <m:r>
                          <a:rPr lang="en-US" altLang="zh-CN" sz="2400" b="0" i="1" smtClean="0">
                            <a:solidFill>
                              <a:prstClr val="black"/>
                            </a:solidFill>
                            <a:latin typeface="Cambria Math" panose="02040503050406030204" pitchFamily="18" charset="0"/>
                            <a:ea typeface="Cambria Math" panose="02040503050406030204" pitchFamily="18" charset="0"/>
                          </a:rPr>
                          <m:t>≤1</m:t>
                        </m:r>
                      </m:e>
                    </m:d>
                  </m:oMath>
                </a14:m>
                <a:r>
                  <a:rPr lang="zh-CN" altLang="en-US" dirty="0"/>
                  <a:t>  </a:t>
                </a:r>
              </a:p>
            </p:txBody>
          </p:sp>
        </mc:Choice>
        <mc:Fallback xmlns="">
          <p:sp>
            <p:nvSpPr>
              <p:cNvPr id="25" name="矩形 24"/>
              <p:cNvSpPr>
                <a:spLocks noRot="1" noChangeAspect="1" noMove="1" noResize="1" noEditPoints="1" noAdjustHandles="1" noChangeArrowheads="1" noChangeShapeType="1" noTextEdit="1"/>
              </p:cNvSpPr>
              <p:nvPr/>
            </p:nvSpPr>
            <p:spPr>
              <a:xfrm>
                <a:off x="2129897" y="5078687"/>
                <a:ext cx="5896679" cy="460575"/>
              </a:xfrm>
              <a:prstGeom prst="rect">
                <a:avLst/>
              </a:prstGeom>
              <a:blipFill>
                <a:blip r:embed="rId26"/>
                <a:stretch>
                  <a:fillRect l="-207" b="-1973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矩形 25"/>
              <p:cNvSpPr/>
              <p:nvPr/>
            </p:nvSpPr>
            <p:spPr>
              <a:xfrm>
                <a:off x="2725220" y="5618963"/>
                <a:ext cx="8464497" cy="537583"/>
              </a:xfrm>
              <a:prstGeom prst="rect">
                <a:avLst/>
              </a:prstGeom>
            </p:spPr>
            <p:txBody>
              <a:bodyPr wrap="none">
                <a:spAutoFit/>
              </a:bodyPr>
              <a:lstStyle/>
              <a:p>
                <a14:m>
                  <m:oMath xmlns:m="http://schemas.openxmlformats.org/officeDocument/2006/math">
                    <m:nary>
                      <m:naryPr>
                        <m:ctrlPr>
                          <a:rPr lang="zh-CN" altLang="en-US" sz="2000" i="1" smtClean="0">
                            <a:solidFill>
                              <a:prstClr val="black"/>
                            </a:solidFill>
                            <a:latin typeface="Cambria Math" panose="02040503050406030204" pitchFamily="18" charset="0"/>
                          </a:rPr>
                        </m:ctrlPr>
                      </m:naryPr>
                      <m:sub>
                        <m:r>
                          <a:rPr lang="zh-CN" altLang="en-US" sz="2000" i="1">
                            <a:solidFill>
                              <a:srgbClr val="FF0000"/>
                            </a:solidFill>
                            <a:latin typeface="Cambria Math" panose="02040503050406030204" pitchFamily="18" charset="0"/>
                          </a:rPr>
                          <m:t>𝐿</m:t>
                        </m:r>
                      </m:sub>
                      <m:sup/>
                      <m:e>
                        <m:rad>
                          <m:radPr>
                            <m:degHide m:val="on"/>
                            <m:ctrlPr>
                              <a:rPr lang="zh-CN" altLang="en-US" sz="2000" i="1">
                                <a:solidFill>
                                  <a:prstClr val="black"/>
                                </a:solidFill>
                                <a:latin typeface="Cambria Math" panose="02040503050406030204" pitchFamily="18" charset="0"/>
                              </a:rPr>
                            </m:ctrlPr>
                          </m:radPr>
                          <m:deg/>
                          <m:e>
                            <m:r>
                              <a:rPr lang="en-US" altLang="zh-CN" sz="2000" i="1">
                                <a:solidFill>
                                  <a:prstClr val="black"/>
                                </a:solidFill>
                                <a:latin typeface="Cambria Math" panose="02040503050406030204" pitchFamily="18" charset="0"/>
                              </a:rPr>
                              <m:t>𝑦</m:t>
                            </m:r>
                          </m:e>
                        </m:rad>
                        <m:r>
                          <m:rPr>
                            <m:nor/>
                          </m:rPr>
                          <a:rPr lang="zh-CN" altLang="en-US" sz="2000" i="1">
                            <a:solidFill>
                              <a:prstClr val="black"/>
                            </a:solidFill>
                            <a:latin typeface="Cambria Math" panose="02040503050406030204" pitchFamily="18" charset="0"/>
                          </a:rPr>
                          <m:t> </m:t>
                        </m:r>
                        <m:r>
                          <m:rPr>
                            <m:sty m:val="p"/>
                          </m:rPr>
                          <a:rPr lang="zh-CN" altLang="en-US" sz="2000">
                            <a:solidFill>
                              <a:prstClr val="black"/>
                            </a:solidFill>
                            <a:latin typeface="Cambria Math" panose="02040503050406030204" pitchFamily="18" charset="0"/>
                          </a:rPr>
                          <m:t>d</m:t>
                        </m:r>
                        <m:r>
                          <m:rPr>
                            <m:nor/>
                          </m:rPr>
                          <a:rPr lang="zh-CN" altLang="en-US" sz="2000" i="1">
                            <a:solidFill>
                              <a:prstClr val="black"/>
                            </a:solidFill>
                            <a:latin typeface="Cambria Math" panose="02040503050406030204" pitchFamily="18" charset="0"/>
                          </a:rPr>
                          <m:t> </m:t>
                        </m:r>
                        <m:r>
                          <a:rPr lang="zh-CN" altLang="en-US" sz="2000" i="1">
                            <a:solidFill>
                              <a:prstClr val="black"/>
                            </a:solidFill>
                            <a:latin typeface="Cambria Math" panose="02040503050406030204" pitchFamily="18" charset="0"/>
                          </a:rPr>
                          <m:t>𝑠</m:t>
                        </m:r>
                      </m:e>
                    </m:nary>
                    <m:r>
                      <a:rPr lang="en-US" altLang="zh-CN" sz="2000" b="0" i="1" smtClean="0">
                        <a:solidFill>
                          <a:prstClr val="black"/>
                        </a:solidFill>
                        <a:latin typeface="Cambria Math" panose="02040503050406030204" pitchFamily="18" charset="0"/>
                      </a:rPr>
                      <m:t>=</m:t>
                    </m:r>
                    <m:nary>
                      <m:naryPr>
                        <m:ctrlPr>
                          <a:rPr lang="zh-CN" altLang="en-US" sz="2000" i="1">
                            <a:solidFill>
                              <a:prstClr val="black"/>
                            </a:solidFill>
                            <a:latin typeface="Cambria Math" panose="02040503050406030204" pitchFamily="18" charset="0"/>
                          </a:rPr>
                        </m:ctrlPr>
                      </m:naryPr>
                      <m:sub>
                        <m:r>
                          <a:rPr lang="en-US" altLang="zh-CN" sz="2000" b="0" i="1" smtClean="0">
                            <a:solidFill>
                              <a:srgbClr val="FF0000"/>
                            </a:solidFill>
                            <a:latin typeface="Cambria Math" panose="02040503050406030204" pitchFamily="18" charset="0"/>
                          </a:rPr>
                          <m:t>0</m:t>
                        </m:r>
                      </m:sub>
                      <m:sup>
                        <m:r>
                          <a:rPr lang="en-US" altLang="zh-CN" sz="2000" b="0" i="1" smtClean="0">
                            <a:solidFill>
                              <a:srgbClr val="FF0000"/>
                            </a:solidFill>
                            <a:latin typeface="Cambria Math" panose="02040503050406030204" pitchFamily="18" charset="0"/>
                          </a:rPr>
                          <m:t>1</m:t>
                        </m:r>
                      </m:sup>
                      <m:e>
                        <m:r>
                          <a:rPr lang="en-US" altLang="zh-CN" sz="2000" i="1">
                            <a:solidFill>
                              <a:prstClr val="black"/>
                            </a:solidFill>
                            <a:latin typeface="Cambria Math" panose="02040503050406030204" pitchFamily="18" charset="0"/>
                          </a:rPr>
                          <m:t>(1−</m:t>
                        </m:r>
                        <m:r>
                          <a:rPr lang="en-US" altLang="zh-CN" sz="2000" i="1">
                            <a:solidFill>
                              <a:prstClr val="black"/>
                            </a:solidFill>
                            <a:latin typeface="Cambria Math" panose="02040503050406030204" pitchFamily="18" charset="0"/>
                          </a:rPr>
                          <m:t>𝑡</m:t>
                        </m:r>
                        <m:r>
                          <a:rPr lang="en-US" altLang="zh-CN" sz="2000" i="1">
                            <a:solidFill>
                              <a:prstClr val="black"/>
                            </a:solidFill>
                            <a:latin typeface="Cambria Math" panose="02040503050406030204" pitchFamily="18" charset="0"/>
                          </a:rPr>
                          <m:t>)∙</m:t>
                        </m:r>
                        <m:d>
                          <m:dPr>
                            <m:begChr m:val="|"/>
                            <m:endChr m:val="|"/>
                            <m:ctrlPr>
                              <a:rPr lang="en-US" altLang="zh-CN" sz="2000" i="1" smtClean="0">
                                <a:solidFill>
                                  <a:srgbClr val="0000FF"/>
                                </a:solidFill>
                                <a:latin typeface="Cambria Math" panose="02040503050406030204" pitchFamily="18" charset="0"/>
                              </a:rPr>
                            </m:ctrlPr>
                          </m:dPr>
                          <m:e>
                            <m:d>
                              <m:dPr>
                                <m:ctrlPr>
                                  <a:rPr lang="en-US" altLang="zh-CN" sz="2000" i="1" smtClean="0">
                                    <a:solidFill>
                                      <a:srgbClr val="0000FF"/>
                                    </a:solidFill>
                                    <a:latin typeface="Cambria Math" panose="02040503050406030204" pitchFamily="18" charset="0"/>
                                  </a:rPr>
                                </m:ctrlPr>
                              </m:dPr>
                              <m:e>
                                <m:r>
                                  <a:rPr lang="en-US" altLang="zh-CN" sz="2000" b="0" i="1" smtClean="0">
                                    <a:solidFill>
                                      <a:srgbClr val="0000FF"/>
                                    </a:solidFill>
                                    <a:latin typeface="Cambria Math" panose="02040503050406030204" pitchFamily="18" charset="0"/>
                                  </a:rPr>
                                  <m:t>−1,−2(1−</m:t>
                                </m:r>
                                <m:r>
                                  <a:rPr lang="en-US" altLang="zh-CN" sz="2000" b="0" i="1" smtClean="0">
                                    <a:solidFill>
                                      <a:srgbClr val="0000FF"/>
                                    </a:solidFill>
                                    <a:latin typeface="Cambria Math" panose="02040503050406030204" pitchFamily="18" charset="0"/>
                                  </a:rPr>
                                  <m:t>𝑡</m:t>
                                </m:r>
                                <m:r>
                                  <a:rPr lang="en-US" altLang="zh-CN" sz="2000" b="0" i="1" smtClean="0">
                                    <a:solidFill>
                                      <a:srgbClr val="0000FF"/>
                                    </a:solidFill>
                                    <a:latin typeface="Cambria Math" panose="02040503050406030204" pitchFamily="18" charset="0"/>
                                  </a:rPr>
                                  <m:t>)</m:t>
                                </m:r>
                              </m:e>
                            </m:d>
                          </m:e>
                        </m:d>
                        <m:r>
                          <m:rPr>
                            <m:sty m:val="p"/>
                          </m:rPr>
                          <a:rPr lang="zh-CN" altLang="en-US" sz="2000" smtClean="0">
                            <a:solidFill>
                              <a:srgbClr val="0000FF"/>
                            </a:solidFill>
                            <a:latin typeface="Cambria Math" panose="02040503050406030204" pitchFamily="18" charset="0"/>
                          </a:rPr>
                          <m:t>d</m:t>
                        </m:r>
                        <m:r>
                          <m:rPr>
                            <m:nor/>
                          </m:rPr>
                          <a:rPr lang="zh-CN" altLang="en-US" sz="2000" i="1">
                            <a:solidFill>
                              <a:srgbClr val="0000FF"/>
                            </a:solidFill>
                            <a:latin typeface="Cambria Math" panose="02040503050406030204" pitchFamily="18" charset="0"/>
                          </a:rPr>
                          <m:t> </m:t>
                        </m:r>
                        <m:r>
                          <a:rPr lang="en-US" altLang="zh-CN" sz="2000" b="0" i="1" smtClean="0">
                            <a:solidFill>
                              <a:srgbClr val="0000FF"/>
                            </a:solidFill>
                            <a:latin typeface="Cambria Math" panose="02040503050406030204" pitchFamily="18" charset="0"/>
                          </a:rPr>
                          <m:t>𝑡</m:t>
                        </m:r>
                      </m:e>
                    </m:nary>
                  </m:oMath>
                </a14:m>
                <a:r>
                  <a:rPr lang="en-US" altLang="zh-CN" sz="2000" dirty="0">
                    <a:solidFill>
                      <a:prstClr val="black"/>
                    </a:solidFill>
                  </a:rPr>
                  <a:t> </a:t>
                </a:r>
                <a14:m>
                  <m:oMath xmlns:m="http://schemas.openxmlformats.org/officeDocument/2006/math">
                    <m:r>
                      <a:rPr lang="en-US" altLang="zh-CN" sz="2000" i="1">
                        <a:solidFill>
                          <a:prstClr val="black"/>
                        </a:solidFill>
                        <a:latin typeface="Cambria Math" panose="02040503050406030204" pitchFamily="18" charset="0"/>
                      </a:rPr>
                      <m:t>=</m:t>
                    </m:r>
                    <m:nary>
                      <m:naryPr>
                        <m:ctrlPr>
                          <a:rPr lang="zh-CN" altLang="en-US" sz="2000" i="1">
                            <a:solidFill>
                              <a:prstClr val="black"/>
                            </a:solidFill>
                            <a:latin typeface="Cambria Math" panose="02040503050406030204" pitchFamily="18" charset="0"/>
                          </a:rPr>
                        </m:ctrlPr>
                      </m:naryPr>
                      <m:sub>
                        <m:r>
                          <a:rPr lang="en-US" altLang="zh-CN" sz="2000" i="1">
                            <a:solidFill>
                              <a:srgbClr val="FF0000"/>
                            </a:solidFill>
                            <a:latin typeface="Cambria Math" panose="02040503050406030204" pitchFamily="18" charset="0"/>
                          </a:rPr>
                          <m:t>0</m:t>
                        </m:r>
                      </m:sub>
                      <m:sup>
                        <m:r>
                          <a:rPr lang="en-US" altLang="zh-CN" sz="2000" i="1">
                            <a:solidFill>
                              <a:srgbClr val="FF0000"/>
                            </a:solidFill>
                            <a:latin typeface="Cambria Math" panose="02040503050406030204" pitchFamily="18" charset="0"/>
                          </a:rPr>
                          <m:t>1</m:t>
                        </m:r>
                      </m:sup>
                      <m:e>
                        <m:r>
                          <a:rPr lang="en-US" altLang="zh-CN" sz="2000" i="1">
                            <a:solidFill>
                              <a:prstClr val="black"/>
                            </a:solidFill>
                            <a:latin typeface="Cambria Math" panose="02040503050406030204" pitchFamily="18" charset="0"/>
                          </a:rPr>
                          <m:t>(1−</m:t>
                        </m:r>
                        <m:r>
                          <a:rPr lang="en-US" altLang="zh-CN" sz="2000" i="1">
                            <a:solidFill>
                              <a:prstClr val="black"/>
                            </a:solidFill>
                            <a:latin typeface="Cambria Math" panose="02040503050406030204" pitchFamily="18" charset="0"/>
                          </a:rPr>
                          <m:t>𝑡</m:t>
                        </m:r>
                        <m:r>
                          <a:rPr lang="en-US" altLang="zh-CN" sz="2000" i="1">
                            <a:solidFill>
                              <a:prstClr val="black"/>
                            </a:solidFill>
                            <a:latin typeface="Cambria Math" panose="02040503050406030204" pitchFamily="18" charset="0"/>
                          </a:rPr>
                          <m:t>)∙</m:t>
                        </m:r>
                        <m:rad>
                          <m:radPr>
                            <m:degHide m:val="on"/>
                            <m:ctrlPr>
                              <a:rPr lang="zh-CN" altLang="en-US" sz="2000" i="1">
                                <a:solidFill>
                                  <a:srgbClr val="0000FF"/>
                                </a:solidFill>
                                <a:latin typeface="Cambria Math" panose="02040503050406030204" pitchFamily="18" charset="0"/>
                              </a:rPr>
                            </m:ctrlPr>
                          </m:radPr>
                          <m:deg/>
                          <m:e>
                            <m:r>
                              <a:rPr lang="en-US" altLang="zh-CN" sz="2000" i="1">
                                <a:solidFill>
                                  <a:srgbClr val="0000FF"/>
                                </a:solidFill>
                                <a:latin typeface="Cambria Math" panose="02040503050406030204" pitchFamily="18" charset="0"/>
                              </a:rPr>
                              <m:t>1+</m:t>
                            </m:r>
                            <m:r>
                              <a:rPr lang="en-US" altLang="zh-CN" sz="2000" i="1" smtClean="0">
                                <a:solidFill>
                                  <a:srgbClr val="0000FF"/>
                                </a:solidFill>
                                <a:latin typeface="Cambria Math" panose="02040503050406030204" pitchFamily="18" charset="0"/>
                              </a:rPr>
                              <m:t>4</m:t>
                            </m:r>
                            <m:sSup>
                              <m:sSupPr>
                                <m:ctrlPr>
                                  <a:rPr lang="en-US" altLang="zh-CN" sz="2000" i="1">
                                    <a:solidFill>
                                      <a:prstClr val="black"/>
                                    </a:solidFill>
                                    <a:latin typeface="Cambria Math" panose="02040503050406030204" pitchFamily="18" charset="0"/>
                                  </a:rPr>
                                </m:ctrlPr>
                              </m:sSupPr>
                              <m:e>
                                <m:r>
                                  <a:rPr lang="en-US" altLang="zh-CN" sz="2000" i="1">
                                    <a:solidFill>
                                      <a:prstClr val="black"/>
                                    </a:solidFill>
                                    <a:latin typeface="Cambria Math" panose="02040503050406030204" pitchFamily="18" charset="0"/>
                                  </a:rPr>
                                  <m:t>(1−</m:t>
                                </m:r>
                                <m:r>
                                  <a:rPr lang="en-US" altLang="zh-CN" sz="2000" i="1">
                                    <a:solidFill>
                                      <a:prstClr val="black"/>
                                    </a:solidFill>
                                    <a:latin typeface="Cambria Math" panose="02040503050406030204" pitchFamily="18" charset="0"/>
                                  </a:rPr>
                                  <m:t>𝑡</m:t>
                                </m:r>
                                <m:r>
                                  <a:rPr lang="en-US" altLang="zh-CN" sz="2000" i="1">
                                    <a:solidFill>
                                      <a:prstClr val="black"/>
                                    </a:solidFill>
                                    <a:latin typeface="Cambria Math" panose="02040503050406030204" pitchFamily="18" charset="0"/>
                                  </a:rPr>
                                  <m:t>)</m:t>
                                </m:r>
                              </m:e>
                              <m:sup>
                                <m:r>
                                  <a:rPr lang="en-US" altLang="zh-CN" sz="2000" i="1">
                                    <a:solidFill>
                                      <a:prstClr val="black"/>
                                    </a:solidFill>
                                    <a:latin typeface="Cambria Math" panose="02040503050406030204" pitchFamily="18" charset="0"/>
                                  </a:rPr>
                                  <m:t>2</m:t>
                                </m:r>
                              </m:sup>
                            </m:sSup>
                          </m:e>
                        </m:rad>
                        <m:r>
                          <m:rPr>
                            <m:sty m:val="p"/>
                          </m:rPr>
                          <a:rPr lang="zh-CN" altLang="en-US" sz="2000">
                            <a:solidFill>
                              <a:prstClr val="black"/>
                            </a:solidFill>
                            <a:latin typeface="Cambria Math" panose="02040503050406030204" pitchFamily="18" charset="0"/>
                          </a:rPr>
                          <m:t>d</m:t>
                        </m:r>
                        <m:r>
                          <m:rPr>
                            <m:nor/>
                          </m:rPr>
                          <a:rPr lang="zh-CN" altLang="en-US" sz="2000" i="1">
                            <a:solidFill>
                              <a:prstClr val="black"/>
                            </a:solidFill>
                            <a:latin typeface="Cambria Math" panose="02040503050406030204" pitchFamily="18" charset="0"/>
                          </a:rPr>
                          <m:t> </m:t>
                        </m:r>
                        <m:r>
                          <a:rPr lang="en-US" altLang="zh-CN" sz="2000" b="0" i="1" smtClean="0">
                            <a:solidFill>
                              <a:prstClr val="black"/>
                            </a:solidFill>
                            <a:latin typeface="Cambria Math" panose="02040503050406030204" pitchFamily="18" charset="0"/>
                          </a:rPr>
                          <m:t>𝑡</m:t>
                        </m:r>
                      </m:e>
                    </m:nary>
                  </m:oMath>
                </a14:m>
                <a:r>
                  <a:rPr lang="zh-CN" altLang="en-US" sz="2000" dirty="0"/>
                  <a:t> </a:t>
                </a:r>
              </a:p>
            </p:txBody>
          </p:sp>
        </mc:Choice>
        <mc:Fallback xmlns="">
          <p:sp>
            <p:nvSpPr>
              <p:cNvPr id="26" name="矩形 25"/>
              <p:cNvSpPr>
                <a:spLocks noRot="1" noChangeAspect="1" noMove="1" noResize="1" noEditPoints="1" noAdjustHandles="1" noChangeArrowheads="1" noChangeShapeType="1" noTextEdit="1"/>
              </p:cNvSpPr>
              <p:nvPr/>
            </p:nvSpPr>
            <p:spPr>
              <a:xfrm>
                <a:off x="2725220" y="5618963"/>
                <a:ext cx="8464497" cy="537583"/>
              </a:xfrm>
              <a:prstGeom prst="rect">
                <a:avLst/>
              </a:prstGeom>
              <a:blipFill>
                <a:blip r:embed="rId27"/>
                <a:stretch>
                  <a:fillRect/>
                </a:stretch>
              </a:blipFill>
            </p:spPr>
            <p:txBody>
              <a:bodyPr/>
              <a:lstStyle/>
              <a:p>
                <a:r>
                  <a:rPr lang="zh-CN" altLang="en-US">
                    <a:noFill/>
                  </a:rPr>
                  <a:t> </a:t>
                </a:r>
              </a:p>
            </p:txBody>
          </p:sp>
        </mc:Fallback>
      </mc:AlternateContent>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197814"/>
                                        </p:tgtEl>
                                        <p:attrNameLst>
                                          <p:attrName>style.visibility</p:attrName>
                                        </p:attrNameLst>
                                      </p:cBhvr>
                                      <p:to>
                                        <p:strVal val="visible"/>
                                      </p:to>
                                    </p:set>
                                    <p:animEffect transition="in" filter="wipe(left)">
                                      <p:cBhvr>
                                        <p:cTn id="7" dur="500"/>
                                        <p:tgtEl>
                                          <p:spTgt spid="19781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97805">
                                            <p:txEl>
                                              <p:pRg st="0" end="0"/>
                                            </p:txEl>
                                          </p:spTgt>
                                        </p:tgtEl>
                                        <p:attrNameLst>
                                          <p:attrName>style.visibility</p:attrName>
                                        </p:attrNameLst>
                                      </p:cBhvr>
                                      <p:to>
                                        <p:strVal val="visible"/>
                                      </p:to>
                                    </p:set>
                                    <p:animEffect transition="in" filter="wipe(left)">
                                      <p:cBhvr>
                                        <p:cTn id="12" dur="500"/>
                                        <p:tgtEl>
                                          <p:spTgt spid="197805">
                                            <p:txEl>
                                              <p:pRg st="0" end="0"/>
                                            </p:txEl>
                                          </p:spTgt>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childTnLst>
                          </p:cTn>
                        </p:par>
                        <p:par>
                          <p:cTn id="17" fill="hold">
                            <p:stCondLst>
                              <p:cond delay="1000"/>
                            </p:stCondLst>
                            <p:childTnLst>
                              <p:par>
                                <p:cTn id="18" presetID="10" presetClass="entr" presetSubtype="0" fill="hold" grpId="0" nodeType="after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500"/>
                                        <p:tgtEl>
                                          <p:spTgt spid="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33"/>
                                        </p:tgtEl>
                                        <p:attrNameLst>
                                          <p:attrName>style.visibility</p:attrName>
                                        </p:attrNameLst>
                                      </p:cBhvr>
                                      <p:to>
                                        <p:strVal val="visible"/>
                                      </p:to>
                                    </p:set>
                                    <p:animEffect transition="in" filter="fade">
                                      <p:cBhvr>
                                        <p:cTn id="30" dur="500"/>
                                        <p:tgtEl>
                                          <p:spTgt spid="33"/>
                                        </p:tgtEl>
                                      </p:cBhvr>
                                    </p:animEffect>
                                  </p:childTnLst>
                                </p:cTn>
                              </p:par>
                            </p:childTnLst>
                          </p:cTn>
                        </p:par>
                        <p:par>
                          <p:cTn id="31" fill="hold">
                            <p:stCondLst>
                              <p:cond delay="500"/>
                            </p:stCondLst>
                            <p:childTnLst>
                              <p:par>
                                <p:cTn id="32" presetID="10" presetClass="entr" presetSubtype="0" fill="hold" grpId="0" nodeType="afterEffect">
                                  <p:stCondLst>
                                    <p:cond delay="0"/>
                                  </p:stCondLst>
                                  <p:childTnLst>
                                    <p:set>
                                      <p:cBhvr>
                                        <p:cTn id="33" dur="1" fill="hold">
                                          <p:stCondLst>
                                            <p:cond delay="0"/>
                                          </p:stCondLst>
                                        </p:cTn>
                                        <p:tgtEl>
                                          <p:spTgt spid="35"/>
                                        </p:tgtEl>
                                        <p:attrNameLst>
                                          <p:attrName>style.visibility</p:attrName>
                                        </p:attrNameLst>
                                      </p:cBhvr>
                                      <p:to>
                                        <p:strVal val="visible"/>
                                      </p:to>
                                    </p:set>
                                    <p:animEffect transition="in" filter="fade">
                                      <p:cBhvr>
                                        <p:cTn id="34" dur="500"/>
                                        <p:tgtEl>
                                          <p:spTgt spid="35"/>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36"/>
                                        </p:tgtEl>
                                        <p:attrNameLst>
                                          <p:attrName>style.visibility</p:attrName>
                                        </p:attrNameLst>
                                      </p:cBhvr>
                                      <p:to>
                                        <p:strVal val="visible"/>
                                      </p:to>
                                    </p:set>
                                    <p:animEffect transition="in" filter="fade">
                                      <p:cBhvr>
                                        <p:cTn id="39" dur="500"/>
                                        <p:tgtEl>
                                          <p:spTgt spid="36"/>
                                        </p:tgtEl>
                                      </p:cBhvr>
                                    </p:animEffect>
                                  </p:childTnLst>
                                </p:cTn>
                              </p:par>
                            </p:childTnLst>
                          </p:cTn>
                        </p:par>
                        <p:par>
                          <p:cTn id="40" fill="hold">
                            <p:stCondLst>
                              <p:cond delay="500"/>
                            </p:stCondLst>
                            <p:childTnLst>
                              <p:par>
                                <p:cTn id="41" presetID="10" presetClass="entr" presetSubtype="0" fill="hold" grpId="0" nodeType="afterEffect">
                                  <p:stCondLst>
                                    <p:cond delay="0"/>
                                  </p:stCondLst>
                                  <p:childTnLst>
                                    <p:set>
                                      <p:cBhvr>
                                        <p:cTn id="42" dur="1" fill="hold">
                                          <p:stCondLst>
                                            <p:cond delay="0"/>
                                          </p:stCondLst>
                                        </p:cTn>
                                        <p:tgtEl>
                                          <p:spTgt spid="37"/>
                                        </p:tgtEl>
                                        <p:attrNameLst>
                                          <p:attrName>style.visibility</p:attrName>
                                        </p:attrNameLst>
                                      </p:cBhvr>
                                      <p:to>
                                        <p:strVal val="visible"/>
                                      </p:to>
                                    </p:set>
                                    <p:animEffect transition="in" filter="fade">
                                      <p:cBhvr>
                                        <p:cTn id="43" dur="500"/>
                                        <p:tgtEl>
                                          <p:spTgt spid="37"/>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25"/>
                                        </p:tgtEl>
                                        <p:attrNameLst>
                                          <p:attrName>style.visibility</p:attrName>
                                        </p:attrNameLst>
                                      </p:cBhvr>
                                      <p:to>
                                        <p:strVal val="visible"/>
                                      </p:to>
                                    </p:set>
                                    <p:animEffect transition="in" filter="fade">
                                      <p:cBhvr>
                                        <p:cTn id="48" dur="500"/>
                                        <p:tgtEl>
                                          <p:spTgt spid="25"/>
                                        </p:tgtEl>
                                      </p:cBhvr>
                                    </p:animEffect>
                                  </p:childTnLst>
                                </p:cTn>
                              </p:par>
                            </p:childTnLst>
                          </p:cTn>
                        </p:par>
                        <p:par>
                          <p:cTn id="49" fill="hold">
                            <p:stCondLst>
                              <p:cond delay="500"/>
                            </p:stCondLst>
                            <p:childTnLst>
                              <p:par>
                                <p:cTn id="50" presetID="10" presetClass="entr" presetSubtype="0" fill="hold" grpId="0" nodeType="afterEffect">
                                  <p:stCondLst>
                                    <p:cond delay="0"/>
                                  </p:stCondLst>
                                  <p:childTnLst>
                                    <p:set>
                                      <p:cBhvr>
                                        <p:cTn id="51" dur="1" fill="hold">
                                          <p:stCondLst>
                                            <p:cond delay="0"/>
                                          </p:stCondLst>
                                        </p:cTn>
                                        <p:tgtEl>
                                          <p:spTgt spid="26"/>
                                        </p:tgtEl>
                                        <p:attrNameLst>
                                          <p:attrName>style.visibility</p:attrName>
                                        </p:attrNameLst>
                                      </p:cBhvr>
                                      <p:to>
                                        <p:strVal val="visible"/>
                                      </p:to>
                                    </p:set>
                                    <p:animEffect transition="in" filter="fade">
                                      <p:cBhvr>
                                        <p:cTn id="52"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7805" grpId="0" build="p" autoUpdateAnimBg="0"/>
      <p:bldP spid="4" grpId="0"/>
      <p:bldP spid="33" grpId="0"/>
      <p:bldP spid="5" grpId="0"/>
      <p:bldP spid="35" grpId="0"/>
      <p:bldP spid="36" grpId="0"/>
      <p:bldP spid="37" grpId="0"/>
      <p:bldP spid="6" grpId="0"/>
      <p:bldP spid="25" grpId="0"/>
      <p:bldP spid="2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E7F4D896-E0DB-4AB2-9347-AB9498A60F30}" type="datetime11">
              <a:rPr lang="zh-CN" altLang="en-US" smtClean="0"/>
              <a:t>08:53:16</a:t>
            </a:fld>
            <a:endParaRPr lang="en-US" altLang="zh-CN"/>
          </a:p>
        </p:txBody>
      </p:sp>
      <p:sp>
        <p:nvSpPr>
          <p:cNvPr id="4" name="矩形 3"/>
          <p:cNvSpPr/>
          <p:nvPr/>
        </p:nvSpPr>
        <p:spPr>
          <a:xfrm>
            <a:off x="1189111" y="490723"/>
            <a:ext cx="944489" cy="523220"/>
          </a:xfrm>
          <a:prstGeom prst="rect">
            <a:avLst/>
          </a:prstGeom>
        </p:spPr>
        <p:txBody>
          <a:bodyPr wrap="none">
            <a:spAutoFit/>
          </a:bodyPr>
          <a:lstStyle/>
          <a:p>
            <a:r>
              <a:rPr lang="zh-CN" altLang="en-US" sz="2800" b="1" dirty="0">
                <a:solidFill>
                  <a:srgbClr val="ED7D31"/>
                </a:solidFill>
                <a:ea typeface="黑体" panose="02010609060101010101" pitchFamily="49" charset="-122"/>
              </a:rPr>
              <a:t>例</a:t>
            </a:r>
            <a:r>
              <a:rPr lang="en-US" altLang="zh-CN" sz="2800" b="1" dirty="0">
                <a:solidFill>
                  <a:srgbClr val="ED7D31"/>
                </a:solidFill>
                <a:ea typeface="黑体" panose="02010609060101010101" pitchFamily="49" charset="-122"/>
              </a:rPr>
              <a:t>2.</a:t>
            </a:r>
            <a:r>
              <a:rPr lang="en-US" altLang="zh-CN" sz="2800" dirty="0">
                <a:solidFill>
                  <a:prstClr val="black"/>
                </a:solidFill>
                <a:ea typeface="黑体" panose="02010609060101010101" pitchFamily="49" charset="-122"/>
              </a:rPr>
              <a:t> </a:t>
            </a:r>
            <a:endParaRPr lang="zh-CN" altLang="en-US" dirty="0"/>
          </a:p>
        </p:txBody>
      </p:sp>
      <mc:AlternateContent xmlns:mc="http://schemas.openxmlformats.org/markup-compatibility/2006" xmlns:a14="http://schemas.microsoft.com/office/drawing/2010/main">
        <mc:Choice Requires="a14">
          <p:sp>
            <p:nvSpPr>
              <p:cNvPr id="155" name="矩形 154"/>
              <p:cNvSpPr/>
              <p:nvPr/>
            </p:nvSpPr>
            <p:spPr>
              <a:xfrm>
                <a:off x="2129897" y="467901"/>
                <a:ext cx="9409355" cy="959045"/>
              </a:xfrm>
              <a:prstGeom prst="rect">
                <a:avLst/>
              </a:prstGeom>
            </p:spPr>
            <p:txBody>
              <a:bodyPr wrap="square">
                <a:spAutoFit/>
              </a:bodyPr>
              <a:lstStyle/>
              <a:p>
                <a:pPr lvl="0"/>
                <a:r>
                  <a:rPr lang="zh-CN" altLang="en-US" sz="2400" dirty="0">
                    <a:solidFill>
                      <a:prstClr val="black"/>
                    </a:solidFill>
                    <a:latin typeface="宋体" panose="02010600030101010101" pitchFamily="2" charset="-122"/>
                  </a:rPr>
                  <a:t>计算</a:t>
                </a:r>
                <a14:m>
                  <m:oMath xmlns:m="http://schemas.openxmlformats.org/officeDocument/2006/math">
                    <m:nary>
                      <m:naryPr>
                        <m:chr m:val="∮"/>
                        <m:limLoc m:val="subSup"/>
                        <m:grow m:val="on"/>
                        <m:supHide m:val="on"/>
                        <m:ctrlPr>
                          <a:rPr lang="zh-CN" altLang="en-US" sz="2800" i="1">
                            <a:solidFill>
                              <a:prstClr val="black"/>
                            </a:solidFill>
                            <a:latin typeface="Cambria Math" panose="02040503050406030204" pitchFamily="18" charset="0"/>
                          </a:rPr>
                        </m:ctrlPr>
                      </m:naryPr>
                      <m:sub>
                        <m:r>
                          <a:rPr lang="zh-CN" altLang="en-US" sz="2800" i="1">
                            <a:solidFill>
                              <a:srgbClr val="FF0000"/>
                            </a:solidFill>
                            <a:latin typeface="Cambria Math" panose="02040503050406030204" pitchFamily="18" charset="0"/>
                          </a:rPr>
                          <m:t>𝐿</m:t>
                        </m:r>
                      </m:sub>
                      <m:sup/>
                      <m:e>
                        <m:r>
                          <a:rPr lang="zh-CN" altLang="en-US" sz="2800" i="1" smtClean="0">
                            <a:solidFill>
                              <a:prstClr val="black"/>
                            </a:solidFill>
                            <a:latin typeface="Cambria Math" panose="02040503050406030204" pitchFamily="18" charset="0"/>
                          </a:rPr>
                          <m:t> </m:t>
                        </m:r>
                        <m:r>
                          <a:rPr lang="zh-CN" altLang="en-US" sz="2800">
                            <a:solidFill>
                              <a:prstClr val="black"/>
                            </a:solidFill>
                            <a:latin typeface="Cambria Math" panose="02040503050406030204" pitchFamily="18" charset="0"/>
                          </a:rPr>
                          <m:t>(</m:t>
                        </m:r>
                        <m:r>
                          <a:rPr lang="zh-CN" altLang="en-US" sz="2800" i="1">
                            <a:solidFill>
                              <a:prstClr val="black"/>
                            </a:solidFill>
                            <a:latin typeface="Cambria Math" panose="02040503050406030204" pitchFamily="18" charset="0"/>
                          </a:rPr>
                          <m:t>𝑥</m:t>
                        </m:r>
                        <m:r>
                          <a:rPr lang="en-US" altLang="zh-CN" sz="2800" b="0" i="0" smtClean="0">
                            <a:solidFill>
                              <a:prstClr val="black"/>
                            </a:solidFill>
                            <a:latin typeface="Cambria Math" panose="02040503050406030204" pitchFamily="18" charset="0"/>
                          </a:rPr>
                          <m:t>+</m:t>
                        </m:r>
                        <m:r>
                          <a:rPr lang="zh-CN" altLang="en-US" sz="2800" i="1">
                            <a:solidFill>
                              <a:prstClr val="black"/>
                            </a:solidFill>
                            <a:latin typeface="Cambria Math" panose="02040503050406030204" pitchFamily="18" charset="0"/>
                          </a:rPr>
                          <m:t>𝑦</m:t>
                        </m:r>
                        <m:r>
                          <a:rPr lang="zh-CN" altLang="en-US" sz="2800">
                            <a:solidFill>
                              <a:prstClr val="black"/>
                            </a:solidFill>
                            <a:latin typeface="Cambria Math" panose="02040503050406030204" pitchFamily="18" charset="0"/>
                          </a:rPr>
                          <m:t>)</m:t>
                        </m:r>
                        <m:r>
                          <m:rPr>
                            <m:nor/>
                          </m:rPr>
                          <a:rPr lang="zh-CN" altLang="en-US" sz="2800" i="1">
                            <a:solidFill>
                              <a:prstClr val="black"/>
                            </a:solidFill>
                            <a:latin typeface="Cambria Math" panose="02040503050406030204" pitchFamily="18" charset="0"/>
                          </a:rPr>
                          <m:t> </m:t>
                        </m:r>
                        <m:r>
                          <m:rPr>
                            <m:sty m:val="p"/>
                          </m:rPr>
                          <a:rPr lang="zh-CN" altLang="en-US" sz="2800" i="0">
                            <a:solidFill>
                              <a:prstClr val="black"/>
                            </a:solidFill>
                            <a:latin typeface="Cambria Math" panose="02040503050406030204" pitchFamily="18" charset="0"/>
                          </a:rPr>
                          <m:t>d</m:t>
                        </m:r>
                        <m:r>
                          <m:rPr>
                            <m:nor/>
                          </m:rPr>
                          <a:rPr lang="zh-CN" altLang="en-US" sz="2800" i="1">
                            <a:solidFill>
                              <a:prstClr val="black"/>
                            </a:solidFill>
                            <a:latin typeface="Cambria Math" panose="02040503050406030204" pitchFamily="18" charset="0"/>
                          </a:rPr>
                          <m:t> </m:t>
                        </m:r>
                        <m:r>
                          <a:rPr lang="zh-CN" altLang="en-US" sz="2800" i="1">
                            <a:solidFill>
                              <a:prstClr val="black"/>
                            </a:solidFill>
                            <a:latin typeface="Cambria Math" panose="02040503050406030204" pitchFamily="18" charset="0"/>
                          </a:rPr>
                          <m:t>𝑠</m:t>
                        </m:r>
                      </m:e>
                    </m:nary>
                  </m:oMath>
                </a14:m>
                <a:r>
                  <a:rPr lang="zh-CN" altLang="en-US" sz="2400" dirty="0">
                    <a:solidFill>
                      <a:prstClr val="black"/>
                    </a:solidFill>
                    <a:latin typeface="宋体" panose="02010600030101010101" pitchFamily="2" charset="-122"/>
                  </a:rPr>
                  <a:t>，</a:t>
                </a:r>
                <a:r>
                  <a:rPr kumimoji="1" lang="zh-CN" altLang="en-US" sz="2400" dirty="0">
                    <a:solidFill>
                      <a:prstClr val="black"/>
                    </a:solidFill>
                    <a:latin typeface="宋体" panose="02010600030101010101" pitchFamily="2" charset="-122"/>
                  </a:rPr>
                  <a:t>其中</a:t>
                </a:r>
                <a14:m>
                  <m:oMath xmlns:m="http://schemas.openxmlformats.org/officeDocument/2006/math">
                    <m:r>
                      <a:rPr lang="en-US" altLang="zh-CN" sz="2400" b="0" i="1" smtClean="0">
                        <a:solidFill>
                          <a:srgbClr val="FF0000"/>
                        </a:solidFill>
                        <a:latin typeface="Cambria Math" panose="02040503050406030204" pitchFamily="18" charset="0"/>
                        <a:ea typeface="Cambria Math" panose="02040503050406030204" pitchFamily="18" charset="0"/>
                      </a:rPr>
                      <m:t>𝐿</m:t>
                    </m:r>
                  </m:oMath>
                </a14:m>
                <a:r>
                  <a:rPr kumimoji="1" lang="zh-CN" altLang="en-US" sz="2400" dirty="0">
                    <a:solidFill>
                      <a:prstClr val="black"/>
                    </a:solidFill>
                    <a:latin typeface="宋体" panose="02010600030101010101" pitchFamily="2" charset="-122"/>
                  </a:rPr>
                  <a:t>是连接三点</a:t>
                </a:r>
                <a14:m>
                  <m:oMath xmlns:m="http://schemas.openxmlformats.org/officeDocument/2006/math">
                    <m:r>
                      <a:rPr lang="en-US" altLang="zh-CN" sz="2400" i="1">
                        <a:solidFill>
                          <a:prstClr val="black"/>
                        </a:solidFill>
                        <a:latin typeface="Cambria Math" panose="02040503050406030204" pitchFamily="18" charset="0"/>
                      </a:rPr>
                      <m:t>𝑂</m:t>
                    </m:r>
                    <m:d>
                      <m:dPr>
                        <m:ctrlPr>
                          <a:rPr lang="en-US" altLang="zh-CN" sz="2400" i="1">
                            <a:solidFill>
                              <a:prstClr val="black"/>
                            </a:solidFill>
                            <a:latin typeface="Cambria Math" panose="02040503050406030204" pitchFamily="18" charset="0"/>
                          </a:rPr>
                        </m:ctrlPr>
                      </m:dPr>
                      <m:e>
                        <m:r>
                          <a:rPr lang="en-US" altLang="zh-CN" sz="2400" i="1">
                            <a:solidFill>
                              <a:prstClr val="black"/>
                            </a:solidFill>
                            <a:latin typeface="Cambria Math" panose="02040503050406030204" pitchFamily="18" charset="0"/>
                          </a:rPr>
                          <m:t>0,0</m:t>
                        </m:r>
                      </m:e>
                    </m:d>
                  </m:oMath>
                </a14:m>
                <a:r>
                  <a:rPr lang="zh-CN" altLang="en-US" sz="2400" dirty="0">
                    <a:solidFill>
                      <a:prstClr val="black"/>
                    </a:solidFill>
                    <a:latin typeface="宋体" panose="02010600030101010101" pitchFamily="2" charset="-122"/>
                  </a:rPr>
                  <a:t>、</a:t>
                </a:r>
                <a14:m>
                  <m:oMath xmlns:m="http://schemas.openxmlformats.org/officeDocument/2006/math">
                    <m:r>
                      <a:rPr lang="en-US" altLang="zh-CN" sz="2400" b="0" i="1" smtClean="0">
                        <a:solidFill>
                          <a:prstClr val="black"/>
                        </a:solidFill>
                        <a:latin typeface="Cambria Math" panose="02040503050406030204" pitchFamily="18" charset="0"/>
                      </a:rPr>
                      <m:t>𝐴</m:t>
                    </m:r>
                    <m:d>
                      <m:dPr>
                        <m:ctrlPr>
                          <a:rPr lang="en-US" altLang="zh-CN" sz="2400" i="1">
                            <a:solidFill>
                              <a:prstClr val="black"/>
                            </a:solidFill>
                            <a:latin typeface="Cambria Math" panose="02040503050406030204" pitchFamily="18" charset="0"/>
                          </a:rPr>
                        </m:ctrlPr>
                      </m:dPr>
                      <m:e>
                        <m:r>
                          <a:rPr lang="en-US" altLang="zh-CN" sz="2400" i="1">
                            <a:solidFill>
                              <a:prstClr val="black"/>
                            </a:solidFill>
                            <a:latin typeface="Cambria Math" panose="02040503050406030204" pitchFamily="18" charset="0"/>
                          </a:rPr>
                          <m:t>1,</m:t>
                        </m:r>
                        <m:r>
                          <a:rPr lang="en-US" altLang="zh-CN" sz="2400" b="0" i="1" smtClean="0">
                            <a:solidFill>
                              <a:prstClr val="black"/>
                            </a:solidFill>
                            <a:latin typeface="Cambria Math" panose="02040503050406030204" pitchFamily="18" charset="0"/>
                          </a:rPr>
                          <m:t>0</m:t>
                        </m:r>
                      </m:e>
                    </m:d>
                  </m:oMath>
                </a14:m>
                <a:r>
                  <a:rPr lang="zh-CN" altLang="en-US" sz="2400" dirty="0">
                    <a:solidFill>
                      <a:prstClr val="black"/>
                    </a:solidFill>
                    <a:latin typeface="宋体" panose="02010600030101010101" pitchFamily="2" charset="-122"/>
                  </a:rPr>
                  <a:t>、</a:t>
                </a:r>
                <a14:m>
                  <m:oMath xmlns:m="http://schemas.openxmlformats.org/officeDocument/2006/math">
                    <m:r>
                      <a:rPr lang="en-US" altLang="zh-CN" sz="2400" i="1">
                        <a:solidFill>
                          <a:prstClr val="black"/>
                        </a:solidFill>
                        <a:latin typeface="Cambria Math" panose="02040503050406030204" pitchFamily="18" charset="0"/>
                      </a:rPr>
                      <m:t>𝐵</m:t>
                    </m:r>
                    <m:d>
                      <m:dPr>
                        <m:ctrlPr>
                          <a:rPr lang="en-US" altLang="zh-CN" sz="2400" i="1">
                            <a:solidFill>
                              <a:prstClr val="black"/>
                            </a:solidFill>
                            <a:latin typeface="Cambria Math" panose="02040503050406030204" pitchFamily="18" charset="0"/>
                          </a:rPr>
                        </m:ctrlPr>
                      </m:dPr>
                      <m:e>
                        <m:r>
                          <a:rPr lang="en-US" altLang="zh-CN" sz="2400" i="1">
                            <a:solidFill>
                              <a:prstClr val="black"/>
                            </a:solidFill>
                            <a:latin typeface="Cambria Math" panose="02040503050406030204" pitchFamily="18" charset="0"/>
                          </a:rPr>
                          <m:t>1,1</m:t>
                        </m:r>
                      </m:e>
                    </m:d>
                  </m:oMath>
                </a14:m>
                <a:r>
                  <a:rPr kumimoji="1" lang="zh-CN" altLang="en-US" sz="2400" dirty="0">
                    <a:solidFill>
                      <a:prstClr val="black"/>
                    </a:solidFill>
                    <a:latin typeface="宋体" panose="02010600030101010101" pitchFamily="2" charset="-122"/>
                  </a:rPr>
                  <a:t>的封闭线段</a:t>
                </a:r>
                <a:r>
                  <a:rPr lang="zh-CN" altLang="en-US" sz="2400" dirty="0">
                    <a:solidFill>
                      <a:prstClr val="black"/>
                    </a:solidFill>
                    <a:latin typeface="宋体" panose="02010600030101010101" pitchFamily="2" charset="-122"/>
                  </a:rPr>
                  <a:t>。</a:t>
                </a:r>
              </a:p>
            </p:txBody>
          </p:sp>
        </mc:Choice>
        <mc:Fallback xmlns="">
          <p:sp>
            <p:nvSpPr>
              <p:cNvPr id="155" name="矩形 154"/>
              <p:cNvSpPr>
                <a:spLocks noRot="1" noChangeAspect="1" noMove="1" noResize="1" noEditPoints="1" noAdjustHandles="1" noChangeArrowheads="1" noChangeShapeType="1" noTextEdit="1"/>
              </p:cNvSpPr>
              <p:nvPr/>
            </p:nvSpPr>
            <p:spPr>
              <a:xfrm>
                <a:off x="2129897" y="467901"/>
                <a:ext cx="9409355" cy="959045"/>
              </a:xfrm>
              <a:prstGeom prst="rect">
                <a:avLst/>
              </a:prstGeom>
              <a:blipFill>
                <a:blip r:embed="rId2"/>
                <a:stretch>
                  <a:fillRect l="-972" t="-1911" b="-13376"/>
                </a:stretch>
              </a:blipFill>
            </p:spPr>
            <p:txBody>
              <a:bodyPr/>
              <a:lstStyle/>
              <a:p>
                <a:r>
                  <a:rPr lang="zh-CN" altLang="en-US">
                    <a:noFill/>
                  </a:rPr>
                  <a:t> </a:t>
                </a:r>
              </a:p>
            </p:txBody>
          </p:sp>
        </mc:Fallback>
      </mc:AlternateContent>
      <p:sp>
        <p:nvSpPr>
          <p:cNvPr id="156" name="Text Box 173"/>
          <p:cNvSpPr txBox="1">
            <a:spLocks noChangeArrowheads="1"/>
          </p:cNvSpPr>
          <p:nvPr/>
        </p:nvSpPr>
        <p:spPr bwMode="auto">
          <a:xfrm>
            <a:off x="1189111" y="1532471"/>
            <a:ext cx="9144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zh-CN" altLang="en-US" sz="2800" b="1" dirty="0">
                <a:solidFill>
                  <a:schemeClr val="accent2"/>
                </a:solidFill>
                <a:latin typeface="Times New Roman" panose="02020603050405020304" pitchFamily="18" charset="0"/>
                <a:ea typeface="黑体" panose="02010609060101010101" pitchFamily="49" charset="-122"/>
              </a:rPr>
              <a:t>解</a:t>
            </a:r>
            <a:r>
              <a:rPr kumimoji="1" lang="en-US" altLang="zh-CN" sz="2800" b="1" dirty="0">
                <a:solidFill>
                  <a:schemeClr val="accent2"/>
                </a:solidFill>
                <a:latin typeface="Times New Roman" panose="02020603050405020304" pitchFamily="18" charset="0"/>
                <a:ea typeface="黑体" panose="02010609060101010101" pitchFamily="49" charset="-122"/>
              </a:rPr>
              <a:t>:</a:t>
            </a:r>
            <a:endParaRPr kumimoji="1" lang="en-US" altLang="zh-CN" sz="2800" dirty="0">
              <a:solidFill>
                <a:schemeClr val="accent2"/>
              </a:solidFill>
              <a:latin typeface="Times New Roman" panose="02020603050405020304" pitchFamily="18" charset="0"/>
              <a:ea typeface="黑体" panose="02010609060101010101" pitchFamily="49" charset="-122"/>
            </a:endParaRPr>
          </a:p>
        </p:txBody>
      </p:sp>
      <p:grpSp>
        <p:nvGrpSpPr>
          <p:cNvPr id="177" name="组合 176"/>
          <p:cNvGrpSpPr/>
          <p:nvPr/>
        </p:nvGrpSpPr>
        <p:grpSpPr>
          <a:xfrm>
            <a:off x="8008429" y="3243469"/>
            <a:ext cx="3778250" cy="3144838"/>
            <a:chOff x="4511675" y="3203575"/>
            <a:chExt cx="3778250" cy="3144838"/>
          </a:xfrm>
        </p:grpSpPr>
        <p:sp>
          <p:nvSpPr>
            <p:cNvPr id="158" name="Freeform 301"/>
            <p:cNvSpPr>
              <a:spLocks/>
            </p:cNvSpPr>
            <p:nvPr/>
          </p:nvSpPr>
          <p:spPr bwMode="auto">
            <a:xfrm>
              <a:off x="5099050" y="4192588"/>
              <a:ext cx="1492250" cy="1446213"/>
            </a:xfrm>
            <a:custGeom>
              <a:avLst/>
              <a:gdLst>
                <a:gd name="T0" fmla="*/ 940 w 940"/>
                <a:gd name="T1" fmla="*/ 911 h 911"/>
                <a:gd name="T2" fmla="*/ 940 w 940"/>
                <a:gd name="T3" fmla="*/ 0 h 911"/>
                <a:gd name="T4" fmla="*/ 0 w 940"/>
                <a:gd name="T5" fmla="*/ 911 h 911"/>
                <a:gd name="connsiteX0" fmla="*/ 10000 w 10000"/>
                <a:gd name="connsiteY0" fmla="*/ 0 h 10000"/>
                <a:gd name="connsiteX1" fmla="*/ 0 w 10000"/>
                <a:gd name="connsiteY1" fmla="*/ 10000 h 10000"/>
              </a:gdLst>
              <a:ahLst/>
              <a:cxnLst>
                <a:cxn ang="0">
                  <a:pos x="connsiteX0" y="connsiteY0"/>
                </a:cxn>
                <a:cxn ang="0">
                  <a:pos x="connsiteX1" y="connsiteY1"/>
                </a:cxn>
              </a:cxnLst>
              <a:rect l="l" t="t" r="r" b="b"/>
              <a:pathLst>
                <a:path w="10000" h="10000">
                  <a:moveTo>
                    <a:pt x="10000" y="0"/>
                  </a:moveTo>
                  <a:lnTo>
                    <a:pt x="0" y="10000"/>
                  </a:lnTo>
                </a:path>
              </a:pathLst>
            </a:custGeom>
            <a:noFill/>
            <a:ln w="2857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609539" fontAlgn="auto">
                <a:spcBef>
                  <a:spcPts val="0"/>
                </a:spcBef>
                <a:spcAft>
                  <a:spcPts val="0"/>
                </a:spcAft>
              </a:pPr>
              <a:endParaRPr lang="zh-CN" altLang="en-US" sz="2400">
                <a:solidFill>
                  <a:prstClr val="black"/>
                </a:solidFill>
                <a:latin typeface="Arial"/>
                <a:ea typeface="微软雅黑"/>
              </a:endParaRPr>
            </a:p>
          </p:txBody>
        </p:sp>
        <p:sp>
          <p:nvSpPr>
            <p:cNvPr id="159" name="Freeform 302"/>
            <p:cNvSpPr>
              <a:spLocks/>
            </p:cNvSpPr>
            <p:nvPr/>
          </p:nvSpPr>
          <p:spPr bwMode="auto">
            <a:xfrm>
              <a:off x="6545263" y="4137025"/>
              <a:ext cx="103188" cy="111125"/>
            </a:xfrm>
            <a:custGeom>
              <a:avLst/>
              <a:gdLst>
                <a:gd name="T0" fmla="*/ 65 w 65"/>
                <a:gd name="T1" fmla="*/ 35 h 70"/>
                <a:gd name="T2" fmla="*/ 65 w 65"/>
                <a:gd name="T3" fmla="*/ 35 h 70"/>
                <a:gd name="T4" fmla="*/ 59 w 65"/>
                <a:gd name="T5" fmla="*/ 47 h 70"/>
                <a:gd name="T6" fmla="*/ 53 w 65"/>
                <a:gd name="T7" fmla="*/ 59 h 70"/>
                <a:gd name="T8" fmla="*/ 41 w 65"/>
                <a:gd name="T9" fmla="*/ 64 h 70"/>
                <a:gd name="T10" fmla="*/ 29 w 65"/>
                <a:gd name="T11" fmla="*/ 70 h 70"/>
                <a:gd name="T12" fmla="*/ 29 w 65"/>
                <a:gd name="T13" fmla="*/ 70 h 70"/>
                <a:gd name="T14" fmla="*/ 18 w 65"/>
                <a:gd name="T15" fmla="*/ 64 h 70"/>
                <a:gd name="T16" fmla="*/ 6 w 65"/>
                <a:gd name="T17" fmla="*/ 59 h 70"/>
                <a:gd name="T18" fmla="*/ 0 w 65"/>
                <a:gd name="T19" fmla="*/ 47 h 70"/>
                <a:gd name="T20" fmla="*/ 0 w 65"/>
                <a:gd name="T21" fmla="*/ 35 h 70"/>
                <a:gd name="T22" fmla="*/ 0 w 65"/>
                <a:gd name="T23" fmla="*/ 35 h 70"/>
                <a:gd name="T24" fmla="*/ 0 w 65"/>
                <a:gd name="T25" fmla="*/ 23 h 70"/>
                <a:gd name="T26" fmla="*/ 6 w 65"/>
                <a:gd name="T27" fmla="*/ 12 h 70"/>
                <a:gd name="T28" fmla="*/ 18 w 65"/>
                <a:gd name="T29" fmla="*/ 6 h 70"/>
                <a:gd name="T30" fmla="*/ 29 w 65"/>
                <a:gd name="T31" fmla="*/ 0 h 70"/>
                <a:gd name="T32" fmla="*/ 29 w 65"/>
                <a:gd name="T33" fmla="*/ 0 h 70"/>
                <a:gd name="T34" fmla="*/ 41 w 65"/>
                <a:gd name="T35" fmla="*/ 6 h 70"/>
                <a:gd name="T36" fmla="*/ 53 w 65"/>
                <a:gd name="T37" fmla="*/ 12 h 70"/>
                <a:gd name="T38" fmla="*/ 59 w 65"/>
                <a:gd name="T39" fmla="*/ 23 h 70"/>
                <a:gd name="T40" fmla="*/ 65 w 65"/>
                <a:gd name="T41" fmla="*/ 35 h 70"/>
                <a:gd name="T42" fmla="*/ 65 w 65"/>
                <a:gd name="T43" fmla="*/ 3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5" h="70">
                  <a:moveTo>
                    <a:pt x="65" y="35"/>
                  </a:moveTo>
                  <a:lnTo>
                    <a:pt x="65" y="35"/>
                  </a:lnTo>
                  <a:lnTo>
                    <a:pt x="59" y="47"/>
                  </a:lnTo>
                  <a:lnTo>
                    <a:pt x="53" y="59"/>
                  </a:lnTo>
                  <a:lnTo>
                    <a:pt x="41" y="64"/>
                  </a:lnTo>
                  <a:lnTo>
                    <a:pt x="29" y="70"/>
                  </a:lnTo>
                  <a:lnTo>
                    <a:pt x="29" y="70"/>
                  </a:lnTo>
                  <a:lnTo>
                    <a:pt x="18" y="64"/>
                  </a:lnTo>
                  <a:lnTo>
                    <a:pt x="6" y="59"/>
                  </a:lnTo>
                  <a:lnTo>
                    <a:pt x="0" y="47"/>
                  </a:lnTo>
                  <a:lnTo>
                    <a:pt x="0" y="35"/>
                  </a:lnTo>
                  <a:lnTo>
                    <a:pt x="0" y="35"/>
                  </a:lnTo>
                  <a:lnTo>
                    <a:pt x="0" y="23"/>
                  </a:lnTo>
                  <a:lnTo>
                    <a:pt x="6" y="12"/>
                  </a:lnTo>
                  <a:lnTo>
                    <a:pt x="18" y="6"/>
                  </a:lnTo>
                  <a:lnTo>
                    <a:pt x="29" y="0"/>
                  </a:lnTo>
                  <a:lnTo>
                    <a:pt x="29" y="0"/>
                  </a:lnTo>
                  <a:lnTo>
                    <a:pt x="41" y="6"/>
                  </a:lnTo>
                  <a:lnTo>
                    <a:pt x="53" y="12"/>
                  </a:lnTo>
                  <a:lnTo>
                    <a:pt x="59" y="23"/>
                  </a:lnTo>
                  <a:lnTo>
                    <a:pt x="65" y="35"/>
                  </a:lnTo>
                  <a:lnTo>
                    <a:pt x="65" y="3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09539" fontAlgn="auto">
                <a:spcBef>
                  <a:spcPts val="0"/>
                </a:spcBef>
                <a:spcAft>
                  <a:spcPts val="0"/>
                </a:spcAft>
              </a:pPr>
              <a:endParaRPr lang="zh-CN" altLang="en-US" sz="2400">
                <a:solidFill>
                  <a:prstClr val="black"/>
                </a:solidFill>
                <a:latin typeface="Arial"/>
                <a:ea typeface="微软雅黑"/>
              </a:endParaRPr>
            </a:p>
          </p:txBody>
        </p:sp>
        <p:sp>
          <p:nvSpPr>
            <p:cNvPr id="160" name="Freeform 303"/>
            <p:cNvSpPr>
              <a:spLocks/>
            </p:cNvSpPr>
            <p:nvPr/>
          </p:nvSpPr>
          <p:spPr bwMode="auto">
            <a:xfrm>
              <a:off x="6545263" y="5592763"/>
              <a:ext cx="103188" cy="103188"/>
            </a:xfrm>
            <a:custGeom>
              <a:avLst/>
              <a:gdLst>
                <a:gd name="T0" fmla="*/ 65 w 65"/>
                <a:gd name="T1" fmla="*/ 29 h 65"/>
                <a:gd name="T2" fmla="*/ 65 w 65"/>
                <a:gd name="T3" fmla="*/ 29 h 65"/>
                <a:gd name="T4" fmla="*/ 59 w 65"/>
                <a:gd name="T5" fmla="*/ 47 h 65"/>
                <a:gd name="T6" fmla="*/ 53 w 65"/>
                <a:gd name="T7" fmla="*/ 53 h 65"/>
                <a:gd name="T8" fmla="*/ 41 w 65"/>
                <a:gd name="T9" fmla="*/ 65 h 65"/>
                <a:gd name="T10" fmla="*/ 29 w 65"/>
                <a:gd name="T11" fmla="*/ 65 h 65"/>
                <a:gd name="T12" fmla="*/ 29 w 65"/>
                <a:gd name="T13" fmla="*/ 65 h 65"/>
                <a:gd name="T14" fmla="*/ 18 w 65"/>
                <a:gd name="T15" fmla="*/ 65 h 65"/>
                <a:gd name="T16" fmla="*/ 6 w 65"/>
                <a:gd name="T17" fmla="*/ 53 h 65"/>
                <a:gd name="T18" fmla="*/ 0 w 65"/>
                <a:gd name="T19" fmla="*/ 47 h 65"/>
                <a:gd name="T20" fmla="*/ 0 w 65"/>
                <a:gd name="T21" fmla="*/ 29 h 65"/>
                <a:gd name="T22" fmla="*/ 0 w 65"/>
                <a:gd name="T23" fmla="*/ 29 h 65"/>
                <a:gd name="T24" fmla="*/ 0 w 65"/>
                <a:gd name="T25" fmla="*/ 17 h 65"/>
                <a:gd name="T26" fmla="*/ 6 w 65"/>
                <a:gd name="T27" fmla="*/ 6 h 65"/>
                <a:gd name="T28" fmla="*/ 18 w 65"/>
                <a:gd name="T29" fmla="*/ 0 h 65"/>
                <a:gd name="T30" fmla="*/ 29 w 65"/>
                <a:gd name="T31" fmla="*/ 0 h 65"/>
                <a:gd name="T32" fmla="*/ 29 w 65"/>
                <a:gd name="T33" fmla="*/ 0 h 65"/>
                <a:gd name="T34" fmla="*/ 41 w 65"/>
                <a:gd name="T35" fmla="*/ 0 h 65"/>
                <a:gd name="T36" fmla="*/ 53 w 65"/>
                <a:gd name="T37" fmla="*/ 6 h 65"/>
                <a:gd name="T38" fmla="*/ 59 w 65"/>
                <a:gd name="T39" fmla="*/ 17 h 65"/>
                <a:gd name="T40" fmla="*/ 65 w 65"/>
                <a:gd name="T41" fmla="*/ 29 h 65"/>
                <a:gd name="T42" fmla="*/ 65 w 65"/>
                <a:gd name="T43" fmla="*/ 29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5" h="65">
                  <a:moveTo>
                    <a:pt x="65" y="29"/>
                  </a:moveTo>
                  <a:lnTo>
                    <a:pt x="65" y="29"/>
                  </a:lnTo>
                  <a:lnTo>
                    <a:pt x="59" y="47"/>
                  </a:lnTo>
                  <a:lnTo>
                    <a:pt x="53" y="53"/>
                  </a:lnTo>
                  <a:lnTo>
                    <a:pt x="41" y="65"/>
                  </a:lnTo>
                  <a:lnTo>
                    <a:pt x="29" y="65"/>
                  </a:lnTo>
                  <a:lnTo>
                    <a:pt x="29" y="65"/>
                  </a:lnTo>
                  <a:lnTo>
                    <a:pt x="18" y="65"/>
                  </a:lnTo>
                  <a:lnTo>
                    <a:pt x="6" y="53"/>
                  </a:lnTo>
                  <a:lnTo>
                    <a:pt x="0" y="47"/>
                  </a:lnTo>
                  <a:lnTo>
                    <a:pt x="0" y="29"/>
                  </a:lnTo>
                  <a:lnTo>
                    <a:pt x="0" y="29"/>
                  </a:lnTo>
                  <a:lnTo>
                    <a:pt x="0" y="17"/>
                  </a:lnTo>
                  <a:lnTo>
                    <a:pt x="6" y="6"/>
                  </a:lnTo>
                  <a:lnTo>
                    <a:pt x="18" y="0"/>
                  </a:lnTo>
                  <a:lnTo>
                    <a:pt x="29" y="0"/>
                  </a:lnTo>
                  <a:lnTo>
                    <a:pt x="29" y="0"/>
                  </a:lnTo>
                  <a:lnTo>
                    <a:pt x="41" y="0"/>
                  </a:lnTo>
                  <a:lnTo>
                    <a:pt x="53" y="6"/>
                  </a:lnTo>
                  <a:lnTo>
                    <a:pt x="59" y="17"/>
                  </a:lnTo>
                  <a:lnTo>
                    <a:pt x="65" y="29"/>
                  </a:lnTo>
                  <a:lnTo>
                    <a:pt x="65" y="2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09539" fontAlgn="auto">
                <a:spcBef>
                  <a:spcPts val="0"/>
                </a:spcBef>
                <a:spcAft>
                  <a:spcPts val="0"/>
                </a:spcAft>
              </a:pPr>
              <a:endParaRPr lang="zh-CN" altLang="en-US" sz="2400">
                <a:solidFill>
                  <a:prstClr val="black"/>
                </a:solidFill>
                <a:latin typeface="Arial"/>
                <a:ea typeface="微软雅黑"/>
              </a:endParaRPr>
            </a:p>
          </p:txBody>
        </p:sp>
        <p:grpSp>
          <p:nvGrpSpPr>
            <p:cNvPr id="161" name="组合 160"/>
            <p:cNvGrpSpPr/>
            <p:nvPr/>
          </p:nvGrpSpPr>
          <p:grpSpPr>
            <a:xfrm>
              <a:off x="6526213" y="5630863"/>
              <a:ext cx="1128712" cy="541338"/>
              <a:chOff x="6526213" y="5630863"/>
              <a:chExt cx="1128712" cy="541338"/>
            </a:xfrm>
          </p:grpSpPr>
          <p:sp>
            <p:nvSpPr>
              <p:cNvPr id="162" name="Rectangle 306"/>
              <p:cNvSpPr>
                <a:spLocks noChangeArrowheads="1"/>
              </p:cNvSpPr>
              <p:nvPr/>
            </p:nvSpPr>
            <p:spPr bwMode="auto">
              <a:xfrm>
                <a:off x="6526213" y="5630863"/>
                <a:ext cx="382588"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r>
                  <a:rPr lang="zh-CN" altLang="zh-CN" sz="2900" i="1">
                    <a:solidFill>
                      <a:srgbClr val="000000"/>
                    </a:solidFill>
                    <a:latin typeface="Times New Roman" panose="02020603050405020304" pitchFamily="18" charset="0"/>
                    <a:ea typeface="微软雅黑"/>
                  </a:rPr>
                  <a:t>A</a:t>
                </a:r>
                <a:endParaRPr lang="zh-CN" altLang="zh-CN">
                  <a:solidFill>
                    <a:prstClr val="black"/>
                  </a:solidFill>
                  <a:ea typeface="微软雅黑"/>
                </a:endParaRPr>
              </a:p>
            </p:txBody>
          </p:sp>
          <p:sp>
            <p:nvSpPr>
              <p:cNvPr id="163" name="Rectangle 307"/>
              <p:cNvSpPr>
                <a:spLocks noChangeArrowheads="1"/>
              </p:cNvSpPr>
              <p:nvPr/>
            </p:nvSpPr>
            <p:spPr bwMode="auto">
              <a:xfrm>
                <a:off x="6759575" y="5638800"/>
                <a:ext cx="895350" cy="531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r>
                  <a:rPr lang="zh-CN" altLang="zh-CN" sz="2900" dirty="0">
                    <a:solidFill>
                      <a:srgbClr val="000000"/>
                    </a:solidFill>
                    <a:latin typeface="Times New Roman" panose="02020603050405020304" pitchFamily="18" charset="0"/>
                    <a:ea typeface="微软雅黑"/>
                  </a:rPr>
                  <a:t>(1,0)</a:t>
                </a:r>
                <a:endParaRPr lang="zh-CN" altLang="zh-CN" dirty="0">
                  <a:solidFill>
                    <a:prstClr val="black"/>
                  </a:solidFill>
                  <a:ea typeface="微软雅黑"/>
                </a:endParaRPr>
              </a:p>
            </p:txBody>
          </p:sp>
        </p:grpSp>
        <p:grpSp>
          <p:nvGrpSpPr>
            <p:cNvPr id="164" name="组合 163"/>
            <p:cNvGrpSpPr/>
            <p:nvPr/>
          </p:nvGrpSpPr>
          <p:grpSpPr>
            <a:xfrm>
              <a:off x="4511675" y="3203575"/>
              <a:ext cx="3778250" cy="3144838"/>
              <a:chOff x="4511675" y="3203575"/>
              <a:chExt cx="3778250" cy="3144838"/>
            </a:xfrm>
          </p:grpSpPr>
          <p:grpSp>
            <p:nvGrpSpPr>
              <p:cNvPr id="165" name="组合 164"/>
              <p:cNvGrpSpPr/>
              <p:nvPr/>
            </p:nvGrpSpPr>
            <p:grpSpPr>
              <a:xfrm>
                <a:off x="4511675" y="3203575"/>
                <a:ext cx="3778250" cy="3144838"/>
                <a:chOff x="4511675" y="3203575"/>
                <a:chExt cx="3778250" cy="3144838"/>
              </a:xfrm>
            </p:grpSpPr>
            <p:sp>
              <p:nvSpPr>
                <p:cNvPr id="167" name="Line 297"/>
                <p:cNvSpPr>
                  <a:spLocks noChangeShapeType="1"/>
                </p:cNvSpPr>
                <p:nvPr/>
              </p:nvSpPr>
              <p:spPr bwMode="auto">
                <a:xfrm>
                  <a:off x="4511675" y="5638800"/>
                  <a:ext cx="3665538" cy="0"/>
                </a:xfrm>
                <a:prstGeom prst="line">
                  <a:avLst/>
                </a:prstGeom>
                <a:noFill/>
                <a:ln w="9525">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09539" fontAlgn="auto">
                    <a:spcBef>
                      <a:spcPts val="0"/>
                    </a:spcBef>
                    <a:spcAft>
                      <a:spcPts val="0"/>
                    </a:spcAft>
                  </a:pPr>
                  <a:endParaRPr lang="zh-CN" altLang="en-US" sz="2400">
                    <a:solidFill>
                      <a:prstClr val="black"/>
                    </a:solidFill>
                    <a:latin typeface="Arial"/>
                    <a:ea typeface="微软雅黑"/>
                  </a:endParaRPr>
                </a:p>
              </p:txBody>
            </p:sp>
            <p:sp>
              <p:nvSpPr>
                <p:cNvPr id="168" name="Freeform 298"/>
                <p:cNvSpPr>
                  <a:spLocks/>
                </p:cNvSpPr>
                <p:nvPr/>
              </p:nvSpPr>
              <p:spPr bwMode="auto">
                <a:xfrm>
                  <a:off x="8150225" y="5602288"/>
                  <a:ext cx="139700" cy="84138"/>
                </a:xfrm>
                <a:custGeom>
                  <a:avLst/>
                  <a:gdLst>
                    <a:gd name="T0" fmla="*/ 0 w 88"/>
                    <a:gd name="T1" fmla="*/ 53 h 53"/>
                    <a:gd name="T2" fmla="*/ 88 w 88"/>
                    <a:gd name="T3" fmla="*/ 23 h 53"/>
                    <a:gd name="T4" fmla="*/ 0 w 88"/>
                    <a:gd name="T5" fmla="*/ 0 h 53"/>
                    <a:gd name="T6" fmla="*/ 0 w 88"/>
                    <a:gd name="T7" fmla="*/ 53 h 53"/>
                  </a:gdLst>
                  <a:ahLst/>
                  <a:cxnLst>
                    <a:cxn ang="0">
                      <a:pos x="T0" y="T1"/>
                    </a:cxn>
                    <a:cxn ang="0">
                      <a:pos x="T2" y="T3"/>
                    </a:cxn>
                    <a:cxn ang="0">
                      <a:pos x="T4" y="T5"/>
                    </a:cxn>
                    <a:cxn ang="0">
                      <a:pos x="T6" y="T7"/>
                    </a:cxn>
                  </a:cxnLst>
                  <a:rect l="0" t="0" r="r" b="b"/>
                  <a:pathLst>
                    <a:path w="88" h="53">
                      <a:moveTo>
                        <a:pt x="0" y="53"/>
                      </a:moveTo>
                      <a:lnTo>
                        <a:pt x="88" y="23"/>
                      </a:lnTo>
                      <a:lnTo>
                        <a:pt x="0" y="0"/>
                      </a:lnTo>
                      <a:lnTo>
                        <a:pt x="0" y="5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09539" fontAlgn="auto">
                    <a:spcBef>
                      <a:spcPts val="0"/>
                    </a:spcBef>
                    <a:spcAft>
                      <a:spcPts val="0"/>
                    </a:spcAft>
                  </a:pPr>
                  <a:endParaRPr lang="zh-CN" altLang="en-US" sz="2400">
                    <a:solidFill>
                      <a:prstClr val="black"/>
                    </a:solidFill>
                    <a:latin typeface="Arial"/>
                    <a:ea typeface="微软雅黑"/>
                  </a:endParaRPr>
                </a:p>
              </p:txBody>
            </p:sp>
            <p:sp>
              <p:nvSpPr>
                <p:cNvPr id="169" name="Line 299"/>
                <p:cNvSpPr>
                  <a:spLocks noChangeShapeType="1"/>
                </p:cNvSpPr>
                <p:nvPr/>
              </p:nvSpPr>
              <p:spPr bwMode="auto">
                <a:xfrm flipV="1">
                  <a:off x="5099050" y="3324225"/>
                  <a:ext cx="0" cy="3024188"/>
                </a:xfrm>
                <a:prstGeom prst="line">
                  <a:avLst/>
                </a:prstGeom>
                <a:noFill/>
                <a:ln w="9525">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09539" fontAlgn="auto">
                    <a:spcBef>
                      <a:spcPts val="0"/>
                    </a:spcBef>
                    <a:spcAft>
                      <a:spcPts val="0"/>
                    </a:spcAft>
                  </a:pPr>
                  <a:endParaRPr lang="zh-CN" altLang="en-US" sz="2400">
                    <a:solidFill>
                      <a:prstClr val="black"/>
                    </a:solidFill>
                    <a:latin typeface="Arial"/>
                    <a:ea typeface="微软雅黑"/>
                  </a:endParaRPr>
                </a:p>
              </p:txBody>
            </p:sp>
            <p:sp>
              <p:nvSpPr>
                <p:cNvPr id="170" name="Freeform 300"/>
                <p:cNvSpPr>
                  <a:spLocks/>
                </p:cNvSpPr>
                <p:nvPr/>
              </p:nvSpPr>
              <p:spPr bwMode="auto">
                <a:xfrm>
                  <a:off x="5062538" y="3203575"/>
                  <a:ext cx="74613" cy="139700"/>
                </a:xfrm>
                <a:custGeom>
                  <a:avLst/>
                  <a:gdLst>
                    <a:gd name="T0" fmla="*/ 47 w 47"/>
                    <a:gd name="T1" fmla="*/ 88 h 88"/>
                    <a:gd name="T2" fmla="*/ 23 w 47"/>
                    <a:gd name="T3" fmla="*/ 0 h 88"/>
                    <a:gd name="T4" fmla="*/ 0 w 47"/>
                    <a:gd name="T5" fmla="*/ 88 h 88"/>
                    <a:gd name="T6" fmla="*/ 47 w 47"/>
                    <a:gd name="T7" fmla="*/ 88 h 88"/>
                  </a:gdLst>
                  <a:ahLst/>
                  <a:cxnLst>
                    <a:cxn ang="0">
                      <a:pos x="T0" y="T1"/>
                    </a:cxn>
                    <a:cxn ang="0">
                      <a:pos x="T2" y="T3"/>
                    </a:cxn>
                    <a:cxn ang="0">
                      <a:pos x="T4" y="T5"/>
                    </a:cxn>
                    <a:cxn ang="0">
                      <a:pos x="T6" y="T7"/>
                    </a:cxn>
                  </a:cxnLst>
                  <a:rect l="0" t="0" r="r" b="b"/>
                  <a:pathLst>
                    <a:path w="47" h="88">
                      <a:moveTo>
                        <a:pt x="47" y="88"/>
                      </a:moveTo>
                      <a:lnTo>
                        <a:pt x="23" y="0"/>
                      </a:lnTo>
                      <a:lnTo>
                        <a:pt x="0" y="88"/>
                      </a:lnTo>
                      <a:lnTo>
                        <a:pt x="47" y="8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09539" fontAlgn="auto">
                    <a:spcBef>
                      <a:spcPts val="0"/>
                    </a:spcBef>
                    <a:spcAft>
                      <a:spcPts val="0"/>
                    </a:spcAft>
                  </a:pPr>
                  <a:endParaRPr lang="zh-CN" altLang="en-US" sz="2400">
                    <a:solidFill>
                      <a:prstClr val="black"/>
                    </a:solidFill>
                    <a:latin typeface="Arial"/>
                    <a:ea typeface="微软雅黑"/>
                  </a:endParaRPr>
                </a:p>
              </p:txBody>
            </p:sp>
            <p:sp>
              <p:nvSpPr>
                <p:cNvPr id="171" name="Rectangle 304"/>
                <p:cNvSpPr>
                  <a:spLocks noChangeArrowheads="1"/>
                </p:cNvSpPr>
                <p:nvPr/>
              </p:nvSpPr>
              <p:spPr bwMode="auto">
                <a:xfrm>
                  <a:off x="5211763" y="3222625"/>
                  <a:ext cx="317500"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r>
                    <a:rPr lang="zh-CN" altLang="zh-CN" sz="2900" i="1" dirty="0">
                      <a:solidFill>
                        <a:srgbClr val="000000"/>
                      </a:solidFill>
                      <a:latin typeface="Times New Roman" panose="02020603050405020304" pitchFamily="18" charset="0"/>
                      <a:ea typeface="微软雅黑"/>
                    </a:rPr>
                    <a:t>y</a:t>
                  </a:r>
                  <a:endParaRPr lang="zh-CN" altLang="zh-CN" dirty="0">
                    <a:solidFill>
                      <a:prstClr val="black"/>
                    </a:solidFill>
                    <a:ea typeface="微软雅黑"/>
                  </a:endParaRPr>
                </a:p>
              </p:txBody>
            </p:sp>
            <p:sp>
              <p:nvSpPr>
                <p:cNvPr id="172" name="Rectangle 305"/>
                <p:cNvSpPr>
                  <a:spLocks noChangeArrowheads="1"/>
                </p:cNvSpPr>
                <p:nvPr/>
              </p:nvSpPr>
              <p:spPr bwMode="auto">
                <a:xfrm>
                  <a:off x="7972425" y="5630863"/>
                  <a:ext cx="317500"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r>
                    <a:rPr lang="zh-CN" altLang="zh-CN" sz="2900" i="1" dirty="0">
                      <a:solidFill>
                        <a:srgbClr val="000000"/>
                      </a:solidFill>
                      <a:latin typeface="Times New Roman" panose="02020603050405020304" pitchFamily="18" charset="0"/>
                      <a:ea typeface="微软雅黑"/>
                    </a:rPr>
                    <a:t>x</a:t>
                  </a:r>
                  <a:endParaRPr lang="zh-CN" altLang="zh-CN" dirty="0">
                    <a:solidFill>
                      <a:prstClr val="black"/>
                    </a:solidFill>
                    <a:ea typeface="微软雅黑"/>
                  </a:endParaRPr>
                </a:p>
              </p:txBody>
            </p:sp>
          </p:grpSp>
          <p:sp>
            <p:nvSpPr>
              <p:cNvPr id="166" name="Rectangle 308"/>
              <p:cNvSpPr>
                <a:spLocks noChangeArrowheads="1"/>
              </p:cNvSpPr>
              <p:nvPr/>
            </p:nvSpPr>
            <p:spPr bwMode="auto">
              <a:xfrm>
                <a:off x="4754563" y="5630863"/>
                <a:ext cx="428625"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r>
                  <a:rPr lang="zh-CN" altLang="zh-CN" sz="2900" i="1">
                    <a:solidFill>
                      <a:srgbClr val="000000"/>
                    </a:solidFill>
                    <a:latin typeface="Times New Roman" panose="02020603050405020304" pitchFamily="18" charset="0"/>
                    <a:ea typeface="微软雅黑"/>
                  </a:rPr>
                  <a:t>O</a:t>
                </a:r>
                <a:endParaRPr lang="zh-CN" altLang="zh-CN">
                  <a:solidFill>
                    <a:prstClr val="black"/>
                  </a:solidFill>
                  <a:ea typeface="微软雅黑"/>
                </a:endParaRPr>
              </a:p>
            </p:txBody>
          </p:sp>
        </p:grpSp>
        <p:grpSp>
          <p:nvGrpSpPr>
            <p:cNvPr id="173" name="组合 172"/>
            <p:cNvGrpSpPr/>
            <p:nvPr/>
          </p:nvGrpSpPr>
          <p:grpSpPr>
            <a:xfrm>
              <a:off x="6665913" y="3960813"/>
              <a:ext cx="1128712" cy="541338"/>
              <a:chOff x="6665913" y="3960813"/>
              <a:chExt cx="1128712" cy="541338"/>
            </a:xfrm>
          </p:grpSpPr>
          <p:sp>
            <p:nvSpPr>
              <p:cNvPr id="174" name="Rectangle 309"/>
              <p:cNvSpPr>
                <a:spLocks noChangeArrowheads="1"/>
              </p:cNvSpPr>
              <p:nvPr/>
            </p:nvSpPr>
            <p:spPr bwMode="auto">
              <a:xfrm>
                <a:off x="6665913" y="3960813"/>
                <a:ext cx="382588"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r>
                  <a:rPr lang="zh-CN" altLang="zh-CN" sz="2900" i="1">
                    <a:solidFill>
                      <a:srgbClr val="000000"/>
                    </a:solidFill>
                    <a:latin typeface="Times New Roman" panose="02020603050405020304" pitchFamily="18" charset="0"/>
                    <a:ea typeface="微软雅黑"/>
                  </a:rPr>
                  <a:t>B</a:t>
                </a:r>
                <a:endParaRPr lang="zh-CN" altLang="zh-CN">
                  <a:solidFill>
                    <a:prstClr val="black"/>
                  </a:solidFill>
                  <a:ea typeface="微软雅黑"/>
                </a:endParaRPr>
              </a:p>
            </p:txBody>
          </p:sp>
          <p:sp>
            <p:nvSpPr>
              <p:cNvPr id="175" name="Rectangle 310"/>
              <p:cNvSpPr>
                <a:spLocks noChangeArrowheads="1"/>
              </p:cNvSpPr>
              <p:nvPr/>
            </p:nvSpPr>
            <p:spPr bwMode="auto">
              <a:xfrm>
                <a:off x="6899275" y="3968750"/>
                <a:ext cx="895350" cy="531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r>
                  <a:rPr lang="zh-CN" altLang="zh-CN" sz="2900" dirty="0">
                    <a:solidFill>
                      <a:srgbClr val="000000"/>
                    </a:solidFill>
                    <a:latin typeface="Times New Roman" panose="02020603050405020304" pitchFamily="18" charset="0"/>
                    <a:ea typeface="微软雅黑"/>
                  </a:rPr>
                  <a:t>(1,1)</a:t>
                </a:r>
                <a:endParaRPr lang="zh-CN" altLang="zh-CN" dirty="0">
                  <a:solidFill>
                    <a:prstClr val="black"/>
                  </a:solidFill>
                  <a:ea typeface="微软雅黑"/>
                </a:endParaRPr>
              </a:p>
            </p:txBody>
          </p:sp>
        </p:grpSp>
        <p:sp>
          <p:nvSpPr>
            <p:cNvPr id="176" name="Freeform 301"/>
            <p:cNvSpPr>
              <a:spLocks/>
            </p:cNvSpPr>
            <p:nvPr/>
          </p:nvSpPr>
          <p:spPr bwMode="auto">
            <a:xfrm>
              <a:off x="6591300" y="4192588"/>
              <a:ext cx="0" cy="1446213"/>
            </a:xfrm>
            <a:custGeom>
              <a:avLst/>
              <a:gdLst>
                <a:gd name="T0" fmla="*/ 940 w 940"/>
                <a:gd name="T1" fmla="*/ 911 h 911"/>
                <a:gd name="T2" fmla="*/ 940 w 940"/>
                <a:gd name="T3" fmla="*/ 0 h 911"/>
                <a:gd name="T4" fmla="*/ 0 w 940"/>
                <a:gd name="T5" fmla="*/ 911 h 911"/>
                <a:gd name="connsiteX0" fmla="*/ 0 w 0"/>
                <a:gd name="connsiteY0" fmla="*/ 10000 h 10000"/>
                <a:gd name="connsiteX1" fmla="*/ 0 w 0"/>
                <a:gd name="connsiteY1" fmla="*/ 0 h 10000"/>
              </a:gdLst>
              <a:ahLst/>
              <a:cxnLst>
                <a:cxn ang="0">
                  <a:pos x="connsiteX0" y="connsiteY0"/>
                </a:cxn>
                <a:cxn ang="0">
                  <a:pos x="connsiteX1" y="connsiteY1"/>
                </a:cxn>
              </a:cxnLst>
              <a:rect l="l" t="t" r="r" b="b"/>
              <a:pathLst>
                <a:path h="10000">
                  <a:moveTo>
                    <a:pt x="0" y="10000"/>
                  </a:moveTo>
                  <a:lnTo>
                    <a:pt x="0" y="0"/>
                  </a:lnTo>
                </a:path>
              </a:pathLst>
            </a:custGeom>
            <a:noFill/>
            <a:ln w="2857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609539" fontAlgn="auto">
                <a:spcBef>
                  <a:spcPts val="0"/>
                </a:spcBef>
                <a:spcAft>
                  <a:spcPts val="0"/>
                </a:spcAft>
              </a:pPr>
              <a:endParaRPr lang="zh-CN" altLang="en-US" sz="2400">
                <a:solidFill>
                  <a:prstClr val="black"/>
                </a:solidFill>
                <a:latin typeface="Arial"/>
                <a:ea typeface="微软雅黑"/>
              </a:endParaRPr>
            </a:p>
          </p:txBody>
        </p:sp>
      </p:grpSp>
      <mc:AlternateContent xmlns:mc="http://schemas.openxmlformats.org/markup-compatibility/2006" xmlns:a14="http://schemas.microsoft.com/office/drawing/2010/main">
        <mc:Choice Requires="a14">
          <p:sp>
            <p:nvSpPr>
              <p:cNvPr id="178" name="矩形 177"/>
              <p:cNvSpPr/>
              <p:nvPr/>
            </p:nvSpPr>
            <p:spPr>
              <a:xfrm>
                <a:off x="2129897" y="1438848"/>
                <a:ext cx="8529258" cy="626710"/>
              </a:xfrm>
              <a:prstGeom prst="rect">
                <a:avLst/>
              </a:prstGeom>
            </p:spPr>
            <p:txBody>
              <a:bodyPr wrap="none">
                <a:spAutoFit/>
              </a:bodyPr>
              <a:lstStyle/>
              <a:p>
                <a14:m>
                  <m:oMath xmlns:m="http://schemas.openxmlformats.org/officeDocument/2006/math">
                    <m:nary>
                      <m:naryPr>
                        <m:chr m:val="∮"/>
                        <m:limLoc m:val="subSup"/>
                        <m:grow m:val="on"/>
                        <m:supHide m:val="on"/>
                        <m:ctrlPr>
                          <a:rPr lang="zh-CN" altLang="en-US" sz="2400" i="1" smtClean="0">
                            <a:solidFill>
                              <a:prstClr val="black"/>
                            </a:solidFill>
                            <a:latin typeface="Cambria Math" panose="02040503050406030204" pitchFamily="18" charset="0"/>
                          </a:rPr>
                        </m:ctrlPr>
                      </m:naryPr>
                      <m:sub>
                        <m:r>
                          <a:rPr lang="zh-CN" altLang="en-US" sz="2400" i="1">
                            <a:solidFill>
                              <a:srgbClr val="FF0000"/>
                            </a:solidFill>
                            <a:latin typeface="Cambria Math" panose="02040503050406030204" pitchFamily="18" charset="0"/>
                          </a:rPr>
                          <m:t>𝐿</m:t>
                        </m:r>
                      </m:sub>
                      <m:sup/>
                      <m:e>
                        <m:r>
                          <a:rPr lang="zh-CN" altLang="en-US" sz="2400" i="1">
                            <a:solidFill>
                              <a:prstClr val="black"/>
                            </a:solidFill>
                            <a:latin typeface="Cambria Math" panose="02040503050406030204" pitchFamily="18" charset="0"/>
                          </a:rPr>
                          <m:t> </m:t>
                        </m:r>
                        <m:r>
                          <a:rPr lang="zh-CN" altLang="en-US" sz="2400">
                            <a:solidFill>
                              <a:prstClr val="black"/>
                            </a:solidFill>
                            <a:latin typeface="Cambria Math" panose="02040503050406030204" pitchFamily="18" charset="0"/>
                          </a:rPr>
                          <m:t>(</m:t>
                        </m:r>
                        <m:r>
                          <a:rPr lang="zh-CN" altLang="en-US" sz="2400" i="1">
                            <a:solidFill>
                              <a:prstClr val="black"/>
                            </a:solidFill>
                            <a:latin typeface="Cambria Math" panose="02040503050406030204" pitchFamily="18" charset="0"/>
                          </a:rPr>
                          <m:t>𝑥</m:t>
                        </m:r>
                        <m:r>
                          <a:rPr lang="en-US" altLang="zh-CN" sz="2400">
                            <a:solidFill>
                              <a:prstClr val="black"/>
                            </a:solidFill>
                            <a:latin typeface="Cambria Math" panose="02040503050406030204" pitchFamily="18" charset="0"/>
                          </a:rPr>
                          <m:t>+</m:t>
                        </m:r>
                        <m:r>
                          <a:rPr lang="zh-CN" altLang="en-US" sz="2400" i="1">
                            <a:solidFill>
                              <a:prstClr val="black"/>
                            </a:solidFill>
                            <a:latin typeface="Cambria Math" panose="02040503050406030204" pitchFamily="18" charset="0"/>
                          </a:rPr>
                          <m:t>𝑦</m:t>
                        </m:r>
                        <m:r>
                          <a:rPr lang="zh-CN" altLang="en-US" sz="2400">
                            <a:solidFill>
                              <a:prstClr val="black"/>
                            </a:solidFill>
                            <a:latin typeface="Cambria Math" panose="02040503050406030204" pitchFamily="18" charset="0"/>
                          </a:rPr>
                          <m:t>)</m:t>
                        </m:r>
                        <m:r>
                          <m:rPr>
                            <m:nor/>
                          </m:rPr>
                          <a:rPr lang="zh-CN" altLang="en-US" sz="2400" i="1">
                            <a:solidFill>
                              <a:prstClr val="black"/>
                            </a:solidFill>
                            <a:latin typeface="Cambria Math" panose="02040503050406030204" pitchFamily="18" charset="0"/>
                          </a:rPr>
                          <m:t> </m:t>
                        </m:r>
                        <m:r>
                          <m:rPr>
                            <m:sty m:val="p"/>
                          </m:rPr>
                          <a:rPr lang="zh-CN" altLang="en-US" sz="2400" i="0">
                            <a:solidFill>
                              <a:prstClr val="black"/>
                            </a:solidFill>
                            <a:latin typeface="Cambria Math" panose="02040503050406030204" pitchFamily="18" charset="0"/>
                          </a:rPr>
                          <m:t>d</m:t>
                        </m:r>
                        <m:r>
                          <m:rPr>
                            <m:nor/>
                          </m:rPr>
                          <a:rPr lang="zh-CN" altLang="en-US" sz="2400" i="1">
                            <a:solidFill>
                              <a:prstClr val="black"/>
                            </a:solidFill>
                            <a:latin typeface="Cambria Math" panose="02040503050406030204" pitchFamily="18" charset="0"/>
                          </a:rPr>
                          <m:t> </m:t>
                        </m:r>
                        <m:r>
                          <a:rPr lang="zh-CN" altLang="en-US" sz="2400" i="1">
                            <a:solidFill>
                              <a:prstClr val="black"/>
                            </a:solidFill>
                            <a:latin typeface="Cambria Math" panose="02040503050406030204" pitchFamily="18" charset="0"/>
                          </a:rPr>
                          <m:t>𝑠</m:t>
                        </m:r>
                      </m:e>
                    </m:nary>
                    <m:r>
                      <a:rPr lang="en-US" altLang="zh-CN" sz="2400" b="0" i="1" smtClean="0">
                        <a:solidFill>
                          <a:prstClr val="black"/>
                        </a:solidFill>
                        <a:latin typeface="Cambria Math" panose="02040503050406030204" pitchFamily="18" charset="0"/>
                      </a:rPr>
                      <m:t>=</m:t>
                    </m:r>
                    <m:nary>
                      <m:naryPr>
                        <m:ctrlPr>
                          <a:rPr lang="en-US" altLang="zh-CN" sz="2400" b="0" i="1" smtClean="0">
                            <a:solidFill>
                              <a:prstClr val="black"/>
                            </a:solidFill>
                            <a:latin typeface="Cambria Math" panose="02040503050406030204" pitchFamily="18" charset="0"/>
                          </a:rPr>
                        </m:ctrlPr>
                      </m:naryPr>
                      <m:sub>
                        <m:acc>
                          <m:accPr>
                            <m:chr m:val="̅"/>
                            <m:ctrlPr>
                              <a:rPr lang="en-US" altLang="zh-CN" sz="2400" b="0" i="1" smtClean="0">
                                <a:solidFill>
                                  <a:prstClr val="black"/>
                                </a:solidFill>
                                <a:latin typeface="Cambria Math" panose="02040503050406030204" pitchFamily="18" charset="0"/>
                              </a:rPr>
                            </m:ctrlPr>
                          </m:accPr>
                          <m:e>
                            <m:r>
                              <m:rPr>
                                <m:brk m:alnAt="1"/>
                                <m:aln/>
                              </m:rPr>
                              <a:rPr lang="en-US" altLang="zh-CN" sz="2400" b="0" i="1" smtClean="0">
                                <a:solidFill>
                                  <a:prstClr val="black"/>
                                </a:solidFill>
                                <a:latin typeface="Cambria Math" panose="02040503050406030204" pitchFamily="18" charset="0"/>
                              </a:rPr>
                              <m:t>𝑂</m:t>
                            </m:r>
                            <m:r>
                              <a:rPr lang="en-US" altLang="zh-CN" sz="2400" b="0" i="1" smtClean="0">
                                <a:solidFill>
                                  <a:prstClr val="black"/>
                                </a:solidFill>
                                <a:latin typeface="Cambria Math" panose="02040503050406030204" pitchFamily="18" charset="0"/>
                              </a:rPr>
                              <m:t>𝐴</m:t>
                            </m:r>
                          </m:e>
                        </m:acc>
                      </m:sub>
                      <m:sup/>
                      <m:e>
                        <m:r>
                          <a:rPr lang="zh-CN" altLang="en-US" sz="2400">
                            <a:solidFill>
                              <a:prstClr val="black"/>
                            </a:solidFill>
                            <a:latin typeface="Cambria Math" panose="02040503050406030204" pitchFamily="18" charset="0"/>
                          </a:rPr>
                          <m:t>(</m:t>
                        </m:r>
                        <m:r>
                          <a:rPr lang="zh-CN" altLang="en-US" sz="2400" i="1">
                            <a:solidFill>
                              <a:prstClr val="black"/>
                            </a:solidFill>
                            <a:latin typeface="Cambria Math" panose="02040503050406030204" pitchFamily="18" charset="0"/>
                          </a:rPr>
                          <m:t>𝑥</m:t>
                        </m:r>
                        <m:r>
                          <a:rPr lang="en-US" altLang="zh-CN" sz="2400">
                            <a:solidFill>
                              <a:prstClr val="black"/>
                            </a:solidFill>
                            <a:latin typeface="Cambria Math" panose="02040503050406030204" pitchFamily="18" charset="0"/>
                          </a:rPr>
                          <m:t>+</m:t>
                        </m:r>
                        <m:r>
                          <a:rPr lang="zh-CN" altLang="en-US" sz="2400" i="1">
                            <a:solidFill>
                              <a:prstClr val="black"/>
                            </a:solidFill>
                            <a:latin typeface="Cambria Math" panose="02040503050406030204" pitchFamily="18" charset="0"/>
                          </a:rPr>
                          <m:t>𝑦</m:t>
                        </m:r>
                        <m:r>
                          <a:rPr lang="zh-CN" altLang="en-US" sz="2400">
                            <a:solidFill>
                              <a:prstClr val="black"/>
                            </a:solidFill>
                            <a:latin typeface="Cambria Math" panose="02040503050406030204" pitchFamily="18" charset="0"/>
                          </a:rPr>
                          <m:t>)</m:t>
                        </m:r>
                        <m:r>
                          <m:rPr>
                            <m:nor/>
                          </m:rPr>
                          <a:rPr lang="zh-CN" altLang="en-US" sz="2400" i="1">
                            <a:solidFill>
                              <a:prstClr val="black"/>
                            </a:solidFill>
                            <a:latin typeface="Cambria Math" panose="02040503050406030204" pitchFamily="18" charset="0"/>
                          </a:rPr>
                          <m:t> </m:t>
                        </m:r>
                        <m:r>
                          <m:rPr>
                            <m:sty m:val="p"/>
                          </m:rPr>
                          <a:rPr lang="zh-CN" altLang="en-US" sz="2400" i="0">
                            <a:solidFill>
                              <a:prstClr val="black"/>
                            </a:solidFill>
                            <a:latin typeface="Cambria Math" panose="02040503050406030204" pitchFamily="18" charset="0"/>
                          </a:rPr>
                          <m:t>d</m:t>
                        </m:r>
                        <m:r>
                          <m:rPr>
                            <m:nor/>
                          </m:rPr>
                          <a:rPr lang="zh-CN" altLang="en-US" sz="2400" i="1">
                            <a:solidFill>
                              <a:prstClr val="black"/>
                            </a:solidFill>
                            <a:latin typeface="Cambria Math" panose="02040503050406030204" pitchFamily="18" charset="0"/>
                          </a:rPr>
                          <m:t> </m:t>
                        </m:r>
                        <m:r>
                          <a:rPr lang="zh-CN" altLang="en-US" sz="2400" i="1">
                            <a:solidFill>
                              <a:prstClr val="black"/>
                            </a:solidFill>
                            <a:latin typeface="Cambria Math" panose="02040503050406030204" pitchFamily="18" charset="0"/>
                          </a:rPr>
                          <m:t>𝑠</m:t>
                        </m:r>
                      </m:e>
                    </m:nary>
                    <m:r>
                      <a:rPr lang="en-US" altLang="zh-CN" sz="2400" b="0" i="1" smtClean="0">
                        <a:solidFill>
                          <a:prstClr val="black"/>
                        </a:solidFill>
                        <a:latin typeface="Cambria Math" panose="02040503050406030204" pitchFamily="18" charset="0"/>
                      </a:rPr>
                      <m:t>+</m:t>
                    </m:r>
                    <m:nary>
                      <m:naryPr>
                        <m:ctrlPr>
                          <a:rPr lang="en-US" altLang="zh-CN" sz="2400" i="1">
                            <a:solidFill>
                              <a:prstClr val="black"/>
                            </a:solidFill>
                            <a:latin typeface="Cambria Math" panose="02040503050406030204" pitchFamily="18" charset="0"/>
                          </a:rPr>
                        </m:ctrlPr>
                      </m:naryPr>
                      <m:sub>
                        <m:acc>
                          <m:accPr>
                            <m:chr m:val="̅"/>
                            <m:ctrlPr>
                              <a:rPr lang="en-US" altLang="zh-CN" sz="2400" i="1">
                                <a:solidFill>
                                  <a:prstClr val="black"/>
                                </a:solidFill>
                                <a:latin typeface="Cambria Math" panose="02040503050406030204" pitchFamily="18" charset="0"/>
                              </a:rPr>
                            </m:ctrlPr>
                          </m:accPr>
                          <m:e>
                            <m:r>
                              <a:rPr lang="en-US" altLang="zh-CN" sz="2400" b="0" i="1" smtClean="0">
                                <a:solidFill>
                                  <a:prstClr val="black"/>
                                </a:solidFill>
                                <a:latin typeface="Cambria Math" panose="02040503050406030204" pitchFamily="18" charset="0"/>
                              </a:rPr>
                              <m:t>𝐴𝐵</m:t>
                            </m:r>
                          </m:e>
                        </m:acc>
                      </m:sub>
                      <m:sup/>
                      <m:e>
                        <m:r>
                          <a:rPr lang="zh-CN" altLang="en-US" sz="2400">
                            <a:solidFill>
                              <a:prstClr val="black"/>
                            </a:solidFill>
                            <a:latin typeface="Cambria Math" panose="02040503050406030204" pitchFamily="18" charset="0"/>
                          </a:rPr>
                          <m:t>(</m:t>
                        </m:r>
                        <m:r>
                          <a:rPr lang="zh-CN" altLang="en-US" sz="2400" i="1">
                            <a:solidFill>
                              <a:prstClr val="black"/>
                            </a:solidFill>
                            <a:latin typeface="Cambria Math" panose="02040503050406030204" pitchFamily="18" charset="0"/>
                          </a:rPr>
                          <m:t>𝑥</m:t>
                        </m:r>
                        <m:r>
                          <a:rPr lang="en-US" altLang="zh-CN" sz="2400">
                            <a:solidFill>
                              <a:prstClr val="black"/>
                            </a:solidFill>
                            <a:latin typeface="Cambria Math" panose="02040503050406030204" pitchFamily="18" charset="0"/>
                          </a:rPr>
                          <m:t>+</m:t>
                        </m:r>
                        <m:r>
                          <a:rPr lang="zh-CN" altLang="en-US" sz="2400" i="1">
                            <a:solidFill>
                              <a:prstClr val="black"/>
                            </a:solidFill>
                            <a:latin typeface="Cambria Math" panose="02040503050406030204" pitchFamily="18" charset="0"/>
                          </a:rPr>
                          <m:t>𝑦</m:t>
                        </m:r>
                        <m:r>
                          <a:rPr lang="zh-CN" altLang="en-US" sz="2400">
                            <a:solidFill>
                              <a:prstClr val="black"/>
                            </a:solidFill>
                            <a:latin typeface="Cambria Math" panose="02040503050406030204" pitchFamily="18" charset="0"/>
                          </a:rPr>
                          <m:t>)</m:t>
                        </m:r>
                        <m:r>
                          <m:rPr>
                            <m:nor/>
                          </m:rPr>
                          <a:rPr lang="zh-CN" altLang="en-US" sz="2400" i="1">
                            <a:solidFill>
                              <a:prstClr val="black"/>
                            </a:solidFill>
                            <a:latin typeface="Cambria Math" panose="02040503050406030204" pitchFamily="18" charset="0"/>
                          </a:rPr>
                          <m:t> </m:t>
                        </m:r>
                        <m:r>
                          <m:rPr>
                            <m:sty m:val="p"/>
                          </m:rPr>
                          <a:rPr lang="zh-CN" altLang="en-US" sz="2400" i="0">
                            <a:solidFill>
                              <a:prstClr val="black"/>
                            </a:solidFill>
                            <a:latin typeface="Cambria Math" panose="02040503050406030204" pitchFamily="18" charset="0"/>
                          </a:rPr>
                          <m:t>d</m:t>
                        </m:r>
                        <m:r>
                          <m:rPr>
                            <m:nor/>
                          </m:rPr>
                          <a:rPr lang="zh-CN" altLang="en-US" sz="2400" i="1">
                            <a:solidFill>
                              <a:prstClr val="black"/>
                            </a:solidFill>
                            <a:latin typeface="Cambria Math" panose="02040503050406030204" pitchFamily="18" charset="0"/>
                          </a:rPr>
                          <m:t> </m:t>
                        </m:r>
                        <m:r>
                          <a:rPr lang="zh-CN" altLang="en-US" sz="2400" i="1">
                            <a:solidFill>
                              <a:prstClr val="black"/>
                            </a:solidFill>
                            <a:latin typeface="Cambria Math" panose="02040503050406030204" pitchFamily="18" charset="0"/>
                          </a:rPr>
                          <m:t>𝑠</m:t>
                        </m:r>
                      </m:e>
                    </m:nary>
                    <m:r>
                      <a:rPr lang="en-US" altLang="zh-CN" sz="2400" i="1">
                        <a:solidFill>
                          <a:prstClr val="black"/>
                        </a:solidFill>
                        <a:latin typeface="Cambria Math" panose="02040503050406030204" pitchFamily="18" charset="0"/>
                      </a:rPr>
                      <m:t>+</m:t>
                    </m:r>
                    <m:nary>
                      <m:naryPr>
                        <m:ctrlPr>
                          <a:rPr lang="en-US" altLang="zh-CN" sz="2400" i="1">
                            <a:solidFill>
                              <a:prstClr val="black"/>
                            </a:solidFill>
                            <a:latin typeface="Cambria Math" panose="02040503050406030204" pitchFamily="18" charset="0"/>
                          </a:rPr>
                        </m:ctrlPr>
                      </m:naryPr>
                      <m:sub>
                        <m:acc>
                          <m:accPr>
                            <m:chr m:val="̅"/>
                            <m:ctrlPr>
                              <a:rPr lang="en-US" altLang="zh-CN" sz="2400" i="1">
                                <a:solidFill>
                                  <a:prstClr val="black"/>
                                </a:solidFill>
                                <a:latin typeface="Cambria Math" panose="02040503050406030204" pitchFamily="18" charset="0"/>
                              </a:rPr>
                            </m:ctrlPr>
                          </m:accPr>
                          <m:e>
                            <m:r>
                              <a:rPr lang="en-US" altLang="zh-CN" sz="2400" b="0" i="1" smtClean="0">
                                <a:solidFill>
                                  <a:prstClr val="black"/>
                                </a:solidFill>
                                <a:latin typeface="Cambria Math" panose="02040503050406030204" pitchFamily="18" charset="0"/>
                              </a:rPr>
                              <m:t>𝐵𝑂</m:t>
                            </m:r>
                          </m:e>
                        </m:acc>
                      </m:sub>
                      <m:sup/>
                      <m:e>
                        <m:r>
                          <a:rPr lang="zh-CN" altLang="en-US" sz="2400">
                            <a:solidFill>
                              <a:prstClr val="black"/>
                            </a:solidFill>
                            <a:latin typeface="Cambria Math" panose="02040503050406030204" pitchFamily="18" charset="0"/>
                          </a:rPr>
                          <m:t>(</m:t>
                        </m:r>
                        <m:r>
                          <a:rPr lang="zh-CN" altLang="en-US" sz="2400" i="1">
                            <a:solidFill>
                              <a:prstClr val="black"/>
                            </a:solidFill>
                            <a:latin typeface="Cambria Math" panose="02040503050406030204" pitchFamily="18" charset="0"/>
                          </a:rPr>
                          <m:t>𝑥</m:t>
                        </m:r>
                        <m:r>
                          <a:rPr lang="en-US" altLang="zh-CN" sz="2400">
                            <a:solidFill>
                              <a:prstClr val="black"/>
                            </a:solidFill>
                            <a:latin typeface="Cambria Math" panose="02040503050406030204" pitchFamily="18" charset="0"/>
                          </a:rPr>
                          <m:t>+</m:t>
                        </m:r>
                        <m:r>
                          <a:rPr lang="zh-CN" altLang="en-US" sz="2400" i="1">
                            <a:solidFill>
                              <a:prstClr val="black"/>
                            </a:solidFill>
                            <a:latin typeface="Cambria Math" panose="02040503050406030204" pitchFamily="18" charset="0"/>
                          </a:rPr>
                          <m:t>𝑦</m:t>
                        </m:r>
                        <m:r>
                          <a:rPr lang="zh-CN" altLang="en-US" sz="2400">
                            <a:solidFill>
                              <a:prstClr val="black"/>
                            </a:solidFill>
                            <a:latin typeface="Cambria Math" panose="02040503050406030204" pitchFamily="18" charset="0"/>
                          </a:rPr>
                          <m:t>)</m:t>
                        </m:r>
                        <m:r>
                          <m:rPr>
                            <m:nor/>
                          </m:rPr>
                          <a:rPr lang="zh-CN" altLang="en-US" sz="2400" i="1">
                            <a:solidFill>
                              <a:prstClr val="black"/>
                            </a:solidFill>
                            <a:latin typeface="Cambria Math" panose="02040503050406030204" pitchFamily="18" charset="0"/>
                          </a:rPr>
                          <m:t> </m:t>
                        </m:r>
                        <m:r>
                          <m:rPr>
                            <m:sty m:val="p"/>
                          </m:rPr>
                          <a:rPr lang="zh-CN" altLang="en-US" sz="2400" i="0">
                            <a:solidFill>
                              <a:prstClr val="black"/>
                            </a:solidFill>
                            <a:latin typeface="Cambria Math" panose="02040503050406030204" pitchFamily="18" charset="0"/>
                          </a:rPr>
                          <m:t>d</m:t>
                        </m:r>
                        <m:r>
                          <m:rPr>
                            <m:nor/>
                          </m:rPr>
                          <a:rPr lang="zh-CN" altLang="en-US" sz="2400" i="1">
                            <a:solidFill>
                              <a:prstClr val="black"/>
                            </a:solidFill>
                            <a:latin typeface="Cambria Math" panose="02040503050406030204" pitchFamily="18" charset="0"/>
                          </a:rPr>
                          <m:t> </m:t>
                        </m:r>
                        <m:r>
                          <a:rPr lang="zh-CN" altLang="en-US" sz="2400" i="1">
                            <a:solidFill>
                              <a:prstClr val="black"/>
                            </a:solidFill>
                            <a:latin typeface="Cambria Math" panose="02040503050406030204" pitchFamily="18" charset="0"/>
                          </a:rPr>
                          <m:t>𝑠</m:t>
                        </m:r>
                      </m:e>
                    </m:nary>
                  </m:oMath>
                </a14:m>
                <a:r>
                  <a:rPr lang="zh-CN" altLang="en-US" sz="2400" dirty="0"/>
                  <a:t> </a:t>
                </a:r>
              </a:p>
            </p:txBody>
          </p:sp>
        </mc:Choice>
        <mc:Fallback xmlns="">
          <p:sp>
            <p:nvSpPr>
              <p:cNvPr id="178" name="矩形 177"/>
              <p:cNvSpPr>
                <a:spLocks noRot="1" noChangeAspect="1" noMove="1" noResize="1" noEditPoints="1" noAdjustHandles="1" noChangeArrowheads="1" noChangeShapeType="1" noTextEdit="1"/>
              </p:cNvSpPr>
              <p:nvPr/>
            </p:nvSpPr>
            <p:spPr>
              <a:xfrm>
                <a:off x="2129897" y="1438848"/>
                <a:ext cx="8529258" cy="626710"/>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9" name="矩形 178"/>
              <p:cNvSpPr/>
              <p:nvPr/>
            </p:nvSpPr>
            <p:spPr>
              <a:xfrm>
                <a:off x="3946415" y="2279756"/>
                <a:ext cx="7744680" cy="593176"/>
              </a:xfrm>
              <a:prstGeom prst="rect">
                <a:avLst/>
              </a:prstGeom>
            </p:spPr>
            <p:txBody>
              <a:bodyPr wrap="square">
                <a:spAutoFit/>
              </a:bodyPr>
              <a:lstStyle/>
              <a:p>
                <a14:m>
                  <m:oMath xmlns:m="http://schemas.openxmlformats.org/officeDocument/2006/math">
                    <m:r>
                      <a:rPr lang="en-US" altLang="zh-CN" sz="2400" i="1" smtClean="0">
                        <a:solidFill>
                          <a:prstClr val="black"/>
                        </a:solidFill>
                        <a:latin typeface="Cambria Math" panose="02040503050406030204" pitchFamily="18" charset="0"/>
                      </a:rPr>
                      <m:t>=</m:t>
                    </m:r>
                    <m:nary>
                      <m:naryPr>
                        <m:ctrlPr>
                          <a:rPr lang="en-US" altLang="zh-CN" sz="2400" i="1">
                            <a:solidFill>
                              <a:prstClr val="black"/>
                            </a:solidFill>
                            <a:latin typeface="Cambria Math" panose="02040503050406030204" pitchFamily="18" charset="0"/>
                          </a:rPr>
                        </m:ctrlPr>
                      </m:naryPr>
                      <m:sub>
                        <m:r>
                          <a:rPr lang="en-US" altLang="zh-CN" sz="2400" b="0" i="1" smtClean="0">
                            <a:solidFill>
                              <a:prstClr val="black"/>
                            </a:solidFill>
                            <a:latin typeface="Cambria Math" panose="02040503050406030204" pitchFamily="18" charset="0"/>
                          </a:rPr>
                          <m:t>0</m:t>
                        </m:r>
                      </m:sub>
                      <m:sup>
                        <m:r>
                          <a:rPr lang="en-US" altLang="zh-CN" sz="2400" b="0" i="1" smtClean="0">
                            <a:solidFill>
                              <a:prstClr val="black"/>
                            </a:solidFill>
                            <a:latin typeface="Cambria Math" panose="02040503050406030204" pitchFamily="18" charset="0"/>
                          </a:rPr>
                          <m:t>1</m:t>
                        </m:r>
                      </m:sup>
                      <m:e>
                        <m:r>
                          <a:rPr lang="zh-CN" altLang="en-US" sz="2400">
                            <a:solidFill>
                              <a:prstClr val="black"/>
                            </a:solidFill>
                            <a:latin typeface="Cambria Math" panose="02040503050406030204" pitchFamily="18" charset="0"/>
                          </a:rPr>
                          <m:t>(</m:t>
                        </m:r>
                        <m:r>
                          <a:rPr lang="zh-CN" altLang="en-US" sz="2400" i="1">
                            <a:solidFill>
                              <a:prstClr val="black"/>
                            </a:solidFill>
                            <a:latin typeface="Cambria Math" panose="02040503050406030204" pitchFamily="18" charset="0"/>
                          </a:rPr>
                          <m:t>𝑥</m:t>
                        </m:r>
                        <m:r>
                          <a:rPr lang="en-US" altLang="zh-CN" sz="2400">
                            <a:solidFill>
                              <a:prstClr val="black"/>
                            </a:solidFill>
                            <a:latin typeface="Cambria Math" panose="02040503050406030204" pitchFamily="18" charset="0"/>
                          </a:rPr>
                          <m:t>+</m:t>
                        </m:r>
                        <m:r>
                          <a:rPr lang="en-US" altLang="zh-CN" sz="2400" b="0" i="1" smtClean="0">
                            <a:solidFill>
                              <a:prstClr val="black"/>
                            </a:solidFill>
                            <a:latin typeface="Cambria Math" panose="02040503050406030204" pitchFamily="18" charset="0"/>
                          </a:rPr>
                          <m:t>0</m:t>
                        </m:r>
                        <m:r>
                          <a:rPr lang="zh-CN" altLang="en-US" sz="2400">
                            <a:solidFill>
                              <a:prstClr val="black"/>
                            </a:solidFill>
                            <a:latin typeface="Cambria Math" panose="02040503050406030204" pitchFamily="18" charset="0"/>
                          </a:rPr>
                          <m:t>)</m:t>
                        </m:r>
                        <m:r>
                          <a:rPr lang="zh-CN" altLang="en-US" sz="2400" i="1" smtClean="0">
                            <a:solidFill>
                              <a:prstClr val="black"/>
                            </a:solidFill>
                            <a:latin typeface="Cambria Math" panose="02040503050406030204" pitchFamily="18" charset="0"/>
                          </a:rPr>
                          <m:t>∙</m:t>
                        </m:r>
                        <m:r>
                          <a:rPr lang="en-US" altLang="zh-CN" sz="2400" b="0" i="1" smtClean="0">
                            <a:solidFill>
                              <a:prstClr val="black"/>
                            </a:solidFill>
                            <a:latin typeface="Cambria Math" panose="02040503050406030204" pitchFamily="18" charset="0"/>
                          </a:rPr>
                          <m:t>1</m:t>
                        </m:r>
                        <m:r>
                          <m:rPr>
                            <m:nor/>
                          </m:rPr>
                          <a:rPr lang="zh-CN" altLang="en-US" sz="2400" i="1">
                            <a:solidFill>
                              <a:prstClr val="black"/>
                            </a:solidFill>
                            <a:latin typeface="Cambria Math" panose="02040503050406030204" pitchFamily="18" charset="0"/>
                          </a:rPr>
                          <m:t> </m:t>
                        </m:r>
                        <m:r>
                          <m:rPr>
                            <m:sty m:val="p"/>
                          </m:rPr>
                          <a:rPr lang="zh-CN" altLang="en-US" sz="2400" i="0">
                            <a:solidFill>
                              <a:prstClr val="black"/>
                            </a:solidFill>
                            <a:latin typeface="Cambria Math" panose="02040503050406030204" pitchFamily="18" charset="0"/>
                          </a:rPr>
                          <m:t>d</m:t>
                        </m:r>
                        <m:r>
                          <m:rPr>
                            <m:nor/>
                          </m:rPr>
                          <a:rPr lang="zh-CN" altLang="en-US" sz="2400" i="1">
                            <a:solidFill>
                              <a:prstClr val="black"/>
                            </a:solidFill>
                            <a:latin typeface="Cambria Math" panose="02040503050406030204" pitchFamily="18" charset="0"/>
                          </a:rPr>
                          <m:t> </m:t>
                        </m:r>
                        <m:r>
                          <a:rPr lang="en-US" altLang="zh-CN" sz="2400" b="0" i="1" smtClean="0">
                            <a:solidFill>
                              <a:prstClr val="black"/>
                            </a:solidFill>
                            <a:latin typeface="Cambria Math" panose="02040503050406030204" pitchFamily="18" charset="0"/>
                          </a:rPr>
                          <m:t>𝑥</m:t>
                        </m:r>
                      </m:e>
                    </m:nary>
                    <m:r>
                      <a:rPr lang="en-US" altLang="zh-CN" sz="2400" i="1">
                        <a:solidFill>
                          <a:prstClr val="black"/>
                        </a:solidFill>
                        <a:latin typeface="Cambria Math" panose="02040503050406030204" pitchFamily="18" charset="0"/>
                      </a:rPr>
                      <m:t>+</m:t>
                    </m:r>
                    <m:nary>
                      <m:naryPr>
                        <m:ctrlPr>
                          <a:rPr lang="en-US" altLang="zh-CN" sz="2400" i="1">
                            <a:solidFill>
                              <a:prstClr val="black"/>
                            </a:solidFill>
                            <a:latin typeface="Cambria Math" panose="02040503050406030204" pitchFamily="18" charset="0"/>
                          </a:rPr>
                        </m:ctrlPr>
                      </m:naryPr>
                      <m:sub>
                        <m:r>
                          <a:rPr lang="en-US" altLang="zh-CN" sz="2400" b="0" i="1" smtClean="0">
                            <a:solidFill>
                              <a:prstClr val="black"/>
                            </a:solidFill>
                            <a:latin typeface="Cambria Math" panose="02040503050406030204" pitchFamily="18" charset="0"/>
                          </a:rPr>
                          <m:t>0</m:t>
                        </m:r>
                      </m:sub>
                      <m:sup>
                        <m:r>
                          <a:rPr lang="en-US" altLang="zh-CN" sz="2400" b="0" i="1" smtClean="0">
                            <a:solidFill>
                              <a:prstClr val="black"/>
                            </a:solidFill>
                            <a:latin typeface="Cambria Math" panose="02040503050406030204" pitchFamily="18" charset="0"/>
                          </a:rPr>
                          <m:t>1</m:t>
                        </m:r>
                      </m:sup>
                      <m:e>
                        <m:r>
                          <a:rPr lang="zh-CN" altLang="en-US" sz="2400">
                            <a:solidFill>
                              <a:prstClr val="black"/>
                            </a:solidFill>
                            <a:latin typeface="Cambria Math" panose="02040503050406030204" pitchFamily="18" charset="0"/>
                          </a:rPr>
                          <m:t>(</m:t>
                        </m:r>
                        <m:r>
                          <a:rPr lang="en-US" altLang="zh-CN" sz="2400" b="0" i="1" smtClean="0">
                            <a:solidFill>
                              <a:prstClr val="black"/>
                            </a:solidFill>
                            <a:latin typeface="Cambria Math" panose="02040503050406030204" pitchFamily="18" charset="0"/>
                          </a:rPr>
                          <m:t>1</m:t>
                        </m:r>
                        <m:r>
                          <a:rPr lang="en-US" altLang="zh-CN" sz="2400">
                            <a:solidFill>
                              <a:prstClr val="black"/>
                            </a:solidFill>
                            <a:latin typeface="Cambria Math" panose="02040503050406030204" pitchFamily="18" charset="0"/>
                          </a:rPr>
                          <m:t>+</m:t>
                        </m:r>
                        <m:r>
                          <a:rPr lang="zh-CN" altLang="en-US" sz="2400" i="1">
                            <a:solidFill>
                              <a:prstClr val="black"/>
                            </a:solidFill>
                            <a:latin typeface="Cambria Math" panose="02040503050406030204" pitchFamily="18" charset="0"/>
                          </a:rPr>
                          <m:t>𝑦</m:t>
                        </m:r>
                        <m:r>
                          <a:rPr lang="zh-CN" altLang="en-US" sz="2400">
                            <a:solidFill>
                              <a:prstClr val="black"/>
                            </a:solidFill>
                            <a:latin typeface="Cambria Math" panose="02040503050406030204" pitchFamily="18" charset="0"/>
                          </a:rPr>
                          <m:t>)</m:t>
                        </m:r>
                        <m:r>
                          <a:rPr lang="zh-CN" altLang="en-US" sz="2400" i="1">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1</m:t>
                        </m:r>
                        <m:r>
                          <m:rPr>
                            <m:nor/>
                          </m:rPr>
                          <a:rPr lang="zh-CN" altLang="en-US" sz="2400" i="1">
                            <a:solidFill>
                              <a:prstClr val="black"/>
                            </a:solidFill>
                            <a:latin typeface="Cambria Math" panose="02040503050406030204" pitchFamily="18" charset="0"/>
                          </a:rPr>
                          <m:t> </m:t>
                        </m:r>
                        <m:r>
                          <m:rPr>
                            <m:sty m:val="p"/>
                          </m:rPr>
                          <a:rPr lang="zh-CN" altLang="en-US" sz="2400" i="0">
                            <a:solidFill>
                              <a:prstClr val="black"/>
                            </a:solidFill>
                            <a:latin typeface="Cambria Math" panose="02040503050406030204" pitchFamily="18" charset="0"/>
                          </a:rPr>
                          <m:t>d</m:t>
                        </m:r>
                        <m:r>
                          <m:rPr>
                            <m:nor/>
                          </m:rPr>
                          <a:rPr lang="zh-CN" altLang="en-US" sz="2400" i="1">
                            <a:solidFill>
                              <a:prstClr val="black"/>
                            </a:solidFill>
                            <a:latin typeface="Cambria Math" panose="02040503050406030204" pitchFamily="18" charset="0"/>
                          </a:rPr>
                          <m:t> </m:t>
                        </m:r>
                        <m:r>
                          <a:rPr lang="en-US" altLang="zh-CN" sz="2400" b="0" i="1" smtClean="0">
                            <a:solidFill>
                              <a:prstClr val="black"/>
                            </a:solidFill>
                            <a:latin typeface="Cambria Math" panose="02040503050406030204" pitchFamily="18" charset="0"/>
                          </a:rPr>
                          <m:t>𝑦</m:t>
                        </m:r>
                      </m:e>
                    </m:nary>
                    <m:r>
                      <a:rPr lang="en-US" altLang="zh-CN" sz="2400" i="1">
                        <a:solidFill>
                          <a:prstClr val="black"/>
                        </a:solidFill>
                        <a:latin typeface="Cambria Math" panose="02040503050406030204" pitchFamily="18" charset="0"/>
                      </a:rPr>
                      <m:t>+</m:t>
                    </m:r>
                    <m:nary>
                      <m:naryPr>
                        <m:ctrlPr>
                          <a:rPr lang="en-US" altLang="zh-CN" sz="2400" i="1">
                            <a:solidFill>
                              <a:prstClr val="black"/>
                            </a:solidFill>
                            <a:latin typeface="Cambria Math" panose="02040503050406030204" pitchFamily="18" charset="0"/>
                          </a:rPr>
                        </m:ctrlPr>
                      </m:naryPr>
                      <m:sub>
                        <m:r>
                          <a:rPr lang="en-US" altLang="zh-CN" sz="2400" b="0" i="1" smtClean="0">
                            <a:solidFill>
                              <a:prstClr val="black"/>
                            </a:solidFill>
                            <a:latin typeface="Cambria Math" panose="02040503050406030204" pitchFamily="18" charset="0"/>
                          </a:rPr>
                          <m:t>0</m:t>
                        </m:r>
                      </m:sub>
                      <m:sup>
                        <m:r>
                          <a:rPr lang="en-US" altLang="zh-CN" sz="2400" b="0" i="1" smtClean="0">
                            <a:solidFill>
                              <a:prstClr val="black"/>
                            </a:solidFill>
                            <a:latin typeface="Cambria Math" panose="02040503050406030204" pitchFamily="18" charset="0"/>
                          </a:rPr>
                          <m:t>1</m:t>
                        </m:r>
                      </m:sup>
                      <m:e>
                        <m:r>
                          <a:rPr lang="zh-CN" altLang="en-US" sz="2400">
                            <a:solidFill>
                              <a:prstClr val="black"/>
                            </a:solidFill>
                            <a:latin typeface="Cambria Math" panose="02040503050406030204" pitchFamily="18" charset="0"/>
                          </a:rPr>
                          <m:t>(</m:t>
                        </m:r>
                        <m:r>
                          <a:rPr lang="zh-CN" altLang="en-US" sz="2400" i="1">
                            <a:solidFill>
                              <a:prstClr val="black"/>
                            </a:solidFill>
                            <a:latin typeface="Cambria Math" panose="02040503050406030204" pitchFamily="18" charset="0"/>
                          </a:rPr>
                          <m:t>𝑥</m:t>
                        </m:r>
                        <m:r>
                          <a:rPr lang="en-US" altLang="zh-CN" sz="2400">
                            <a:solidFill>
                              <a:prstClr val="black"/>
                            </a:solidFill>
                            <a:latin typeface="Cambria Math" panose="02040503050406030204" pitchFamily="18" charset="0"/>
                          </a:rPr>
                          <m:t>+</m:t>
                        </m:r>
                        <m:r>
                          <a:rPr lang="en-US" altLang="zh-CN" sz="2400" b="0" i="1" smtClean="0">
                            <a:solidFill>
                              <a:prstClr val="black"/>
                            </a:solidFill>
                            <a:latin typeface="Cambria Math" panose="02040503050406030204" pitchFamily="18" charset="0"/>
                          </a:rPr>
                          <m:t>𝑥</m:t>
                        </m:r>
                        <m:r>
                          <a:rPr lang="zh-CN" altLang="en-US" sz="2400">
                            <a:solidFill>
                              <a:prstClr val="black"/>
                            </a:solidFill>
                            <a:latin typeface="Cambria Math" panose="02040503050406030204" pitchFamily="18" charset="0"/>
                          </a:rPr>
                          <m:t>)</m:t>
                        </m:r>
                        <m:r>
                          <a:rPr lang="zh-CN" altLang="en-US" sz="2400" i="1">
                            <a:solidFill>
                              <a:prstClr val="black"/>
                            </a:solidFill>
                            <a:latin typeface="Cambria Math" panose="02040503050406030204" pitchFamily="18" charset="0"/>
                          </a:rPr>
                          <m:t>∙</m:t>
                        </m:r>
                        <m:rad>
                          <m:radPr>
                            <m:degHide m:val="on"/>
                            <m:ctrlPr>
                              <a:rPr lang="zh-CN" altLang="en-US" sz="2400" i="1" smtClean="0">
                                <a:solidFill>
                                  <a:prstClr val="black"/>
                                </a:solidFill>
                                <a:latin typeface="Cambria Math" panose="02040503050406030204" pitchFamily="18" charset="0"/>
                              </a:rPr>
                            </m:ctrlPr>
                          </m:radPr>
                          <m:deg/>
                          <m:e>
                            <m:r>
                              <a:rPr lang="en-US" altLang="zh-CN" sz="2400" b="0" i="1" smtClean="0">
                                <a:solidFill>
                                  <a:prstClr val="black"/>
                                </a:solidFill>
                                <a:latin typeface="Cambria Math" panose="02040503050406030204" pitchFamily="18" charset="0"/>
                              </a:rPr>
                              <m:t>2</m:t>
                            </m:r>
                          </m:e>
                        </m:rad>
                        <m:r>
                          <m:rPr>
                            <m:sty m:val="p"/>
                          </m:rPr>
                          <a:rPr lang="zh-CN" altLang="en-US" sz="2400" i="0">
                            <a:solidFill>
                              <a:prstClr val="black"/>
                            </a:solidFill>
                            <a:latin typeface="Cambria Math" panose="02040503050406030204" pitchFamily="18" charset="0"/>
                          </a:rPr>
                          <m:t>d</m:t>
                        </m:r>
                        <m:r>
                          <m:rPr>
                            <m:nor/>
                          </m:rPr>
                          <a:rPr lang="zh-CN" altLang="en-US" sz="2400" i="1">
                            <a:solidFill>
                              <a:prstClr val="black"/>
                            </a:solidFill>
                            <a:latin typeface="Cambria Math" panose="02040503050406030204" pitchFamily="18" charset="0"/>
                          </a:rPr>
                          <m:t> </m:t>
                        </m:r>
                        <m:r>
                          <a:rPr lang="en-US" altLang="zh-CN" sz="2400" b="0" i="1" smtClean="0">
                            <a:solidFill>
                              <a:prstClr val="black"/>
                            </a:solidFill>
                            <a:latin typeface="Cambria Math" panose="02040503050406030204" pitchFamily="18" charset="0"/>
                          </a:rPr>
                          <m:t>𝑥</m:t>
                        </m:r>
                      </m:e>
                    </m:nary>
                  </m:oMath>
                </a14:m>
                <a:r>
                  <a:rPr lang="zh-CN" altLang="en-US" sz="2400" dirty="0"/>
                  <a:t> </a:t>
                </a:r>
              </a:p>
            </p:txBody>
          </p:sp>
        </mc:Choice>
        <mc:Fallback xmlns="">
          <p:sp>
            <p:nvSpPr>
              <p:cNvPr id="179" name="矩形 178"/>
              <p:cNvSpPr>
                <a:spLocks noRot="1" noChangeAspect="1" noMove="1" noResize="1" noEditPoints="1" noAdjustHandles="1" noChangeArrowheads="1" noChangeShapeType="1" noTextEdit="1"/>
              </p:cNvSpPr>
              <p:nvPr/>
            </p:nvSpPr>
            <p:spPr>
              <a:xfrm>
                <a:off x="3946415" y="2279756"/>
                <a:ext cx="7744680" cy="593176"/>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0" name="矩形 179"/>
              <p:cNvSpPr/>
              <p:nvPr/>
            </p:nvSpPr>
            <p:spPr>
              <a:xfrm>
                <a:off x="3946415" y="3243469"/>
                <a:ext cx="1948162" cy="614655"/>
              </a:xfrm>
              <a:prstGeom prst="rect">
                <a:avLst/>
              </a:prstGeom>
            </p:spPr>
            <p:txBody>
              <a:bodyPr wrap="none">
                <a:spAutoFit/>
              </a:bodyPr>
              <a:lstStyle/>
              <a:p>
                <a14:m>
                  <m:oMath xmlns:m="http://schemas.openxmlformats.org/officeDocument/2006/math">
                    <m:r>
                      <a:rPr lang="en-US" altLang="zh-CN" sz="2400" i="1" smtClean="0">
                        <a:solidFill>
                          <a:prstClr val="black"/>
                        </a:solidFill>
                        <a:latin typeface="Cambria Math" panose="02040503050406030204" pitchFamily="18" charset="0"/>
                      </a:rPr>
                      <m:t>=</m:t>
                    </m:r>
                    <m:f>
                      <m:fPr>
                        <m:ctrlPr>
                          <a:rPr lang="el-GR" altLang="zh-CN" sz="2400" i="1" smtClean="0">
                            <a:solidFill>
                              <a:prstClr val="black"/>
                            </a:solidFill>
                            <a:latin typeface="Cambria Math" panose="02040503050406030204" pitchFamily="18" charset="0"/>
                          </a:rPr>
                        </m:ctrlPr>
                      </m:fPr>
                      <m:num>
                        <m:r>
                          <a:rPr lang="en-US" altLang="zh-CN" sz="2400" b="0" i="1" smtClean="0">
                            <a:solidFill>
                              <a:prstClr val="black"/>
                            </a:solidFill>
                            <a:latin typeface="Cambria Math" panose="02040503050406030204" pitchFamily="18" charset="0"/>
                          </a:rPr>
                          <m:t>1</m:t>
                        </m:r>
                      </m:num>
                      <m:den>
                        <m:r>
                          <a:rPr lang="el-GR" altLang="zh-CN" sz="2400" i="1" smtClean="0">
                            <a:solidFill>
                              <a:prstClr val="black"/>
                            </a:solidFill>
                            <a:latin typeface="Cambria Math" panose="02040503050406030204" pitchFamily="18" charset="0"/>
                          </a:rPr>
                          <m:t>2</m:t>
                        </m:r>
                      </m:den>
                    </m:f>
                    <m:r>
                      <a:rPr lang="en-US" altLang="zh-CN" sz="2400" b="0" i="1" smtClean="0">
                        <a:solidFill>
                          <a:prstClr val="black"/>
                        </a:solidFill>
                        <a:latin typeface="Cambria Math" panose="02040503050406030204" pitchFamily="18" charset="0"/>
                      </a:rPr>
                      <m:t>+</m:t>
                    </m:r>
                    <m:f>
                      <m:fPr>
                        <m:ctrlPr>
                          <a:rPr lang="el-GR" altLang="zh-CN" sz="2400" i="1">
                            <a:solidFill>
                              <a:prstClr val="black"/>
                            </a:solidFill>
                            <a:latin typeface="Cambria Math" panose="02040503050406030204" pitchFamily="18" charset="0"/>
                          </a:rPr>
                        </m:ctrlPr>
                      </m:fPr>
                      <m:num>
                        <m:r>
                          <a:rPr lang="en-US" altLang="zh-CN" sz="2400" b="0" i="1" smtClean="0">
                            <a:solidFill>
                              <a:prstClr val="black"/>
                            </a:solidFill>
                            <a:latin typeface="Cambria Math" panose="02040503050406030204" pitchFamily="18" charset="0"/>
                          </a:rPr>
                          <m:t>3</m:t>
                        </m:r>
                      </m:num>
                      <m:den>
                        <m:r>
                          <a:rPr lang="el-GR" altLang="zh-CN" sz="2400" i="1">
                            <a:solidFill>
                              <a:prstClr val="black"/>
                            </a:solidFill>
                            <a:latin typeface="Cambria Math" panose="02040503050406030204" pitchFamily="18" charset="0"/>
                          </a:rPr>
                          <m:t>2</m:t>
                        </m:r>
                      </m:den>
                    </m:f>
                    <m:r>
                      <a:rPr lang="en-US" altLang="zh-CN" sz="2400" b="0" i="1" smtClean="0">
                        <a:solidFill>
                          <a:prstClr val="black"/>
                        </a:solidFill>
                        <a:latin typeface="Cambria Math" panose="02040503050406030204" pitchFamily="18" charset="0"/>
                      </a:rPr>
                      <m:t>+</m:t>
                    </m:r>
                    <m:rad>
                      <m:radPr>
                        <m:degHide m:val="on"/>
                        <m:ctrlPr>
                          <a:rPr lang="en-US" altLang="zh-CN" sz="2400" b="0" i="1" smtClean="0">
                            <a:solidFill>
                              <a:prstClr val="black"/>
                            </a:solidFill>
                            <a:latin typeface="Cambria Math" panose="02040503050406030204" pitchFamily="18" charset="0"/>
                          </a:rPr>
                        </m:ctrlPr>
                      </m:radPr>
                      <m:deg/>
                      <m:e>
                        <m:r>
                          <a:rPr lang="en-US" altLang="zh-CN" sz="2400" b="0" i="1" smtClean="0">
                            <a:solidFill>
                              <a:prstClr val="black"/>
                            </a:solidFill>
                            <a:latin typeface="Cambria Math" panose="02040503050406030204" pitchFamily="18" charset="0"/>
                          </a:rPr>
                          <m:t>2</m:t>
                        </m:r>
                      </m:e>
                    </m:rad>
                  </m:oMath>
                </a14:m>
                <a:r>
                  <a:rPr lang="zh-CN" altLang="en-US" sz="2400" dirty="0"/>
                  <a:t> </a:t>
                </a:r>
              </a:p>
            </p:txBody>
          </p:sp>
        </mc:Choice>
        <mc:Fallback xmlns="">
          <p:sp>
            <p:nvSpPr>
              <p:cNvPr id="180" name="矩形 179"/>
              <p:cNvSpPr>
                <a:spLocks noRot="1" noChangeAspect="1" noMove="1" noResize="1" noEditPoints="1" noAdjustHandles="1" noChangeArrowheads="1" noChangeShapeType="1" noTextEdit="1"/>
              </p:cNvSpPr>
              <p:nvPr/>
            </p:nvSpPr>
            <p:spPr>
              <a:xfrm>
                <a:off x="3946415" y="3243469"/>
                <a:ext cx="1948162" cy="614655"/>
              </a:xfrm>
              <a:prstGeom prst="rect">
                <a:avLst/>
              </a:prstGeom>
              <a:blipFill>
                <a:blip r:embed="rId5"/>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199191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56">
                                            <p:txEl>
                                              <p:pRg st="0" end="0"/>
                                            </p:txEl>
                                          </p:spTgt>
                                        </p:tgtEl>
                                        <p:attrNameLst>
                                          <p:attrName>style.visibility</p:attrName>
                                        </p:attrNameLst>
                                      </p:cBhvr>
                                      <p:to>
                                        <p:strVal val="visible"/>
                                      </p:to>
                                    </p:set>
                                    <p:animEffect transition="in" filter="wipe(left)">
                                      <p:cBhvr>
                                        <p:cTn id="7" dur="500"/>
                                        <p:tgtEl>
                                          <p:spTgt spid="156">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78"/>
                                        </p:tgtEl>
                                        <p:attrNameLst>
                                          <p:attrName>style.visibility</p:attrName>
                                        </p:attrNameLst>
                                      </p:cBhvr>
                                      <p:to>
                                        <p:strVal val="visible"/>
                                      </p:to>
                                    </p:set>
                                    <p:animEffect transition="in" filter="fade">
                                      <p:cBhvr>
                                        <p:cTn id="11" dur="500"/>
                                        <p:tgtEl>
                                          <p:spTgt spid="178"/>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79"/>
                                        </p:tgtEl>
                                        <p:attrNameLst>
                                          <p:attrName>style.visibility</p:attrName>
                                        </p:attrNameLst>
                                      </p:cBhvr>
                                      <p:to>
                                        <p:strVal val="visible"/>
                                      </p:to>
                                    </p:set>
                                    <p:animEffect transition="in" filter="fade">
                                      <p:cBhvr>
                                        <p:cTn id="16" dur="500"/>
                                        <p:tgtEl>
                                          <p:spTgt spid="179"/>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80"/>
                                        </p:tgtEl>
                                        <p:attrNameLst>
                                          <p:attrName>style.visibility</p:attrName>
                                        </p:attrNameLst>
                                      </p:cBhvr>
                                      <p:to>
                                        <p:strVal val="visible"/>
                                      </p:to>
                                    </p:set>
                                    <p:animEffect transition="in" filter="fade">
                                      <p:cBhvr>
                                        <p:cTn id="21" dur="500"/>
                                        <p:tgtEl>
                                          <p:spTgt spid="1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6" grpId="0" build="p" autoUpdateAnimBg="0"/>
      <p:bldP spid="178" grpId="0"/>
      <p:bldP spid="179" grpId="0"/>
      <p:bldP spid="18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E7F4D896-E0DB-4AB2-9347-AB9498A60F30}" type="datetime11">
              <a:rPr lang="zh-CN" altLang="en-US" smtClean="0"/>
              <a:t>08:53:16</a:t>
            </a:fld>
            <a:endParaRPr lang="en-US" altLang="zh-CN"/>
          </a:p>
        </p:txBody>
      </p:sp>
      <p:sp>
        <p:nvSpPr>
          <p:cNvPr id="3" name="矩形 2"/>
          <p:cNvSpPr/>
          <p:nvPr/>
        </p:nvSpPr>
        <p:spPr>
          <a:xfrm>
            <a:off x="1189111" y="490723"/>
            <a:ext cx="944489" cy="523220"/>
          </a:xfrm>
          <a:prstGeom prst="rect">
            <a:avLst/>
          </a:prstGeom>
        </p:spPr>
        <p:txBody>
          <a:bodyPr wrap="none">
            <a:spAutoFit/>
          </a:bodyPr>
          <a:lstStyle/>
          <a:p>
            <a:r>
              <a:rPr lang="zh-CN" altLang="en-US" sz="2800" b="1" dirty="0">
                <a:solidFill>
                  <a:srgbClr val="ED7D31"/>
                </a:solidFill>
                <a:ea typeface="黑体" panose="02010609060101010101" pitchFamily="49" charset="-122"/>
              </a:rPr>
              <a:t>例</a:t>
            </a:r>
            <a:r>
              <a:rPr lang="en-US" altLang="zh-CN" sz="2800" b="1" dirty="0">
                <a:solidFill>
                  <a:srgbClr val="ED7D31"/>
                </a:solidFill>
                <a:ea typeface="黑体" panose="02010609060101010101" pitchFamily="49" charset="-122"/>
              </a:rPr>
              <a:t>3.</a:t>
            </a:r>
            <a:r>
              <a:rPr lang="en-US" altLang="zh-CN" sz="2800" dirty="0">
                <a:solidFill>
                  <a:prstClr val="black"/>
                </a:solidFill>
                <a:ea typeface="黑体" panose="02010609060101010101" pitchFamily="49" charset="-122"/>
              </a:rPr>
              <a:t> </a:t>
            </a:r>
            <a:endParaRPr lang="zh-CN" altLang="en-US" dirty="0"/>
          </a:p>
        </p:txBody>
      </p:sp>
      <mc:AlternateContent xmlns:mc="http://schemas.openxmlformats.org/markup-compatibility/2006" xmlns:a14="http://schemas.microsoft.com/office/drawing/2010/main">
        <mc:Choice Requires="a14">
          <p:sp>
            <p:nvSpPr>
              <p:cNvPr id="4" name="矩形 3"/>
              <p:cNvSpPr/>
              <p:nvPr/>
            </p:nvSpPr>
            <p:spPr>
              <a:xfrm>
                <a:off x="2129898" y="467901"/>
                <a:ext cx="9359270" cy="993670"/>
              </a:xfrm>
              <a:prstGeom prst="rect">
                <a:avLst/>
              </a:prstGeom>
            </p:spPr>
            <p:txBody>
              <a:bodyPr wrap="square">
                <a:spAutoFit/>
              </a:bodyPr>
              <a:lstStyle/>
              <a:p>
                <a:pPr lvl="0"/>
                <a:r>
                  <a:rPr lang="zh-CN" altLang="en-US" sz="2400" dirty="0">
                    <a:solidFill>
                      <a:prstClr val="black"/>
                    </a:solidFill>
                    <a:latin typeface="宋体" panose="02010600030101010101" pitchFamily="2" charset="-122"/>
                  </a:rPr>
                  <a:t>计算</a:t>
                </a:r>
                <a14:m>
                  <m:oMath xmlns:m="http://schemas.openxmlformats.org/officeDocument/2006/math">
                    <m:nary>
                      <m:naryPr>
                        <m:ctrlPr>
                          <a:rPr lang="zh-CN" altLang="en-US" sz="2400" i="1">
                            <a:solidFill>
                              <a:prstClr val="black"/>
                            </a:solidFill>
                            <a:latin typeface="Cambria Math" panose="02040503050406030204" pitchFamily="18" charset="0"/>
                          </a:rPr>
                        </m:ctrlPr>
                      </m:naryPr>
                      <m:sub>
                        <m:r>
                          <m:rPr>
                            <m:sty m:val="p"/>
                          </m:rPr>
                          <a:rPr lang="el-GR" altLang="zh-CN" sz="2800" i="1">
                            <a:solidFill>
                              <a:srgbClr val="FF0000"/>
                            </a:solidFill>
                            <a:latin typeface="Cambria Math" panose="02040503050406030204" pitchFamily="18" charset="0"/>
                            <a:ea typeface="Cambria Math" panose="02040503050406030204" pitchFamily="18" charset="0"/>
                          </a:rPr>
                          <m:t>Γ</m:t>
                        </m:r>
                      </m:sub>
                      <m:sup/>
                      <m:e>
                        <m:r>
                          <a:rPr lang="zh-CN" altLang="en-US" sz="2800">
                            <a:solidFill>
                              <a:prstClr val="black"/>
                            </a:solidFill>
                            <a:latin typeface="Cambria Math" panose="02040503050406030204" pitchFamily="18" charset="0"/>
                          </a:rPr>
                          <m:t>(</m:t>
                        </m:r>
                        <m:sSup>
                          <m:sSupPr>
                            <m:ctrlPr>
                              <a:rPr lang="en-US" altLang="zh-CN" sz="2800" i="1">
                                <a:solidFill>
                                  <a:prstClr val="black"/>
                                </a:solidFill>
                                <a:latin typeface="Cambria Math" panose="02040503050406030204" pitchFamily="18" charset="0"/>
                              </a:rPr>
                            </m:ctrlPr>
                          </m:sSupPr>
                          <m:e>
                            <m:r>
                              <a:rPr lang="en-US" altLang="zh-CN" sz="2800" i="1">
                                <a:solidFill>
                                  <a:prstClr val="black"/>
                                </a:solidFill>
                                <a:latin typeface="Cambria Math" panose="02040503050406030204" pitchFamily="18" charset="0"/>
                              </a:rPr>
                              <m:t>𝑥</m:t>
                            </m:r>
                          </m:e>
                          <m:sup>
                            <m:r>
                              <a:rPr lang="en-US" altLang="zh-CN" sz="2800" i="1">
                                <a:solidFill>
                                  <a:prstClr val="black"/>
                                </a:solidFill>
                                <a:latin typeface="Cambria Math" panose="02040503050406030204" pitchFamily="18" charset="0"/>
                              </a:rPr>
                              <m:t>2</m:t>
                            </m:r>
                          </m:sup>
                        </m:sSup>
                        <m:r>
                          <a:rPr lang="en-US" altLang="zh-CN" sz="2800">
                            <a:solidFill>
                              <a:prstClr val="black"/>
                            </a:solidFill>
                            <a:latin typeface="Cambria Math" panose="02040503050406030204" pitchFamily="18" charset="0"/>
                          </a:rPr>
                          <m:t>+</m:t>
                        </m:r>
                        <m:sSup>
                          <m:sSupPr>
                            <m:ctrlPr>
                              <a:rPr lang="en-US" altLang="zh-CN" sz="2800" i="1">
                                <a:solidFill>
                                  <a:prstClr val="black"/>
                                </a:solidFill>
                                <a:latin typeface="Cambria Math" panose="02040503050406030204" pitchFamily="18" charset="0"/>
                              </a:rPr>
                            </m:ctrlPr>
                          </m:sSupPr>
                          <m:e>
                            <m:r>
                              <a:rPr lang="en-US" altLang="zh-CN" sz="2800" i="1">
                                <a:solidFill>
                                  <a:prstClr val="black"/>
                                </a:solidFill>
                                <a:latin typeface="Cambria Math" panose="02040503050406030204" pitchFamily="18" charset="0"/>
                              </a:rPr>
                              <m:t>𝑦</m:t>
                            </m:r>
                          </m:e>
                          <m:sup>
                            <m:r>
                              <a:rPr lang="en-US" altLang="zh-CN" sz="2800" i="1">
                                <a:solidFill>
                                  <a:prstClr val="black"/>
                                </a:solidFill>
                                <a:latin typeface="Cambria Math" panose="02040503050406030204" pitchFamily="18" charset="0"/>
                              </a:rPr>
                              <m:t>2</m:t>
                            </m:r>
                          </m:sup>
                        </m:sSup>
                        <m:r>
                          <a:rPr lang="en-US" altLang="zh-CN" sz="2800">
                            <a:solidFill>
                              <a:prstClr val="black"/>
                            </a:solidFill>
                            <a:latin typeface="Cambria Math" panose="02040503050406030204" pitchFamily="18" charset="0"/>
                          </a:rPr>
                          <m:t>+</m:t>
                        </m:r>
                        <m:sSup>
                          <m:sSupPr>
                            <m:ctrlPr>
                              <a:rPr lang="en-US" altLang="zh-CN" sz="2800" i="1">
                                <a:solidFill>
                                  <a:prstClr val="black"/>
                                </a:solidFill>
                                <a:latin typeface="Cambria Math" panose="02040503050406030204" pitchFamily="18" charset="0"/>
                              </a:rPr>
                            </m:ctrlPr>
                          </m:sSupPr>
                          <m:e>
                            <m:r>
                              <a:rPr lang="en-US" altLang="zh-CN" sz="2800" i="1">
                                <a:solidFill>
                                  <a:prstClr val="black"/>
                                </a:solidFill>
                                <a:latin typeface="Cambria Math" panose="02040503050406030204" pitchFamily="18" charset="0"/>
                              </a:rPr>
                              <m:t>𝑧</m:t>
                            </m:r>
                          </m:e>
                          <m:sup>
                            <m:r>
                              <a:rPr lang="en-US" altLang="zh-CN" sz="2800" i="1">
                                <a:solidFill>
                                  <a:prstClr val="black"/>
                                </a:solidFill>
                                <a:latin typeface="Cambria Math" panose="02040503050406030204" pitchFamily="18" charset="0"/>
                              </a:rPr>
                              <m:t>2</m:t>
                            </m:r>
                          </m:sup>
                        </m:sSup>
                        <m:r>
                          <a:rPr lang="zh-CN" altLang="en-US" sz="2800">
                            <a:solidFill>
                              <a:prstClr val="black"/>
                            </a:solidFill>
                            <a:latin typeface="Cambria Math" panose="02040503050406030204" pitchFamily="18" charset="0"/>
                          </a:rPr>
                          <m:t>)</m:t>
                        </m:r>
                        <m:r>
                          <m:rPr>
                            <m:nor/>
                          </m:rPr>
                          <a:rPr lang="zh-CN" altLang="en-US" sz="2400" i="1">
                            <a:solidFill>
                              <a:prstClr val="black"/>
                            </a:solidFill>
                            <a:latin typeface="Cambria Math" panose="02040503050406030204" pitchFamily="18" charset="0"/>
                          </a:rPr>
                          <m:t> </m:t>
                        </m:r>
                        <m:r>
                          <m:rPr>
                            <m:sty m:val="p"/>
                          </m:rPr>
                          <a:rPr lang="zh-CN" altLang="en-US" sz="2400">
                            <a:solidFill>
                              <a:prstClr val="black"/>
                            </a:solidFill>
                            <a:latin typeface="Cambria Math" panose="02040503050406030204" pitchFamily="18" charset="0"/>
                          </a:rPr>
                          <m:t>d</m:t>
                        </m:r>
                        <m:r>
                          <m:rPr>
                            <m:nor/>
                          </m:rPr>
                          <a:rPr lang="zh-CN" altLang="en-US" sz="2400" i="1">
                            <a:solidFill>
                              <a:prstClr val="black"/>
                            </a:solidFill>
                            <a:latin typeface="Cambria Math" panose="02040503050406030204" pitchFamily="18" charset="0"/>
                          </a:rPr>
                          <m:t> </m:t>
                        </m:r>
                        <m:r>
                          <a:rPr lang="zh-CN" altLang="en-US" sz="2400" i="1">
                            <a:solidFill>
                              <a:prstClr val="black"/>
                            </a:solidFill>
                            <a:latin typeface="Cambria Math" panose="02040503050406030204" pitchFamily="18" charset="0"/>
                          </a:rPr>
                          <m:t>𝑠</m:t>
                        </m:r>
                      </m:e>
                    </m:nary>
                    <m:r>
                      <a:rPr lang="zh-CN" altLang="en-US" sz="2400" i="1">
                        <a:solidFill>
                          <a:prstClr val="black"/>
                        </a:solidFill>
                        <a:latin typeface="Cambria Math" panose="02040503050406030204" pitchFamily="18" charset="0"/>
                      </a:rPr>
                      <m:t> </m:t>
                    </m:r>
                  </m:oMath>
                </a14:m>
                <a:r>
                  <a:rPr lang="zh-CN" altLang="en-US" sz="2400" dirty="0">
                    <a:solidFill>
                      <a:prstClr val="black"/>
                    </a:solidFill>
                    <a:latin typeface="宋体" panose="02010600030101010101" pitchFamily="2" charset="-122"/>
                  </a:rPr>
                  <a:t>，</a:t>
                </a:r>
                <a:r>
                  <a:rPr kumimoji="1" lang="zh-CN" altLang="en-US" sz="2400" dirty="0">
                    <a:solidFill>
                      <a:prstClr val="black"/>
                    </a:solidFill>
                    <a:latin typeface="宋体" panose="02010600030101010101" pitchFamily="2" charset="-122"/>
                  </a:rPr>
                  <a:t>其中</a:t>
                </a:r>
                <a14:m>
                  <m:oMath xmlns:m="http://schemas.openxmlformats.org/officeDocument/2006/math">
                    <m:r>
                      <m:rPr>
                        <m:sty m:val="p"/>
                      </m:rPr>
                      <a:rPr lang="el-GR" altLang="zh-CN" sz="2800" i="1">
                        <a:solidFill>
                          <a:srgbClr val="FF0000"/>
                        </a:solidFill>
                        <a:latin typeface="Cambria Math" panose="02040503050406030204" pitchFamily="18" charset="0"/>
                        <a:ea typeface="Cambria Math" panose="02040503050406030204" pitchFamily="18" charset="0"/>
                      </a:rPr>
                      <m:t>Γ</m:t>
                    </m:r>
                  </m:oMath>
                </a14:m>
                <a:r>
                  <a:rPr kumimoji="1" lang="en-US" altLang="zh-CN" sz="2400" dirty="0">
                    <a:solidFill>
                      <a:prstClr val="black"/>
                    </a:solidFill>
                    <a:latin typeface="宋体" panose="02010600030101010101" pitchFamily="2" charset="-122"/>
                  </a:rPr>
                  <a:t>: </a:t>
                </a:r>
                <a14:m>
                  <m:oMath xmlns:m="http://schemas.openxmlformats.org/officeDocument/2006/math">
                    <m:r>
                      <a:rPr lang="en-US" altLang="zh-CN" sz="2400" i="1">
                        <a:solidFill>
                          <a:prstClr val="black"/>
                        </a:solidFill>
                        <a:latin typeface="Cambria Math" panose="02040503050406030204" pitchFamily="18" charset="0"/>
                      </a:rPr>
                      <m:t>𝑥</m:t>
                    </m:r>
                    <m:r>
                      <a:rPr lang="en-US" altLang="zh-CN" sz="2400" i="1">
                        <a:solidFill>
                          <a:prstClr val="black"/>
                        </a:solidFill>
                        <a:latin typeface="Cambria Math" panose="02040503050406030204" pitchFamily="18" charset="0"/>
                      </a:rPr>
                      <m:t>=</m:t>
                    </m:r>
                    <m:func>
                      <m:funcPr>
                        <m:ctrlPr>
                          <a:rPr lang="en-US" altLang="zh-CN" sz="2400" b="0" i="1" smtClean="0">
                            <a:solidFill>
                              <a:prstClr val="black"/>
                            </a:solidFill>
                            <a:latin typeface="Cambria Math" panose="02040503050406030204" pitchFamily="18" charset="0"/>
                          </a:rPr>
                        </m:ctrlPr>
                      </m:funcPr>
                      <m:fName>
                        <m:r>
                          <a:rPr lang="en-US" altLang="zh-CN" sz="2400" b="0" i="1" smtClean="0">
                            <a:solidFill>
                              <a:prstClr val="black"/>
                            </a:solidFill>
                            <a:latin typeface="Cambria Math" panose="02040503050406030204" pitchFamily="18" charset="0"/>
                          </a:rPr>
                          <m:t>𝑎</m:t>
                        </m:r>
                        <m:r>
                          <m:rPr>
                            <m:sty m:val="p"/>
                          </m:rPr>
                          <a:rPr lang="en-US" altLang="zh-CN" sz="2400" b="0" i="0" smtClean="0">
                            <a:solidFill>
                              <a:prstClr val="black"/>
                            </a:solidFill>
                            <a:latin typeface="Cambria Math" panose="02040503050406030204" pitchFamily="18" charset="0"/>
                          </a:rPr>
                          <m:t>cos</m:t>
                        </m:r>
                      </m:fName>
                      <m:e>
                        <m:r>
                          <a:rPr lang="en-US" altLang="zh-CN" sz="2400" b="0" i="1" smtClean="0">
                            <a:solidFill>
                              <a:prstClr val="black"/>
                            </a:solidFill>
                            <a:latin typeface="Cambria Math" panose="02040503050406030204" pitchFamily="18" charset="0"/>
                          </a:rPr>
                          <m:t>𝑡</m:t>
                        </m:r>
                      </m:e>
                    </m:func>
                    <m:r>
                      <a:rPr lang="en-US" altLang="zh-CN" sz="2400" b="0" i="1" smtClean="0">
                        <a:solidFill>
                          <a:prstClr val="black"/>
                        </a:solidFill>
                        <a:latin typeface="Cambria Math" panose="02040503050406030204" pitchFamily="18" charset="0"/>
                      </a:rPr>
                      <m:t>,</m:t>
                    </m:r>
                    <m:r>
                      <a:rPr lang="en-US" altLang="zh-CN" sz="2400" b="0" i="1" smtClean="0">
                        <a:solidFill>
                          <a:prstClr val="black"/>
                        </a:solidFill>
                        <a:latin typeface="Cambria Math" panose="02040503050406030204" pitchFamily="18" charset="0"/>
                      </a:rPr>
                      <m:t>𝑦</m:t>
                    </m:r>
                    <m:r>
                      <a:rPr lang="en-US" altLang="zh-CN" sz="2400" b="0" i="1" smtClean="0">
                        <a:solidFill>
                          <a:prstClr val="black"/>
                        </a:solidFill>
                        <a:latin typeface="Cambria Math" panose="02040503050406030204" pitchFamily="18" charset="0"/>
                      </a:rPr>
                      <m:t>=</m:t>
                    </m:r>
                    <m:func>
                      <m:funcPr>
                        <m:ctrlPr>
                          <a:rPr lang="en-US" altLang="zh-CN" sz="2400" b="0" i="1" smtClean="0">
                            <a:solidFill>
                              <a:prstClr val="black"/>
                            </a:solidFill>
                            <a:latin typeface="Cambria Math" panose="02040503050406030204" pitchFamily="18" charset="0"/>
                          </a:rPr>
                        </m:ctrlPr>
                      </m:funcPr>
                      <m:fName>
                        <m:r>
                          <a:rPr lang="en-US" altLang="zh-CN" sz="2400" b="0" i="1" smtClean="0">
                            <a:solidFill>
                              <a:prstClr val="black"/>
                            </a:solidFill>
                            <a:latin typeface="Cambria Math" panose="02040503050406030204" pitchFamily="18" charset="0"/>
                          </a:rPr>
                          <m:t>𝑎</m:t>
                        </m:r>
                        <m:r>
                          <m:rPr>
                            <m:sty m:val="p"/>
                          </m:rPr>
                          <a:rPr lang="en-US" altLang="zh-CN" sz="2400" b="0" i="0" smtClean="0">
                            <a:solidFill>
                              <a:prstClr val="black"/>
                            </a:solidFill>
                            <a:latin typeface="Cambria Math" panose="02040503050406030204" pitchFamily="18" charset="0"/>
                          </a:rPr>
                          <m:t>sin</m:t>
                        </m:r>
                      </m:fName>
                      <m:e>
                        <m:r>
                          <a:rPr lang="en-US" altLang="zh-CN" sz="2400" b="0" i="1" smtClean="0">
                            <a:solidFill>
                              <a:prstClr val="black"/>
                            </a:solidFill>
                            <a:latin typeface="Cambria Math" panose="02040503050406030204" pitchFamily="18" charset="0"/>
                          </a:rPr>
                          <m:t>𝑡</m:t>
                        </m:r>
                      </m:e>
                    </m:func>
                    <m:r>
                      <a:rPr lang="en-US" altLang="zh-CN" sz="2400" b="0" i="1" smtClean="0">
                        <a:solidFill>
                          <a:prstClr val="black"/>
                        </a:solidFill>
                        <a:latin typeface="Cambria Math" panose="02040503050406030204" pitchFamily="18" charset="0"/>
                      </a:rPr>
                      <m:t>,</m:t>
                    </m:r>
                    <m:r>
                      <a:rPr lang="en-US" altLang="zh-CN" sz="2400" b="0" i="1" smtClean="0">
                        <a:solidFill>
                          <a:prstClr val="black"/>
                        </a:solidFill>
                        <a:latin typeface="Cambria Math" panose="02040503050406030204" pitchFamily="18" charset="0"/>
                      </a:rPr>
                      <m:t>𝑧</m:t>
                    </m:r>
                    <m:r>
                      <a:rPr lang="en-US" altLang="zh-CN" sz="2400" b="0" i="1" smtClean="0">
                        <a:solidFill>
                          <a:prstClr val="black"/>
                        </a:solidFill>
                        <a:latin typeface="Cambria Math" panose="02040503050406030204" pitchFamily="18" charset="0"/>
                      </a:rPr>
                      <m:t>=</m:t>
                    </m:r>
                    <m:r>
                      <a:rPr lang="en-US" altLang="zh-CN" sz="2400" b="0" i="1" smtClean="0">
                        <a:solidFill>
                          <a:prstClr val="black"/>
                        </a:solidFill>
                        <a:latin typeface="Cambria Math" panose="02040503050406030204" pitchFamily="18" charset="0"/>
                      </a:rPr>
                      <m:t>𝑘𝑡</m:t>
                    </m:r>
                    <m:r>
                      <a:rPr lang="en-US" altLang="zh-CN" sz="2400" b="0" i="1" smtClean="0">
                        <a:solidFill>
                          <a:prstClr val="black"/>
                        </a:solidFill>
                        <a:latin typeface="Cambria Math" panose="02040503050406030204" pitchFamily="18" charset="0"/>
                      </a:rPr>
                      <m:t>,  0≤</m:t>
                    </m:r>
                    <m:r>
                      <a:rPr lang="en-US" altLang="zh-CN" sz="2400" b="0" i="1" smtClean="0">
                        <a:solidFill>
                          <a:prstClr val="black"/>
                        </a:solidFill>
                        <a:latin typeface="Cambria Math" panose="02040503050406030204" pitchFamily="18" charset="0"/>
                      </a:rPr>
                      <m:t>𝑡</m:t>
                    </m:r>
                    <m:r>
                      <a:rPr lang="en-US" altLang="zh-CN" sz="2400" b="0" i="1" smtClean="0">
                        <a:solidFill>
                          <a:prstClr val="black"/>
                        </a:solidFill>
                        <a:latin typeface="Cambria Math" panose="02040503050406030204" pitchFamily="18" charset="0"/>
                        <a:ea typeface="Cambria Math" panose="02040503050406030204" pitchFamily="18" charset="0"/>
                      </a:rPr>
                      <m:t>≤2</m:t>
                    </m:r>
                    <m:r>
                      <a:rPr lang="zh-CN" altLang="en-US" sz="2400" b="0" i="1" smtClean="0">
                        <a:solidFill>
                          <a:prstClr val="black"/>
                        </a:solidFill>
                        <a:latin typeface="Cambria Math" panose="02040503050406030204" pitchFamily="18" charset="0"/>
                        <a:ea typeface="Cambria Math" panose="02040503050406030204" pitchFamily="18" charset="0"/>
                      </a:rPr>
                      <m:t>𝜋</m:t>
                    </m:r>
                  </m:oMath>
                </a14:m>
                <a:r>
                  <a:rPr lang="zh-CN" altLang="en-US" sz="2400" dirty="0">
                    <a:solidFill>
                      <a:prstClr val="black"/>
                    </a:solidFill>
                    <a:latin typeface="宋体" panose="02010600030101010101" pitchFamily="2" charset="-122"/>
                  </a:rPr>
                  <a:t>。</a:t>
                </a:r>
              </a:p>
            </p:txBody>
          </p:sp>
        </mc:Choice>
        <mc:Fallback xmlns="">
          <p:sp>
            <p:nvSpPr>
              <p:cNvPr id="4" name="矩形 3"/>
              <p:cNvSpPr>
                <a:spLocks noRot="1" noChangeAspect="1" noMove="1" noResize="1" noEditPoints="1" noAdjustHandles="1" noChangeArrowheads="1" noChangeShapeType="1" noTextEdit="1"/>
              </p:cNvSpPr>
              <p:nvPr/>
            </p:nvSpPr>
            <p:spPr>
              <a:xfrm>
                <a:off x="2129898" y="467901"/>
                <a:ext cx="9359270" cy="993670"/>
              </a:xfrm>
              <a:prstGeom prst="rect">
                <a:avLst/>
              </a:prstGeom>
              <a:blipFill>
                <a:blip r:embed="rId2"/>
                <a:stretch>
                  <a:fillRect l="-977" b="-11656"/>
                </a:stretch>
              </a:blipFill>
            </p:spPr>
            <p:txBody>
              <a:bodyPr/>
              <a:lstStyle/>
              <a:p>
                <a:r>
                  <a:rPr lang="zh-CN" altLang="en-US">
                    <a:noFill/>
                  </a:rPr>
                  <a:t> </a:t>
                </a:r>
              </a:p>
            </p:txBody>
          </p:sp>
        </mc:Fallback>
      </mc:AlternateContent>
      <p:sp>
        <p:nvSpPr>
          <p:cNvPr id="5" name="Text Box 173"/>
          <p:cNvSpPr txBox="1">
            <a:spLocks noChangeArrowheads="1"/>
          </p:cNvSpPr>
          <p:nvPr/>
        </p:nvSpPr>
        <p:spPr bwMode="auto">
          <a:xfrm>
            <a:off x="1189111" y="1529722"/>
            <a:ext cx="9144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zh-CN" altLang="en-US" sz="2800" b="1" dirty="0">
                <a:solidFill>
                  <a:schemeClr val="accent2"/>
                </a:solidFill>
                <a:latin typeface="Times New Roman" panose="02020603050405020304" pitchFamily="18" charset="0"/>
                <a:ea typeface="黑体" panose="02010609060101010101" pitchFamily="49" charset="-122"/>
              </a:rPr>
              <a:t>解</a:t>
            </a:r>
            <a:r>
              <a:rPr kumimoji="1" lang="en-US" altLang="zh-CN" sz="2800" b="1" dirty="0">
                <a:solidFill>
                  <a:schemeClr val="accent2"/>
                </a:solidFill>
                <a:latin typeface="Times New Roman" panose="02020603050405020304" pitchFamily="18" charset="0"/>
                <a:ea typeface="黑体" panose="02010609060101010101" pitchFamily="49" charset="-122"/>
              </a:rPr>
              <a:t>:</a:t>
            </a:r>
            <a:endParaRPr kumimoji="1" lang="en-US" altLang="zh-CN" sz="2800" dirty="0">
              <a:solidFill>
                <a:schemeClr val="accent2"/>
              </a:solidFill>
              <a:latin typeface="Times New Roman" panose="02020603050405020304" pitchFamily="18" charset="0"/>
              <a:ea typeface="黑体" panose="02010609060101010101" pitchFamily="49" charset="-122"/>
            </a:endParaRPr>
          </a:p>
        </p:txBody>
      </p:sp>
      <mc:AlternateContent xmlns:mc="http://schemas.openxmlformats.org/markup-compatibility/2006" xmlns:a14="http://schemas.microsoft.com/office/drawing/2010/main">
        <mc:Choice Requires="a14">
          <p:sp>
            <p:nvSpPr>
              <p:cNvPr id="7" name="矩形 6"/>
              <p:cNvSpPr/>
              <p:nvPr/>
            </p:nvSpPr>
            <p:spPr>
              <a:xfrm>
                <a:off x="2136855" y="3537088"/>
                <a:ext cx="6540060" cy="626646"/>
              </a:xfrm>
              <a:prstGeom prst="rect">
                <a:avLst/>
              </a:prstGeom>
            </p:spPr>
            <p:txBody>
              <a:bodyPr wrap="none">
                <a:spAutoFit/>
              </a:bodyPr>
              <a:lstStyle/>
              <a:p>
                <a14:m>
                  <m:oMath xmlns:m="http://schemas.openxmlformats.org/officeDocument/2006/math">
                    <m:nary>
                      <m:naryPr>
                        <m:ctrlPr>
                          <a:rPr kumimoji="0" lang="en-US" altLang="zh-CN" sz="2400" b="0" i="1" u="none" strike="noStrike" kern="0" cap="none" spc="0" normalizeH="0" baseline="0" noProof="0" smtClean="0">
                            <a:ln>
                              <a:noFill/>
                            </a:ln>
                            <a:solidFill>
                              <a:srgbClr val="0000FF"/>
                            </a:solidFill>
                            <a:effectLst/>
                            <a:uLnTx/>
                            <a:uFillTx/>
                            <a:latin typeface="Cambria Math" panose="02040503050406030204" pitchFamily="18" charset="0"/>
                            <a:ea typeface="Cambria Math" panose="02040503050406030204" pitchFamily="18" charset="0"/>
                            <a:cs typeface="+mn-cs"/>
                          </a:rPr>
                        </m:ctrlPr>
                      </m:naryPr>
                      <m:sub>
                        <m:r>
                          <m:rPr>
                            <m:sty m:val="p"/>
                          </m:rPr>
                          <a:rPr lang="el-GR" altLang="zh-CN" sz="2800" i="1">
                            <a:solidFill>
                              <a:srgbClr val="FF0000"/>
                            </a:solidFill>
                            <a:latin typeface="Cambria Math" panose="02040503050406030204" pitchFamily="18" charset="0"/>
                            <a:ea typeface="Cambria Math" panose="02040503050406030204" pitchFamily="18" charset="0"/>
                          </a:rPr>
                          <m:t>Γ</m:t>
                        </m:r>
                      </m:sub>
                      <m:sup/>
                      <m:e>
                        <m:r>
                          <a:rPr kumimoji="0" lang="en-US" altLang="zh-CN" sz="2400" b="0" i="1" u="none" strike="noStrike" kern="0" cap="none" spc="0" normalizeH="0" baseline="0" noProof="0" smtClean="0">
                            <a:ln>
                              <a:noFill/>
                            </a:ln>
                            <a:solidFill>
                              <a:srgbClr val="0000FF"/>
                            </a:solidFill>
                            <a:effectLst/>
                            <a:uLnTx/>
                            <a:uFillTx/>
                            <a:latin typeface="Cambria Math" panose="02040503050406030204" pitchFamily="18" charset="0"/>
                            <a:ea typeface="Cambria Math" panose="02040503050406030204" pitchFamily="18" charset="0"/>
                            <a:cs typeface="+mn-cs"/>
                          </a:rPr>
                          <m:t>𝑓</m:t>
                        </m:r>
                        <m:d>
                          <m:dPr>
                            <m:ctrlPr>
                              <a:rPr kumimoji="0" lang="en-US" altLang="zh-CN" sz="2400" b="0" i="1" u="none" strike="noStrike" kern="0" cap="none" spc="0" normalizeH="0" baseline="0" noProof="0" smtClean="0">
                                <a:ln>
                                  <a:noFill/>
                                </a:ln>
                                <a:solidFill>
                                  <a:srgbClr val="0000FF"/>
                                </a:solidFill>
                                <a:effectLst/>
                                <a:uLnTx/>
                                <a:uFillTx/>
                                <a:latin typeface="Cambria Math" panose="02040503050406030204" pitchFamily="18" charset="0"/>
                                <a:ea typeface="Cambria Math" panose="02040503050406030204" pitchFamily="18" charset="0"/>
                                <a:cs typeface="+mn-cs"/>
                              </a:rPr>
                            </m:ctrlPr>
                          </m:dPr>
                          <m:e>
                            <m:r>
                              <a:rPr kumimoji="0" lang="en-US" altLang="zh-CN" sz="2400" b="0" i="1" u="none" strike="noStrike" kern="0" cap="none" spc="0" normalizeH="0" baseline="0" noProof="0" smtClean="0">
                                <a:ln>
                                  <a:noFill/>
                                </a:ln>
                                <a:solidFill>
                                  <a:srgbClr val="0000FF"/>
                                </a:solidFill>
                                <a:effectLst/>
                                <a:uLnTx/>
                                <a:uFillTx/>
                                <a:latin typeface="Cambria Math" panose="02040503050406030204" pitchFamily="18" charset="0"/>
                                <a:ea typeface="Cambria Math" panose="02040503050406030204" pitchFamily="18" charset="0"/>
                                <a:cs typeface="+mn-cs"/>
                              </a:rPr>
                              <m:t>𝑥</m:t>
                            </m:r>
                            <m:r>
                              <a:rPr kumimoji="0" lang="en-US" altLang="zh-CN" sz="2400" b="0" i="1" u="none" strike="noStrike" kern="0" cap="none" spc="0" normalizeH="0" baseline="0" noProof="0" smtClean="0">
                                <a:ln>
                                  <a:noFill/>
                                </a:ln>
                                <a:solidFill>
                                  <a:srgbClr val="0000FF"/>
                                </a:solidFill>
                                <a:effectLst/>
                                <a:uLnTx/>
                                <a:uFillTx/>
                                <a:latin typeface="Cambria Math" panose="02040503050406030204" pitchFamily="18" charset="0"/>
                                <a:ea typeface="Cambria Math" panose="02040503050406030204" pitchFamily="18" charset="0"/>
                                <a:cs typeface="+mn-cs"/>
                              </a:rPr>
                              <m:t>,</m:t>
                            </m:r>
                            <m:r>
                              <a:rPr kumimoji="0" lang="en-US" altLang="zh-CN" sz="2400" b="0" i="1" u="none" strike="noStrike" kern="0" cap="none" spc="0" normalizeH="0" baseline="0" noProof="0" smtClean="0">
                                <a:ln>
                                  <a:noFill/>
                                </a:ln>
                                <a:solidFill>
                                  <a:srgbClr val="0000FF"/>
                                </a:solidFill>
                                <a:effectLst/>
                                <a:uLnTx/>
                                <a:uFillTx/>
                                <a:latin typeface="Cambria Math" panose="02040503050406030204" pitchFamily="18" charset="0"/>
                                <a:ea typeface="Cambria Math" panose="02040503050406030204" pitchFamily="18" charset="0"/>
                                <a:cs typeface="+mn-cs"/>
                              </a:rPr>
                              <m:t>𝑦</m:t>
                            </m:r>
                            <m:r>
                              <a:rPr kumimoji="0" lang="en-US" altLang="zh-CN" sz="2400" b="0" i="1" u="none" strike="noStrike" kern="0" cap="none" spc="0" normalizeH="0" baseline="0" noProof="0" smtClean="0">
                                <a:ln>
                                  <a:noFill/>
                                </a:ln>
                                <a:solidFill>
                                  <a:srgbClr val="0000FF"/>
                                </a:solidFill>
                                <a:effectLst/>
                                <a:uLnTx/>
                                <a:uFillTx/>
                                <a:latin typeface="Cambria Math" panose="02040503050406030204" pitchFamily="18" charset="0"/>
                                <a:ea typeface="Cambria Math" panose="02040503050406030204" pitchFamily="18" charset="0"/>
                                <a:cs typeface="+mn-cs"/>
                              </a:rPr>
                              <m:t>,</m:t>
                            </m:r>
                            <m:r>
                              <a:rPr kumimoji="0" lang="en-US" altLang="zh-CN" sz="2400" b="0" i="1" u="none" strike="noStrike" kern="0" cap="none" spc="0" normalizeH="0" baseline="0" noProof="0" smtClean="0">
                                <a:ln>
                                  <a:noFill/>
                                </a:ln>
                                <a:solidFill>
                                  <a:srgbClr val="0000FF"/>
                                </a:solidFill>
                                <a:effectLst/>
                                <a:uLnTx/>
                                <a:uFillTx/>
                                <a:latin typeface="Cambria Math" panose="02040503050406030204" pitchFamily="18" charset="0"/>
                                <a:ea typeface="Cambria Math" panose="02040503050406030204" pitchFamily="18" charset="0"/>
                                <a:cs typeface="+mn-cs"/>
                              </a:rPr>
                              <m:t>𝑧</m:t>
                            </m:r>
                          </m:e>
                        </m:d>
                        <m:r>
                          <m:rPr>
                            <m:sty m:val="p"/>
                          </m:rPr>
                          <a:rPr kumimoji="0" lang="en-US" altLang="zh-CN" sz="2400" b="0" i="0" u="none" strike="noStrike" kern="0" cap="none" spc="0" normalizeH="0" baseline="0" noProof="0" smtClean="0">
                            <a:ln>
                              <a:noFill/>
                            </a:ln>
                            <a:solidFill>
                              <a:srgbClr val="0000FF"/>
                            </a:solidFill>
                            <a:effectLst/>
                            <a:uLnTx/>
                            <a:uFillTx/>
                            <a:latin typeface="Cambria Math" panose="02040503050406030204" pitchFamily="18" charset="0"/>
                            <a:ea typeface="Cambria Math" panose="02040503050406030204" pitchFamily="18" charset="0"/>
                            <a:cs typeface="+mn-cs"/>
                          </a:rPr>
                          <m:t>d</m:t>
                        </m:r>
                        <m:r>
                          <a:rPr kumimoji="0" lang="en-US" altLang="zh-CN" sz="2400" b="0" i="1" u="none" strike="noStrike" kern="0" cap="none" spc="0" normalizeH="0" baseline="0" noProof="0" smtClean="0">
                            <a:ln>
                              <a:noFill/>
                            </a:ln>
                            <a:solidFill>
                              <a:srgbClr val="0000FF"/>
                            </a:solidFill>
                            <a:effectLst/>
                            <a:uLnTx/>
                            <a:uFillTx/>
                            <a:latin typeface="Cambria Math" panose="02040503050406030204" pitchFamily="18" charset="0"/>
                            <a:ea typeface="Cambria Math" panose="02040503050406030204" pitchFamily="18" charset="0"/>
                            <a:cs typeface="+mn-cs"/>
                          </a:rPr>
                          <m:t>𝑠</m:t>
                        </m:r>
                      </m:e>
                    </m:nary>
                    <m:r>
                      <a:rPr kumimoji="0" lang="en-US" altLang="zh-CN" sz="2400" b="0" i="1" u="none" strike="noStrike" kern="0" cap="none" spc="0" normalizeH="0" baseline="0" noProof="0" smtClean="0">
                        <a:ln>
                          <a:noFill/>
                        </a:ln>
                        <a:solidFill>
                          <a:srgbClr val="0000FF"/>
                        </a:solidFill>
                        <a:effectLst/>
                        <a:uLnTx/>
                        <a:uFillTx/>
                        <a:latin typeface="Cambria Math" panose="02040503050406030204" pitchFamily="18" charset="0"/>
                        <a:ea typeface="Cambria Math" panose="02040503050406030204" pitchFamily="18" charset="0"/>
                        <a:cs typeface="+mn-cs"/>
                      </a:rPr>
                      <m:t>=</m:t>
                    </m:r>
                    <m:nary>
                      <m:naryPr>
                        <m:ctrlPr>
                          <a:rPr kumimoji="0" lang="en-US" altLang="zh-CN" sz="2400" b="0" i="1" u="none" strike="noStrike" kern="0" cap="none" spc="0" normalizeH="0" baseline="0" noProof="0" smtClean="0">
                            <a:ln>
                              <a:noFill/>
                            </a:ln>
                            <a:solidFill>
                              <a:srgbClr val="0000FF"/>
                            </a:solidFill>
                            <a:effectLst/>
                            <a:uLnTx/>
                            <a:uFillTx/>
                            <a:latin typeface="Cambria Math" panose="02040503050406030204" pitchFamily="18" charset="0"/>
                            <a:ea typeface="Cambria Math" panose="02040503050406030204" pitchFamily="18" charset="0"/>
                            <a:cs typeface="+mn-cs"/>
                          </a:rPr>
                        </m:ctrlPr>
                      </m:naryPr>
                      <m:sub>
                        <m:r>
                          <a:rPr kumimoji="0" lang="en-US" altLang="zh-CN" sz="2400" b="0" i="1" u="none" strike="noStrike" kern="0" cap="none" spc="0" normalizeH="0" baseline="0" noProof="0" smtClean="0">
                            <a:ln>
                              <a:noFill/>
                            </a:ln>
                            <a:solidFill>
                              <a:srgbClr val="FF0000"/>
                            </a:solidFill>
                            <a:effectLst/>
                            <a:uLnTx/>
                            <a:uFillTx/>
                            <a:latin typeface="Cambria Math" panose="02040503050406030204" pitchFamily="18" charset="0"/>
                            <a:ea typeface="Cambria Math" panose="02040503050406030204" pitchFamily="18" charset="0"/>
                          </a:rPr>
                          <m:t>0</m:t>
                        </m:r>
                      </m:sub>
                      <m:sup>
                        <m:r>
                          <a:rPr lang="en-US" altLang="zh-CN" sz="2400" i="1" smtClean="0">
                            <a:solidFill>
                              <a:srgbClr val="FF0000"/>
                            </a:solidFill>
                            <a:latin typeface="Cambria Math" panose="02040503050406030204" pitchFamily="18" charset="0"/>
                            <a:ea typeface="Cambria Math" panose="02040503050406030204" pitchFamily="18" charset="0"/>
                          </a:rPr>
                          <m:t>2</m:t>
                        </m:r>
                        <m:r>
                          <a:rPr lang="zh-CN" altLang="en-US" sz="2400" i="1">
                            <a:solidFill>
                              <a:srgbClr val="FF0000"/>
                            </a:solidFill>
                            <a:latin typeface="Cambria Math" panose="02040503050406030204" pitchFamily="18" charset="0"/>
                            <a:ea typeface="Cambria Math" panose="02040503050406030204" pitchFamily="18" charset="0"/>
                          </a:rPr>
                          <m:t>𝜋</m:t>
                        </m:r>
                      </m:sup>
                      <m:e>
                        <m:r>
                          <a:rPr kumimoji="0" lang="en-US" altLang="zh-CN" sz="2400" b="0" i="1" u="none" strike="noStrike" kern="0" cap="none" spc="0" normalizeH="0" baseline="0" noProof="0" smtClean="0">
                            <a:ln>
                              <a:noFill/>
                            </a:ln>
                            <a:solidFill>
                              <a:srgbClr val="0000FF"/>
                            </a:solidFill>
                            <a:effectLst/>
                            <a:uLnTx/>
                            <a:uFillTx/>
                            <a:latin typeface="Cambria Math" panose="02040503050406030204" pitchFamily="18" charset="0"/>
                            <a:ea typeface="Cambria Math" panose="02040503050406030204" pitchFamily="18" charset="0"/>
                            <a:cs typeface="+mn-cs"/>
                          </a:rPr>
                          <m:t>𝑓</m:t>
                        </m:r>
                        <m:d>
                          <m:dPr>
                            <m:ctrlPr>
                              <a:rPr kumimoji="0" lang="en-US" altLang="zh-CN" sz="2400" b="0" i="1" u="none" strike="noStrike" kern="0" cap="none" spc="0" normalizeH="0" baseline="0" noProof="0" smtClean="0">
                                <a:ln>
                                  <a:noFill/>
                                </a:ln>
                                <a:solidFill>
                                  <a:srgbClr val="0000FF"/>
                                </a:solidFill>
                                <a:effectLst/>
                                <a:uLnTx/>
                                <a:uFillTx/>
                                <a:latin typeface="Cambria Math" panose="02040503050406030204" pitchFamily="18" charset="0"/>
                                <a:ea typeface="Cambria Math" panose="02040503050406030204" pitchFamily="18" charset="0"/>
                                <a:cs typeface="+mn-cs"/>
                              </a:rPr>
                            </m:ctrlPr>
                          </m:dPr>
                          <m:e>
                            <m:func>
                              <m:funcPr>
                                <m:ctrlPr>
                                  <a:rPr lang="en-US" altLang="zh-CN" sz="2400" i="1">
                                    <a:solidFill>
                                      <a:prstClr val="black"/>
                                    </a:solidFill>
                                    <a:latin typeface="Cambria Math" panose="02040503050406030204" pitchFamily="18" charset="0"/>
                                  </a:rPr>
                                </m:ctrlPr>
                              </m:funcPr>
                              <m:fName>
                                <m:r>
                                  <a:rPr lang="en-US" altLang="zh-CN" sz="2400" i="1">
                                    <a:solidFill>
                                      <a:prstClr val="black"/>
                                    </a:solidFill>
                                    <a:latin typeface="Cambria Math" panose="02040503050406030204" pitchFamily="18" charset="0"/>
                                  </a:rPr>
                                  <m:t>𝑎</m:t>
                                </m:r>
                                <m:r>
                                  <m:rPr>
                                    <m:sty m:val="p"/>
                                  </m:rPr>
                                  <a:rPr lang="en-US" altLang="zh-CN" sz="2400">
                                    <a:solidFill>
                                      <a:prstClr val="black"/>
                                    </a:solidFill>
                                    <a:latin typeface="Cambria Math" panose="02040503050406030204" pitchFamily="18" charset="0"/>
                                  </a:rPr>
                                  <m:t>cos</m:t>
                                </m:r>
                              </m:fName>
                              <m:e>
                                <m:r>
                                  <a:rPr lang="en-US" altLang="zh-CN" sz="2400" i="1">
                                    <a:solidFill>
                                      <a:prstClr val="black"/>
                                    </a:solidFill>
                                    <a:latin typeface="Cambria Math" panose="02040503050406030204" pitchFamily="18" charset="0"/>
                                  </a:rPr>
                                  <m:t>𝑡</m:t>
                                </m:r>
                              </m:e>
                            </m:func>
                            <m:r>
                              <a:rPr lang="en-US" altLang="zh-CN" sz="2400" b="1" i="1" smtClean="0">
                                <a:solidFill>
                                  <a:prstClr val="black"/>
                                </a:solidFill>
                                <a:latin typeface="Cambria Math" panose="02040503050406030204" pitchFamily="18" charset="0"/>
                              </a:rPr>
                              <m:t>,</m:t>
                            </m:r>
                            <m:func>
                              <m:funcPr>
                                <m:ctrlPr>
                                  <a:rPr lang="en-US" altLang="zh-CN" sz="2400" i="1">
                                    <a:solidFill>
                                      <a:prstClr val="black"/>
                                    </a:solidFill>
                                    <a:latin typeface="Cambria Math" panose="02040503050406030204" pitchFamily="18" charset="0"/>
                                  </a:rPr>
                                </m:ctrlPr>
                              </m:funcPr>
                              <m:fName>
                                <m:r>
                                  <a:rPr lang="en-US" altLang="zh-CN" sz="2400" i="1">
                                    <a:solidFill>
                                      <a:prstClr val="black"/>
                                    </a:solidFill>
                                    <a:latin typeface="Cambria Math" panose="02040503050406030204" pitchFamily="18" charset="0"/>
                                  </a:rPr>
                                  <m:t>𝑎</m:t>
                                </m:r>
                                <m:r>
                                  <m:rPr>
                                    <m:sty m:val="p"/>
                                  </m:rPr>
                                  <a:rPr lang="en-US" altLang="zh-CN" sz="2400">
                                    <a:solidFill>
                                      <a:prstClr val="black"/>
                                    </a:solidFill>
                                    <a:latin typeface="Cambria Math" panose="02040503050406030204" pitchFamily="18" charset="0"/>
                                  </a:rPr>
                                  <m:t>sin</m:t>
                                </m:r>
                              </m:fName>
                              <m:e>
                                <m:r>
                                  <a:rPr lang="en-US" altLang="zh-CN" sz="2400" i="1">
                                    <a:solidFill>
                                      <a:prstClr val="black"/>
                                    </a:solidFill>
                                    <a:latin typeface="Cambria Math" panose="02040503050406030204" pitchFamily="18" charset="0"/>
                                  </a:rPr>
                                  <m:t>𝑡</m:t>
                                </m:r>
                              </m:e>
                            </m:func>
                            <m:r>
                              <a:rPr lang="en-US" altLang="zh-CN" sz="2400" b="1" i="1" smtClean="0">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𝑘𝑡</m:t>
                            </m:r>
                          </m:e>
                        </m:d>
                        <m:d>
                          <m:dPr>
                            <m:begChr m:val="|"/>
                            <m:endChr m:val="|"/>
                            <m:ctrlPr>
                              <a:rPr kumimoji="0" lang="en-US" altLang="zh-CN" sz="2400" b="1" i="1" u="none" strike="noStrike" kern="0" cap="none" spc="0" normalizeH="0" baseline="0" noProof="0" smtClean="0">
                                <a:ln>
                                  <a:noFill/>
                                </a:ln>
                                <a:solidFill>
                                  <a:srgbClr val="0000FF"/>
                                </a:solidFill>
                                <a:effectLst/>
                                <a:uLnTx/>
                                <a:uFillTx/>
                                <a:latin typeface="Cambria Math" panose="02040503050406030204" pitchFamily="18" charset="0"/>
                                <a:ea typeface="Cambria Math" panose="02040503050406030204" pitchFamily="18" charset="0"/>
                                <a:cs typeface="+mn-cs"/>
                              </a:rPr>
                            </m:ctrlPr>
                          </m:dPr>
                          <m:e>
                            <m:r>
                              <a:rPr kumimoji="0" lang="en-US" altLang="zh-CN" sz="2400" b="1" i="1" u="none" strike="noStrike" kern="0" cap="none" spc="0" normalizeH="0" baseline="0" noProof="0">
                                <a:ln>
                                  <a:noFill/>
                                </a:ln>
                                <a:solidFill>
                                  <a:srgbClr val="0000FF"/>
                                </a:solidFill>
                                <a:effectLst/>
                                <a:uLnTx/>
                                <a:uFillTx/>
                                <a:latin typeface="Cambria Math" panose="02040503050406030204" pitchFamily="18" charset="0"/>
                                <a:ea typeface="Cambria Math" panose="02040503050406030204" pitchFamily="18" charset="0"/>
                                <a:cs typeface="+mn-cs"/>
                              </a:rPr>
                              <m:t>𝒗</m:t>
                            </m:r>
                          </m:e>
                        </m:d>
                        <m:r>
                          <m:rPr>
                            <m:sty m:val="p"/>
                          </m:rPr>
                          <a:rPr kumimoji="0" lang="en-US" altLang="zh-CN" sz="2400" b="0" i="0" u="none" strike="noStrike" kern="0" cap="none" spc="0" normalizeH="0" baseline="0" noProof="0" smtClean="0">
                            <a:ln>
                              <a:noFill/>
                            </a:ln>
                            <a:solidFill>
                              <a:srgbClr val="0000FF"/>
                            </a:solidFill>
                            <a:effectLst/>
                            <a:uLnTx/>
                            <a:uFillTx/>
                            <a:latin typeface="Cambria Math" panose="02040503050406030204" pitchFamily="18" charset="0"/>
                            <a:ea typeface="Cambria Math" panose="02040503050406030204" pitchFamily="18" charset="0"/>
                            <a:cs typeface="+mn-cs"/>
                          </a:rPr>
                          <m:t>d</m:t>
                        </m:r>
                        <m:r>
                          <a:rPr kumimoji="0" lang="en-US" altLang="zh-CN" sz="2400" b="0" i="1" u="none" strike="noStrike" kern="0" cap="none" spc="0" normalizeH="0" baseline="0" noProof="0">
                            <a:ln>
                              <a:noFill/>
                            </a:ln>
                            <a:solidFill>
                              <a:srgbClr val="0000FF"/>
                            </a:solidFill>
                            <a:effectLst/>
                            <a:uLnTx/>
                            <a:uFillTx/>
                            <a:latin typeface="Cambria Math" panose="02040503050406030204" pitchFamily="18" charset="0"/>
                            <a:ea typeface="Cambria Math" panose="02040503050406030204" pitchFamily="18" charset="0"/>
                            <a:cs typeface="+mn-cs"/>
                          </a:rPr>
                          <m:t>𝑡</m:t>
                        </m:r>
                      </m:e>
                    </m:nary>
                  </m:oMath>
                </a14:m>
                <a:r>
                  <a:rPr lang="zh-CN" altLang="en-US" dirty="0"/>
                  <a:t> </a:t>
                </a:r>
              </a:p>
            </p:txBody>
          </p:sp>
        </mc:Choice>
        <mc:Fallback xmlns="">
          <p:sp>
            <p:nvSpPr>
              <p:cNvPr id="7" name="矩形 6"/>
              <p:cNvSpPr>
                <a:spLocks noRot="1" noChangeAspect="1" noMove="1" noResize="1" noEditPoints="1" noAdjustHandles="1" noChangeArrowheads="1" noChangeShapeType="1" noTextEdit="1"/>
              </p:cNvSpPr>
              <p:nvPr/>
            </p:nvSpPr>
            <p:spPr>
              <a:xfrm>
                <a:off x="2136855" y="3537088"/>
                <a:ext cx="6540060" cy="626646"/>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p:cNvSpPr/>
              <p:nvPr/>
            </p:nvSpPr>
            <p:spPr>
              <a:xfrm>
                <a:off x="2129898" y="1558445"/>
                <a:ext cx="5756448" cy="461665"/>
              </a:xfrm>
              <a:prstGeom prst="rect">
                <a:avLst/>
              </a:prstGeom>
            </p:spPr>
            <p:txBody>
              <a:bodyPr wrap="none">
                <a:spAutoFit/>
              </a:bodyPr>
              <a:lstStyle/>
              <a:p>
                <a:pPr lvl="0"/>
                <a14:m>
                  <m:oMath xmlns:m="http://schemas.openxmlformats.org/officeDocument/2006/math">
                    <m:r>
                      <a:rPr lang="en-US" altLang="zh-CN" sz="2400" b="1" i="1">
                        <a:solidFill>
                          <a:prstClr val="black"/>
                        </a:solidFill>
                        <a:latin typeface="Cambria Math" panose="02040503050406030204" pitchFamily="18" charset="0"/>
                      </a:rPr>
                      <m:t>𝒓</m:t>
                    </m:r>
                    <m:d>
                      <m:dPr>
                        <m:ctrlPr>
                          <a:rPr lang="zh-CN" altLang="en-US" sz="2400" i="1">
                            <a:solidFill>
                              <a:prstClr val="black"/>
                            </a:solidFill>
                            <a:latin typeface="Cambria Math" panose="02040503050406030204" pitchFamily="18" charset="0"/>
                          </a:rPr>
                        </m:ctrlPr>
                      </m:dPr>
                      <m:e>
                        <m:r>
                          <a:rPr lang="zh-CN" altLang="en-US" sz="2400" i="1">
                            <a:solidFill>
                              <a:prstClr val="black"/>
                            </a:solidFill>
                            <a:latin typeface="Cambria Math" panose="02040503050406030204" pitchFamily="18" charset="0"/>
                          </a:rPr>
                          <m:t>𝑡</m:t>
                        </m:r>
                      </m:e>
                    </m:d>
                    <m:r>
                      <a:rPr lang="en-US" altLang="zh-CN" sz="2400" i="1">
                        <a:solidFill>
                          <a:prstClr val="black"/>
                        </a:solidFill>
                        <a:latin typeface="Cambria Math" panose="02040503050406030204" pitchFamily="18" charset="0"/>
                      </a:rPr>
                      <m:t>=</m:t>
                    </m:r>
                    <m:func>
                      <m:funcPr>
                        <m:ctrlPr>
                          <a:rPr lang="en-US" altLang="zh-CN" sz="2400" i="1">
                            <a:solidFill>
                              <a:prstClr val="black"/>
                            </a:solidFill>
                            <a:latin typeface="Cambria Math" panose="02040503050406030204" pitchFamily="18" charset="0"/>
                          </a:rPr>
                        </m:ctrlPr>
                      </m:funcPr>
                      <m:fName>
                        <m:r>
                          <a:rPr lang="en-US" altLang="zh-CN" sz="2400" i="1">
                            <a:solidFill>
                              <a:prstClr val="black"/>
                            </a:solidFill>
                            <a:latin typeface="Cambria Math" panose="02040503050406030204" pitchFamily="18" charset="0"/>
                          </a:rPr>
                          <m:t>𝑎</m:t>
                        </m:r>
                        <m:r>
                          <m:rPr>
                            <m:sty m:val="p"/>
                          </m:rPr>
                          <a:rPr lang="en-US" altLang="zh-CN" sz="2400">
                            <a:solidFill>
                              <a:prstClr val="black"/>
                            </a:solidFill>
                            <a:latin typeface="Cambria Math" panose="02040503050406030204" pitchFamily="18" charset="0"/>
                          </a:rPr>
                          <m:t>cos</m:t>
                        </m:r>
                      </m:fName>
                      <m:e>
                        <m:r>
                          <a:rPr lang="en-US" altLang="zh-CN" sz="2400" i="1">
                            <a:solidFill>
                              <a:prstClr val="black"/>
                            </a:solidFill>
                            <a:latin typeface="Cambria Math" panose="02040503050406030204" pitchFamily="18" charset="0"/>
                          </a:rPr>
                          <m:t>𝑡</m:t>
                        </m:r>
                      </m:e>
                    </m:func>
                    <m:r>
                      <a:rPr lang="en-US" altLang="zh-CN" sz="2400" b="1" i="1">
                        <a:solidFill>
                          <a:prstClr val="black"/>
                        </a:solidFill>
                        <a:latin typeface="Cambria Math" panose="02040503050406030204" pitchFamily="18" charset="0"/>
                      </a:rPr>
                      <m:t>𝒊</m:t>
                    </m:r>
                    <m:r>
                      <a:rPr lang="en-US" altLang="zh-CN" sz="2400" i="1">
                        <a:solidFill>
                          <a:prstClr val="black"/>
                        </a:solidFill>
                        <a:latin typeface="Cambria Math" panose="02040503050406030204" pitchFamily="18" charset="0"/>
                      </a:rPr>
                      <m:t>+</m:t>
                    </m:r>
                    <m:func>
                      <m:funcPr>
                        <m:ctrlPr>
                          <a:rPr lang="en-US" altLang="zh-CN" sz="2400" i="1">
                            <a:solidFill>
                              <a:prstClr val="black"/>
                            </a:solidFill>
                            <a:latin typeface="Cambria Math" panose="02040503050406030204" pitchFamily="18" charset="0"/>
                          </a:rPr>
                        </m:ctrlPr>
                      </m:funcPr>
                      <m:fName>
                        <m:r>
                          <a:rPr lang="en-US" altLang="zh-CN" sz="2400" i="1">
                            <a:solidFill>
                              <a:prstClr val="black"/>
                            </a:solidFill>
                            <a:latin typeface="Cambria Math" panose="02040503050406030204" pitchFamily="18" charset="0"/>
                          </a:rPr>
                          <m:t>𝑎</m:t>
                        </m:r>
                        <m:r>
                          <m:rPr>
                            <m:sty m:val="p"/>
                          </m:rPr>
                          <a:rPr lang="en-US" altLang="zh-CN" sz="2400">
                            <a:solidFill>
                              <a:prstClr val="black"/>
                            </a:solidFill>
                            <a:latin typeface="Cambria Math" panose="02040503050406030204" pitchFamily="18" charset="0"/>
                          </a:rPr>
                          <m:t>sin</m:t>
                        </m:r>
                      </m:fName>
                      <m:e>
                        <m:r>
                          <a:rPr lang="en-US" altLang="zh-CN" sz="2400" i="1">
                            <a:solidFill>
                              <a:prstClr val="black"/>
                            </a:solidFill>
                            <a:latin typeface="Cambria Math" panose="02040503050406030204" pitchFamily="18" charset="0"/>
                          </a:rPr>
                          <m:t>𝑡</m:t>
                        </m:r>
                      </m:e>
                    </m:func>
                    <m:r>
                      <a:rPr lang="en-US" altLang="zh-CN" sz="2400" b="1" i="1">
                        <a:solidFill>
                          <a:prstClr val="black"/>
                        </a:solidFill>
                        <a:latin typeface="Cambria Math" panose="02040503050406030204" pitchFamily="18" charset="0"/>
                      </a:rPr>
                      <m:t>𝒋</m:t>
                    </m:r>
                    <m:r>
                      <a:rPr lang="en-US" altLang="zh-CN" sz="2400" i="1">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𝑘𝑡</m:t>
                    </m:r>
                    <m:r>
                      <a:rPr lang="en-US" altLang="zh-CN" sz="2400" b="1" i="1">
                        <a:solidFill>
                          <a:prstClr val="black"/>
                        </a:solidFill>
                        <a:latin typeface="Cambria Math" panose="02040503050406030204" pitchFamily="18" charset="0"/>
                      </a:rPr>
                      <m:t>𝒌</m:t>
                    </m:r>
                  </m:oMath>
                </a14:m>
                <a:r>
                  <a:rPr lang="en-US" altLang="zh-CN" sz="2400" dirty="0">
                    <a:solidFill>
                      <a:prstClr val="black"/>
                    </a:solidFill>
                  </a:rPr>
                  <a:t>,</a:t>
                </a:r>
                <a14:m>
                  <m:oMath xmlns:m="http://schemas.openxmlformats.org/officeDocument/2006/math">
                    <m:r>
                      <a:rPr lang="en-US" altLang="zh-CN" sz="2400" i="1">
                        <a:solidFill>
                          <a:prstClr val="black"/>
                        </a:solidFill>
                        <a:latin typeface="Cambria Math" panose="02040503050406030204" pitchFamily="18" charset="0"/>
                      </a:rPr>
                      <m:t>0</m:t>
                    </m:r>
                    <m:r>
                      <a:rPr lang="en-US" altLang="zh-CN" sz="2400" i="1">
                        <a:solidFill>
                          <a:prstClr val="black"/>
                        </a:solidFill>
                        <a:latin typeface="Cambria Math" panose="02040503050406030204" pitchFamily="18" charset="0"/>
                        <a:ea typeface="Cambria Math" panose="02040503050406030204" pitchFamily="18" charset="0"/>
                      </a:rPr>
                      <m:t>≤</m:t>
                    </m:r>
                    <m:r>
                      <a:rPr lang="en-US" altLang="zh-CN" sz="2400" i="1">
                        <a:solidFill>
                          <a:prstClr val="black"/>
                        </a:solidFill>
                        <a:latin typeface="Cambria Math" panose="02040503050406030204" pitchFamily="18" charset="0"/>
                      </a:rPr>
                      <m:t>𝑡</m:t>
                    </m:r>
                    <m:r>
                      <a:rPr lang="en-US" altLang="zh-CN" sz="2400" i="1">
                        <a:solidFill>
                          <a:prstClr val="black"/>
                        </a:solidFill>
                        <a:latin typeface="Cambria Math" panose="02040503050406030204" pitchFamily="18" charset="0"/>
                        <a:ea typeface="Cambria Math" panose="02040503050406030204" pitchFamily="18" charset="0"/>
                      </a:rPr>
                      <m:t>≤2</m:t>
                    </m:r>
                    <m:r>
                      <a:rPr lang="zh-CN" altLang="en-US" sz="2400" i="1">
                        <a:solidFill>
                          <a:prstClr val="black"/>
                        </a:solidFill>
                        <a:latin typeface="Cambria Math" panose="02040503050406030204" pitchFamily="18" charset="0"/>
                        <a:ea typeface="Cambria Math" panose="02040503050406030204" pitchFamily="18" charset="0"/>
                      </a:rPr>
                      <m:t>𝜋</m:t>
                    </m:r>
                  </m:oMath>
                </a14:m>
                <a:endParaRPr lang="zh-CN" altLang="en-US" sz="2400" dirty="0">
                  <a:solidFill>
                    <a:prstClr val="black"/>
                  </a:solidFill>
                </a:endParaRPr>
              </a:p>
            </p:txBody>
          </p:sp>
        </mc:Choice>
        <mc:Fallback xmlns="">
          <p:sp>
            <p:nvSpPr>
              <p:cNvPr id="8" name="矩形 7"/>
              <p:cNvSpPr>
                <a:spLocks noRot="1" noChangeAspect="1" noMove="1" noResize="1" noEditPoints="1" noAdjustHandles="1" noChangeArrowheads="1" noChangeShapeType="1" noTextEdit="1"/>
              </p:cNvSpPr>
              <p:nvPr/>
            </p:nvSpPr>
            <p:spPr>
              <a:xfrm>
                <a:off x="2129898" y="1558445"/>
                <a:ext cx="5756448" cy="461665"/>
              </a:xfrm>
              <a:prstGeom prst="rect">
                <a:avLst/>
              </a:prstGeom>
              <a:blipFill>
                <a:blip r:embed="rId4"/>
                <a:stretch>
                  <a:fillRect t="-9333" b="-32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p:cNvSpPr/>
              <p:nvPr/>
            </p:nvSpPr>
            <p:spPr>
              <a:xfrm>
                <a:off x="2129898" y="2293718"/>
                <a:ext cx="4245586" cy="523220"/>
              </a:xfrm>
              <a:prstGeom prst="rect">
                <a:avLst/>
              </a:prstGeom>
            </p:spPr>
            <p:txBody>
              <a:bodyPr wrap="none">
                <a:spAutoFit/>
              </a:bodyPr>
              <a:lstStyle/>
              <a:p>
                <a14:m>
                  <m:oMath xmlns:m="http://schemas.openxmlformats.org/officeDocument/2006/math">
                    <m:sSup>
                      <m:sSupPr>
                        <m:ctrlPr>
                          <a:rPr lang="en-US" altLang="zh-CN" sz="2800" i="1" smtClean="0">
                            <a:solidFill>
                              <a:prstClr val="black"/>
                            </a:solidFill>
                            <a:latin typeface="Cambria Math" panose="02040503050406030204" pitchFamily="18" charset="0"/>
                          </a:rPr>
                        </m:ctrlPr>
                      </m:sSupPr>
                      <m:e>
                        <m:r>
                          <a:rPr lang="en-US" altLang="zh-CN" sz="2800" i="1">
                            <a:solidFill>
                              <a:prstClr val="black"/>
                            </a:solidFill>
                            <a:latin typeface="Cambria Math" panose="02040503050406030204" pitchFamily="18" charset="0"/>
                          </a:rPr>
                          <m:t>𝑥</m:t>
                        </m:r>
                      </m:e>
                      <m:sup>
                        <m:r>
                          <a:rPr lang="en-US" altLang="zh-CN" sz="2800" i="1">
                            <a:solidFill>
                              <a:prstClr val="black"/>
                            </a:solidFill>
                            <a:latin typeface="Cambria Math" panose="02040503050406030204" pitchFamily="18" charset="0"/>
                          </a:rPr>
                          <m:t>2</m:t>
                        </m:r>
                      </m:sup>
                    </m:sSup>
                    <m:r>
                      <a:rPr lang="en-US" altLang="zh-CN" sz="2800">
                        <a:solidFill>
                          <a:prstClr val="black"/>
                        </a:solidFill>
                        <a:latin typeface="Cambria Math" panose="02040503050406030204" pitchFamily="18" charset="0"/>
                      </a:rPr>
                      <m:t>+</m:t>
                    </m:r>
                    <m:sSup>
                      <m:sSupPr>
                        <m:ctrlPr>
                          <a:rPr lang="en-US" altLang="zh-CN" sz="2800" i="1">
                            <a:solidFill>
                              <a:prstClr val="black"/>
                            </a:solidFill>
                            <a:latin typeface="Cambria Math" panose="02040503050406030204" pitchFamily="18" charset="0"/>
                          </a:rPr>
                        </m:ctrlPr>
                      </m:sSupPr>
                      <m:e>
                        <m:r>
                          <a:rPr lang="en-US" altLang="zh-CN" sz="2800" i="1">
                            <a:solidFill>
                              <a:prstClr val="black"/>
                            </a:solidFill>
                            <a:latin typeface="Cambria Math" panose="02040503050406030204" pitchFamily="18" charset="0"/>
                          </a:rPr>
                          <m:t>𝑦</m:t>
                        </m:r>
                      </m:e>
                      <m:sup>
                        <m:r>
                          <a:rPr lang="en-US" altLang="zh-CN" sz="2800" i="1">
                            <a:solidFill>
                              <a:prstClr val="black"/>
                            </a:solidFill>
                            <a:latin typeface="Cambria Math" panose="02040503050406030204" pitchFamily="18" charset="0"/>
                          </a:rPr>
                          <m:t>2</m:t>
                        </m:r>
                      </m:sup>
                    </m:sSup>
                    <m:r>
                      <a:rPr lang="en-US" altLang="zh-CN" sz="2800">
                        <a:solidFill>
                          <a:prstClr val="black"/>
                        </a:solidFill>
                        <a:latin typeface="Cambria Math" panose="02040503050406030204" pitchFamily="18" charset="0"/>
                      </a:rPr>
                      <m:t>+</m:t>
                    </m:r>
                    <m:sSup>
                      <m:sSupPr>
                        <m:ctrlPr>
                          <a:rPr lang="en-US" altLang="zh-CN" sz="2800" i="1">
                            <a:solidFill>
                              <a:prstClr val="black"/>
                            </a:solidFill>
                            <a:latin typeface="Cambria Math" panose="02040503050406030204" pitchFamily="18" charset="0"/>
                          </a:rPr>
                        </m:ctrlPr>
                      </m:sSupPr>
                      <m:e>
                        <m:r>
                          <a:rPr lang="en-US" altLang="zh-CN" sz="2800" i="1">
                            <a:solidFill>
                              <a:prstClr val="black"/>
                            </a:solidFill>
                            <a:latin typeface="Cambria Math" panose="02040503050406030204" pitchFamily="18" charset="0"/>
                          </a:rPr>
                          <m:t>𝑧</m:t>
                        </m:r>
                      </m:e>
                      <m:sup>
                        <m:r>
                          <a:rPr lang="en-US" altLang="zh-CN" sz="2800" i="1">
                            <a:solidFill>
                              <a:prstClr val="black"/>
                            </a:solidFill>
                            <a:latin typeface="Cambria Math" panose="02040503050406030204" pitchFamily="18" charset="0"/>
                          </a:rPr>
                          <m:t>2</m:t>
                        </m:r>
                      </m:sup>
                    </m:sSup>
                    <m:r>
                      <a:rPr lang="en-US" altLang="zh-CN" sz="2800" b="0" i="1" smtClean="0">
                        <a:solidFill>
                          <a:prstClr val="black"/>
                        </a:solidFill>
                        <a:latin typeface="Cambria Math" panose="02040503050406030204" pitchFamily="18" charset="0"/>
                      </a:rPr>
                      <m:t>=</m:t>
                    </m:r>
                    <m:sSup>
                      <m:sSupPr>
                        <m:ctrlPr>
                          <a:rPr lang="en-US" altLang="zh-CN" sz="2800" i="1">
                            <a:solidFill>
                              <a:prstClr val="black"/>
                            </a:solidFill>
                            <a:latin typeface="Cambria Math" panose="02040503050406030204" pitchFamily="18" charset="0"/>
                          </a:rPr>
                        </m:ctrlPr>
                      </m:sSupPr>
                      <m:e>
                        <m:r>
                          <a:rPr lang="en-US" altLang="zh-CN" sz="2800" b="0" i="1" smtClean="0">
                            <a:solidFill>
                              <a:prstClr val="black"/>
                            </a:solidFill>
                            <a:latin typeface="Cambria Math" panose="02040503050406030204" pitchFamily="18" charset="0"/>
                          </a:rPr>
                          <m:t>𝑎</m:t>
                        </m:r>
                      </m:e>
                      <m:sup>
                        <m:r>
                          <a:rPr lang="en-US" altLang="zh-CN" sz="2800" i="1">
                            <a:solidFill>
                              <a:prstClr val="black"/>
                            </a:solidFill>
                            <a:latin typeface="Cambria Math" panose="02040503050406030204" pitchFamily="18" charset="0"/>
                          </a:rPr>
                          <m:t>2</m:t>
                        </m:r>
                      </m:sup>
                    </m:sSup>
                    <m:r>
                      <a:rPr lang="en-US" altLang="zh-CN" sz="2800" b="0" i="1" smtClean="0">
                        <a:solidFill>
                          <a:prstClr val="black"/>
                        </a:solidFill>
                        <a:latin typeface="Cambria Math" panose="02040503050406030204" pitchFamily="18" charset="0"/>
                      </a:rPr>
                      <m:t>+</m:t>
                    </m:r>
                    <m:sSup>
                      <m:sSupPr>
                        <m:ctrlPr>
                          <a:rPr lang="en-US" altLang="zh-CN" sz="2800" i="1">
                            <a:solidFill>
                              <a:prstClr val="black"/>
                            </a:solidFill>
                            <a:latin typeface="Cambria Math" panose="02040503050406030204" pitchFamily="18" charset="0"/>
                          </a:rPr>
                        </m:ctrlPr>
                      </m:sSupPr>
                      <m:e>
                        <m:r>
                          <a:rPr lang="en-US" altLang="zh-CN" sz="2800" b="0" i="1" smtClean="0">
                            <a:solidFill>
                              <a:prstClr val="black"/>
                            </a:solidFill>
                            <a:latin typeface="Cambria Math" panose="02040503050406030204" pitchFamily="18" charset="0"/>
                          </a:rPr>
                          <m:t>𝑘</m:t>
                        </m:r>
                      </m:e>
                      <m:sup>
                        <m:r>
                          <a:rPr lang="en-US" altLang="zh-CN" sz="2800" i="1">
                            <a:solidFill>
                              <a:prstClr val="black"/>
                            </a:solidFill>
                            <a:latin typeface="Cambria Math" panose="02040503050406030204" pitchFamily="18" charset="0"/>
                          </a:rPr>
                          <m:t>2</m:t>
                        </m:r>
                      </m:sup>
                    </m:sSup>
                    <m:sSup>
                      <m:sSupPr>
                        <m:ctrlPr>
                          <a:rPr lang="en-US" altLang="zh-CN" sz="2800" i="1">
                            <a:solidFill>
                              <a:prstClr val="black"/>
                            </a:solidFill>
                            <a:latin typeface="Cambria Math" panose="02040503050406030204" pitchFamily="18" charset="0"/>
                          </a:rPr>
                        </m:ctrlPr>
                      </m:sSupPr>
                      <m:e>
                        <m:r>
                          <a:rPr lang="en-US" altLang="zh-CN" sz="2800" b="0" i="1" smtClean="0">
                            <a:solidFill>
                              <a:prstClr val="black"/>
                            </a:solidFill>
                            <a:latin typeface="Cambria Math" panose="02040503050406030204" pitchFamily="18" charset="0"/>
                          </a:rPr>
                          <m:t>𝑡</m:t>
                        </m:r>
                      </m:e>
                      <m:sup>
                        <m:r>
                          <a:rPr lang="en-US" altLang="zh-CN" sz="2800" i="1">
                            <a:solidFill>
                              <a:prstClr val="black"/>
                            </a:solidFill>
                            <a:latin typeface="Cambria Math" panose="02040503050406030204" pitchFamily="18" charset="0"/>
                          </a:rPr>
                          <m:t>2</m:t>
                        </m:r>
                      </m:sup>
                    </m:sSup>
                  </m:oMath>
                </a14:m>
                <a:r>
                  <a:rPr lang="zh-CN" altLang="en-US" dirty="0"/>
                  <a:t> </a:t>
                </a:r>
              </a:p>
            </p:txBody>
          </p:sp>
        </mc:Choice>
        <mc:Fallback xmlns="">
          <p:sp>
            <p:nvSpPr>
              <p:cNvPr id="9" name="矩形 8"/>
              <p:cNvSpPr>
                <a:spLocks noRot="1" noChangeAspect="1" noMove="1" noResize="1" noEditPoints="1" noAdjustHandles="1" noChangeArrowheads="1" noChangeShapeType="1" noTextEdit="1"/>
              </p:cNvSpPr>
              <p:nvPr/>
            </p:nvSpPr>
            <p:spPr>
              <a:xfrm>
                <a:off x="2129898" y="2293718"/>
                <a:ext cx="4245586" cy="523220"/>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p:cNvSpPr/>
              <p:nvPr/>
            </p:nvSpPr>
            <p:spPr>
              <a:xfrm>
                <a:off x="2136855" y="2890109"/>
                <a:ext cx="3383234"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kumimoji="0" lang="en-US" altLang="zh-CN" sz="2400" b="1" i="1" u="none" strike="noStrike" kern="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𝒗</m:t>
                      </m:r>
                      <m:r>
                        <a:rPr kumimoji="0" lang="en-US" altLang="zh-CN" sz="2400" b="1" i="1" u="none" strike="noStrike" kern="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m:t>
                      </m:r>
                      <m:d>
                        <m:dPr>
                          <m:ctrlPr>
                            <a:rPr kumimoji="0" lang="en-US" altLang="zh-CN" sz="2400" b="1" i="1" u="none" strike="noStrike" kern="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ctrlPr>
                        </m:dPr>
                        <m:e>
                          <m:r>
                            <a:rPr kumimoji="0" lang="en-US" altLang="zh-CN" sz="2400" b="1" i="1" u="none" strike="noStrike" kern="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m:t>
                          </m:r>
                          <m:func>
                            <m:funcPr>
                              <m:ctrlPr>
                                <a:rPr lang="en-US" altLang="zh-CN" sz="2400" i="1">
                                  <a:solidFill>
                                    <a:prstClr val="black"/>
                                  </a:solidFill>
                                  <a:latin typeface="Cambria Math" panose="02040503050406030204" pitchFamily="18" charset="0"/>
                                </a:rPr>
                              </m:ctrlPr>
                            </m:funcPr>
                            <m:fName>
                              <m:r>
                                <a:rPr lang="en-US" altLang="zh-CN" sz="2400" i="1">
                                  <a:solidFill>
                                    <a:prstClr val="black"/>
                                  </a:solidFill>
                                  <a:latin typeface="Cambria Math" panose="02040503050406030204" pitchFamily="18" charset="0"/>
                                </a:rPr>
                                <m:t>𝑎</m:t>
                              </m:r>
                              <m:r>
                                <m:rPr>
                                  <m:sty m:val="p"/>
                                </m:rPr>
                                <a:rPr lang="en-US" altLang="zh-CN" sz="2400">
                                  <a:solidFill>
                                    <a:prstClr val="black"/>
                                  </a:solidFill>
                                  <a:latin typeface="Cambria Math" panose="02040503050406030204" pitchFamily="18" charset="0"/>
                                </a:rPr>
                                <m:t>sin</m:t>
                              </m:r>
                            </m:fName>
                            <m:e>
                              <m:r>
                                <a:rPr lang="en-US" altLang="zh-CN" sz="2400" i="1">
                                  <a:solidFill>
                                    <a:prstClr val="black"/>
                                  </a:solidFill>
                                  <a:latin typeface="Cambria Math" panose="02040503050406030204" pitchFamily="18" charset="0"/>
                                </a:rPr>
                                <m:t>𝑡</m:t>
                              </m:r>
                              <m:r>
                                <a:rPr lang="en-US" altLang="zh-CN" sz="2400" b="0" i="1" smtClean="0">
                                  <a:solidFill>
                                    <a:prstClr val="black"/>
                                  </a:solidFill>
                                  <a:latin typeface="Cambria Math" panose="02040503050406030204" pitchFamily="18" charset="0"/>
                                </a:rPr>
                                <m:t>,</m:t>
                              </m:r>
                            </m:e>
                          </m:func>
                          <m:func>
                            <m:funcPr>
                              <m:ctrlPr>
                                <a:rPr lang="en-US" altLang="zh-CN" sz="2400" i="1">
                                  <a:solidFill>
                                    <a:prstClr val="black"/>
                                  </a:solidFill>
                                  <a:latin typeface="Cambria Math" panose="02040503050406030204" pitchFamily="18" charset="0"/>
                                </a:rPr>
                              </m:ctrlPr>
                            </m:funcPr>
                            <m:fName>
                              <m:r>
                                <a:rPr lang="en-US" altLang="zh-CN" sz="2400" i="1">
                                  <a:solidFill>
                                    <a:prstClr val="black"/>
                                  </a:solidFill>
                                  <a:latin typeface="Cambria Math" panose="02040503050406030204" pitchFamily="18" charset="0"/>
                                </a:rPr>
                                <m:t>𝑎</m:t>
                              </m:r>
                              <m:r>
                                <m:rPr>
                                  <m:sty m:val="p"/>
                                </m:rPr>
                                <a:rPr lang="en-US" altLang="zh-CN" sz="2400">
                                  <a:solidFill>
                                    <a:prstClr val="black"/>
                                  </a:solidFill>
                                  <a:latin typeface="Cambria Math" panose="02040503050406030204" pitchFamily="18" charset="0"/>
                                </a:rPr>
                                <m:t>cos</m:t>
                              </m:r>
                            </m:fName>
                            <m:e>
                              <m:r>
                                <a:rPr lang="en-US" altLang="zh-CN" sz="2400" i="1">
                                  <a:solidFill>
                                    <a:prstClr val="black"/>
                                  </a:solidFill>
                                  <a:latin typeface="Cambria Math" panose="02040503050406030204" pitchFamily="18" charset="0"/>
                                </a:rPr>
                                <m:t>𝑡</m:t>
                              </m:r>
                            </m:e>
                          </m:func>
                          <m:r>
                            <a:rPr lang="en-US" altLang="zh-CN" sz="2400" b="1" i="1" smtClean="0">
                              <a:solidFill>
                                <a:prstClr val="black"/>
                              </a:solidFill>
                              <a:latin typeface="Cambria Math" panose="02040503050406030204" pitchFamily="18" charset="0"/>
                            </a:rPr>
                            <m:t>,</m:t>
                          </m:r>
                          <m:r>
                            <a:rPr lang="en-US" altLang="zh-CN" sz="2400" b="0" i="1" smtClean="0">
                              <a:solidFill>
                                <a:prstClr val="black"/>
                              </a:solidFill>
                              <a:latin typeface="Cambria Math" panose="02040503050406030204" pitchFamily="18" charset="0"/>
                            </a:rPr>
                            <m:t>𝑘</m:t>
                          </m:r>
                        </m:e>
                      </m:d>
                    </m:oMath>
                  </m:oMathPara>
                </a14:m>
                <a:endParaRPr lang="zh-CN" altLang="en-US" dirty="0">
                  <a:solidFill>
                    <a:schemeClr val="tx1"/>
                  </a:solidFill>
                </a:endParaRPr>
              </a:p>
            </p:txBody>
          </p:sp>
        </mc:Choice>
        <mc:Fallback xmlns="">
          <p:sp>
            <p:nvSpPr>
              <p:cNvPr id="10" name="矩形 9"/>
              <p:cNvSpPr>
                <a:spLocks noRot="1" noChangeAspect="1" noMove="1" noResize="1" noEditPoints="1" noAdjustHandles="1" noChangeArrowheads="1" noChangeShapeType="1" noTextEdit="1"/>
              </p:cNvSpPr>
              <p:nvPr/>
            </p:nvSpPr>
            <p:spPr>
              <a:xfrm>
                <a:off x="2136855" y="2890109"/>
                <a:ext cx="3383234" cy="461665"/>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p:cNvSpPr/>
              <p:nvPr/>
            </p:nvSpPr>
            <p:spPr>
              <a:xfrm>
                <a:off x="4143635" y="4333916"/>
                <a:ext cx="4098366" cy="593945"/>
              </a:xfrm>
              <a:prstGeom prst="rect">
                <a:avLst/>
              </a:prstGeom>
            </p:spPr>
            <p:txBody>
              <a:bodyPr wrap="none">
                <a:spAutoFit/>
              </a:bodyPr>
              <a:lstStyle/>
              <a:p>
                <a14:m>
                  <m:oMath xmlns:m="http://schemas.openxmlformats.org/officeDocument/2006/math">
                    <m:r>
                      <a:rPr kumimoji="0" lang="en-US" altLang="zh-CN" sz="2400" b="0" i="1" u="none" strike="noStrike" kern="0" cap="none" spc="0" normalizeH="0" baseline="0" noProof="0" smtClean="0">
                        <a:ln>
                          <a:noFill/>
                        </a:ln>
                        <a:solidFill>
                          <a:srgbClr val="0000FF"/>
                        </a:solidFill>
                        <a:effectLst/>
                        <a:uLnTx/>
                        <a:uFillTx/>
                        <a:latin typeface="Cambria Math" panose="02040503050406030204" pitchFamily="18" charset="0"/>
                        <a:ea typeface="Cambria Math" panose="02040503050406030204" pitchFamily="18" charset="0"/>
                        <a:cs typeface="+mn-cs"/>
                      </a:rPr>
                      <m:t>=</m:t>
                    </m:r>
                    <m:nary>
                      <m:naryPr>
                        <m:ctrlPr>
                          <a:rPr kumimoji="0" lang="en-US" altLang="zh-CN" sz="2400" b="0" i="1" u="none" strike="noStrike" kern="0" cap="none" spc="0" normalizeH="0" baseline="0" noProof="0" smtClean="0">
                            <a:ln>
                              <a:noFill/>
                            </a:ln>
                            <a:solidFill>
                              <a:srgbClr val="0000FF"/>
                            </a:solidFill>
                            <a:effectLst/>
                            <a:uLnTx/>
                            <a:uFillTx/>
                            <a:latin typeface="Cambria Math" panose="02040503050406030204" pitchFamily="18" charset="0"/>
                            <a:ea typeface="Cambria Math" panose="02040503050406030204" pitchFamily="18" charset="0"/>
                            <a:cs typeface="+mn-cs"/>
                          </a:rPr>
                        </m:ctrlPr>
                      </m:naryPr>
                      <m:sub>
                        <m:r>
                          <a:rPr kumimoji="0" lang="en-US" altLang="zh-CN" sz="2400" b="0" i="1" u="none" strike="noStrike" kern="0" cap="none" spc="0" normalizeH="0" baseline="0" noProof="0" smtClean="0">
                            <a:ln>
                              <a:noFill/>
                            </a:ln>
                            <a:solidFill>
                              <a:srgbClr val="FF0000"/>
                            </a:solidFill>
                            <a:effectLst/>
                            <a:uLnTx/>
                            <a:uFillTx/>
                            <a:latin typeface="Cambria Math" panose="02040503050406030204" pitchFamily="18" charset="0"/>
                            <a:ea typeface="Cambria Math" panose="02040503050406030204" pitchFamily="18" charset="0"/>
                            <a:cs typeface="+mn-cs"/>
                          </a:rPr>
                          <m:t>0</m:t>
                        </m:r>
                      </m:sub>
                      <m:sup>
                        <m:r>
                          <a:rPr lang="en-US" altLang="zh-CN" sz="2400" i="1">
                            <a:solidFill>
                              <a:srgbClr val="FF0000"/>
                            </a:solidFill>
                            <a:latin typeface="Cambria Math" panose="02040503050406030204" pitchFamily="18" charset="0"/>
                            <a:ea typeface="Cambria Math" panose="02040503050406030204" pitchFamily="18" charset="0"/>
                          </a:rPr>
                          <m:t>2</m:t>
                        </m:r>
                        <m:r>
                          <a:rPr lang="zh-CN" altLang="en-US" sz="2400" i="1">
                            <a:solidFill>
                              <a:srgbClr val="FF0000"/>
                            </a:solidFill>
                            <a:latin typeface="Cambria Math" panose="02040503050406030204" pitchFamily="18" charset="0"/>
                            <a:ea typeface="Cambria Math" panose="02040503050406030204" pitchFamily="18" charset="0"/>
                          </a:rPr>
                          <m:t>𝜋</m:t>
                        </m:r>
                      </m:sup>
                      <m:e>
                        <m:d>
                          <m:dPr>
                            <m:ctrlPr>
                              <a:rPr kumimoji="0" lang="en-US" altLang="zh-CN" sz="2400" b="0" i="1" u="none" strike="noStrike" kern="0" cap="none" spc="0" normalizeH="0" baseline="0" noProof="0" smtClean="0">
                                <a:ln>
                                  <a:noFill/>
                                </a:ln>
                                <a:solidFill>
                                  <a:srgbClr val="0000FF"/>
                                </a:solidFill>
                                <a:effectLst/>
                                <a:uLnTx/>
                                <a:uFillTx/>
                                <a:latin typeface="Cambria Math" panose="02040503050406030204" pitchFamily="18" charset="0"/>
                                <a:ea typeface="Cambria Math" panose="02040503050406030204" pitchFamily="18" charset="0"/>
                                <a:cs typeface="+mn-cs"/>
                              </a:rPr>
                            </m:ctrlPr>
                          </m:dPr>
                          <m:e>
                            <m:sSup>
                              <m:sSupPr>
                                <m:ctrlPr>
                                  <a:rPr lang="en-US" altLang="zh-CN" sz="2400" i="1">
                                    <a:solidFill>
                                      <a:prstClr val="black"/>
                                    </a:solidFill>
                                    <a:latin typeface="Cambria Math" panose="02040503050406030204" pitchFamily="18" charset="0"/>
                                  </a:rPr>
                                </m:ctrlPr>
                              </m:sSupPr>
                              <m:e>
                                <m:r>
                                  <a:rPr lang="en-US" altLang="zh-CN" sz="2400" i="1">
                                    <a:solidFill>
                                      <a:prstClr val="black"/>
                                    </a:solidFill>
                                    <a:latin typeface="Cambria Math" panose="02040503050406030204" pitchFamily="18" charset="0"/>
                                  </a:rPr>
                                  <m:t>𝑎</m:t>
                                </m:r>
                              </m:e>
                              <m:sup>
                                <m:r>
                                  <a:rPr lang="en-US" altLang="zh-CN" sz="2400" i="1">
                                    <a:solidFill>
                                      <a:prstClr val="black"/>
                                    </a:solidFill>
                                    <a:latin typeface="Cambria Math" panose="02040503050406030204" pitchFamily="18" charset="0"/>
                                  </a:rPr>
                                  <m:t>2</m:t>
                                </m:r>
                              </m:sup>
                            </m:sSup>
                            <m:r>
                              <a:rPr lang="en-US" altLang="zh-CN" sz="2400" i="1">
                                <a:solidFill>
                                  <a:prstClr val="black"/>
                                </a:solidFill>
                                <a:latin typeface="Cambria Math" panose="02040503050406030204" pitchFamily="18" charset="0"/>
                              </a:rPr>
                              <m:t>+</m:t>
                            </m:r>
                            <m:sSup>
                              <m:sSupPr>
                                <m:ctrlPr>
                                  <a:rPr lang="en-US" altLang="zh-CN" sz="2400" i="1">
                                    <a:solidFill>
                                      <a:prstClr val="black"/>
                                    </a:solidFill>
                                    <a:latin typeface="Cambria Math" panose="02040503050406030204" pitchFamily="18" charset="0"/>
                                  </a:rPr>
                                </m:ctrlPr>
                              </m:sSupPr>
                              <m:e>
                                <m:r>
                                  <a:rPr lang="en-US" altLang="zh-CN" sz="2400" i="1">
                                    <a:solidFill>
                                      <a:prstClr val="black"/>
                                    </a:solidFill>
                                    <a:latin typeface="Cambria Math" panose="02040503050406030204" pitchFamily="18" charset="0"/>
                                  </a:rPr>
                                  <m:t>𝑘</m:t>
                                </m:r>
                              </m:e>
                              <m:sup>
                                <m:r>
                                  <a:rPr lang="en-US" altLang="zh-CN" sz="2400" i="1">
                                    <a:solidFill>
                                      <a:prstClr val="black"/>
                                    </a:solidFill>
                                    <a:latin typeface="Cambria Math" panose="02040503050406030204" pitchFamily="18" charset="0"/>
                                  </a:rPr>
                                  <m:t>2</m:t>
                                </m:r>
                              </m:sup>
                            </m:sSup>
                            <m:sSup>
                              <m:sSupPr>
                                <m:ctrlPr>
                                  <a:rPr lang="en-US" altLang="zh-CN" sz="2400" i="1">
                                    <a:solidFill>
                                      <a:prstClr val="black"/>
                                    </a:solidFill>
                                    <a:latin typeface="Cambria Math" panose="02040503050406030204" pitchFamily="18" charset="0"/>
                                  </a:rPr>
                                </m:ctrlPr>
                              </m:sSupPr>
                              <m:e>
                                <m:r>
                                  <a:rPr lang="en-US" altLang="zh-CN" sz="2400" i="1">
                                    <a:solidFill>
                                      <a:prstClr val="black"/>
                                    </a:solidFill>
                                    <a:latin typeface="Cambria Math" panose="02040503050406030204" pitchFamily="18" charset="0"/>
                                  </a:rPr>
                                  <m:t>𝑡</m:t>
                                </m:r>
                              </m:e>
                              <m:sup>
                                <m:r>
                                  <a:rPr lang="en-US" altLang="zh-CN" sz="2400" i="1">
                                    <a:solidFill>
                                      <a:prstClr val="black"/>
                                    </a:solidFill>
                                    <a:latin typeface="Cambria Math" panose="02040503050406030204" pitchFamily="18" charset="0"/>
                                  </a:rPr>
                                  <m:t>2</m:t>
                                </m:r>
                              </m:sup>
                            </m:sSup>
                          </m:e>
                        </m:d>
                        <m:rad>
                          <m:radPr>
                            <m:degHide m:val="on"/>
                            <m:ctrlPr>
                              <a:rPr lang="en-US" altLang="zh-CN" sz="2400" i="1" smtClean="0">
                                <a:solidFill>
                                  <a:prstClr val="black"/>
                                </a:solidFill>
                                <a:latin typeface="Cambria Math" panose="02040503050406030204" pitchFamily="18" charset="0"/>
                              </a:rPr>
                            </m:ctrlPr>
                          </m:radPr>
                          <m:deg/>
                          <m:e>
                            <m:sSup>
                              <m:sSupPr>
                                <m:ctrlPr>
                                  <a:rPr lang="en-US" altLang="zh-CN" sz="2400" i="1">
                                    <a:solidFill>
                                      <a:prstClr val="black"/>
                                    </a:solidFill>
                                    <a:latin typeface="Cambria Math" panose="02040503050406030204" pitchFamily="18" charset="0"/>
                                  </a:rPr>
                                </m:ctrlPr>
                              </m:sSupPr>
                              <m:e>
                                <m:r>
                                  <a:rPr lang="en-US" altLang="zh-CN" sz="2400" i="1">
                                    <a:solidFill>
                                      <a:prstClr val="black"/>
                                    </a:solidFill>
                                    <a:latin typeface="Cambria Math" panose="02040503050406030204" pitchFamily="18" charset="0"/>
                                  </a:rPr>
                                  <m:t>𝑎</m:t>
                                </m:r>
                              </m:e>
                              <m:sup>
                                <m:r>
                                  <a:rPr lang="en-US" altLang="zh-CN" sz="2400" i="1">
                                    <a:solidFill>
                                      <a:prstClr val="black"/>
                                    </a:solidFill>
                                    <a:latin typeface="Cambria Math" panose="02040503050406030204" pitchFamily="18" charset="0"/>
                                  </a:rPr>
                                  <m:t>2</m:t>
                                </m:r>
                              </m:sup>
                            </m:sSup>
                            <m:r>
                              <a:rPr lang="en-US" altLang="zh-CN" sz="2400" i="1">
                                <a:solidFill>
                                  <a:prstClr val="black"/>
                                </a:solidFill>
                                <a:latin typeface="Cambria Math" panose="02040503050406030204" pitchFamily="18" charset="0"/>
                              </a:rPr>
                              <m:t>+</m:t>
                            </m:r>
                            <m:sSup>
                              <m:sSupPr>
                                <m:ctrlPr>
                                  <a:rPr lang="en-US" altLang="zh-CN" sz="2400" i="1">
                                    <a:solidFill>
                                      <a:prstClr val="black"/>
                                    </a:solidFill>
                                    <a:latin typeface="Cambria Math" panose="02040503050406030204" pitchFamily="18" charset="0"/>
                                  </a:rPr>
                                </m:ctrlPr>
                              </m:sSupPr>
                              <m:e>
                                <m:r>
                                  <a:rPr lang="en-US" altLang="zh-CN" sz="2400" i="1">
                                    <a:solidFill>
                                      <a:prstClr val="black"/>
                                    </a:solidFill>
                                    <a:latin typeface="Cambria Math" panose="02040503050406030204" pitchFamily="18" charset="0"/>
                                  </a:rPr>
                                  <m:t>𝑘</m:t>
                                </m:r>
                              </m:e>
                              <m:sup>
                                <m:r>
                                  <a:rPr lang="en-US" altLang="zh-CN" sz="2400" i="1">
                                    <a:solidFill>
                                      <a:prstClr val="black"/>
                                    </a:solidFill>
                                    <a:latin typeface="Cambria Math" panose="02040503050406030204" pitchFamily="18" charset="0"/>
                                  </a:rPr>
                                  <m:t>2</m:t>
                                </m:r>
                              </m:sup>
                            </m:sSup>
                          </m:e>
                        </m:rad>
                        <m:r>
                          <m:rPr>
                            <m:sty m:val="p"/>
                          </m:rPr>
                          <a:rPr kumimoji="0" lang="en-US" altLang="zh-CN" sz="2400" b="0" i="0" u="none" strike="noStrike" kern="0" cap="none" spc="0" normalizeH="0" baseline="0" noProof="0" smtClean="0">
                            <a:ln>
                              <a:noFill/>
                            </a:ln>
                            <a:solidFill>
                              <a:srgbClr val="0000FF"/>
                            </a:solidFill>
                            <a:effectLst/>
                            <a:uLnTx/>
                            <a:uFillTx/>
                            <a:latin typeface="Cambria Math" panose="02040503050406030204" pitchFamily="18" charset="0"/>
                            <a:ea typeface="Cambria Math" panose="02040503050406030204" pitchFamily="18" charset="0"/>
                            <a:cs typeface="+mn-cs"/>
                          </a:rPr>
                          <m:t>d</m:t>
                        </m:r>
                        <m:r>
                          <a:rPr kumimoji="0" lang="en-US" altLang="zh-CN" sz="2400" b="0" i="1" u="none" strike="noStrike" kern="0" cap="none" spc="0" normalizeH="0" baseline="0" noProof="0">
                            <a:ln>
                              <a:noFill/>
                            </a:ln>
                            <a:solidFill>
                              <a:srgbClr val="0000FF"/>
                            </a:solidFill>
                            <a:effectLst/>
                            <a:uLnTx/>
                            <a:uFillTx/>
                            <a:latin typeface="Cambria Math" panose="02040503050406030204" pitchFamily="18" charset="0"/>
                            <a:ea typeface="Cambria Math" panose="02040503050406030204" pitchFamily="18" charset="0"/>
                            <a:cs typeface="+mn-cs"/>
                          </a:rPr>
                          <m:t>𝑡</m:t>
                        </m:r>
                      </m:e>
                    </m:nary>
                  </m:oMath>
                </a14:m>
                <a:r>
                  <a:rPr lang="zh-CN" altLang="en-US" dirty="0"/>
                  <a:t> </a:t>
                </a:r>
              </a:p>
            </p:txBody>
          </p:sp>
        </mc:Choice>
        <mc:Fallback xmlns="">
          <p:sp>
            <p:nvSpPr>
              <p:cNvPr id="11" name="矩形 10"/>
              <p:cNvSpPr>
                <a:spLocks noRot="1" noChangeAspect="1" noMove="1" noResize="1" noEditPoints="1" noAdjustHandles="1" noChangeArrowheads="1" noChangeShapeType="1" noTextEdit="1"/>
              </p:cNvSpPr>
              <p:nvPr/>
            </p:nvSpPr>
            <p:spPr>
              <a:xfrm>
                <a:off x="4143635" y="4333916"/>
                <a:ext cx="4098366" cy="593945"/>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p:cNvSpPr/>
              <p:nvPr/>
            </p:nvSpPr>
            <p:spPr>
              <a:xfrm>
                <a:off x="4107775" y="5177240"/>
                <a:ext cx="4191789" cy="7861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kumimoji="0" lang="en-US" altLang="zh-CN" sz="2400" b="0" i="1" u="none" strike="noStrike" kern="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m:t>
                      </m:r>
                      <m:f>
                        <m:fPr>
                          <m:ctrlPr>
                            <a:rPr kumimoji="0" lang="el-GR" altLang="zh-CN" sz="2400" b="0" i="1" u="none" strike="noStrike" kern="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ctrlPr>
                        </m:fPr>
                        <m:num>
                          <m:r>
                            <a:rPr kumimoji="0" lang="en-US" altLang="zh-CN" sz="2400" b="0" i="1" u="none" strike="noStrike" kern="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2</m:t>
                          </m:r>
                          <m:r>
                            <a:rPr kumimoji="0" lang="el-GR" altLang="zh-CN" sz="2400" b="0" i="1" u="none" strike="noStrike" kern="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𝜋</m:t>
                          </m:r>
                        </m:num>
                        <m:den>
                          <m:r>
                            <a:rPr kumimoji="0" lang="en-US" altLang="zh-CN" sz="2400" b="0" i="1" u="none" strike="noStrike" kern="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3</m:t>
                          </m:r>
                        </m:den>
                      </m:f>
                      <m:rad>
                        <m:radPr>
                          <m:degHide m:val="on"/>
                          <m:ctrlPr>
                            <a:rPr lang="en-US" altLang="zh-CN" sz="2400" i="1">
                              <a:solidFill>
                                <a:prstClr val="black"/>
                              </a:solidFill>
                              <a:latin typeface="Cambria Math" panose="02040503050406030204" pitchFamily="18" charset="0"/>
                            </a:rPr>
                          </m:ctrlPr>
                        </m:radPr>
                        <m:deg/>
                        <m:e>
                          <m:sSup>
                            <m:sSupPr>
                              <m:ctrlPr>
                                <a:rPr lang="en-US" altLang="zh-CN" sz="2400" i="1">
                                  <a:solidFill>
                                    <a:prstClr val="black"/>
                                  </a:solidFill>
                                  <a:latin typeface="Cambria Math" panose="02040503050406030204" pitchFamily="18" charset="0"/>
                                </a:rPr>
                              </m:ctrlPr>
                            </m:sSupPr>
                            <m:e>
                              <m:r>
                                <a:rPr lang="en-US" altLang="zh-CN" sz="2400" i="1">
                                  <a:solidFill>
                                    <a:prstClr val="black"/>
                                  </a:solidFill>
                                  <a:latin typeface="Cambria Math" panose="02040503050406030204" pitchFamily="18" charset="0"/>
                                </a:rPr>
                                <m:t>𝑎</m:t>
                              </m:r>
                            </m:e>
                            <m:sup>
                              <m:r>
                                <a:rPr lang="en-US" altLang="zh-CN" sz="2400" i="1">
                                  <a:solidFill>
                                    <a:prstClr val="black"/>
                                  </a:solidFill>
                                  <a:latin typeface="Cambria Math" panose="02040503050406030204" pitchFamily="18" charset="0"/>
                                </a:rPr>
                                <m:t>2</m:t>
                              </m:r>
                            </m:sup>
                          </m:sSup>
                          <m:r>
                            <a:rPr lang="en-US" altLang="zh-CN" sz="2400" i="1">
                              <a:solidFill>
                                <a:prstClr val="black"/>
                              </a:solidFill>
                              <a:latin typeface="Cambria Math" panose="02040503050406030204" pitchFamily="18" charset="0"/>
                            </a:rPr>
                            <m:t>+</m:t>
                          </m:r>
                          <m:sSup>
                            <m:sSupPr>
                              <m:ctrlPr>
                                <a:rPr lang="en-US" altLang="zh-CN" sz="2400" i="1">
                                  <a:solidFill>
                                    <a:prstClr val="black"/>
                                  </a:solidFill>
                                  <a:latin typeface="Cambria Math" panose="02040503050406030204" pitchFamily="18" charset="0"/>
                                </a:rPr>
                              </m:ctrlPr>
                            </m:sSupPr>
                            <m:e>
                              <m:r>
                                <a:rPr lang="en-US" altLang="zh-CN" sz="2400" i="1">
                                  <a:solidFill>
                                    <a:prstClr val="black"/>
                                  </a:solidFill>
                                  <a:latin typeface="Cambria Math" panose="02040503050406030204" pitchFamily="18" charset="0"/>
                                </a:rPr>
                                <m:t>𝑘</m:t>
                              </m:r>
                            </m:e>
                            <m:sup>
                              <m:r>
                                <a:rPr lang="en-US" altLang="zh-CN" sz="2400" i="1">
                                  <a:solidFill>
                                    <a:prstClr val="black"/>
                                  </a:solidFill>
                                  <a:latin typeface="Cambria Math" panose="02040503050406030204" pitchFamily="18" charset="0"/>
                                </a:rPr>
                                <m:t>2</m:t>
                              </m:r>
                            </m:sup>
                          </m:sSup>
                        </m:e>
                      </m:rad>
                      <m:d>
                        <m:dPr>
                          <m:ctrlPr>
                            <a:rPr lang="en-US" altLang="zh-CN" sz="2400" i="1" smtClean="0">
                              <a:solidFill>
                                <a:prstClr val="black"/>
                              </a:solidFill>
                              <a:latin typeface="Cambria Math" panose="02040503050406030204" pitchFamily="18" charset="0"/>
                            </a:rPr>
                          </m:ctrlPr>
                        </m:dPr>
                        <m:e>
                          <m:sSup>
                            <m:sSupPr>
                              <m:ctrlPr>
                                <a:rPr lang="en-US" altLang="zh-CN" sz="2400" i="1">
                                  <a:solidFill>
                                    <a:prstClr val="black"/>
                                  </a:solidFill>
                                  <a:latin typeface="Cambria Math" panose="02040503050406030204" pitchFamily="18" charset="0"/>
                                </a:rPr>
                              </m:ctrlPr>
                            </m:sSupPr>
                            <m:e>
                              <m:r>
                                <a:rPr lang="en-US" altLang="zh-CN" sz="2400" b="0" i="1" smtClean="0">
                                  <a:solidFill>
                                    <a:prstClr val="black"/>
                                  </a:solidFill>
                                  <a:latin typeface="Cambria Math" panose="02040503050406030204" pitchFamily="18" charset="0"/>
                                </a:rPr>
                                <m:t>3</m:t>
                              </m:r>
                              <m:r>
                                <a:rPr lang="en-US" altLang="zh-CN" sz="2400" i="1">
                                  <a:solidFill>
                                    <a:prstClr val="black"/>
                                  </a:solidFill>
                                  <a:latin typeface="Cambria Math" panose="02040503050406030204" pitchFamily="18" charset="0"/>
                                </a:rPr>
                                <m:t>𝑎</m:t>
                              </m:r>
                            </m:e>
                            <m:sup>
                              <m:r>
                                <a:rPr lang="en-US" altLang="zh-CN" sz="2400" i="1">
                                  <a:solidFill>
                                    <a:prstClr val="black"/>
                                  </a:solidFill>
                                  <a:latin typeface="Cambria Math" panose="02040503050406030204" pitchFamily="18" charset="0"/>
                                </a:rPr>
                                <m:t>2</m:t>
                              </m:r>
                            </m:sup>
                          </m:sSup>
                          <m:r>
                            <a:rPr lang="en-US" altLang="zh-CN" sz="2400" b="0" i="1" smtClean="0">
                              <a:solidFill>
                                <a:prstClr val="black"/>
                              </a:solidFill>
                              <a:latin typeface="Cambria Math" panose="02040503050406030204" pitchFamily="18" charset="0"/>
                            </a:rPr>
                            <m:t>+4</m:t>
                          </m:r>
                          <m:sSup>
                            <m:sSupPr>
                              <m:ctrlPr>
                                <a:rPr lang="en-US" altLang="zh-CN" sz="2400" i="1">
                                  <a:solidFill>
                                    <a:prstClr val="black"/>
                                  </a:solidFill>
                                  <a:latin typeface="Cambria Math" panose="02040503050406030204" pitchFamily="18" charset="0"/>
                                </a:rPr>
                              </m:ctrlPr>
                            </m:sSupPr>
                            <m:e>
                              <m:r>
                                <a:rPr lang="en-US" altLang="zh-CN" sz="2400" i="1">
                                  <a:solidFill>
                                    <a:prstClr val="black"/>
                                  </a:solidFill>
                                  <a:latin typeface="Cambria Math" panose="02040503050406030204" pitchFamily="18" charset="0"/>
                                </a:rPr>
                                <m:t>𝑘</m:t>
                              </m:r>
                            </m:e>
                            <m:sup>
                              <m:r>
                                <a:rPr lang="en-US" altLang="zh-CN" sz="2400" i="1">
                                  <a:solidFill>
                                    <a:prstClr val="black"/>
                                  </a:solidFill>
                                  <a:latin typeface="Cambria Math" panose="02040503050406030204" pitchFamily="18" charset="0"/>
                                </a:rPr>
                                <m:t>2</m:t>
                              </m:r>
                            </m:sup>
                          </m:sSup>
                          <m:sSup>
                            <m:sSupPr>
                              <m:ctrlPr>
                                <a:rPr lang="en-US" altLang="zh-CN" sz="2400" i="1">
                                  <a:solidFill>
                                    <a:prstClr val="black"/>
                                  </a:solidFill>
                                  <a:latin typeface="Cambria Math" panose="02040503050406030204" pitchFamily="18" charset="0"/>
                                </a:rPr>
                              </m:ctrlPr>
                            </m:sSupPr>
                            <m:e>
                              <m:r>
                                <a:rPr lang="zh-CN" altLang="en-US" sz="2400" i="1" smtClean="0">
                                  <a:solidFill>
                                    <a:prstClr val="black"/>
                                  </a:solidFill>
                                  <a:latin typeface="Cambria Math" panose="02040503050406030204" pitchFamily="18" charset="0"/>
                                </a:rPr>
                                <m:t>𝜋</m:t>
                              </m:r>
                            </m:e>
                            <m:sup>
                              <m:r>
                                <a:rPr lang="en-US" altLang="zh-CN" sz="2400" i="1">
                                  <a:solidFill>
                                    <a:prstClr val="black"/>
                                  </a:solidFill>
                                  <a:latin typeface="Cambria Math" panose="02040503050406030204" pitchFamily="18" charset="0"/>
                                </a:rPr>
                                <m:t>2</m:t>
                              </m:r>
                            </m:sup>
                          </m:sSup>
                        </m:e>
                      </m:d>
                    </m:oMath>
                  </m:oMathPara>
                </a14:m>
                <a:endParaRPr lang="zh-CN" altLang="en-US" dirty="0"/>
              </a:p>
            </p:txBody>
          </p:sp>
        </mc:Choice>
        <mc:Fallback xmlns="">
          <p:sp>
            <p:nvSpPr>
              <p:cNvPr id="12" name="矩形 11"/>
              <p:cNvSpPr>
                <a:spLocks noRot="1" noChangeAspect="1" noMove="1" noResize="1" noEditPoints="1" noAdjustHandles="1" noChangeArrowheads="1" noChangeShapeType="1" noTextEdit="1"/>
              </p:cNvSpPr>
              <p:nvPr/>
            </p:nvSpPr>
            <p:spPr>
              <a:xfrm>
                <a:off x="4107775" y="5177240"/>
                <a:ext cx="4191789" cy="786177"/>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p:cNvSpPr/>
              <p:nvPr/>
            </p:nvSpPr>
            <p:spPr>
              <a:xfrm>
                <a:off x="6203669" y="2865766"/>
                <a:ext cx="3624517" cy="84388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ad>
                        <m:radPr>
                          <m:degHide m:val="on"/>
                          <m:ctrlPr>
                            <a:rPr lang="zh-CN" altLang="en-US" sz="2400" i="1">
                              <a:solidFill>
                                <a:prstClr val="black"/>
                              </a:solidFill>
                              <a:latin typeface="Cambria Math" panose="02040503050406030204" pitchFamily="18" charset="0"/>
                            </a:rPr>
                          </m:ctrlPr>
                        </m:radPr>
                        <m:deg/>
                        <m:e>
                          <m:sSup>
                            <m:sSupPr>
                              <m:ctrlPr>
                                <a:rPr lang="en-US" altLang="zh-CN" sz="2400" i="1">
                                  <a:solidFill>
                                    <a:prstClr val="black"/>
                                  </a:solidFill>
                                  <a:latin typeface="Cambria Math" panose="02040503050406030204" pitchFamily="18" charset="0"/>
                                </a:rPr>
                              </m:ctrlPr>
                            </m:sSupPr>
                            <m:e>
                              <m:sSup>
                                <m:sSupPr>
                                  <m:ctrlPr>
                                    <a:rPr lang="en-US" altLang="zh-CN" sz="2400" i="1">
                                      <a:solidFill>
                                        <a:prstClr val="black"/>
                                      </a:solidFill>
                                      <a:latin typeface="Cambria Math" panose="02040503050406030204" pitchFamily="18" charset="0"/>
                                    </a:rPr>
                                  </m:ctrlPr>
                                </m:sSupPr>
                                <m:e>
                                  <m:r>
                                    <a:rPr lang="en-US" altLang="zh-CN" sz="2400" i="1">
                                      <a:solidFill>
                                        <a:prstClr val="black"/>
                                      </a:solidFill>
                                      <a:latin typeface="Cambria Math" panose="02040503050406030204" pitchFamily="18" charset="0"/>
                                    </a:rPr>
                                    <m:t>𝑥</m:t>
                                  </m:r>
                                </m:e>
                                <m:sup>
                                  <m:r>
                                    <a:rPr lang="en-US" altLang="zh-CN" sz="2400" i="1">
                                      <a:solidFill>
                                        <a:prstClr val="black"/>
                                      </a:solidFill>
                                      <a:latin typeface="Cambria Math" panose="02040503050406030204" pitchFamily="18" charset="0"/>
                                    </a:rPr>
                                    <m:t>′</m:t>
                                  </m:r>
                                </m:sup>
                              </m:sSup>
                            </m:e>
                            <m:sup>
                              <m:r>
                                <a:rPr lang="en-US" altLang="zh-CN" sz="2400" i="1">
                                  <a:solidFill>
                                    <a:prstClr val="black"/>
                                  </a:solidFill>
                                  <a:latin typeface="Cambria Math" panose="02040503050406030204" pitchFamily="18" charset="0"/>
                                </a:rPr>
                                <m:t>2</m:t>
                              </m:r>
                            </m:sup>
                          </m:sSup>
                          <m:d>
                            <m:dPr>
                              <m:ctrlPr>
                                <a:rPr lang="en-US" altLang="zh-CN" sz="2400" i="1">
                                  <a:solidFill>
                                    <a:prstClr val="black"/>
                                  </a:solidFill>
                                  <a:latin typeface="Cambria Math" panose="02040503050406030204" pitchFamily="18" charset="0"/>
                                </a:rPr>
                              </m:ctrlPr>
                            </m:dPr>
                            <m:e>
                              <m:r>
                                <a:rPr lang="en-US" altLang="zh-CN" sz="2400" i="1">
                                  <a:solidFill>
                                    <a:prstClr val="black"/>
                                  </a:solidFill>
                                  <a:latin typeface="Cambria Math" panose="02040503050406030204" pitchFamily="18" charset="0"/>
                                </a:rPr>
                                <m:t>𝑡</m:t>
                              </m:r>
                            </m:e>
                          </m:d>
                          <m:r>
                            <a:rPr lang="en-US" altLang="zh-CN" sz="2400" i="1">
                              <a:solidFill>
                                <a:prstClr val="black"/>
                              </a:solidFill>
                              <a:latin typeface="Cambria Math" panose="02040503050406030204" pitchFamily="18" charset="0"/>
                            </a:rPr>
                            <m:t>+</m:t>
                          </m:r>
                          <m:sSup>
                            <m:sSupPr>
                              <m:ctrlPr>
                                <a:rPr lang="en-US" altLang="zh-CN" sz="2400" i="1">
                                  <a:solidFill>
                                    <a:prstClr val="black"/>
                                  </a:solidFill>
                                  <a:latin typeface="Cambria Math" panose="02040503050406030204" pitchFamily="18" charset="0"/>
                                </a:rPr>
                              </m:ctrlPr>
                            </m:sSupPr>
                            <m:e>
                              <m:sSup>
                                <m:sSupPr>
                                  <m:ctrlPr>
                                    <a:rPr lang="en-US" altLang="zh-CN" sz="2400" i="1">
                                      <a:solidFill>
                                        <a:prstClr val="black"/>
                                      </a:solidFill>
                                      <a:latin typeface="Cambria Math" panose="02040503050406030204" pitchFamily="18" charset="0"/>
                                    </a:rPr>
                                  </m:ctrlPr>
                                </m:sSupPr>
                                <m:e>
                                  <m:r>
                                    <a:rPr lang="en-US" altLang="zh-CN" sz="2400" i="1">
                                      <a:solidFill>
                                        <a:prstClr val="black"/>
                                      </a:solidFill>
                                      <a:latin typeface="Cambria Math" panose="02040503050406030204" pitchFamily="18" charset="0"/>
                                    </a:rPr>
                                    <m:t>𝑦</m:t>
                                  </m:r>
                                </m:e>
                                <m:sup>
                                  <m:r>
                                    <a:rPr lang="en-US" altLang="zh-CN" sz="2400" i="1">
                                      <a:solidFill>
                                        <a:prstClr val="black"/>
                                      </a:solidFill>
                                      <a:latin typeface="Cambria Math" panose="02040503050406030204" pitchFamily="18" charset="0"/>
                                    </a:rPr>
                                    <m:t>′</m:t>
                                  </m:r>
                                </m:sup>
                              </m:sSup>
                            </m:e>
                            <m:sup>
                              <m:r>
                                <a:rPr lang="en-US" altLang="zh-CN" sz="2400" i="1">
                                  <a:solidFill>
                                    <a:prstClr val="black"/>
                                  </a:solidFill>
                                  <a:latin typeface="Cambria Math" panose="02040503050406030204" pitchFamily="18" charset="0"/>
                                </a:rPr>
                                <m:t>2</m:t>
                              </m:r>
                            </m:sup>
                          </m:sSup>
                          <m:d>
                            <m:dPr>
                              <m:ctrlPr>
                                <a:rPr lang="en-US" altLang="zh-CN" sz="2400" i="1">
                                  <a:solidFill>
                                    <a:prstClr val="black"/>
                                  </a:solidFill>
                                  <a:latin typeface="Cambria Math" panose="02040503050406030204" pitchFamily="18" charset="0"/>
                                </a:rPr>
                              </m:ctrlPr>
                            </m:dPr>
                            <m:e>
                              <m:r>
                                <a:rPr lang="en-US" altLang="zh-CN" sz="2400" i="1">
                                  <a:solidFill>
                                    <a:prstClr val="black"/>
                                  </a:solidFill>
                                  <a:latin typeface="Cambria Math" panose="02040503050406030204" pitchFamily="18" charset="0"/>
                                </a:rPr>
                                <m:t>𝑡</m:t>
                              </m:r>
                            </m:e>
                          </m:d>
                          <m:r>
                            <a:rPr lang="en-US" altLang="zh-CN" sz="2400" i="1">
                              <a:solidFill>
                                <a:prstClr val="black"/>
                              </a:solidFill>
                              <a:latin typeface="Cambria Math" panose="02040503050406030204" pitchFamily="18" charset="0"/>
                            </a:rPr>
                            <m:t>+</m:t>
                          </m:r>
                          <m:sSup>
                            <m:sSupPr>
                              <m:ctrlPr>
                                <a:rPr lang="en-US" altLang="zh-CN" sz="2400" i="1">
                                  <a:solidFill>
                                    <a:prstClr val="black"/>
                                  </a:solidFill>
                                  <a:latin typeface="Cambria Math" panose="02040503050406030204" pitchFamily="18" charset="0"/>
                                </a:rPr>
                              </m:ctrlPr>
                            </m:sSupPr>
                            <m:e>
                              <m:sSup>
                                <m:sSupPr>
                                  <m:ctrlPr>
                                    <a:rPr lang="en-US" altLang="zh-CN" sz="2400" i="1">
                                      <a:solidFill>
                                        <a:prstClr val="black"/>
                                      </a:solidFill>
                                      <a:latin typeface="Cambria Math" panose="02040503050406030204" pitchFamily="18" charset="0"/>
                                    </a:rPr>
                                  </m:ctrlPr>
                                </m:sSupPr>
                                <m:e>
                                  <m:r>
                                    <a:rPr lang="en-US" altLang="zh-CN" sz="2400" i="1">
                                      <a:solidFill>
                                        <a:prstClr val="black"/>
                                      </a:solidFill>
                                      <a:latin typeface="Cambria Math" panose="02040503050406030204" pitchFamily="18" charset="0"/>
                                    </a:rPr>
                                    <m:t>𝑧</m:t>
                                  </m:r>
                                </m:e>
                                <m:sup>
                                  <m:r>
                                    <a:rPr lang="en-US" altLang="zh-CN" sz="2400" i="1">
                                      <a:solidFill>
                                        <a:prstClr val="black"/>
                                      </a:solidFill>
                                      <a:latin typeface="Cambria Math" panose="02040503050406030204" pitchFamily="18" charset="0"/>
                                    </a:rPr>
                                    <m:t>′</m:t>
                                  </m:r>
                                </m:sup>
                              </m:sSup>
                            </m:e>
                            <m:sup>
                              <m:r>
                                <a:rPr lang="en-US" altLang="zh-CN" sz="2400" i="1">
                                  <a:solidFill>
                                    <a:prstClr val="black"/>
                                  </a:solidFill>
                                  <a:latin typeface="Cambria Math" panose="02040503050406030204" pitchFamily="18" charset="0"/>
                                </a:rPr>
                                <m:t>2</m:t>
                              </m:r>
                            </m:sup>
                          </m:sSup>
                          <m:d>
                            <m:dPr>
                              <m:ctrlPr>
                                <a:rPr lang="en-US" altLang="zh-CN" sz="2400" i="1">
                                  <a:solidFill>
                                    <a:prstClr val="black"/>
                                  </a:solidFill>
                                  <a:latin typeface="Cambria Math" panose="02040503050406030204" pitchFamily="18" charset="0"/>
                                </a:rPr>
                              </m:ctrlPr>
                            </m:dPr>
                            <m:e>
                              <m:r>
                                <a:rPr lang="en-US" altLang="zh-CN" sz="2400" i="1">
                                  <a:solidFill>
                                    <a:prstClr val="black"/>
                                  </a:solidFill>
                                  <a:latin typeface="Cambria Math" panose="02040503050406030204" pitchFamily="18" charset="0"/>
                                </a:rPr>
                                <m:t>𝑡</m:t>
                              </m:r>
                            </m:e>
                          </m:d>
                        </m:e>
                      </m:rad>
                    </m:oMath>
                  </m:oMathPara>
                </a14:m>
                <a:endParaRPr lang="zh-CN" altLang="en-US" dirty="0"/>
              </a:p>
            </p:txBody>
          </p:sp>
        </mc:Choice>
        <mc:Fallback xmlns="">
          <p:sp>
            <p:nvSpPr>
              <p:cNvPr id="6" name="矩形 5"/>
              <p:cNvSpPr>
                <a:spLocks noRot="1" noChangeAspect="1" noMove="1" noResize="1" noEditPoints="1" noAdjustHandles="1" noChangeArrowheads="1" noChangeShapeType="1" noTextEdit="1"/>
              </p:cNvSpPr>
              <p:nvPr/>
            </p:nvSpPr>
            <p:spPr>
              <a:xfrm>
                <a:off x="6203669" y="2865766"/>
                <a:ext cx="3624517" cy="843885"/>
              </a:xfrm>
              <a:prstGeom prst="rect">
                <a:avLst/>
              </a:prstGeom>
              <a:blipFill>
                <a:blip r:embed="rId9"/>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495597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left)">
                                      <p:cBhvr>
                                        <p:cTn id="7" dur="500"/>
                                        <p:tgtEl>
                                          <p:spTgt spid="5">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500"/>
                                        <p:tgtEl>
                                          <p:spTgt spid="7"/>
                                        </p:tgtEl>
                                      </p:cBhvr>
                                    </p:animEffect>
                                  </p:childTnLst>
                                </p:cTn>
                              </p:par>
                            </p:childTnLst>
                          </p:cTn>
                        </p:par>
                        <p:par>
                          <p:cTn id="25" fill="hold">
                            <p:stCondLst>
                              <p:cond delay="500"/>
                            </p:stCondLst>
                            <p:childTnLst>
                              <p:par>
                                <p:cTn id="26" presetID="10" presetClass="entr" presetSubtype="0" fill="hold" grpId="0" nodeType="after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500"/>
                                        <p:tgtEl>
                                          <p:spTgt spid="6"/>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fade">
                                      <p:cBhvr>
                                        <p:cTn id="33" dur="500"/>
                                        <p:tgtEl>
                                          <p:spTgt spid="11"/>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fade">
                                      <p:cBhvr>
                                        <p:cTn id="3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autoUpdateAnimBg="0"/>
      <p:bldP spid="7" grpId="0"/>
      <p:bldP spid="8" grpId="0"/>
      <p:bldP spid="9" grpId="0"/>
      <p:bldP spid="10" grpId="0"/>
      <p:bldP spid="11" grpId="0"/>
      <p:bldP spid="12" grpId="0"/>
      <p:bldP spid="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33" name="Rectangle 9"/>
          <p:cNvSpPr>
            <a:spLocks noChangeArrowheads="1"/>
          </p:cNvSpPr>
          <p:nvPr/>
        </p:nvSpPr>
        <p:spPr bwMode="auto">
          <a:xfrm>
            <a:off x="1524000" y="0"/>
            <a:ext cx="9144000" cy="2057400"/>
          </a:xfrm>
          <a:prstGeom prst="rect">
            <a:avLst/>
          </a:prstGeom>
          <a:noFill/>
          <a:ln>
            <a:noFill/>
          </a:ln>
          <a:effectLst/>
          <a:extLst>
            <a:ext uri="{909E8E84-426E-40DD-AFC4-6F175D3DCCD1}">
              <a14:hiddenFill xmlns:a14="http://schemas.microsoft.com/office/drawing/2010/main">
                <a:solidFill>
                  <a:srgbClr val="00009B"/>
                </a:solidFill>
              </a14:hiddenFill>
            </a:ext>
            <a:ext uri="{91240B29-F687-4F45-9708-019B960494DF}">
              <a14:hiddenLine xmlns:a14="http://schemas.microsoft.com/office/drawing/2010/main" w="38100" cmpd="dbl">
                <a:solidFill>
                  <a:srgbClr val="0066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1434" name="Rectangle 10"/>
          <p:cNvSpPr>
            <a:spLocks noChangeArrowheads="1"/>
          </p:cNvSpPr>
          <p:nvPr/>
        </p:nvSpPr>
        <p:spPr bwMode="auto">
          <a:xfrm>
            <a:off x="3098800" y="677863"/>
            <a:ext cx="6832600" cy="914400"/>
          </a:xfrm>
          <a:prstGeom prst="rect">
            <a:avLst/>
          </a:prstGeom>
          <a:noFill/>
          <a:ln>
            <a:noFill/>
          </a:ln>
          <a:effectLst/>
          <a:extLst>
            <a:ext uri="{909E8E84-426E-40DD-AFC4-6F175D3DCCD1}">
              <a14:hiddenFill xmlns:a14="http://schemas.microsoft.com/office/drawing/2010/main">
                <a:solidFill>
                  <a:srgbClr val="0033CC"/>
                </a:solidFill>
              </a14:hiddenFill>
            </a:ext>
            <a:ext uri="{91240B29-F687-4F45-9708-019B960494DF}">
              <a14:hiddenLine xmlns:a14="http://schemas.microsoft.com/office/drawing/2010/main" w="76200" cmpd="tri">
                <a:solidFill>
                  <a:srgbClr val="00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a:defRPr sz="4400">
                <a:solidFill>
                  <a:schemeClr val="tx2"/>
                </a:solidFill>
                <a:latin typeface="Arial" panose="020B0604020202020204" pitchFamily="34" charset="0"/>
                <a:ea typeface="宋体" panose="02010600030101010101" pitchFamily="2" charset="-122"/>
              </a:defRPr>
            </a:lvl1pPr>
            <a:lvl2pPr algn="ctr">
              <a:defRPr sz="4400">
                <a:solidFill>
                  <a:schemeClr val="tx2"/>
                </a:solidFill>
                <a:latin typeface="Arial" panose="020B0604020202020204" pitchFamily="34" charset="0"/>
                <a:ea typeface="宋体" panose="02010600030101010101" pitchFamily="2" charset="-122"/>
              </a:defRPr>
            </a:lvl2pPr>
            <a:lvl3pPr algn="ctr">
              <a:defRPr sz="4400">
                <a:solidFill>
                  <a:schemeClr val="tx2"/>
                </a:solidFill>
                <a:latin typeface="Arial" panose="020B0604020202020204" pitchFamily="34" charset="0"/>
                <a:ea typeface="宋体" panose="02010600030101010101" pitchFamily="2" charset="-122"/>
              </a:defRPr>
            </a:lvl3pPr>
            <a:lvl4pPr algn="ctr">
              <a:defRPr sz="4400">
                <a:solidFill>
                  <a:schemeClr val="tx2"/>
                </a:solidFill>
                <a:latin typeface="Arial" panose="020B0604020202020204" pitchFamily="34" charset="0"/>
                <a:ea typeface="宋体" panose="02010600030101010101" pitchFamily="2" charset="-122"/>
              </a:defRPr>
            </a:lvl4pPr>
            <a:lvl5pPr algn="ctr">
              <a:defRPr sz="4400">
                <a:solidFill>
                  <a:schemeClr val="tx2"/>
                </a:solidFill>
                <a:latin typeface="Arial" panose="020B0604020202020204" pitchFamily="34" charset="0"/>
                <a:ea typeface="宋体" panose="02010600030101010101" pitchFamily="2" charset="-122"/>
              </a:defRPr>
            </a:lvl5pPr>
            <a:lvl6pPr marL="457200" algn="ctr"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algn="l"/>
            <a:r>
              <a:rPr lang="zh-CN" altLang="en-US" sz="4000" dirty="0">
                <a:solidFill>
                  <a:schemeClr val="tx1"/>
                </a:solidFill>
                <a:latin typeface="华文行楷" panose="02010800040101010101" pitchFamily="2" charset="-122"/>
                <a:ea typeface="黑体" panose="02010609060101010101" pitchFamily="49" charset="-122"/>
              </a:rPr>
              <a:t>第二节</a:t>
            </a:r>
            <a:r>
              <a:rPr lang="zh-CN" altLang="en-US" sz="4000" dirty="0">
                <a:solidFill>
                  <a:schemeClr val="tx1"/>
                </a:solidFill>
                <a:ea typeface="黑体" panose="02010609060101010101" pitchFamily="49" charset="-122"/>
              </a:rPr>
              <a:t>对坐标的曲线积分</a:t>
            </a:r>
            <a:r>
              <a:rPr lang="zh-CN" altLang="en-US" dirty="0"/>
              <a:t> </a:t>
            </a:r>
          </a:p>
        </p:txBody>
      </p:sp>
      <p:sp>
        <p:nvSpPr>
          <p:cNvPr id="231435" name="AutoShape 11">
            <a:hlinkClick r:id="rId2" action="ppaction://hlinksldjump" highlightClick="1"/>
          </p:cNvPr>
          <p:cNvSpPr>
            <a:spLocks noChangeArrowheads="1"/>
          </p:cNvSpPr>
          <p:nvPr/>
        </p:nvSpPr>
        <p:spPr bwMode="auto">
          <a:xfrm>
            <a:off x="3505200" y="3886200"/>
            <a:ext cx="6019800" cy="457200"/>
          </a:xfrm>
          <a:prstGeom prst="actionButtonBlank">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1436" name="Rectangle 12">
            <a:hlinkClick r:id="rId3" action="ppaction://hlinksldjump"/>
          </p:cNvPr>
          <p:cNvSpPr>
            <a:spLocks noChangeArrowheads="1"/>
          </p:cNvSpPr>
          <p:nvPr/>
        </p:nvSpPr>
        <p:spPr bwMode="auto">
          <a:xfrm>
            <a:off x="3048000" y="1905001"/>
            <a:ext cx="6565900" cy="49244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p>
            <a:pPr>
              <a:spcBef>
                <a:spcPct val="40000"/>
              </a:spcBef>
            </a:pPr>
            <a:r>
              <a:rPr kumimoji="1" lang="zh-CN" altLang="en-US" sz="3200">
                <a:latin typeface="Times New Roman" panose="02020603050405020304" pitchFamily="18" charset="0"/>
                <a:ea typeface="黑体" panose="02010609060101010101" pitchFamily="49" charset="-122"/>
              </a:rPr>
              <a:t>一、对坐标的曲线积分的概念与性质</a:t>
            </a:r>
          </a:p>
        </p:txBody>
      </p:sp>
      <p:sp>
        <p:nvSpPr>
          <p:cNvPr id="231437" name="Rectangle 13">
            <a:hlinkClick r:id="rId2" action="ppaction://hlinksldjump"/>
          </p:cNvPr>
          <p:cNvSpPr>
            <a:spLocks noChangeArrowheads="1"/>
          </p:cNvSpPr>
          <p:nvPr/>
        </p:nvSpPr>
        <p:spPr bwMode="auto">
          <a:xfrm>
            <a:off x="3048000" y="2590801"/>
            <a:ext cx="5334794" cy="49244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p>
            <a:pPr>
              <a:spcBef>
                <a:spcPct val="50000"/>
              </a:spcBef>
            </a:pPr>
            <a:r>
              <a:rPr kumimoji="1" lang="zh-CN" altLang="en-US" sz="3200">
                <a:latin typeface="Times New Roman" panose="02020603050405020304" pitchFamily="18" charset="0"/>
                <a:ea typeface="黑体" panose="02010609060101010101" pitchFamily="49" charset="-122"/>
              </a:rPr>
              <a:t>二、对坐标的曲线积分的计算</a:t>
            </a:r>
          </a:p>
        </p:txBody>
      </p:sp>
      <p:sp>
        <p:nvSpPr>
          <p:cNvPr id="231438" name="Rectangle 14">
            <a:hlinkClick r:id="" action="ppaction://noaction"/>
          </p:cNvPr>
          <p:cNvSpPr>
            <a:spLocks noChangeArrowheads="1"/>
          </p:cNvSpPr>
          <p:nvPr/>
        </p:nvSpPr>
        <p:spPr bwMode="auto">
          <a:xfrm>
            <a:off x="3048000" y="3276601"/>
            <a:ext cx="5334794" cy="5909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cmpd="dbl">
                <a:solidFill>
                  <a:srgbClr val="CC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nSpc>
                <a:spcPct val="120000"/>
              </a:lnSpc>
            </a:pPr>
            <a:r>
              <a:rPr kumimoji="1" lang="zh-CN" altLang="en-US" sz="3200">
                <a:latin typeface="Times New Roman" panose="02020603050405020304" pitchFamily="18" charset="0"/>
                <a:ea typeface="黑体" panose="02010609060101010101" pitchFamily="49" charset="-122"/>
              </a:rPr>
              <a:t>三、两类曲线积分之间的联系</a:t>
            </a:r>
          </a:p>
        </p:txBody>
      </p:sp>
      <p:sp>
        <p:nvSpPr>
          <p:cNvPr id="2" name="日期占位符 1"/>
          <p:cNvSpPr>
            <a:spLocks noGrp="1"/>
          </p:cNvSpPr>
          <p:nvPr>
            <p:ph type="dt" sz="half" idx="10"/>
          </p:nvPr>
        </p:nvSpPr>
        <p:spPr/>
        <p:txBody>
          <a:bodyPr/>
          <a:lstStyle/>
          <a:p>
            <a:fld id="{CE560AD4-90EF-428A-A123-3F9444F459BA}" type="datetime11">
              <a:rPr lang="zh-CN" altLang="en-US" smtClean="0"/>
              <a:t>08:53:16</a:t>
            </a:fld>
            <a:endParaRPr lang="en-US" altLang="zh-CN"/>
          </a:p>
        </p:txBody>
      </p:sp>
    </p:spTree>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E7F4D896-E0DB-4AB2-9347-AB9498A60F30}" type="datetime11">
              <a:rPr lang="zh-CN" altLang="en-US" smtClean="0"/>
              <a:t>08:53:16</a:t>
            </a:fld>
            <a:endParaRPr lang="en-US" altLang="zh-CN"/>
          </a:p>
        </p:txBody>
      </p:sp>
      <mc:AlternateContent xmlns:mc="http://schemas.openxmlformats.org/markup-compatibility/2006" xmlns:a14="http://schemas.microsoft.com/office/drawing/2010/main">
        <mc:Choice Requires="a14">
          <p:sp>
            <p:nvSpPr>
              <p:cNvPr id="3" name="矩形 2"/>
              <p:cNvSpPr/>
              <p:nvPr/>
            </p:nvSpPr>
            <p:spPr>
              <a:xfrm>
                <a:off x="1682110" y="1324115"/>
                <a:ext cx="7962037" cy="878189"/>
              </a:xfrm>
              <a:prstGeom prst="rect">
                <a:avLst/>
              </a:prstGeom>
            </p:spPr>
            <p:txBody>
              <a:bodyPr wrap="square">
                <a:spAutoFit/>
              </a:bodyPr>
              <a:lstStyle/>
              <a:p>
                <a:pPr lvl="0"/>
                <a:r>
                  <a:rPr lang="zh-CN" altLang="en-US" sz="2400" dirty="0">
                    <a:solidFill>
                      <a:prstClr val="black"/>
                    </a:solidFill>
                  </a:rPr>
                  <a:t>设曲线方程为 </a:t>
                </a:r>
                <a14:m>
                  <m:oMath xmlns:m="http://schemas.openxmlformats.org/officeDocument/2006/math">
                    <m:r>
                      <a:rPr lang="en-US" altLang="zh-CN" sz="2400" b="0" i="1" smtClean="0">
                        <a:solidFill>
                          <a:prstClr val="black"/>
                        </a:solidFill>
                        <a:latin typeface="Cambria Math" panose="02040503050406030204" pitchFamily="18" charset="0"/>
                      </a:rPr>
                      <m:t>𝐿</m:t>
                    </m:r>
                    <m:r>
                      <a:rPr lang="en-US" altLang="zh-CN" sz="2400" b="0" i="1" smtClean="0">
                        <a:solidFill>
                          <a:prstClr val="black"/>
                        </a:solidFill>
                        <a:latin typeface="Cambria Math" panose="02040503050406030204" pitchFamily="18" charset="0"/>
                      </a:rPr>
                      <m:t>: </m:t>
                    </m:r>
                    <m:r>
                      <a:rPr lang="en-US" altLang="zh-CN" sz="2400" b="1" i="1">
                        <a:solidFill>
                          <a:prstClr val="black"/>
                        </a:solidFill>
                        <a:latin typeface="Cambria Math" panose="02040503050406030204" pitchFamily="18" charset="0"/>
                      </a:rPr>
                      <m:t>𝒓</m:t>
                    </m:r>
                    <m:d>
                      <m:dPr>
                        <m:ctrlPr>
                          <a:rPr lang="zh-CN" altLang="en-US" sz="2400" i="1">
                            <a:solidFill>
                              <a:prstClr val="black"/>
                            </a:solidFill>
                            <a:latin typeface="Cambria Math" panose="02040503050406030204" pitchFamily="18" charset="0"/>
                          </a:rPr>
                        </m:ctrlPr>
                      </m:dPr>
                      <m:e>
                        <m:r>
                          <a:rPr lang="zh-CN" altLang="en-US" sz="2400" i="1">
                            <a:solidFill>
                              <a:prstClr val="black"/>
                            </a:solidFill>
                            <a:latin typeface="Cambria Math" panose="02040503050406030204" pitchFamily="18" charset="0"/>
                          </a:rPr>
                          <m:t>𝑡</m:t>
                        </m:r>
                      </m:e>
                    </m:d>
                    <m:r>
                      <a:rPr lang="en-US" altLang="zh-CN" sz="2400" i="1">
                        <a:solidFill>
                          <a:prstClr val="black"/>
                        </a:solidFill>
                        <a:latin typeface="Cambria Math" panose="02040503050406030204" pitchFamily="18" charset="0"/>
                      </a:rPr>
                      <m:t>=</m:t>
                    </m:r>
                    <m:r>
                      <a:rPr kumimoji="1" lang="en-US" altLang="zh-CN" sz="2400" b="0" i="1" smtClean="0">
                        <a:solidFill>
                          <a:srgbClr val="000000"/>
                        </a:solidFill>
                        <a:latin typeface="Cambria Math" panose="02040503050406030204" pitchFamily="18" charset="0"/>
                      </a:rPr>
                      <m:t>𝑥</m:t>
                    </m:r>
                    <m:d>
                      <m:dPr>
                        <m:ctrlPr>
                          <a:rPr lang="zh-CN" altLang="en-US" sz="2400" i="1">
                            <a:solidFill>
                              <a:prstClr val="black"/>
                            </a:solidFill>
                            <a:latin typeface="Cambria Math" panose="02040503050406030204" pitchFamily="18" charset="0"/>
                          </a:rPr>
                        </m:ctrlPr>
                      </m:dPr>
                      <m:e>
                        <m:r>
                          <a:rPr lang="zh-CN" altLang="en-US" sz="2400" i="1">
                            <a:solidFill>
                              <a:prstClr val="black"/>
                            </a:solidFill>
                            <a:latin typeface="Cambria Math" panose="02040503050406030204" pitchFamily="18" charset="0"/>
                          </a:rPr>
                          <m:t>𝑡</m:t>
                        </m:r>
                      </m:e>
                    </m:d>
                    <m:r>
                      <a:rPr lang="en-US" altLang="zh-CN" sz="2400" b="1" i="1">
                        <a:solidFill>
                          <a:prstClr val="black"/>
                        </a:solidFill>
                        <a:latin typeface="Cambria Math" panose="02040503050406030204" pitchFamily="18" charset="0"/>
                      </a:rPr>
                      <m:t>𝒊</m:t>
                    </m:r>
                    <m:r>
                      <a:rPr lang="en-US" altLang="zh-CN" sz="2400" i="1">
                        <a:solidFill>
                          <a:prstClr val="black"/>
                        </a:solidFill>
                        <a:latin typeface="Cambria Math" panose="02040503050406030204" pitchFamily="18" charset="0"/>
                      </a:rPr>
                      <m:t>+</m:t>
                    </m:r>
                    <m:r>
                      <a:rPr kumimoji="1" lang="en-US" altLang="zh-CN" sz="2400" b="0" i="1" smtClean="0">
                        <a:solidFill>
                          <a:srgbClr val="000000"/>
                        </a:solidFill>
                        <a:latin typeface="Cambria Math" panose="02040503050406030204" pitchFamily="18" charset="0"/>
                      </a:rPr>
                      <m:t>𝑦</m:t>
                    </m:r>
                    <m:d>
                      <m:dPr>
                        <m:ctrlPr>
                          <a:rPr lang="zh-CN" altLang="en-US" sz="2400" i="1">
                            <a:solidFill>
                              <a:prstClr val="black"/>
                            </a:solidFill>
                            <a:latin typeface="Cambria Math" panose="02040503050406030204" pitchFamily="18" charset="0"/>
                          </a:rPr>
                        </m:ctrlPr>
                      </m:dPr>
                      <m:e>
                        <m:r>
                          <a:rPr lang="zh-CN" altLang="en-US" sz="2400" i="1">
                            <a:solidFill>
                              <a:prstClr val="black"/>
                            </a:solidFill>
                            <a:latin typeface="Cambria Math" panose="02040503050406030204" pitchFamily="18" charset="0"/>
                          </a:rPr>
                          <m:t>𝑡</m:t>
                        </m:r>
                      </m:e>
                    </m:d>
                    <m:r>
                      <a:rPr lang="en-US" altLang="zh-CN" sz="2400" b="1" i="1">
                        <a:solidFill>
                          <a:prstClr val="black"/>
                        </a:solidFill>
                        <a:latin typeface="Cambria Math" panose="02040503050406030204" pitchFamily="18" charset="0"/>
                      </a:rPr>
                      <m:t>𝒋</m:t>
                    </m:r>
                    <m:r>
                      <a:rPr lang="en-US" altLang="zh-CN" sz="2400" i="1">
                        <a:solidFill>
                          <a:prstClr val="black"/>
                        </a:solidFill>
                        <a:latin typeface="Cambria Math" panose="02040503050406030204" pitchFamily="18" charset="0"/>
                      </a:rPr>
                      <m:t>+</m:t>
                    </m:r>
                    <m:r>
                      <a:rPr kumimoji="1" lang="en-US" altLang="zh-CN" sz="2400" b="0" i="1" smtClean="0">
                        <a:solidFill>
                          <a:srgbClr val="000000"/>
                        </a:solidFill>
                        <a:latin typeface="Cambria Math" panose="02040503050406030204" pitchFamily="18" charset="0"/>
                      </a:rPr>
                      <m:t>𝑧</m:t>
                    </m:r>
                    <m:d>
                      <m:dPr>
                        <m:ctrlPr>
                          <a:rPr lang="zh-CN" altLang="en-US" sz="2400" i="1">
                            <a:solidFill>
                              <a:prstClr val="black"/>
                            </a:solidFill>
                            <a:latin typeface="Cambria Math" panose="02040503050406030204" pitchFamily="18" charset="0"/>
                          </a:rPr>
                        </m:ctrlPr>
                      </m:dPr>
                      <m:e>
                        <m:r>
                          <a:rPr lang="zh-CN" altLang="en-US" sz="2400" i="1">
                            <a:solidFill>
                              <a:prstClr val="black"/>
                            </a:solidFill>
                            <a:latin typeface="Cambria Math" panose="02040503050406030204" pitchFamily="18" charset="0"/>
                          </a:rPr>
                          <m:t>𝑡</m:t>
                        </m:r>
                      </m:e>
                    </m:d>
                    <m:r>
                      <a:rPr lang="en-US" altLang="zh-CN" sz="2400" b="1" i="1">
                        <a:solidFill>
                          <a:prstClr val="black"/>
                        </a:solidFill>
                        <a:latin typeface="Cambria Math" panose="02040503050406030204" pitchFamily="18" charset="0"/>
                      </a:rPr>
                      <m:t>𝒌</m:t>
                    </m:r>
                  </m:oMath>
                </a14:m>
                <a:r>
                  <a:rPr lang="en-US" altLang="zh-CN" sz="2400" dirty="0"/>
                  <a:t>,</a:t>
                </a:r>
                <a:r>
                  <a:rPr lang="el-GR" altLang="zh-CN" sz="2400" dirty="0">
                    <a:solidFill>
                      <a:prstClr val="black"/>
                    </a:solidFill>
                    <a:ea typeface="Cambria Math" panose="02040503050406030204" pitchFamily="18" charset="0"/>
                  </a:rPr>
                  <a:t> </a:t>
                </a:r>
                <a14:m>
                  <m:oMath xmlns:m="http://schemas.openxmlformats.org/officeDocument/2006/math">
                    <m:r>
                      <a:rPr lang="en-US" altLang="zh-CN" sz="2400" b="0" i="1" smtClean="0">
                        <a:solidFill>
                          <a:prstClr val="black"/>
                        </a:solidFill>
                        <a:latin typeface="Cambria Math" panose="02040503050406030204" pitchFamily="18" charset="0"/>
                        <a:ea typeface="Cambria Math" panose="02040503050406030204" pitchFamily="18" charset="0"/>
                      </a:rPr>
                      <m:t>𝑎</m:t>
                    </m:r>
                    <m:r>
                      <a:rPr lang="el-GR" altLang="zh-CN" sz="2400" i="1">
                        <a:solidFill>
                          <a:prstClr val="black"/>
                        </a:solidFill>
                        <a:latin typeface="Cambria Math" panose="02040503050406030204" pitchFamily="18" charset="0"/>
                        <a:ea typeface="Cambria Math" panose="02040503050406030204" pitchFamily="18" charset="0"/>
                      </a:rPr>
                      <m:t>≤</m:t>
                    </m:r>
                    <m:r>
                      <a:rPr lang="zh-CN" altLang="en-US" sz="2400" i="1">
                        <a:solidFill>
                          <a:prstClr val="black"/>
                        </a:solidFill>
                        <a:latin typeface="Cambria Math" panose="02040503050406030204" pitchFamily="18" charset="0"/>
                      </a:rPr>
                      <m:t>𝑡</m:t>
                    </m:r>
                    <m:r>
                      <a:rPr lang="zh-CN" altLang="en-US" sz="2400" i="1">
                        <a:solidFill>
                          <a:prstClr val="black"/>
                        </a:solidFill>
                        <a:latin typeface="Cambria Math" panose="02040503050406030204" pitchFamily="18" charset="0"/>
                      </a:rPr>
                      <m:t>≤</m:t>
                    </m:r>
                    <m:r>
                      <a:rPr lang="en-US" altLang="zh-CN" sz="2400" b="0" i="1" smtClean="0">
                        <a:solidFill>
                          <a:prstClr val="black"/>
                        </a:solidFill>
                        <a:latin typeface="Cambria Math" panose="02040503050406030204" pitchFamily="18" charset="0"/>
                      </a:rPr>
                      <m:t>𝑏</m:t>
                    </m:r>
                  </m:oMath>
                </a14:m>
                <a:r>
                  <a:rPr lang="en-US" altLang="zh-CN" sz="2400" dirty="0"/>
                  <a:t>,</a:t>
                </a:r>
                <a:r>
                  <a:rPr lang="zh-CN" altLang="en-US" sz="2400" dirty="0"/>
                  <a:t>且</a:t>
                </a:r>
                <a14:m>
                  <m:oMath xmlns:m="http://schemas.openxmlformats.org/officeDocument/2006/math">
                    <m:acc>
                      <m:accPr>
                        <m:chr m:val="⃗"/>
                        <m:ctrlPr>
                          <a:rPr lang="zh-CN" altLang="en-US" sz="2400" i="1">
                            <a:solidFill>
                              <a:prstClr val="black"/>
                            </a:solidFill>
                            <a:latin typeface="Cambria Math" panose="02040503050406030204" pitchFamily="18" charset="0"/>
                          </a:rPr>
                        </m:ctrlPr>
                      </m:accPr>
                      <m:e>
                        <m:r>
                          <a:rPr lang="en-US" altLang="zh-CN" sz="2400" b="0" i="1" smtClean="0">
                            <a:solidFill>
                              <a:prstClr val="black"/>
                            </a:solidFill>
                            <a:latin typeface="Cambria Math" panose="02040503050406030204" pitchFamily="18" charset="0"/>
                          </a:rPr>
                          <m:t>𝑂𝐴</m:t>
                        </m:r>
                      </m:e>
                    </m:acc>
                    <m:r>
                      <a:rPr lang="en-US" altLang="zh-CN" sz="2400" b="0" i="1" smtClean="0">
                        <a:solidFill>
                          <a:prstClr val="black"/>
                        </a:solidFill>
                        <a:latin typeface="Cambria Math" panose="02040503050406030204" pitchFamily="18" charset="0"/>
                      </a:rPr>
                      <m:t>=</m:t>
                    </m:r>
                    <m:r>
                      <a:rPr lang="en-US" altLang="zh-CN" sz="2400" b="1" i="1">
                        <a:solidFill>
                          <a:prstClr val="black"/>
                        </a:solidFill>
                        <a:latin typeface="Cambria Math" panose="02040503050406030204" pitchFamily="18" charset="0"/>
                      </a:rPr>
                      <m:t>𝒓</m:t>
                    </m:r>
                    <m:d>
                      <m:dPr>
                        <m:ctrlPr>
                          <a:rPr lang="zh-CN" altLang="en-US" sz="2400" i="1">
                            <a:solidFill>
                              <a:prstClr val="black"/>
                            </a:solidFill>
                            <a:latin typeface="Cambria Math" panose="02040503050406030204" pitchFamily="18" charset="0"/>
                          </a:rPr>
                        </m:ctrlPr>
                      </m:dPr>
                      <m:e>
                        <m:r>
                          <a:rPr lang="en-US" altLang="zh-CN" sz="2400" b="0" i="1" smtClean="0">
                            <a:solidFill>
                              <a:prstClr val="black"/>
                            </a:solidFill>
                            <a:latin typeface="Cambria Math" panose="02040503050406030204" pitchFamily="18" charset="0"/>
                          </a:rPr>
                          <m:t>𝑎</m:t>
                        </m:r>
                      </m:e>
                    </m:d>
                  </m:oMath>
                </a14:m>
                <a:r>
                  <a:rPr lang="en-US" altLang="zh-CN" sz="2400" dirty="0"/>
                  <a:t>,</a:t>
                </a:r>
                <a:r>
                  <a:rPr lang="zh-CN" altLang="en-US" sz="2400" dirty="0">
                    <a:solidFill>
                      <a:prstClr val="black"/>
                    </a:solidFill>
                  </a:rPr>
                  <a:t> </a:t>
                </a:r>
                <a14:m>
                  <m:oMath xmlns:m="http://schemas.openxmlformats.org/officeDocument/2006/math">
                    <m:acc>
                      <m:accPr>
                        <m:chr m:val="⃗"/>
                        <m:ctrlPr>
                          <a:rPr lang="zh-CN" altLang="en-US" sz="2400" i="1">
                            <a:solidFill>
                              <a:prstClr val="black"/>
                            </a:solidFill>
                            <a:latin typeface="Cambria Math" panose="02040503050406030204" pitchFamily="18" charset="0"/>
                          </a:rPr>
                        </m:ctrlPr>
                      </m:accPr>
                      <m:e>
                        <m:r>
                          <a:rPr lang="en-US" altLang="zh-CN" sz="2400" i="1">
                            <a:solidFill>
                              <a:prstClr val="black"/>
                            </a:solidFill>
                            <a:latin typeface="Cambria Math" panose="02040503050406030204" pitchFamily="18" charset="0"/>
                          </a:rPr>
                          <m:t>𝑂</m:t>
                        </m:r>
                        <m:r>
                          <a:rPr lang="en-US" altLang="zh-CN" sz="2400" b="0" i="1" smtClean="0">
                            <a:solidFill>
                              <a:prstClr val="black"/>
                            </a:solidFill>
                            <a:latin typeface="Cambria Math" panose="02040503050406030204" pitchFamily="18" charset="0"/>
                          </a:rPr>
                          <m:t>𝐵</m:t>
                        </m:r>
                      </m:e>
                    </m:acc>
                    <m:r>
                      <a:rPr lang="en-US" altLang="zh-CN" sz="2400" i="1">
                        <a:solidFill>
                          <a:prstClr val="black"/>
                        </a:solidFill>
                        <a:latin typeface="Cambria Math" panose="02040503050406030204" pitchFamily="18" charset="0"/>
                      </a:rPr>
                      <m:t>=</m:t>
                    </m:r>
                    <m:r>
                      <a:rPr lang="en-US" altLang="zh-CN" sz="2400" b="1" i="1">
                        <a:solidFill>
                          <a:prstClr val="black"/>
                        </a:solidFill>
                        <a:latin typeface="Cambria Math" panose="02040503050406030204" pitchFamily="18" charset="0"/>
                      </a:rPr>
                      <m:t>𝒓</m:t>
                    </m:r>
                    <m:d>
                      <m:dPr>
                        <m:ctrlPr>
                          <a:rPr lang="zh-CN" altLang="en-US" sz="2400" i="1">
                            <a:solidFill>
                              <a:prstClr val="black"/>
                            </a:solidFill>
                            <a:latin typeface="Cambria Math" panose="02040503050406030204" pitchFamily="18" charset="0"/>
                          </a:rPr>
                        </m:ctrlPr>
                      </m:dPr>
                      <m:e>
                        <m:r>
                          <a:rPr lang="en-US" altLang="zh-CN" sz="2400" b="0" i="1" smtClean="0">
                            <a:solidFill>
                              <a:prstClr val="black"/>
                            </a:solidFill>
                            <a:latin typeface="Cambria Math" panose="02040503050406030204" pitchFamily="18" charset="0"/>
                          </a:rPr>
                          <m:t>𝑏</m:t>
                        </m:r>
                      </m:e>
                    </m:d>
                  </m:oMath>
                </a14:m>
                <a:r>
                  <a:rPr lang="en-US" altLang="zh-CN" sz="2400" dirty="0"/>
                  <a:t>,</a:t>
                </a:r>
                <a:r>
                  <a:rPr lang="zh-CN" altLang="en-US" sz="2400" dirty="0"/>
                  <a:t>则</a:t>
                </a:r>
              </a:p>
            </p:txBody>
          </p:sp>
        </mc:Choice>
        <mc:Fallback xmlns="">
          <p:sp>
            <p:nvSpPr>
              <p:cNvPr id="3" name="矩形 2"/>
              <p:cNvSpPr>
                <a:spLocks noRot="1" noChangeAspect="1" noMove="1" noResize="1" noEditPoints="1" noAdjustHandles="1" noChangeArrowheads="1" noChangeShapeType="1" noTextEdit="1"/>
              </p:cNvSpPr>
              <p:nvPr/>
            </p:nvSpPr>
            <p:spPr>
              <a:xfrm>
                <a:off x="1682110" y="1324115"/>
                <a:ext cx="7962037" cy="878189"/>
              </a:xfrm>
              <a:prstGeom prst="rect">
                <a:avLst/>
              </a:prstGeom>
              <a:blipFill>
                <a:blip r:embed="rId3"/>
                <a:stretch>
                  <a:fillRect l="-1225" t="-7639" b="-1527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 name="矩形 31"/>
              <p:cNvSpPr/>
              <p:nvPr/>
            </p:nvSpPr>
            <p:spPr>
              <a:xfrm>
                <a:off x="1775613" y="2179519"/>
                <a:ext cx="6508513" cy="634148"/>
              </a:xfrm>
              <a:prstGeom prst="rect">
                <a:avLst/>
              </a:prstGeom>
            </p:spPr>
            <p:txBody>
              <a:bodyPr wrap="none">
                <a:spAutoFit/>
              </a:bodyPr>
              <a:lstStyle/>
              <a:p>
                <a14:m>
                  <m:oMath xmlns:m="http://schemas.openxmlformats.org/officeDocument/2006/math">
                    <m:r>
                      <a:rPr lang="en-US" altLang="zh-CN" sz="2400" b="1" i="1" kern="0" smtClean="0">
                        <a:solidFill>
                          <a:srgbClr val="0000FF"/>
                        </a:solidFill>
                        <a:latin typeface="Cambria Math" panose="02040503050406030204" pitchFamily="18" charset="0"/>
                        <a:ea typeface="Cambria Math" panose="02040503050406030204" pitchFamily="18" charset="0"/>
                      </a:rPr>
                      <m:t>𝒗</m:t>
                    </m:r>
                    <m:r>
                      <a:rPr lang="en-US" altLang="zh-CN" sz="2400" b="1" i="1" kern="0" smtClean="0">
                        <a:solidFill>
                          <a:srgbClr val="0000FF"/>
                        </a:solidFill>
                        <a:latin typeface="Cambria Math" panose="02040503050406030204" pitchFamily="18" charset="0"/>
                        <a:ea typeface="Cambria Math" panose="02040503050406030204" pitchFamily="18" charset="0"/>
                      </a:rPr>
                      <m:t>(</m:t>
                    </m:r>
                    <m:r>
                      <a:rPr lang="en-US" altLang="zh-CN" sz="2400" b="0" i="1" kern="0" smtClean="0">
                        <a:solidFill>
                          <a:srgbClr val="0000FF"/>
                        </a:solidFill>
                        <a:latin typeface="Cambria Math" panose="02040503050406030204" pitchFamily="18" charset="0"/>
                        <a:ea typeface="Cambria Math" panose="02040503050406030204" pitchFamily="18" charset="0"/>
                      </a:rPr>
                      <m:t>𝑡</m:t>
                    </m:r>
                    <m:r>
                      <a:rPr lang="en-US" altLang="zh-CN" sz="2400" b="1" i="1" kern="0" smtClean="0">
                        <a:solidFill>
                          <a:srgbClr val="0000FF"/>
                        </a:solidFill>
                        <a:latin typeface="Cambria Math" panose="02040503050406030204" pitchFamily="18" charset="0"/>
                        <a:ea typeface="Cambria Math" panose="02040503050406030204" pitchFamily="18" charset="0"/>
                      </a:rPr>
                      <m:t>)</m:t>
                    </m:r>
                    <m:r>
                      <a:rPr lang="en-US" altLang="zh-CN" sz="2400" kern="0">
                        <a:solidFill>
                          <a:srgbClr val="0000FF"/>
                        </a:solidFill>
                        <a:latin typeface="Cambria Math" panose="02040503050406030204" pitchFamily="18" charset="0"/>
                        <a:ea typeface="Cambria Math" panose="02040503050406030204" pitchFamily="18" charset="0"/>
                      </a:rPr>
                      <m:t>=</m:t>
                    </m:r>
                    <m:f>
                      <m:fPr>
                        <m:ctrlPr>
                          <a:rPr lang="en-US" altLang="zh-CN" sz="2400" i="1" kern="0">
                            <a:solidFill>
                              <a:srgbClr val="0000FF"/>
                            </a:solidFill>
                            <a:latin typeface="Cambria Math" panose="02040503050406030204" pitchFamily="18" charset="0"/>
                            <a:ea typeface="Cambria Math" panose="02040503050406030204" pitchFamily="18" charset="0"/>
                          </a:rPr>
                        </m:ctrlPr>
                      </m:fPr>
                      <m:num>
                        <m:r>
                          <m:rPr>
                            <m:sty m:val="p"/>
                          </m:rPr>
                          <a:rPr lang="en-US" altLang="zh-CN" sz="2400" kern="0">
                            <a:solidFill>
                              <a:srgbClr val="0000FF"/>
                            </a:solidFill>
                            <a:latin typeface="Cambria Math" panose="02040503050406030204" pitchFamily="18" charset="0"/>
                            <a:ea typeface="Cambria Math" panose="02040503050406030204" pitchFamily="18" charset="0"/>
                          </a:rPr>
                          <m:t>d</m:t>
                        </m:r>
                        <m:r>
                          <a:rPr lang="en-US" altLang="zh-CN" sz="2400" b="1" i="1" kern="0">
                            <a:solidFill>
                              <a:srgbClr val="0000FF"/>
                            </a:solidFill>
                            <a:latin typeface="Cambria Math" panose="02040503050406030204" pitchFamily="18" charset="0"/>
                            <a:ea typeface="Cambria Math" panose="02040503050406030204" pitchFamily="18" charset="0"/>
                          </a:rPr>
                          <m:t>𝒓</m:t>
                        </m:r>
                      </m:num>
                      <m:den>
                        <m:r>
                          <m:rPr>
                            <m:sty m:val="p"/>
                          </m:rPr>
                          <a:rPr lang="en-US" altLang="zh-CN" sz="2400" kern="0">
                            <a:solidFill>
                              <a:srgbClr val="0000FF"/>
                            </a:solidFill>
                            <a:latin typeface="Cambria Math" panose="02040503050406030204" pitchFamily="18" charset="0"/>
                            <a:ea typeface="Cambria Math" panose="02040503050406030204" pitchFamily="18" charset="0"/>
                          </a:rPr>
                          <m:t>d</m:t>
                        </m:r>
                        <m:r>
                          <a:rPr lang="en-US" altLang="zh-CN" sz="2400" i="1" kern="0">
                            <a:solidFill>
                              <a:srgbClr val="0000FF"/>
                            </a:solidFill>
                            <a:latin typeface="Cambria Math" panose="02040503050406030204" pitchFamily="18" charset="0"/>
                            <a:ea typeface="Cambria Math" panose="02040503050406030204" pitchFamily="18" charset="0"/>
                          </a:rPr>
                          <m:t>𝑡</m:t>
                        </m:r>
                      </m:den>
                    </m:f>
                  </m:oMath>
                </a14:m>
                <a:r>
                  <a:rPr lang="zh-CN" altLang="en-US" sz="2400" dirty="0"/>
                  <a:t> 方向如图所示，即</a:t>
                </a:r>
                <a14:m>
                  <m:oMath xmlns:m="http://schemas.openxmlformats.org/officeDocument/2006/math">
                    <m:f>
                      <m:fPr>
                        <m:ctrlPr>
                          <a:rPr lang="en-US" altLang="zh-CN" sz="2400" i="1" kern="0">
                            <a:solidFill>
                              <a:srgbClr val="0000FF"/>
                            </a:solidFill>
                            <a:latin typeface="Cambria Math" panose="02040503050406030204" pitchFamily="18" charset="0"/>
                            <a:ea typeface="Cambria Math" panose="02040503050406030204" pitchFamily="18" charset="0"/>
                          </a:rPr>
                        </m:ctrlPr>
                      </m:fPr>
                      <m:num>
                        <m:r>
                          <m:rPr>
                            <m:sty m:val="p"/>
                          </m:rPr>
                          <a:rPr lang="en-US" altLang="zh-CN" sz="2400" kern="0">
                            <a:solidFill>
                              <a:srgbClr val="0000FF"/>
                            </a:solidFill>
                            <a:latin typeface="Cambria Math" panose="02040503050406030204" pitchFamily="18" charset="0"/>
                            <a:ea typeface="Cambria Math" panose="02040503050406030204" pitchFamily="18" charset="0"/>
                          </a:rPr>
                          <m:t>d</m:t>
                        </m:r>
                        <m:r>
                          <a:rPr lang="en-US" altLang="zh-CN" sz="2400" b="1" i="1" kern="0">
                            <a:solidFill>
                              <a:srgbClr val="0000FF"/>
                            </a:solidFill>
                            <a:latin typeface="Cambria Math" panose="02040503050406030204" pitchFamily="18" charset="0"/>
                            <a:ea typeface="Cambria Math" panose="02040503050406030204" pitchFamily="18" charset="0"/>
                          </a:rPr>
                          <m:t>𝒓</m:t>
                        </m:r>
                      </m:num>
                      <m:den>
                        <m:r>
                          <m:rPr>
                            <m:sty m:val="p"/>
                          </m:rPr>
                          <a:rPr lang="en-US" altLang="zh-CN" sz="2400" kern="0">
                            <a:solidFill>
                              <a:srgbClr val="0000FF"/>
                            </a:solidFill>
                            <a:latin typeface="Cambria Math" panose="02040503050406030204" pitchFamily="18" charset="0"/>
                            <a:ea typeface="Cambria Math" panose="02040503050406030204" pitchFamily="18" charset="0"/>
                          </a:rPr>
                          <m:t>d</m:t>
                        </m:r>
                        <m:r>
                          <a:rPr lang="en-US" altLang="zh-CN" sz="2400" i="1" kern="0">
                            <a:solidFill>
                              <a:srgbClr val="0000FF"/>
                            </a:solidFill>
                            <a:latin typeface="Cambria Math" panose="02040503050406030204" pitchFamily="18" charset="0"/>
                            <a:ea typeface="Cambria Math" panose="02040503050406030204" pitchFamily="18" charset="0"/>
                          </a:rPr>
                          <m:t>𝑡</m:t>
                        </m:r>
                      </m:den>
                    </m:f>
                  </m:oMath>
                </a14:m>
                <a:r>
                  <a:rPr lang="zh-CN" altLang="en-US" sz="2400" dirty="0">
                    <a:solidFill>
                      <a:srgbClr val="FF0000"/>
                    </a:solidFill>
                  </a:rPr>
                  <a:t>指向</a:t>
                </a:r>
                <a14:m>
                  <m:oMath xmlns:m="http://schemas.openxmlformats.org/officeDocument/2006/math">
                    <m:r>
                      <a:rPr lang="zh-CN" altLang="en-US" sz="2400" i="1">
                        <a:solidFill>
                          <a:srgbClr val="FF0000"/>
                        </a:solidFill>
                        <a:latin typeface="Cambria Math" panose="02040503050406030204" pitchFamily="18" charset="0"/>
                      </a:rPr>
                      <m:t>𝑡</m:t>
                    </m:r>
                  </m:oMath>
                </a14:m>
                <a:r>
                  <a:rPr lang="zh-CN" altLang="en-US" sz="2400" dirty="0">
                    <a:solidFill>
                      <a:srgbClr val="FF0000"/>
                    </a:solidFill>
                  </a:rPr>
                  <a:t>增大的方向</a:t>
                </a:r>
              </a:p>
            </p:txBody>
          </p:sp>
        </mc:Choice>
        <mc:Fallback xmlns="">
          <p:sp>
            <p:nvSpPr>
              <p:cNvPr id="32" name="矩形 31"/>
              <p:cNvSpPr>
                <a:spLocks noRot="1" noChangeAspect="1" noMove="1" noResize="1" noEditPoints="1" noAdjustHandles="1" noChangeArrowheads="1" noChangeShapeType="1" noTextEdit="1"/>
              </p:cNvSpPr>
              <p:nvPr/>
            </p:nvSpPr>
            <p:spPr>
              <a:xfrm>
                <a:off x="1775613" y="2179519"/>
                <a:ext cx="6508513" cy="634148"/>
              </a:xfrm>
              <a:prstGeom prst="rect">
                <a:avLst/>
              </a:prstGeom>
              <a:blipFill>
                <a:blip r:embed="rId10"/>
                <a:stretch>
                  <a:fillRect r="-468" b="-4808"/>
                </a:stretch>
              </a:blipFill>
            </p:spPr>
            <p:txBody>
              <a:bodyPr/>
              <a:lstStyle/>
              <a:p>
                <a:r>
                  <a:rPr lang="zh-CN" altLang="en-US">
                    <a:noFill/>
                  </a:rPr>
                  <a:t> </a:t>
                </a:r>
              </a:p>
            </p:txBody>
          </p:sp>
        </mc:Fallback>
      </mc:AlternateContent>
      <p:grpSp>
        <p:nvGrpSpPr>
          <p:cNvPr id="4" name="组合 3"/>
          <p:cNvGrpSpPr/>
          <p:nvPr/>
        </p:nvGrpSpPr>
        <p:grpSpPr>
          <a:xfrm>
            <a:off x="8744658" y="2516223"/>
            <a:ext cx="3128760" cy="2851107"/>
            <a:chOff x="8744658" y="2516223"/>
            <a:chExt cx="3128760" cy="2851107"/>
          </a:xfrm>
        </p:grpSpPr>
        <p:grpSp>
          <p:nvGrpSpPr>
            <p:cNvPr id="6" name="Group 999"/>
            <p:cNvGrpSpPr>
              <a:grpSpLocks/>
            </p:cNvGrpSpPr>
            <p:nvPr/>
          </p:nvGrpSpPr>
          <p:grpSpPr bwMode="auto">
            <a:xfrm>
              <a:off x="9016990" y="2516223"/>
              <a:ext cx="1768681" cy="1642795"/>
              <a:chOff x="3600" y="1296"/>
              <a:chExt cx="1623" cy="1295"/>
            </a:xfrm>
          </p:grpSpPr>
          <p:sp>
            <p:nvSpPr>
              <p:cNvPr id="24" name="Arc 1000"/>
              <p:cNvSpPr>
                <a:spLocks/>
              </p:cNvSpPr>
              <p:nvPr/>
            </p:nvSpPr>
            <p:spPr bwMode="auto">
              <a:xfrm flipV="1">
                <a:off x="3744" y="1392"/>
                <a:ext cx="1248" cy="100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noFill/>
              <a:ln w="31750">
                <a:solidFill>
                  <a:srgbClr val="3333CC"/>
                </a:solidFill>
                <a:round/>
                <a:headEnd/>
                <a:tailEnd/>
              </a:ln>
              <a:effectLst/>
              <a:extLst>
                <a:ext uri="{909E8E84-426E-40DD-AFC4-6F175D3DCCD1}">
                  <a14:hiddenFill xmlns:a14="http://schemas.microsoft.com/office/drawing/2010/main">
                    <a:solidFill>
                      <a:srgbClr val="00CC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mc:AlternateContent xmlns:mc="http://schemas.openxmlformats.org/markup-compatibility/2006" xmlns:a14="http://schemas.microsoft.com/office/drawing/2010/main">
            <mc:Choice Requires="a14">
              <p:graphicFrame>
                <p:nvGraphicFramePr>
                  <p:cNvPr id="25" name="Object 1001"/>
                  <p:cNvGraphicFramePr>
                    <a:graphicFrameLocks noChangeAspect="1"/>
                  </p:cNvGraphicFramePr>
                  <p:nvPr/>
                </p:nvGraphicFramePr>
                <p:xfrm>
                  <a:off x="3600" y="2400"/>
                  <a:ext cx="183" cy="191"/>
                </p:xfrm>
                <a:graphic>
                  <a:graphicData uri="http://schemas.openxmlformats.org/presentationml/2006/ole">
                    <mc:AlternateContent>
                      <mc:Choice xmlns:v="urn:schemas-microsoft-com:vml" Requires="v">
                        <p:oleObj spid="_x0000_s430377" name="公式" r:id="rId11" imgW="291960" imgH="304560" progId="Equation.3">
                          <p:embed/>
                        </p:oleObj>
                      </mc:Choice>
                      <mc:Fallback>
                        <p:oleObj name="公式" r:id="rId11" imgW="291960" imgH="304560" progId="Equation.3">
                          <p:embed/>
                          <p:pic>
                            <p:nvPicPr>
                              <p:cNvPr id="37" name="Object 1001"/>
                              <p:cNvPicPr>
                                <a:picLocks noChangeAspect="1" noChangeArrowheads="1"/>
                              </p:cNvPicPr>
                              <p:nvPr/>
                            </p:nvPicPr>
                            <p:blipFill>
                              <a:blip r:embed="rId12">
                                <a:extLst>
                                  <a:ext uri="{28A0092B-C50C-407E-A947-70E740481C1C}">
                                    <a14:useLocalDpi val="0"/>
                                  </a:ext>
                                </a:extLst>
                              </a:blip>
                              <a:srcRect/>
                              <a:stretch>
                                <a:fillRect/>
                              </a:stretch>
                            </p:blipFill>
                            <p:spPr bwMode="auto">
                              <a:xfrm>
                                <a:off x="3600" y="2400"/>
                                <a:ext cx="183" cy="191"/>
                              </a:xfrm>
                              <a:prstGeom prst="rect">
                                <a:avLst/>
                              </a:prstGeom>
                              <a:noFill/>
                              <a:ln>
                                <a:noFill/>
                              </a:ln>
                              <a:effectLst/>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 uri="{AF507438-7753-43E0-B8FC-AC1667EBCBE1}">
                                  <a14:hiddenEffects>
                                    <a:effectLst>
                                      <a:outerShdw dist="35921" dir="2700000" algn="ctr" rotWithShape="0">
                                        <a:srgbClr val="808080"/>
                                      </a:outerShdw>
                                    </a:effectLst>
                                  </a14:hiddenEffects>
                                </a:ext>
                              </a:extLst>
                            </p:spPr>
                          </p:pic>
                        </p:oleObj>
                      </mc:Fallback>
                    </mc:AlternateContent>
                  </a:graphicData>
                </a:graphic>
              </p:graphicFrame>
            </mc:Choice>
            <mc:Fallback xmlns="">
              <p:graphicFrame>
                <p:nvGraphicFramePr>
                  <p:cNvPr id="25" name="Object 1001"/>
                  <p:cNvGraphicFramePr>
                    <a:graphicFrameLocks noChangeAspect="1"/>
                  </p:cNvGraphicFramePr>
                  <p:nvPr/>
                </p:nvGraphicFramePr>
                <p:xfrm>
                  <a:off x="3600" y="2400"/>
                  <a:ext cx="183" cy="191"/>
                </p:xfrm>
                <a:graphic>
                  <a:graphicData uri="http://schemas.openxmlformats.org/presentationml/2006/ole">
                    <mc:AlternateContent>
                      <mc:Choice xmlns:v="urn:schemas-microsoft-com:vml" Requires="v">
                        <p:oleObj spid="_x0000_s430317" name="公式" r:id="rId4" imgW="291960" imgH="304560" progId="Equation.3">
                          <p:embed/>
                        </p:oleObj>
                      </mc:Choice>
                      <mc:Fallback>
                        <p:oleObj name="公式" r:id="rId4" imgW="291960" imgH="304560" progId="Equation.3">
                          <p:embed/>
                          <p:pic>
                            <p:nvPicPr>
                              <p:cNvPr id="37" name="Object 100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00" y="2400"/>
                                <a:ext cx="183" cy="19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mc:Fallback>
          </mc:AlternateContent>
          <mc:AlternateContent xmlns:mc="http://schemas.openxmlformats.org/markup-compatibility/2006" xmlns:a14="http://schemas.microsoft.com/office/drawing/2010/main">
            <mc:Choice Requires="a14">
              <p:graphicFrame>
                <p:nvGraphicFramePr>
                  <p:cNvPr id="26" name="Object 1002"/>
                  <p:cNvGraphicFramePr>
                    <a:graphicFrameLocks noChangeAspect="1"/>
                  </p:cNvGraphicFramePr>
                  <p:nvPr/>
                </p:nvGraphicFramePr>
                <p:xfrm>
                  <a:off x="5040" y="1296"/>
                  <a:ext cx="183" cy="183"/>
                </p:xfrm>
                <a:graphic>
                  <a:graphicData uri="http://schemas.openxmlformats.org/presentationml/2006/ole">
                    <mc:AlternateContent>
                      <mc:Choice xmlns:v="urn:schemas-microsoft-com:vml" Requires="v">
                        <p:oleObj spid="_x0000_s430378" name="公式" r:id="rId13" imgW="291960" imgH="291960" progId="Equation.3">
                          <p:embed/>
                        </p:oleObj>
                      </mc:Choice>
                      <mc:Fallback>
                        <p:oleObj name="公式" r:id="rId13" imgW="291960" imgH="291960" progId="Equation.3">
                          <p:embed/>
                          <p:pic>
                            <p:nvPicPr>
                              <p:cNvPr id="38" name="Object 1002"/>
                              <p:cNvPicPr>
                                <a:picLocks noChangeAspect="1" noChangeArrowheads="1"/>
                              </p:cNvPicPr>
                              <p:nvPr/>
                            </p:nvPicPr>
                            <p:blipFill>
                              <a:blip r:embed="rId14">
                                <a:extLst>
                                  <a:ext uri="{28A0092B-C50C-407E-A947-70E740481C1C}">
                                    <a14:useLocalDpi val="0"/>
                                  </a:ext>
                                </a:extLst>
                              </a:blip>
                              <a:srcRect/>
                              <a:stretch>
                                <a:fillRect/>
                              </a:stretch>
                            </p:blipFill>
                            <p:spPr bwMode="auto">
                              <a:xfrm>
                                <a:off x="5040" y="1296"/>
                                <a:ext cx="183" cy="183"/>
                              </a:xfrm>
                              <a:prstGeom prst="rect">
                                <a:avLst/>
                              </a:prstGeom>
                              <a:noFill/>
                              <a:ln>
                                <a:noFill/>
                              </a:ln>
                              <a:effectLst/>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 uri="{AF507438-7753-43E0-B8FC-AC1667EBCBE1}">
                                  <a14:hiddenEffects>
                                    <a:effectLst>
                                      <a:outerShdw dist="35921" dir="2700000" algn="ctr" rotWithShape="0">
                                        <a:srgbClr val="808080"/>
                                      </a:outerShdw>
                                    </a:effectLst>
                                  </a14:hiddenEffects>
                                </a:ext>
                              </a:extLst>
                            </p:spPr>
                          </p:pic>
                        </p:oleObj>
                      </mc:Fallback>
                    </mc:AlternateContent>
                  </a:graphicData>
                </a:graphic>
              </p:graphicFrame>
            </mc:Choice>
            <mc:Fallback xmlns="">
              <p:graphicFrame>
                <p:nvGraphicFramePr>
                  <p:cNvPr id="26" name="Object 1002"/>
                  <p:cNvGraphicFramePr>
                    <a:graphicFrameLocks noChangeAspect="1"/>
                  </p:cNvGraphicFramePr>
                  <p:nvPr/>
                </p:nvGraphicFramePr>
                <p:xfrm>
                  <a:off x="5040" y="1296"/>
                  <a:ext cx="183" cy="183"/>
                </p:xfrm>
                <a:graphic>
                  <a:graphicData uri="http://schemas.openxmlformats.org/presentationml/2006/ole">
                    <mc:AlternateContent>
                      <mc:Choice xmlns:v="urn:schemas-microsoft-com:vml" Requires="v">
                        <p:oleObj spid="_x0000_s430318" name="公式" r:id="rId6" imgW="291960" imgH="291960" progId="Equation.3">
                          <p:embed/>
                        </p:oleObj>
                      </mc:Choice>
                      <mc:Fallback>
                        <p:oleObj name="公式" r:id="rId6" imgW="291960" imgH="291960" progId="Equation.3">
                          <p:embed/>
                          <p:pic>
                            <p:nvPicPr>
                              <p:cNvPr id="38" name="Object 100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40" y="1296"/>
                                <a:ext cx="183" cy="18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mc:Fallback>
          </mc:AlternateContent>
        </p:grpSp>
        <mc:AlternateContent xmlns:mc="http://schemas.openxmlformats.org/markup-compatibility/2006" xmlns:a14="http://schemas.microsoft.com/office/drawing/2010/main">
          <mc:Choice Requires="a14">
            <p:graphicFrame>
              <p:nvGraphicFramePr>
                <p:cNvPr id="12" name="Object 1018"/>
                <p:cNvGraphicFramePr>
                  <a:graphicFrameLocks noChangeAspect="1"/>
                </p:cNvGraphicFramePr>
                <p:nvPr>
                  <p:extLst>
                    <p:ext uri="{D42A27DB-BD31-4B8C-83A1-F6EECF244321}">
                      <p14:modId xmlns:p14="http://schemas.microsoft.com/office/powerpoint/2010/main" val="1973798560"/>
                    </p:ext>
                  </p:extLst>
                </p:nvPr>
              </p:nvGraphicFramePr>
              <p:xfrm>
                <a:off x="10209188" y="2826030"/>
                <a:ext cx="181990" cy="232148"/>
              </p:xfrm>
              <a:graphic>
                <a:graphicData uri="http://schemas.openxmlformats.org/presentationml/2006/ole">
                  <mc:AlternateContent>
                    <mc:Choice xmlns:v="urn:schemas-microsoft-com:vml" Requires="v">
                      <p:oleObj spid="_x0000_s430379" name="公式" r:id="rId15" imgW="266400" imgH="291960" progId="Equation.3">
                        <p:embed/>
                      </p:oleObj>
                    </mc:Choice>
                    <mc:Fallback>
                      <p:oleObj name="公式" r:id="rId15" imgW="266400" imgH="291960" progId="Equation.3">
                        <p:embed/>
                        <p:pic>
                          <p:nvPicPr>
                            <p:cNvPr id="54" name="Object 1018"/>
                            <p:cNvPicPr>
                              <a:picLocks noChangeAspect="1" noChangeArrowheads="1"/>
                            </p:cNvPicPr>
                            <p:nvPr/>
                          </p:nvPicPr>
                          <p:blipFill>
                            <a:blip r:embed="rId16">
                              <a:extLst>
                                <a:ext uri="{28A0092B-C50C-407E-A947-70E740481C1C}">
                                  <a14:useLocalDpi val="0"/>
                                </a:ext>
                              </a:extLst>
                            </a:blip>
                            <a:srcRect/>
                            <a:stretch>
                              <a:fillRect/>
                            </a:stretch>
                          </p:blipFill>
                          <p:spPr bwMode="auto">
                            <a:xfrm>
                              <a:off x="10209188" y="2826030"/>
                              <a:ext cx="181990" cy="232148"/>
                            </a:xfrm>
                            <a:prstGeom prst="rect">
                              <a:avLst/>
                            </a:prstGeom>
                            <a:noFill/>
                            <a:ln>
                              <a:noFill/>
                            </a:ln>
                            <a:effectLst/>
                            <a:extLst/>
                          </p:spPr>
                        </p:pic>
                      </p:oleObj>
                    </mc:Fallback>
                  </mc:AlternateContent>
                </a:graphicData>
              </a:graphic>
            </p:graphicFrame>
          </mc:Choice>
          <mc:Fallback xmlns="">
            <p:graphicFrame>
              <p:nvGraphicFramePr>
                <p:cNvPr id="12" name="Object 1018"/>
                <p:cNvGraphicFramePr>
                  <a:graphicFrameLocks noChangeAspect="1"/>
                </p:cNvGraphicFramePr>
                <p:nvPr>
                  <p:extLst>
                    <p:ext uri="{D42A27DB-BD31-4B8C-83A1-F6EECF244321}">
                      <p14:modId xmlns:p14="http://schemas.microsoft.com/office/powerpoint/2010/main" val="1973798560"/>
                    </p:ext>
                  </p:extLst>
                </p:nvPr>
              </p:nvGraphicFramePr>
              <p:xfrm>
                <a:off x="10209188" y="2826030"/>
                <a:ext cx="181990" cy="232148"/>
              </p:xfrm>
              <a:graphic>
                <a:graphicData uri="http://schemas.openxmlformats.org/presentationml/2006/ole">
                  <mc:AlternateContent>
                    <mc:Choice xmlns:v="urn:schemas-microsoft-com:vml" Requires="v">
                      <p:oleObj spid="_x0000_s430319" name="公式" r:id="rId8" imgW="266400" imgH="291960" progId="Equation.3">
                        <p:embed/>
                      </p:oleObj>
                    </mc:Choice>
                    <mc:Fallback>
                      <p:oleObj name="公式" r:id="rId8" imgW="266400" imgH="291960" progId="Equation.3">
                        <p:embed/>
                        <p:pic>
                          <p:nvPicPr>
                            <p:cNvPr id="54" name="Object 101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209188" y="2826030"/>
                              <a:ext cx="181990" cy="232148"/>
                            </a:xfrm>
                            <a:prstGeom prst="rect">
                              <a:avLst/>
                            </a:prstGeom>
                            <a:noFill/>
                            <a:ln>
                              <a:noFill/>
                            </a:ln>
                            <a:effectLst/>
                            <a:extLst/>
                          </p:spPr>
                        </p:pic>
                      </p:oleObj>
                    </mc:Fallback>
                  </mc:AlternateContent>
                </a:graphicData>
              </a:graphic>
            </p:graphicFrame>
          </mc:Fallback>
        </mc:AlternateContent>
        <p:sp>
          <p:nvSpPr>
            <p:cNvPr id="13" name="Oval 1020"/>
            <p:cNvSpPr>
              <a:spLocks noChangeArrowheads="1"/>
            </p:cNvSpPr>
            <p:nvPr/>
          </p:nvSpPr>
          <p:spPr bwMode="auto">
            <a:xfrm>
              <a:off x="10024685" y="3590805"/>
              <a:ext cx="52309" cy="60891"/>
            </a:xfrm>
            <a:prstGeom prst="ellipse">
              <a:avLst/>
            </a:prstGeom>
            <a:solidFill>
              <a:srgbClr val="FF0000"/>
            </a:solidFill>
            <a:ln w="9525">
              <a:solidFill>
                <a:srgbClr val="FFFF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34" name="直接箭头连接符 33"/>
            <p:cNvCxnSpPr>
              <a:stCxn id="13" idx="6"/>
            </p:cNvCxnSpPr>
            <p:nvPr/>
          </p:nvCxnSpPr>
          <p:spPr>
            <a:xfrm flipV="1">
              <a:off x="10076994" y="3277363"/>
              <a:ext cx="432422" cy="343888"/>
            </a:xfrm>
            <a:prstGeom prst="straightConnector1">
              <a:avLst/>
            </a:prstGeom>
            <a:ln w="25400">
              <a:solidFill>
                <a:srgbClr val="00B05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矩形 34"/>
                <p:cNvSpPr/>
                <p:nvPr/>
              </p:nvSpPr>
              <p:spPr>
                <a:xfrm>
                  <a:off x="10391178" y="3046529"/>
                  <a:ext cx="840295"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b="1" i="1" kern="0" smtClean="0">
                            <a:solidFill>
                              <a:srgbClr val="00B050"/>
                            </a:solidFill>
                            <a:latin typeface="Cambria Math" panose="02040503050406030204" pitchFamily="18" charset="0"/>
                            <a:ea typeface="Cambria Math" panose="02040503050406030204" pitchFamily="18" charset="0"/>
                          </a:rPr>
                          <m:t>𝒗</m:t>
                        </m:r>
                        <m:r>
                          <a:rPr lang="en-US" altLang="zh-CN" sz="2400" b="1" i="1" kern="0" smtClean="0">
                            <a:solidFill>
                              <a:srgbClr val="00B050"/>
                            </a:solidFill>
                            <a:latin typeface="Cambria Math" panose="02040503050406030204" pitchFamily="18" charset="0"/>
                            <a:ea typeface="Cambria Math" panose="02040503050406030204" pitchFamily="18" charset="0"/>
                          </a:rPr>
                          <m:t>(</m:t>
                        </m:r>
                        <m:r>
                          <a:rPr lang="en-US" altLang="zh-CN" sz="2400" b="1" i="1" kern="0" smtClean="0">
                            <a:solidFill>
                              <a:srgbClr val="00B050"/>
                            </a:solidFill>
                            <a:latin typeface="Cambria Math" panose="02040503050406030204" pitchFamily="18" charset="0"/>
                            <a:ea typeface="Cambria Math" panose="02040503050406030204" pitchFamily="18" charset="0"/>
                          </a:rPr>
                          <m:t>𝒕</m:t>
                        </m:r>
                        <m:r>
                          <a:rPr lang="en-US" altLang="zh-CN" sz="2400" b="1" i="1" kern="0" smtClean="0">
                            <a:solidFill>
                              <a:srgbClr val="00B050"/>
                            </a:solidFill>
                            <a:latin typeface="Cambria Math" panose="02040503050406030204" pitchFamily="18" charset="0"/>
                            <a:ea typeface="Cambria Math" panose="02040503050406030204" pitchFamily="18" charset="0"/>
                          </a:rPr>
                          <m:t>)</m:t>
                        </m:r>
                      </m:oMath>
                    </m:oMathPara>
                  </a14:m>
                  <a:endParaRPr lang="zh-CN" altLang="en-US" dirty="0">
                    <a:solidFill>
                      <a:srgbClr val="00B050"/>
                    </a:solidFill>
                  </a:endParaRPr>
                </a:p>
              </p:txBody>
            </p:sp>
          </mc:Choice>
          <mc:Fallback xmlns="">
            <p:sp>
              <p:nvSpPr>
                <p:cNvPr id="35" name="矩形 34"/>
                <p:cNvSpPr>
                  <a:spLocks noRot="1" noChangeAspect="1" noMove="1" noResize="1" noEditPoints="1" noAdjustHandles="1" noChangeArrowheads="1" noChangeShapeType="1" noTextEdit="1"/>
                </p:cNvSpPr>
                <p:nvPr/>
              </p:nvSpPr>
              <p:spPr>
                <a:xfrm>
                  <a:off x="10391178" y="3046529"/>
                  <a:ext cx="840295" cy="461665"/>
                </a:xfrm>
                <a:prstGeom prst="rect">
                  <a:avLst/>
                </a:prstGeom>
                <a:blipFill>
                  <a:blip r:embed="rId24"/>
                  <a:stretch>
                    <a:fillRect r="-1460" b="-21333"/>
                  </a:stretch>
                </a:blipFill>
              </p:spPr>
              <p:txBody>
                <a:bodyPr/>
                <a:lstStyle/>
                <a:p>
                  <a:r>
                    <a:rPr lang="zh-CN" altLang="en-US">
                      <a:noFill/>
                    </a:rPr>
                    <a:t> </a:t>
                  </a:r>
                </a:p>
              </p:txBody>
            </p:sp>
          </mc:Fallback>
        </mc:AlternateContent>
        <p:cxnSp>
          <p:nvCxnSpPr>
            <p:cNvPr id="37" name="直接箭头连接符 36"/>
            <p:cNvCxnSpPr>
              <a:stCxn id="27" idx="0"/>
              <a:endCxn id="13" idx="4"/>
            </p:cNvCxnSpPr>
            <p:nvPr/>
          </p:nvCxnSpPr>
          <p:spPr>
            <a:xfrm flipV="1">
              <a:off x="9741116" y="3651696"/>
              <a:ext cx="309724" cy="8460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42" name="组合 41"/>
            <p:cNvGrpSpPr/>
            <p:nvPr/>
          </p:nvGrpSpPr>
          <p:grpSpPr>
            <a:xfrm>
              <a:off x="8940799" y="2731881"/>
              <a:ext cx="2892657" cy="2635449"/>
              <a:chOff x="8774545" y="1198645"/>
              <a:chExt cx="2892657" cy="2635449"/>
            </a:xfrm>
          </p:grpSpPr>
          <p:grpSp>
            <p:nvGrpSpPr>
              <p:cNvPr id="5" name="Group 993"/>
              <p:cNvGrpSpPr>
                <a:grpSpLocks/>
              </p:cNvGrpSpPr>
              <p:nvPr/>
            </p:nvGrpSpPr>
            <p:grpSpPr bwMode="auto">
              <a:xfrm>
                <a:off x="9470245" y="1198645"/>
                <a:ext cx="2196957" cy="2018292"/>
                <a:chOff x="3456" y="1248"/>
                <a:chExt cx="2016" cy="1591"/>
              </a:xfrm>
            </p:grpSpPr>
            <p:sp>
              <p:nvSpPr>
                <p:cNvPr id="27" name="Line 994"/>
                <p:cNvSpPr>
                  <a:spLocks noChangeShapeType="1"/>
                </p:cNvSpPr>
                <p:nvPr/>
              </p:nvSpPr>
              <p:spPr bwMode="auto">
                <a:xfrm>
                  <a:off x="3552" y="2640"/>
                  <a:ext cx="1920" cy="0"/>
                </a:xfrm>
                <a:prstGeom prst="line">
                  <a:avLst/>
                </a:prstGeom>
                <a:noFill/>
                <a:ln w="28575">
                  <a:solidFill>
                    <a:srgbClr val="00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 name="Line 995"/>
                <p:cNvSpPr>
                  <a:spLocks noChangeShapeType="1"/>
                </p:cNvSpPr>
                <p:nvPr/>
              </p:nvSpPr>
              <p:spPr bwMode="auto">
                <a:xfrm flipV="1">
                  <a:off x="3552" y="1248"/>
                  <a:ext cx="0" cy="1392"/>
                </a:xfrm>
                <a:prstGeom prst="line">
                  <a:avLst/>
                </a:prstGeom>
                <a:noFill/>
                <a:ln w="28575">
                  <a:solidFill>
                    <a:srgbClr val="00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mc:AlternateContent xmlns:mc="http://schemas.openxmlformats.org/markup-compatibility/2006" xmlns:a14="http://schemas.microsoft.com/office/drawing/2010/main">
              <mc:Choice Requires="a14">
                <p:graphicFrame>
                  <p:nvGraphicFramePr>
                    <p:cNvPr id="29" name="Object 996"/>
                    <p:cNvGraphicFramePr>
                      <a:graphicFrameLocks noChangeAspect="1"/>
                    </p:cNvGraphicFramePr>
                    <p:nvPr/>
                  </p:nvGraphicFramePr>
                  <p:xfrm>
                    <a:off x="3456" y="2688"/>
                    <a:ext cx="135" cy="151"/>
                  </p:xfrm>
                  <a:graphic>
                    <a:graphicData uri="http://schemas.openxmlformats.org/presentationml/2006/ole">
                      <mc:AlternateContent>
                        <mc:Choice xmlns:v="urn:schemas-microsoft-com:vml" Requires="v">
                          <p:oleObj spid="_x0000_s430380" name="公式" r:id="rId25" imgW="215640" imgH="241200" progId="Equation.3">
                            <p:embed/>
                          </p:oleObj>
                        </mc:Choice>
                        <mc:Fallback>
                          <p:oleObj name="公式" r:id="rId25" imgW="215640" imgH="241200" progId="Equation.3">
                            <p:embed/>
                            <p:pic>
                              <p:nvPicPr>
                                <p:cNvPr id="32" name="Object 996"/>
                                <p:cNvPicPr>
                                  <a:picLocks noChangeAspect="1" noChangeArrowheads="1"/>
                                </p:cNvPicPr>
                                <p:nvPr/>
                              </p:nvPicPr>
                              <p:blipFill>
                                <a:blip r:embed="rId26">
                                  <a:extLst>
                                    <a:ext uri="{28A0092B-C50C-407E-A947-70E740481C1C}">
                                      <a14:useLocalDpi val="0"/>
                                    </a:ext>
                                  </a:extLst>
                                </a:blip>
                                <a:srcRect/>
                                <a:stretch>
                                  <a:fillRect/>
                                </a:stretch>
                              </p:blipFill>
                              <p:spPr bwMode="auto">
                                <a:xfrm>
                                  <a:off x="3456" y="2688"/>
                                  <a:ext cx="135" cy="151"/>
                                </a:xfrm>
                                <a:prstGeom prst="rect">
                                  <a:avLst/>
                                </a:prstGeom>
                                <a:noFill/>
                                <a:ln>
                                  <a:noFill/>
                                </a:ln>
                                <a:effectLst/>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 uri="{AF507438-7753-43E0-B8FC-AC1667EBCBE1}">
                                    <a14:hiddenEffects>
                                      <a:effectLst>
                                        <a:outerShdw dist="35921" dir="2700000" algn="ctr" rotWithShape="0">
                                          <a:srgbClr val="808080"/>
                                        </a:outerShdw>
                                      </a:effectLst>
                                    </a14:hiddenEffects>
                                  </a:ext>
                                </a:extLst>
                              </p:spPr>
                            </p:pic>
                          </p:oleObj>
                        </mc:Fallback>
                      </mc:AlternateContent>
                    </a:graphicData>
                  </a:graphic>
                </p:graphicFrame>
              </mc:Choice>
              <mc:Fallback xmlns="">
                <p:graphicFrame>
                  <p:nvGraphicFramePr>
                    <p:cNvPr id="29" name="Object 996"/>
                    <p:cNvGraphicFramePr>
                      <a:graphicFrameLocks noChangeAspect="1"/>
                    </p:cNvGraphicFramePr>
                    <p:nvPr/>
                  </p:nvGraphicFramePr>
                  <p:xfrm>
                    <a:off x="3456" y="2688"/>
                    <a:ext cx="135" cy="151"/>
                  </p:xfrm>
                  <a:graphic>
                    <a:graphicData uri="http://schemas.openxmlformats.org/presentationml/2006/ole">
                      <mc:AlternateContent>
                        <mc:Choice xmlns:v="urn:schemas-microsoft-com:vml" Requires="v">
                          <p:oleObj spid="_x0000_s430136" name="公式" r:id="rId27" imgW="215640" imgH="241200" progId="Equation.3">
                            <p:embed/>
                          </p:oleObj>
                        </mc:Choice>
                        <mc:Fallback>
                          <p:oleObj name="公式" r:id="rId27" imgW="215640" imgH="241200" progId="Equation.3">
                            <p:embed/>
                            <p:pic>
                              <p:nvPicPr>
                                <p:cNvPr id="32" name="Object 996"/>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3456" y="2688"/>
                                  <a:ext cx="135" cy="15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mc:Fallback>
            </mc:AlternateContent>
          </p:grpSp>
          <p:cxnSp>
            <p:nvCxnSpPr>
              <p:cNvPr id="41" name="直接箭头连接符 40"/>
              <p:cNvCxnSpPr>
                <a:stCxn id="28" idx="0"/>
              </p:cNvCxnSpPr>
              <p:nvPr/>
            </p:nvCxnSpPr>
            <p:spPr>
              <a:xfrm flipH="1">
                <a:off x="8774545" y="2964490"/>
                <a:ext cx="800317" cy="86960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44" name="矩形 43"/>
                <p:cNvSpPr/>
                <p:nvPr/>
              </p:nvSpPr>
              <p:spPr>
                <a:xfrm>
                  <a:off x="9427695" y="2641364"/>
                  <a:ext cx="36497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kumimoji="1" lang="en-US" altLang="zh-CN" i="1">
                            <a:solidFill>
                              <a:srgbClr val="000000"/>
                            </a:solidFill>
                            <a:latin typeface="Cambria Math" panose="02040503050406030204" pitchFamily="18" charset="0"/>
                          </a:rPr>
                          <m:t>𝑧</m:t>
                        </m:r>
                      </m:oMath>
                    </m:oMathPara>
                  </a14:m>
                  <a:endParaRPr lang="zh-CN" altLang="en-US" dirty="0"/>
                </a:p>
              </p:txBody>
            </p:sp>
          </mc:Choice>
          <mc:Fallback xmlns="">
            <p:sp>
              <p:nvSpPr>
                <p:cNvPr id="44" name="矩形 43"/>
                <p:cNvSpPr>
                  <a:spLocks noRot="1" noChangeAspect="1" noMove="1" noResize="1" noEditPoints="1" noAdjustHandles="1" noChangeArrowheads="1" noChangeShapeType="1" noTextEdit="1"/>
                </p:cNvSpPr>
                <p:nvPr/>
              </p:nvSpPr>
              <p:spPr>
                <a:xfrm>
                  <a:off x="9427695" y="2641364"/>
                  <a:ext cx="364972" cy="369332"/>
                </a:xfrm>
                <a:prstGeom prst="rect">
                  <a:avLst/>
                </a:prstGeom>
                <a:blipFill>
                  <a:blip r:embed="rId2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5" name="矩形 44"/>
                <p:cNvSpPr/>
                <p:nvPr/>
              </p:nvSpPr>
              <p:spPr>
                <a:xfrm>
                  <a:off x="8744658" y="4985586"/>
                  <a:ext cx="37920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kumimoji="1" lang="en-US" altLang="zh-CN" i="1">
                            <a:solidFill>
                              <a:srgbClr val="000000"/>
                            </a:solidFill>
                            <a:latin typeface="Cambria Math" panose="02040503050406030204" pitchFamily="18" charset="0"/>
                          </a:rPr>
                          <m:t>𝑥</m:t>
                        </m:r>
                      </m:oMath>
                    </m:oMathPara>
                  </a14:m>
                  <a:endParaRPr lang="zh-CN" altLang="en-US" dirty="0"/>
                </a:p>
              </p:txBody>
            </p:sp>
          </mc:Choice>
          <mc:Fallback xmlns="">
            <p:sp>
              <p:nvSpPr>
                <p:cNvPr id="45" name="矩形 44"/>
                <p:cNvSpPr>
                  <a:spLocks noRot="1" noChangeAspect="1" noMove="1" noResize="1" noEditPoints="1" noAdjustHandles="1" noChangeArrowheads="1" noChangeShapeType="1" noTextEdit="1"/>
                </p:cNvSpPr>
                <p:nvPr/>
              </p:nvSpPr>
              <p:spPr>
                <a:xfrm>
                  <a:off x="8744658" y="4985586"/>
                  <a:ext cx="379206" cy="369332"/>
                </a:xfrm>
                <a:prstGeom prst="rect">
                  <a:avLst/>
                </a:prstGeom>
                <a:blipFill>
                  <a:blip r:embed="rId3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6" name="矩形 45"/>
                <p:cNvSpPr/>
                <p:nvPr/>
              </p:nvSpPr>
              <p:spPr>
                <a:xfrm>
                  <a:off x="11494212" y="4136998"/>
                  <a:ext cx="37920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kumimoji="1" lang="en-US" altLang="zh-CN" i="1" smtClean="0">
                            <a:solidFill>
                              <a:srgbClr val="000000"/>
                            </a:solidFill>
                            <a:latin typeface="Cambria Math" panose="02040503050406030204" pitchFamily="18" charset="0"/>
                          </a:rPr>
                          <m:t>𝑦</m:t>
                        </m:r>
                      </m:oMath>
                    </m:oMathPara>
                  </a14:m>
                  <a:endParaRPr lang="zh-CN" altLang="en-US" i="1" dirty="0"/>
                </a:p>
              </p:txBody>
            </p:sp>
          </mc:Choice>
          <mc:Fallback xmlns="">
            <p:sp>
              <p:nvSpPr>
                <p:cNvPr id="46" name="矩形 45"/>
                <p:cNvSpPr>
                  <a:spLocks noRot="1" noChangeAspect="1" noMove="1" noResize="1" noEditPoints="1" noAdjustHandles="1" noChangeArrowheads="1" noChangeShapeType="1" noTextEdit="1"/>
                </p:cNvSpPr>
                <p:nvPr/>
              </p:nvSpPr>
              <p:spPr>
                <a:xfrm>
                  <a:off x="11494212" y="4136998"/>
                  <a:ext cx="379206" cy="369332"/>
                </a:xfrm>
                <a:prstGeom prst="rect">
                  <a:avLst/>
                </a:prstGeom>
                <a:blipFill>
                  <a:blip r:embed="rId31"/>
                  <a:stretch>
                    <a:fillRect b="-8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9" name="矩形 48"/>
                <p:cNvSpPr/>
                <p:nvPr/>
              </p:nvSpPr>
              <p:spPr>
                <a:xfrm>
                  <a:off x="9838086" y="3788584"/>
                  <a:ext cx="66082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1" i="1">
                            <a:solidFill>
                              <a:prstClr val="black"/>
                            </a:solidFill>
                            <a:latin typeface="Cambria Math" panose="02040503050406030204" pitchFamily="18" charset="0"/>
                          </a:rPr>
                          <m:t>𝒓</m:t>
                        </m:r>
                        <m:d>
                          <m:dPr>
                            <m:ctrlPr>
                              <a:rPr lang="zh-CN" altLang="en-US" i="1">
                                <a:solidFill>
                                  <a:prstClr val="black"/>
                                </a:solidFill>
                                <a:latin typeface="Cambria Math" panose="02040503050406030204" pitchFamily="18" charset="0"/>
                              </a:rPr>
                            </m:ctrlPr>
                          </m:dPr>
                          <m:e>
                            <m:r>
                              <a:rPr lang="zh-CN" altLang="en-US" i="1">
                                <a:solidFill>
                                  <a:prstClr val="black"/>
                                </a:solidFill>
                                <a:latin typeface="Cambria Math" panose="02040503050406030204" pitchFamily="18" charset="0"/>
                              </a:rPr>
                              <m:t>𝑡</m:t>
                            </m:r>
                          </m:e>
                        </m:d>
                      </m:oMath>
                    </m:oMathPara>
                  </a14:m>
                  <a:endParaRPr lang="zh-CN" altLang="en-US" dirty="0"/>
                </a:p>
              </p:txBody>
            </p:sp>
          </mc:Choice>
          <mc:Fallback xmlns="">
            <p:sp>
              <p:nvSpPr>
                <p:cNvPr id="49" name="矩形 48"/>
                <p:cNvSpPr>
                  <a:spLocks noRot="1" noChangeAspect="1" noMove="1" noResize="1" noEditPoints="1" noAdjustHandles="1" noChangeArrowheads="1" noChangeShapeType="1" noTextEdit="1"/>
                </p:cNvSpPr>
                <p:nvPr/>
              </p:nvSpPr>
              <p:spPr>
                <a:xfrm>
                  <a:off x="9838086" y="3788584"/>
                  <a:ext cx="660822" cy="369332"/>
                </a:xfrm>
                <a:prstGeom prst="rect">
                  <a:avLst/>
                </a:prstGeom>
                <a:blipFill>
                  <a:blip r:embed="rId32"/>
                  <a:stretch>
                    <a:fillRect/>
                  </a:stretch>
                </a:blipFill>
              </p:spPr>
              <p:txBody>
                <a:bodyPr/>
                <a:lstStyle/>
                <a:p>
                  <a:r>
                    <a:rPr lang="zh-CN" altLang="en-US">
                      <a:noFill/>
                    </a:rPr>
                    <a:t> </a:t>
                  </a:r>
                </a:p>
              </p:txBody>
            </p:sp>
          </mc:Fallback>
        </mc:AlternateContent>
      </p:grpSp>
      <p:sp>
        <p:nvSpPr>
          <p:cNvPr id="50" name="Rectangle 943"/>
          <p:cNvSpPr txBox="1">
            <a:spLocks noChangeArrowheads="1"/>
          </p:cNvSpPr>
          <p:nvPr/>
        </p:nvSpPr>
        <p:spPr>
          <a:xfrm>
            <a:off x="1052282" y="303213"/>
            <a:ext cx="6858000" cy="514867"/>
          </a:xfrm>
          <a:prstGeom prst="rect">
            <a:avLst/>
          </a:prstGeom>
          <a:noFill/>
          <a:ln/>
          <a:extLst>
            <a:ext uri="{909E8E84-426E-40DD-AFC4-6F175D3DCCD1}">
              <a14:hiddenFill xmlns:a14="http://schemas.microsoft.com/office/drawing/2010/main">
                <a:solidFill>
                  <a:srgbClr val="0033CC"/>
                </a:solidFill>
              </a14:hiddenFill>
            </a:ext>
            <a:ext uri="{91240B29-F687-4F45-9708-019B960494DF}">
              <a14:hiddenLine xmlns:a14="http://schemas.microsoft.com/office/drawing/2010/main" w="76200" cmpd="tri">
                <a:solidFill>
                  <a:srgbClr val="00FFFF"/>
                </a:solidFill>
                <a:miter lim="800000"/>
                <a:headEnd/>
                <a:tailEnd/>
              </a14:hiddenLine>
            </a:ext>
          </a:extLst>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auto">
              <a:spcAft>
                <a:spcPts val="0"/>
              </a:spcAft>
            </a:pPr>
            <a:r>
              <a:rPr lang="zh-CN" altLang="en-US" sz="2800" b="1" dirty="0">
                <a:solidFill>
                  <a:srgbClr val="0000FF"/>
                </a:solidFill>
                <a:latin typeface="黑体" panose="02010609060101010101" pitchFamily="49" charset="-122"/>
                <a:ea typeface="黑体" panose="02010609060101010101" pitchFamily="49" charset="-122"/>
              </a:rPr>
              <a:t>一、第二类曲线积分的概念与性质</a:t>
            </a:r>
          </a:p>
        </p:txBody>
      </p:sp>
      <p:sp>
        <p:nvSpPr>
          <p:cNvPr id="51" name="Text Box 3"/>
          <p:cNvSpPr txBox="1">
            <a:spLocks noChangeArrowheads="1"/>
          </p:cNvSpPr>
          <p:nvPr/>
        </p:nvSpPr>
        <p:spPr bwMode="auto">
          <a:xfrm>
            <a:off x="1775613" y="818080"/>
            <a:ext cx="46482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zh-CN" altLang="en-US" sz="2400" b="1" dirty="0">
                <a:solidFill>
                  <a:schemeClr val="accent2"/>
                </a:solidFill>
                <a:latin typeface="黑体" panose="02010609060101010101" pitchFamily="49" charset="-122"/>
                <a:ea typeface="黑体" panose="02010609060101010101" pitchFamily="49" charset="-122"/>
              </a:rPr>
              <a:t>引例</a:t>
            </a:r>
            <a:r>
              <a:rPr kumimoji="1" lang="en-US" altLang="zh-CN" sz="2400" b="1" dirty="0">
                <a:solidFill>
                  <a:schemeClr val="accent2"/>
                </a:solidFill>
                <a:latin typeface="黑体" panose="02010609060101010101" pitchFamily="49" charset="-122"/>
                <a:ea typeface="黑体" panose="02010609060101010101" pitchFamily="49" charset="-122"/>
              </a:rPr>
              <a:t>:</a:t>
            </a:r>
            <a:r>
              <a:rPr kumimoji="1" lang="en-US" altLang="zh-CN" sz="2400" b="1" dirty="0">
                <a:latin typeface="黑体" panose="02010609060101010101" pitchFamily="49" charset="-122"/>
                <a:ea typeface="黑体" panose="02010609060101010101" pitchFamily="49" charset="-122"/>
              </a:rPr>
              <a:t> </a:t>
            </a:r>
            <a:r>
              <a:rPr kumimoji="1" lang="zh-CN" altLang="en-US" sz="2400" b="1" dirty="0">
                <a:latin typeface="Times New Roman" panose="02020603050405020304" pitchFamily="18" charset="0"/>
                <a:ea typeface="黑体" panose="02010609060101010101" pitchFamily="49" charset="-122"/>
              </a:rPr>
              <a:t>变力沿曲线所作的功</a:t>
            </a:r>
            <a:endParaRPr kumimoji="1" lang="zh-CN" altLang="en-US" sz="2400" b="1" dirty="0">
              <a:latin typeface="Times New Roman" panose="02020603050405020304" pitchFamily="18" charset="0"/>
            </a:endParaRPr>
          </a:p>
        </p:txBody>
      </p:sp>
      <mc:AlternateContent xmlns:mc="http://schemas.openxmlformats.org/markup-compatibility/2006" xmlns:a14="http://schemas.microsoft.com/office/drawing/2010/main">
        <mc:Choice Requires="a14">
          <p:sp>
            <p:nvSpPr>
              <p:cNvPr id="52" name="矩形 51"/>
              <p:cNvSpPr/>
              <p:nvPr/>
            </p:nvSpPr>
            <p:spPr>
              <a:xfrm>
                <a:off x="2515582" y="2905814"/>
                <a:ext cx="5517729" cy="50917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b="1" i="1" smtClean="0">
                          <a:solidFill>
                            <a:prstClr val="black"/>
                          </a:solidFill>
                          <a:latin typeface="Cambria Math" panose="02040503050406030204" pitchFamily="18" charset="0"/>
                        </a:rPr>
                        <m:t>𝑭</m:t>
                      </m:r>
                      <m:d>
                        <m:dPr>
                          <m:ctrlPr>
                            <a:rPr lang="zh-CN" altLang="en-US" sz="2400" i="1">
                              <a:solidFill>
                                <a:prstClr val="black"/>
                              </a:solidFill>
                              <a:latin typeface="Cambria Math" panose="02040503050406030204" pitchFamily="18" charset="0"/>
                            </a:rPr>
                          </m:ctrlPr>
                        </m:dPr>
                        <m:e>
                          <m:r>
                            <a:rPr lang="zh-CN" altLang="en-US" sz="2400" i="1" smtClean="0">
                              <a:solidFill>
                                <a:prstClr val="black"/>
                              </a:solidFill>
                              <a:latin typeface="Cambria Math" panose="02040503050406030204" pitchFamily="18" charset="0"/>
                            </a:rPr>
                            <m:t>𝑡</m:t>
                          </m:r>
                        </m:e>
                      </m:d>
                      <m:r>
                        <a:rPr lang="en-US" altLang="zh-CN" sz="2400" i="1">
                          <a:solidFill>
                            <a:prstClr val="black"/>
                          </a:solidFill>
                          <a:latin typeface="Cambria Math" panose="02040503050406030204" pitchFamily="18" charset="0"/>
                        </a:rPr>
                        <m:t>=</m:t>
                      </m:r>
                      <m:r>
                        <a:rPr kumimoji="1" lang="en-US" altLang="zh-CN" sz="2400" b="0" i="1" smtClean="0">
                          <a:solidFill>
                            <a:srgbClr val="000000"/>
                          </a:solidFill>
                          <a:latin typeface="Cambria Math" panose="02040503050406030204" pitchFamily="18" charset="0"/>
                        </a:rPr>
                        <m:t>𝑃</m:t>
                      </m:r>
                      <m:d>
                        <m:dPr>
                          <m:ctrlPr>
                            <a:rPr lang="zh-CN" altLang="en-US" sz="2400" i="1">
                              <a:solidFill>
                                <a:prstClr val="black"/>
                              </a:solidFill>
                              <a:latin typeface="Cambria Math" panose="02040503050406030204" pitchFamily="18" charset="0"/>
                            </a:rPr>
                          </m:ctrlPr>
                        </m:dPr>
                        <m:e>
                          <m:r>
                            <a:rPr lang="en-US" altLang="zh-CN" sz="2400" b="1" i="1">
                              <a:solidFill>
                                <a:prstClr val="black"/>
                              </a:solidFill>
                              <a:latin typeface="Cambria Math" panose="02040503050406030204" pitchFamily="18" charset="0"/>
                            </a:rPr>
                            <m:t>𝒓</m:t>
                          </m:r>
                          <m:d>
                            <m:dPr>
                              <m:ctrlPr>
                                <a:rPr lang="zh-CN" altLang="en-US" sz="2400" i="1">
                                  <a:solidFill>
                                    <a:prstClr val="black"/>
                                  </a:solidFill>
                                  <a:latin typeface="Cambria Math" panose="02040503050406030204" pitchFamily="18" charset="0"/>
                                </a:rPr>
                              </m:ctrlPr>
                            </m:dPr>
                            <m:e>
                              <m:r>
                                <a:rPr lang="zh-CN" altLang="en-US" sz="2400" i="1">
                                  <a:solidFill>
                                    <a:prstClr val="black"/>
                                  </a:solidFill>
                                  <a:latin typeface="Cambria Math" panose="02040503050406030204" pitchFamily="18" charset="0"/>
                                </a:rPr>
                                <m:t>𝑡</m:t>
                              </m:r>
                            </m:e>
                          </m:d>
                        </m:e>
                      </m:d>
                      <m:r>
                        <a:rPr lang="en-US" altLang="zh-CN" sz="2400" b="1" i="1">
                          <a:solidFill>
                            <a:prstClr val="black"/>
                          </a:solidFill>
                          <a:latin typeface="Cambria Math" panose="02040503050406030204" pitchFamily="18" charset="0"/>
                        </a:rPr>
                        <m:t>𝒊</m:t>
                      </m:r>
                      <m:r>
                        <a:rPr lang="en-US" altLang="zh-CN" sz="2400" i="1">
                          <a:solidFill>
                            <a:prstClr val="black"/>
                          </a:solidFill>
                          <a:latin typeface="Cambria Math" panose="02040503050406030204" pitchFamily="18" charset="0"/>
                        </a:rPr>
                        <m:t>+</m:t>
                      </m:r>
                      <m:r>
                        <a:rPr kumimoji="1" lang="en-US" altLang="zh-CN" sz="2400" b="0" i="1" smtClean="0">
                          <a:solidFill>
                            <a:srgbClr val="000000"/>
                          </a:solidFill>
                          <a:latin typeface="Cambria Math" panose="02040503050406030204" pitchFamily="18" charset="0"/>
                        </a:rPr>
                        <m:t>𝑄</m:t>
                      </m:r>
                      <m:d>
                        <m:dPr>
                          <m:ctrlPr>
                            <a:rPr lang="zh-CN" altLang="en-US" sz="2400" i="1">
                              <a:solidFill>
                                <a:prstClr val="black"/>
                              </a:solidFill>
                              <a:latin typeface="Cambria Math" panose="02040503050406030204" pitchFamily="18" charset="0"/>
                            </a:rPr>
                          </m:ctrlPr>
                        </m:dPr>
                        <m:e>
                          <m:r>
                            <a:rPr lang="en-US" altLang="zh-CN" sz="2400" b="1" i="1">
                              <a:solidFill>
                                <a:prstClr val="black"/>
                              </a:solidFill>
                              <a:latin typeface="Cambria Math" panose="02040503050406030204" pitchFamily="18" charset="0"/>
                            </a:rPr>
                            <m:t>𝒓</m:t>
                          </m:r>
                          <m:d>
                            <m:dPr>
                              <m:ctrlPr>
                                <a:rPr lang="zh-CN" altLang="en-US" sz="2400" i="1">
                                  <a:solidFill>
                                    <a:prstClr val="black"/>
                                  </a:solidFill>
                                  <a:latin typeface="Cambria Math" panose="02040503050406030204" pitchFamily="18" charset="0"/>
                                </a:rPr>
                              </m:ctrlPr>
                            </m:dPr>
                            <m:e>
                              <m:r>
                                <a:rPr lang="zh-CN" altLang="en-US" sz="2400" i="1">
                                  <a:solidFill>
                                    <a:prstClr val="black"/>
                                  </a:solidFill>
                                  <a:latin typeface="Cambria Math" panose="02040503050406030204" pitchFamily="18" charset="0"/>
                                </a:rPr>
                                <m:t>𝑡</m:t>
                              </m:r>
                            </m:e>
                          </m:d>
                        </m:e>
                      </m:d>
                      <m:r>
                        <a:rPr lang="en-US" altLang="zh-CN" sz="2400" b="1" i="1">
                          <a:solidFill>
                            <a:prstClr val="black"/>
                          </a:solidFill>
                          <a:latin typeface="Cambria Math" panose="02040503050406030204" pitchFamily="18" charset="0"/>
                        </a:rPr>
                        <m:t>𝒋</m:t>
                      </m:r>
                      <m:r>
                        <a:rPr lang="en-US" altLang="zh-CN" sz="2400" i="1">
                          <a:solidFill>
                            <a:prstClr val="black"/>
                          </a:solidFill>
                          <a:latin typeface="Cambria Math" panose="02040503050406030204" pitchFamily="18" charset="0"/>
                        </a:rPr>
                        <m:t>+</m:t>
                      </m:r>
                      <m:r>
                        <a:rPr kumimoji="1" lang="en-US" altLang="zh-CN" sz="2400" b="0" i="1" smtClean="0">
                          <a:solidFill>
                            <a:srgbClr val="000000"/>
                          </a:solidFill>
                          <a:latin typeface="Cambria Math" panose="02040503050406030204" pitchFamily="18" charset="0"/>
                        </a:rPr>
                        <m:t>𝑅</m:t>
                      </m:r>
                      <m:d>
                        <m:dPr>
                          <m:ctrlPr>
                            <a:rPr lang="zh-CN" altLang="en-US" sz="2400" i="1">
                              <a:solidFill>
                                <a:prstClr val="black"/>
                              </a:solidFill>
                              <a:latin typeface="Cambria Math" panose="02040503050406030204" pitchFamily="18" charset="0"/>
                            </a:rPr>
                          </m:ctrlPr>
                        </m:dPr>
                        <m:e>
                          <m:r>
                            <a:rPr lang="en-US" altLang="zh-CN" sz="2400" b="1" i="1">
                              <a:solidFill>
                                <a:prstClr val="black"/>
                              </a:solidFill>
                              <a:latin typeface="Cambria Math" panose="02040503050406030204" pitchFamily="18" charset="0"/>
                            </a:rPr>
                            <m:t>𝒓</m:t>
                          </m:r>
                          <m:d>
                            <m:dPr>
                              <m:ctrlPr>
                                <a:rPr lang="zh-CN" altLang="en-US" sz="2400" i="1">
                                  <a:solidFill>
                                    <a:prstClr val="black"/>
                                  </a:solidFill>
                                  <a:latin typeface="Cambria Math" panose="02040503050406030204" pitchFamily="18" charset="0"/>
                                </a:rPr>
                              </m:ctrlPr>
                            </m:dPr>
                            <m:e>
                              <m:r>
                                <a:rPr lang="zh-CN" altLang="en-US" sz="2400" i="1">
                                  <a:solidFill>
                                    <a:prstClr val="black"/>
                                  </a:solidFill>
                                  <a:latin typeface="Cambria Math" panose="02040503050406030204" pitchFamily="18" charset="0"/>
                                </a:rPr>
                                <m:t>𝑡</m:t>
                              </m:r>
                            </m:e>
                          </m:d>
                        </m:e>
                      </m:d>
                      <m:r>
                        <a:rPr lang="en-US" altLang="zh-CN" sz="2400" b="1" i="1">
                          <a:solidFill>
                            <a:prstClr val="black"/>
                          </a:solidFill>
                          <a:latin typeface="Cambria Math" panose="02040503050406030204" pitchFamily="18" charset="0"/>
                        </a:rPr>
                        <m:t>𝒌</m:t>
                      </m:r>
                    </m:oMath>
                  </m:oMathPara>
                </a14:m>
                <a:endParaRPr lang="zh-CN" altLang="en-US" dirty="0"/>
              </a:p>
            </p:txBody>
          </p:sp>
        </mc:Choice>
        <mc:Fallback xmlns="">
          <p:sp>
            <p:nvSpPr>
              <p:cNvPr id="52" name="矩形 51"/>
              <p:cNvSpPr>
                <a:spLocks noRot="1" noChangeAspect="1" noMove="1" noResize="1" noEditPoints="1" noAdjustHandles="1" noChangeArrowheads="1" noChangeShapeType="1" noTextEdit="1"/>
              </p:cNvSpPr>
              <p:nvPr/>
            </p:nvSpPr>
            <p:spPr>
              <a:xfrm>
                <a:off x="2515582" y="2905814"/>
                <a:ext cx="5517729" cy="509178"/>
              </a:xfrm>
              <a:prstGeom prst="rect">
                <a:avLst/>
              </a:prstGeom>
              <a:blipFill>
                <a:blip r:embed="rId20"/>
                <a:stretch>
                  <a:fillRect/>
                </a:stretch>
              </a:blipFill>
            </p:spPr>
            <p:txBody>
              <a:bodyPr/>
              <a:lstStyle/>
              <a:p>
                <a:r>
                  <a:rPr lang="zh-CN" altLang="en-US">
                    <a:noFill/>
                  </a:rPr>
                  <a:t> </a:t>
                </a:r>
              </a:p>
            </p:txBody>
          </p:sp>
        </mc:Fallback>
      </mc:AlternateContent>
      <p:sp>
        <p:nvSpPr>
          <p:cNvPr id="53" name="矩形 52"/>
          <p:cNvSpPr/>
          <p:nvPr/>
        </p:nvSpPr>
        <p:spPr>
          <a:xfrm>
            <a:off x="1678016" y="2926694"/>
            <a:ext cx="1107996" cy="461665"/>
          </a:xfrm>
          <a:prstGeom prst="rect">
            <a:avLst/>
          </a:prstGeom>
        </p:spPr>
        <p:txBody>
          <a:bodyPr wrap="none">
            <a:spAutoFit/>
          </a:bodyPr>
          <a:lstStyle/>
          <a:p>
            <a:r>
              <a:rPr lang="zh-CN" altLang="en-US" sz="2400" dirty="0">
                <a:solidFill>
                  <a:prstClr val="black"/>
                </a:solidFill>
              </a:rPr>
              <a:t>变力：</a:t>
            </a:r>
          </a:p>
        </p:txBody>
      </p:sp>
      <mc:AlternateContent xmlns:mc="http://schemas.openxmlformats.org/markup-compatibility/2006" xmlns:a14="http://schemas.microsoft.com/office/drawing/2010/main">
        <mc:Choice Requires="a14">
          <p:sp>
            <p:nvSpPr>
              <p:cNvPr id="54" name="矩形 53"/>
              <p:cNvSpPr/>
              <p:nvPr/>
            </p:nvSpPr>
            <p:spPr>
              <a:xfrm>
                <a:off x="3273295" y="3416667"/>
                <a:ext cx="3390031" cy="1342868"/>
              </a:xfrm>
              <a:prstGeom prst="rect">
                <a:avLst/>
              </a:prstGeom>
            </p:spPr>
            <p:txBody>
              <a:bodyPr wrap="none">
                <a:spAutoFit/>
              </a:bodyPr>
              <a:lstStyle/>
              <a:p>
                <a:pPr lvl="0"/>
                <a14:m>
                  <m:oMath xmlns:m="http://schemas.openxmlformats.org/officeDocument/2006/math">
                    <m:r>
                      <a:rPr lang="en-US" altLang="zh-CN" sz="2400" i="1" smtClean="0">
                        <a:solidFill>
                          <a:prstClr val="black"/>
                        </a:solidFill>
                        <a:latin typeface="Cambria Math" panose="02040503050406030204" pitchFamily="18" charset="0"/>
                      </a:rPr>
                      <m:t>=</m:t>
                    </m:r>
                    <m:r>
                      <a:rPr kumimoji="1" lang="en-US" altLang="zh-CN" sz="2400" i="1">
                        <a:solidFill>
                          <a:srgbClr val="000000"/>
                        </a:solidFill>
                        <a:latin typeface="Cambria Math" panose="02040503050406030204" pitchFamily="18" charset="0"/>
                      </a:rPr>
                      <m:t>𝑃</m:t>
                    </m:r>
                    <m:d>
                      <m:dPr>
                        <m:ctrlPr>
                          <a:rPr lang="zh-CN" altLang="en-US" sz="2400" i="1">
                            <a:solidFill>
                              <a:prstClr val="black"/>
                            </a:solidFill>
                            <a:latin typeface="Cambria Math" panose="02040503050406030204" pitchFamily="18" charset="0"/>
                          </a:rPr>
                        </m:ctrlPr>
                      </m:dPr>
                      <m:e>
                        <m:r>
                          <a:rPr kumimoji="1" lang="en-US" altLang="zh-CN" sz="2400" i="1">
                            <a:solidFill>
                              <a:srgbClr val="0000FF"/>
                            </a:solidFill>
                            <a:latin typeface="Cambria Math" panose="02040503050406030204" pitchFamily="18" charset="0"/>
                          </a:rPr>
                          <m:t>𝑥</m:t>
                        </m:r>
                        <m:d>
                          <m:dPr>
                            <m:ctrlPr>
                              <a:rPr lang="zh-CN" altLang="en-US" sz="2400" i="1">
                                <a:solidFill>
                                  <a:srgbClr val="0000FF"/>
                                </a:solidFill>
                                <a:latin typeface="Cambria Math" panose="02040503050406030204" pitchFamily="18" charset="0"/>
                              </a:rPr>
                            </m:ctrlPr>
                          </m:dPr>
                          <m:e>
                            <m:r>
                              <a:rPr lang="en-US" altLang="zh-CN" sz="2400" b="0" i="1" smtClean="0">
                                <a:solidFill>
                                  <a:srgbClr val="0000FF"/>
                                </a:solidFill>
                                <a:latin typeface="Cambria Math" panose="02040503050406030204" pitchFamily="18" charset="0"/>
                              </a:rPr>
                              <m:t>𝑡</m:t>
                            </m:r>
                          </m:e>
                        </m:d>
                        <m:r>
                          <a:rPr lang="en-US" altLang="zh-CN" sz="2400" i="1">
                            <a:solidFill>
                              <a:srgbClr val="0000FF"/>
                            </a:solidFill>
                            <a:latin typeface="Cambria Math" panose="02040503050406030204" pitchFamily="18" charset="0"/>
                          </a:rPr>
                          <m:t>,</m:t>
                        </m:r>
                        <m:r>
                          <a:rPr kumimoji="1" lang="en-US" altLang="zh-CN" sz="2400" i="1">
                            <a:solidFill>
                              <a:srgbClr val="0000FF"/>
                            </a:solidFill>
                            <a:latin typeface="Cambria Math" panose="02040503050406030204" pitchFamily="18" charset="0"/>
                          </a:rPr>
                          <m:t>𝑦</m:t>
                        </m:r>
                        <m:d>
                          <m:dPr>
                            <m:ctrlPr>
                              <a:rPr lang="zh-CN" altLang="en-US" sz="2400" i="1">
                                <a:solidFill>
                                  <a:srgbClr val="0000FF"/>
                                </a:solidFill>
                                <a:latin typeface="Cambria Math" panose="02040503050406030204" pitchFamily="18" charset="0"/>
                              </a:rPr>
                            </m:ctrlPr>
                          </m:dPr>
                          <m:e>
                            <m:r>
                              <a:rPr lang="en-US" altLang="zh-CN" sz="2400" b="0" i="1" smtClean="0">
                                <a:solidFill>
                                  <a:srgbClr val="0000FF"/>
                                </a:solidFill>
                                <a:latin typeface="Cambria Math" panose="02040503050406030204" pitchFamily="18" charset="0"/>
                              </a:rPr>
                              <m:t>𝑡</m:t>
                            </m:r>
                          </m:e>
                        </m:d>
                        <m:r>
                          <a:rPr lang="en-US" altLang="zh-CN" sz="2400" i="1">
                            <a:solidFill>
                              <a:srgbClr val="0000FF"/>
                            </a:solidFill>
                            <a:latin typeface="Cambria Math" panose="02040503050406030204" pitchFamily="18" charset="0"/>
                          </a:rPr>
                          <m:t>,</m:t>
                        </m:r>
                        <m:r>
                          <a:rPr kumimoji="1" lang="en-US" altLang="zh-CN" sz="2400" i="1">
                            <a:solidFill>
                              <a:srgbClr val="0000FF"/>
                            </a:solidFill>
                            <a:latin typeface="Cambria Math" panose="02040503050406030204" pitchFamily="18" charset="0"/>
                          </a:rPr>
                          <m:t>𝑧</m:t>
                        </m:r>
                        <m:d>
                          <m:dPr>
                            <m:ctrlPr>
                              <a:rPr lang="zh-CN" altLang="en-US" sz="2400" i="1">
                                <a:solidFill>
                                  <a:srgbClr val="0000FF"/>
                                </a:solidFill>
                                <a:latin typeface="Cambria Math" panose="02040503050406030204" pitchFamily="18" charset="0"/>
                              </a:rPr>
                            </m:ctrlPr>
                          </m:dPr>
                          <m:e>
                            <m:r>
                              <a:rPr lang="en-US" altLang="zh-CN" sz="2400" b="0" i="1" smtClean="0">
                                <a:solidFill>
                                  <a:srgbClr val="0000FF"/>
                                </a:solidFill>
                                <a:latin typeface="Cambria Math" panose="02040503050406030204" pitchFamily="18" charset="0"/>
                              </a:rPr>
                              <m:t>𝑡</m:t>
                            </m:r>
                          </m:e>
                        </m:d>
                      </m:e>
                    </m:d>
                    <m:r>
                      <a:rPr lang="en-US" altLang="zh-CN" sz="2400" b="1" i="1">
                        <a:solidFill>
                          <a:prstClr val="black"/>
                        </a:solidFill>
                        <a:latin typeface="Cambria Math" panose="02040503050406030204" pitchFamily="18" charset="0"/>
                      </a:rPr>
                      <m:t>𝒊</m:t>
                    </m:r>
                  </m:oMath>
                </a14:m>
                <a:r>
                  <a:rPr lang="en-US" altLang="zh-CN" sz="2400" b="1" i="1" dirty="0">
                    <a:solidFill>
                      <a:prstClr val="black"/>
                    </a:solidFill>
                    <a:latin typeface="Cambria Math" panose="02040503050406030204" pitchFamily="18" charset="0"/>
                  </a:rPr>
                  <a:t> </a:t>
                </a:r>
              </a:p>
              <a:p>
                <a:pPr lvl="0"/>
                <a14:m>
                  <m:oMath xmlns:m="http://schemas.openxmlformats.org/officeDocument/2006/math">
                    <m:r>
                      <a:rPr lang="en-US" altLang="zh-CN" sz="2400" b="0" i="1" smtClean="0">
                        <a:solidFill>
                          <a:prstClr val="black"/>
                        </a:solidFill>
                        <a:latin typeface="Cambria Math" panose="02040503050406030204" pitchFamily="18" charset="0"/>
                      </a:rPr>
                      <m:t>     </m:t>
                    </m:r>
                    <m:r>
                      <a:rPr lang="en-US" altLang="zh-CN" sz="2400" i="1">
                        <a:solidFill>
                          <a:prstClr val="black"/>
                        </a:solidFill>
                        <a:latin typeface="Cambria Math" panose="02040503050406030204" pitchFamily="18" charset="0"/>
                      </a:rPr>
                      <m:t>+</m:t>
                    </m:r>
                    <m:r>
                      <a:rPr kumimoji="1" lang="en-US" altLang="zh-CN" sz="2400" i="1">
                        <a:solidFill>
                          <a:srgbClr val="000000"/>
                        </a:solidFill>
                        <a:latin typeface="Cambria Math" panose="02040503050406030204" pitchFamily="18" charset="0"/>
                      </a:rPr>
                      <m:t>𝑄</m:t>
                    </m:r>
                    <m:d>
                      <m:dPr>
                        <m:ctrlPr>
                          <a:rPr lang="zh-CN" altLang="en-US" sz="2400" i="1">
                            <a:solidFill>
                              <a:prstClr val="black"/>
                            </a:solidFill>
                            <a:latin typeface="Cambria Math" panose="02040503050406030204" pitchFamily="18" charset="0"/>
                          </a:rPr>
                        </m:ctrlPr>
                      </m:dPr>
                      <m:e>
                        <m:r>
                          <a:rPr kumimoji="1" lang="en-US" altLang="zh-CN" sz="2400" i="1">
                            <a:solidFill>
                              <a:srgbClr val="0000FF"/>
                            </a:solidFill>
                            <a:latin typeface="Cambria Math" panose="02040503050406030204" pitchFamily="18" charset="0"/>
                          </a:rPr>
                          <m:t>𝑥</m:t>
                        </m:r>
                        <m:d>
                          <m:dPr>
                            <m:ctrlPr>
                              <a:rPr lang="zh-CN" altLang="en-US" sz="2400" i="1">
                                <a:solidFill>
                                  <a:srgbClr val="0000FF"/>
                                </a:solidFill>
                                <a:latin typeface="Cambria Math" panose="02040503050406030204" pitchFamily="18" charset="0"/>
                              </a:rPr>
                            </m:ctrlPr>
                          </m:dPr>
                          <m:e>
                            <m:r>
                              <a:rPr lang="en-US" altLang="zh-CN" sz="2400" i="1">
                                <a:solidFill>
                                  <a:srgbClr val="0000FF"/>
                                </a:solidFill>
                                <a:latin typeface="Cambria Math" panose="02040503050406030204" pitchFamily="18" charset="0"/>
                              </a:rPr>
                              <m:t>𝑡</m:t>
                            </m:r>
                          </m:e>
                        </m:d>
                        <m:r>
                          <a:rPr lang="en-US" altLang="zh-CN" sz="2400" i="1">
                            <a:solidFill>
                              <a:srgbClr val="0000FF"/>
                            </a:solidFill>
                            <a:latin typeface="Cambria Math" panose="02040503050406030204" pitchFamily="18" charset="0"/>
                          </a:rPr>
                          <m:t>,</m:t>
                        </m:r>
                        <m:r>
                          <a:rPr kumimoji="1" lang="en-US" altLang="zh-CN" sz="2400" i="1">
                            <a:solidFill>
                              <a:srgbClr val="0000FF"/>
                            </a:solidFill>
                            <a:latin typeface="Cambria Math" panose="02040503050406030204" pitchFamily="18" charset="0"/>
                          </a:rPr>
                          <m:t>𝑦</m:t>
                        </m:r>
                        <m:d>
                          <m:dPr>
                            <m:ctrlPr>
                              <a:rPr lang="zh-CN" altLang="en-US" sz="2400" i="1">
                                <a:solidFill>
                                  <a:srgbClr val="0000FF"/>
                                </a:solidFill>
                                <a:latin typeface="Cambria Math" panose="02040503050406030204" pitchFamily="18" charset="0"/>
                              </a:rPr>
                            </m:ctrlPr>
                          </m:dPr>
                          <m:e>
                            <m:r>
                              <a:rPr lang="en-US" altLang="zh-CN" sz="2400" i="1">
                                <a:solidFill>
                                  <a:srgbClr val="0000FF"/>
                                </a:solidFill>
                                <a:latin typeface="Cambria Math" panose="02040503050406030204" pitchFamily="18" charset="0"/>
                              </a:rPr>
                              <m:t>𝑡</m:t>
                            </m:r>
                          </m:e>
                        </m:d>
                        <m:r>
                          <a:rPr lang="en-US" altLang="zh-CN" sz="2400" i="1">
                            <a:solidFill>
                              <a:srgbClr val="0000FF"/>
                            </a:solidFill>
                            <a:latin typeface="Cambria Math" panose="02040503050406030204" pitchFamily="18" charset="0"/>
                          </a:rPr>
                          <m:t>,</m:t>
                        </m:r>
                        <m:r>
                          <a:rPr kumimoji="1" lang="en-US" altLang="zh-CN" sz="2400" i="1">
                            <a:solidFill>
                              <a:srgbClr val="0000FF"/>
                            </a:solidFill>
                            <a:latin typeface="Cambria Math" panose="02040503050406030204" pitchFamily="18" charset="0"/>
                          </a:rPr>
                          <m:t>𝑧</m:t>
                        </m:r>
                        <m:d>
                          <m:dPr>
                            <m:ctrlPr>
                              <a:rPr lang="zh-CN" altLang="en-US" sz="2400" i="1">
                                <a:solidFill>
                                  <a:srgbClr val="0000FF"/>
                                </a:solidFill>
                                <a:latin typeface="Cambria Math" panose="02040503050406030204" pitchFamily="18" charset="0"/>
                              </a:rPr>
                            </m:ctrlPr>
                          </m:dPr>
                          <m:e>
                            <m:r>
                              <a:rPr lang="en-US" altLang="zh-CN" sz="2400" i="1">
                                <a:solidFill>
                                  <a:srgbClr val="0000FF"/>
                                </a:solidFill>
                                <a:latin typeface="Cambria Math" panose="02040503050406030204" pitchFamily="18" charset="0"/>
                              </a:rPr>
                              <m:t>𝑡</m:t>
                            </m:r>
                          </m:e>
                        </m:d>
                      </m:e>
                    </m:d>
                    <m:r>
                      <a:rPr lang="en-US" altLang="zh-CN" sz="2400" b="1" i="1">
                        <a:solidFill>
                          <a:prstClr val="black"/>
                        </a:solidFill>
                        <a:latin typeface="Cambria Math" panose="02040503050406030204" pitchFamily="18" charset="0"/>
                      </a:rPr>
                      <m:t>𝒋</m:t>
                    </m:r>
                  </m:oMath>
                </a14:m>
                <a:r>
                  <a:rPr lang="en-US" altLang="zh-CN" sz="2400" b="1" i="1" dirty="0">
                    <a:solidFill>
                      <a:prstClr val="black"/>
                    </a:solidFill>
                    <a:latin typeface="Cambria Math" panose="02040503050406030204" pitchFamily="18" charset="0"/>
                  </a:rPr>
                  <a:t> </a:t>
                </a:r>
              </a:p>
              <a:p>
                <a:pPr lvl="0"/>
                <a14:m>
                  <m:oMath xmlns:m="http://schemas.openxmlformats.org/officeDocument/2006/math">
                    <m:r>
                      <a:rPr lang="en-US" altLang="zh-CN" sz="2400" b="0" i="1" smtClean="0">
                        <a:solidFill>
                          <a:prstClr val="black"/>
                        </a:solidFill>
                        <a:latin typeface="Cambria Math" panose="02040503050406030204" pitchFamily="18" charset="0"/>
                      </a:rPr>
                      <m:t>     </m:t>
                    </m:r>
                    <m:r>
                      <a:rPr lang="en-US" altLang="zh-CN" sz="2400" i="1">
                        <a:solidFill>
                          <a:prstClr val="black"/>
                        </a:solidFill>
                        <a:latin typeface="Cambria Math" panose="02040503050406030204" pitchFamily="18" charset="0"/>
                      </a:rPr>
                      <m:t>+</m:t>
                    </m:r>
                    <m:r>
                      <a:rPr kumimoji="1" lang="en-US" altLang="zh-CN" sz="2400" i="1">
                        <a:solidFill>
                          <a:srgbClr val="000000"/>
                        </a:solidFill>
                        <a:latin typeface="Cambria Math" panose="02040503050406030204" pitchFamily="18" charset="0"/>
                      </a:rPr>
                      <m:t>𝑅</m:t>
                    </m:r>
                    <m:d>
                      <m:dPr>
                        <m:ctrlPr>
                          <a:rPr lang="zh-CN" altLang="en-US" sz="2400" i="1">
                            <a:solidFill>
                              <a:prstClr val="black"/>
                            </a:solidFill>
                            <a:latin typeface="Cambria Math" panose="02040503050406030204" pitchFamily="18" charset="0"/>
                          </a:rPr>
                        </m:ctrlPr>
                      </m:dPr>
                      <m:e>
                        <m:r>
                          <a:rPr kumimoji="1" lang="en-US" altLang="zh-CN" sz="2400" i="1">
                            <a:solidFill>
                              <a:srgbClr val="0000FF"/>
                            </a:solidFill>
                            <a:latin typeface="Cambria Math" panose="02040503050406030204" pitchFamily="18" charset="0"/>
                          </a:rPr>
                          <m:t>𝑥</m:t>
                        </m:r>
                        <m:d>
                          <m:dPr>
                            <m:ctrlPr>
                              <a:rPr lang="zh-CN" altLang="en-US" sz="2400" i="1">
                                <a:solidFill>
                                  <a:srgbClr val="0000FF"/>
                                </a:solidFill>
                                <a:latin typeface="Cambria Math" panose="02040503050406030204" pitchFamily="18" charset="0"/>
                              </a:rPr>
                            </m:ctrlPr>
                          </m:dPr>
                          <m:e>
                            <m:r>
                              <a:rPr lang="en-US" altLang="zh-CN" sz="2400" i="1">
                                <a:solidFill>
                                  <a:srgbClr val="0000FF"/>
                                </a:solidFill>
                                <a:latin typeface="Cambria Math" panose="02040503050406030204" pitchFamily="18" charset="0"/>
                              </a:rPr>
                              <m:t>𝑡</m:t>
                            </m:r>
                          </m:e>
                        </m:d>
                        <m:r>
                          <a:rPr lang="en-US" altLang="zh-CN" sz="2400" i="1">
                            <a:solidFill>
                              <a:srgbClr val="0000FF"/>
                            </a:solidFill>
                            <a:latin typeface="Cambria Math" panose="02040503050406030204" pitchFamily="18" charset="0"/>
                          </a:rPr>
                          <m:t>,</m:t>
                        </m:r>
                        <m:r>
                          <a:rPr kumimoji="1" lang="en-US" altLang="zh-CN" sz="2400" i="1">
                            <a:solidFill>
                              <a:srgbClr val="0000FF"/>
                            </a:solidFill>
                            <a:latin typeface="Cambria Math" panose="02040503050406030204" pitchFamily="18" charset="0"/>
                          </a:rPr>
                          <m:t>𝑦</m:t>
                        </m:r>
                        <m:d>
                          <m:dPr>
                            <m:ctrlPr>
                              <a:rPr lang="zh-CN" altLang="en-US" sz="2400" i="1">
                                <a:solidFill>
                                  <a:srgbClr val="0000FF"/>
                                </a:solidFill>
                                <a:latin typeface="Cambria Math" panose="02040503050406030204" pitchFamily="18" charset="0"/>
                              </a:rPr>
                            </m:ctrlPr>
                          </m:dPr>
                          <m:e>
                            <m:r>
                              <a:rPr lang="en-US" altLang="zh-CN" sz="2400" i="1">
                                <a:solidFill>
                                  <a:srgbClr val="0000FF"/>
                                </a:solidFill>
                                <a:latin typeface="Cambria Math" panose="02040503050406030204" pitchFamily="18" charset="0"/>
                              </a:rPr>
                              <m:t>𝑡</m:t>
                            </m:r>
                          </m:e>
                        </m:d>
                        <m:r>
                          <a:rPr lang="en-US" altLang="zh-CN" sz="2400" i="1">
                            <a:solidFill>
                              <a:srgbClr val="0000FF"/>
                            </a:solidFill>
                            <a:latin typeface="Cambria Math" panose="02040503050406030204" pitchFamily="18" charset="0"/>
                          </a:rPr>
                          <m:t>,</m:t>
                        </m:r>
                        <m:r>
                          <a:rPr kumimoji="1" lang="en-US" altLang="zh-CN" sz="2400" i="1">
                            <a:solidFill>
                              <a:srgbClr val="0000FF"/>
                            </a:solidFill>
                            <a:latin typeface="Cambria Math" panose="02040503050406030204" pitchFamily="18" charset="0"/>
                          </a:rPr>
                          <m:t>𝑧</m:t>
                        </m:r>
                        <m:d>
                          <m:dPr>
                            <m:ctrlPr>
                              <a:rPr lang="zh-CN" altLang="en-US" sz="2400" i="1">
                                <a:solidFill>
                                  <a:srgbClr val="0000FF"/>
                                </a:solidFill>
                                <a:latin typeface="Cambria Math" panose="02040503050406030204" pitchFamily="18" charset="0"/>
                              </a:rPr>
                            </m:ctrlPr>
                          </m:dPr>
                          <m:e>
                            <m:r>
                              <a:rPr lang="en-US" altLang="zh-CN" sz="2400" i="1">
                                <a:solidFill>
                                  <a:srgbClr val="0000FF"/>
                                </a:solidFill>
                                <a:latin typeface="Cambria Math" panose="02040503050406030204" pitchFamily="18" charset="0"/>
                              </a:rPr>
                              <m:t>𝑡</m:t>
                            </m:r>
                          </m:e>
                        </m:d>
                      </m:e>
                    </m:d>
                    <m:r>
                      <a:rPr lang="en-US" altLang="zh-CN" sz="2400" b="1" i="1">
                        <a:solidFill>
                          <a:prstClr val="black"/>
                        </a:solidFill>
                        <a:latin typeface="Cambria Math" panose="02040503050406030204" pitchFamily="18" charset="0"/>
                      </a:rPr>
                      <m:t>𝒌</m:t>
                    </m:r>
                  </m:oMath>
                </a14:m>
                <a:r>
                  <a:rPr lang="zh-CN" altLang="en-US" sz="2400" dirty="0">
                    <a:solidFill>
                      <a:prstClr val="black"/>
                    </a:solidFill>
                  </a:rPr>
                  <a:t> </a:t>
                </a:r>
              </a:p>
            </p:txBody>
          </p:sp>
        </mc:Choice>
        <mc:Fallback xmlns="">
          <p:sp>
            <p:nvSpPr>
              <p:cNvPr id="54" name="矩形 53"/>
              <p:cNvSpPr>
                <a:spLocks noRot="1" noChangeAspect="1" noMove="1" noResize="1" noEditPoints="1" noAdjustHandles="1" noChangeArrowheads="1" noChangeShapeType="1" noTextEdit="1"/>
              </p:cNvSpPr>
              <p:nvPr/>
            </p:nvSpPr>
            <p:spPr>
              <a:xfrm>
                <a:off x="3273295" y="3416667"/>
                <a:ext cx="3390031" cy="1342868"/>
              </a:xfrm>
              <a:prstGeom prst="rect">
                <a:avLst/>
              </a:prstGeom>
              <a:blipFill>
                <a:blip r:embed="rId21"/>
                <a:stretch>
                  <a:fillRect/>
                </a:stretch>
              </a:blipFill>
            </p:spPr>
            <p:txBody>
              <a:bodyPr/>
              <a:lstStyle/>
              <a:p>
                <a:r>
                  <a:rPr lang="zh-CN" altLang="en-US">
                    <a:noFill/>
                  </a:rPr>
                  <a:t> </a:t>
                </a:r>
              </a:p>
            </p:txBody>
          </p:sp>
        </mc:Fallback>
      </mc:AlternateContent>
      <p:grpSp>
        <p:nvGrpSpPr>
          <p:cNvPr id="7" name="组合 6"/>
          <p:cNvGrpSpPr/>
          <p:nvPr/>
        </p:nvGrpSpPr>
        <p:grpSpPr>
          <a:xfrm>
            <a:off x="9693641" y="2684772"/>
            <a:ext cx="684866" cy="941525"/>
            <a:chOff x="6985917" y="3405324"/>
            <a:chExt cx="684866" cy="941525"/>
          </a:xfrm>
        </p:grpSpPr>
        <p:cxnSp>
          <p:nvCxnSpPr>
            <p:cNvPr id="56" name="直接箭头连接符 55"/>
            <p:cNvCxnSpPr/>
            <p:nvPr/>
          </p:nvCxnSpPr>
          <p:spPr>
            <a:xfrm flipV="1">
              <a:off x="7345779" y="3802573"/>
              <a:ext cx="26155" cy="544276"/>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8" name="矩形 57"/>
                <p:cNvSpPr/>
                <p:nvPr/>
              </p:nvSpPr>
              <p:spPr>
                <a:xfrm>
                  <a:off x="6985917" y="3405324"/>
                  <a:ext cx="68486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1" i="1" smtClean="0">
                            <a:solidFill>
                              <a:srgbClr val="FF0000"/>
                            </a:solidFill>
                            <a:latin typeface="Cambria Math" panose="02040503050406030204" pitchFamily="18" charset="0"/>
                          </a:rPr>
                          <m:t>𝑭</m:t>
                        </m:r>
                        <m:d>
                          <m:dPr>
                            <m:ctrlPr>
                              <a:rPr lang="zh-CN" altLang="en-US" i="1">
                                <a:solidFill>
                                  <a:srgbClr val="FF0000"/>
                                </a:solidFill>
                                <a:latin typeface="Cambria Math" panose="02040503050406030204" pitchFamily="18" charset="0"/>
                              </a:rPr>
                            </m:ctrlPr>
                          </m:dPr>
                          <m:e>
                            <m:r>
                              <a:rPr lang="zh-CN" altLang="en-US" i="1">
                                <a:solidFill>
                                  <a:srgbClr val="FF0000"/>
                                </a:solidFill>
                                <a:latin typeface="Cambria Math" panose="02040503050406030204" pitchFamily="18" charset="0"/>
                              </a:rPr>
                              <m:t>𝑡</m:t>
                            </m:r>
                          </m:e>
                        </m:d>
                      </m:oMath>
                    </m:oMathPara>
                  </a14:m>
                  <a:endParaRPr lang="zh-CN" altLang="en-US" dirty="0">
                    <a:solidFill>
                      <a:srgbClr val="FF0000"/>
                    </a:solidFill>
                  </a:endParaRPr>
                </a:p>
              </p:txBody>
            </p:sp>
          </mc:Choice>
          <mc:Fallback xmlns="">
            <p:sp>
              <p:nvSpPr>
                <p:cNvPr id="58" name="矩形 57"/>
                <p:cNvSpPr>
                  <a:spLocks noRot="1" noChangeAspect="1" noMove="1" noResize="1" noEditPoints="1" noAdjustHandles="1" noChangeArrowheads="1" noChangeShapeType="1" noTextEdit="1"/>
                </p:cNvSpPr>
                <p:nvPr/>
              </p:nvSpPr>
              <p:spPr>
                <a:xfrm>
                  <a:off x="6985917" y="3405324"/>
                  <a:ext cx="684866" cy="369332"/>
                </a:xfrm>
                <a:prstGeom prst="rect">
                  <a:avLst/>
                </a:prstGeom>
                <a:blipFill>
                  <a:blip r:embed="rId33"/>
                  <a:stretch>
                    <a:fillRect/>
                  </a:stretch>
                </a:blipFill>
              </p:spPr>
              <p:txBody>
                <a:bodyPr/>
                <a:lstStyle/>
                <a:p>
                  <a:r>
                    <a:rPr lang="zh-CN" altLang="en-US">
                      <a:noFill/>
                    </a:rPr>
                    <a:t> </a:t>
                  </a:r>
                </a:p>
              </p:txBody>
            </p:sp>
          </mc:Fallback>
        </mc:AlternateContent>
      </p:grpSp>
      <p:sp>
        <p:nvSpPr>
          <p:cNvPr id="59" name="矩形 58"/>
          <p:cNvSpPr/>
          <p:nvPr/>
        </p:nvSpPr>
        <p:spPr>
          <a:xfrm>
            <a:off x="1682753" y="4911376"/>
            <a:ext cx="1107996" cy="461665"/>
          </a:xfrm>
          <a:prstGeom prst="rect">
            <a:avLst/>
          </a:prstGeom>
        </p:spPr>
        <p:txBody>
          <a:bodyPr wrap="none">
            <a:spAutoFit/>
          </a:bodyPr>
          <a:lstStyle/>
          <a:p>
            <a:r>
              <a:rPr lang="zh-CN" altLang="en-US" sz="2400" dirty="0">
                <a:solidFill>
                  <a:prstClr val="black"/>
                </a:solidFill>
              </a:rPr>
              <a:t>那么，</a:t>
            </a:r>
            <a:endParaRPr lang="zh-CN" altLang="en-US" dirty="0"/>
          </a:p>
        </p:txBody>
      </p:sp>
      <mc:AlternateContent xmlns:mc="http://schemas.openxmlformats.org/markup-compatibility/2006" xmlns:a14="http://schemas.microsoft.com/office/drawing/2010/main">
        <mc:Choice Requires="a14">
          <p:sp>
            <p:nvSpPr>
              <p:cNvPr id="60" name="矩形 59"/>
              <p:cNvSpPr/>
              <p:nvPr/>
            </p:nvSpPr>
            <p:spPr>
              <a:xfrm>
                <a:off x="2536298" y="4887619"/>
                <a:ext cx="6362000" cy="1097545"/>
              </a:xfrm>
              <a:prstGeom prst="rect">
                <a:avLst/>
              </a:prstGeom>
            </p:spPr>
            <p:txBody>
              <a:bodyPr wrap="square">
                <a:spAutoFit/>
              </a:bodyPr>
              <a:lstStyle/>
              <a:p>
                <a:r>
                  <a:rPr lang="zh-CN" altLang="en-US" sz="2400" dirty="0">
                    <a:solidFill>
                      <a:prstClr val="black"/>
                    </a:solidFill>
                  </a:rPr>
                  <a:t>在曲线上一点</a:t>
                </a:r>
                <a14:m>
                  <m:oMath xmlns:m="http://schemas.openxmlformats.org/officeDocument/2006/math">
                    <m:d>
                      <m:dPr>
                        <m:ctrlPr>
                          <a:rPr lang="zh-CN" altLang="en-US" sz="2400" i="1">
                            <a:solidFill>
                              <a:prstClr val="black"/>
                            </a:solidFill>
                            <a:latin typeface="Cambria Math" panose="02040503050406030204" pitchFamily="18" charset="0"/>
                          </a:rPr>
                        </m:ctrlPr>
                      </m:dPr>
                      <m:e>
                        <m:r>
                          <a:rPr kumimoji="1" lang="en-US" altLang="zh-CN" sz="2400" i="1">
                            <a:solidFill>
                              <a:srgbClr val="0000FF"/>
                            </a:solidFill>
                            <a:latin typeface="Cambria Math" panose="02040503050406030204" pitchFamily="18" charset="0"/>
                          </a:rPr>
                          <m:t>𝑥</m:t>
                        </m:r>
                        <m:d>
                          <m:dPr>
                            <m:ctrlPr>
                              <a:rPr lang="zh-CN" altLang="en-US" sz="2400" i="1">
                                <a:solidFill>
                                  <a:srgbClr val="0000FF"/>
                                </a:solidFill>
                                <a:latin typeface="Cambria Math" panose="02040503050406030204" pitchFamily="18" charset="0"/>
                              </a:rPr>
                            </m:ctrlPr>
                          </m:dPr>
                          <m:e>
                            <m:r>
                              <a:rPr lang="en-US" altLang="zh-CN" sz="2400" i="1">
                                <a:solidFill>
                                  <a:srgbClr val="0000FF"/>
                                </a:solidFill>
                                <a:latin typeface="Cambria Math" panose="02040503050406030204" pitchFamily="18" charset="0"/>
                              </a:rPr>
                              <m:t>𝑡</m:t>
                            </m:r>
                          </m:e>
                        </m:d>
                        <m:r>
                          <a:rPr lang="en-US" altLang="zh-CN" sz="2400" i="1">
                            <a:solidFill>
                              <a:srgbClr val="0000FF"/>
                            </a:solidFill>
                            <a:latin typeface="Cambria Math" panose="02040503050406030204" pitchFamily="18" charset="0"/>
                          </a:rPr>
                          <m:t>,</m:t>
                        </m:r>
                        <m:r>
                          <a:rPr kumimoji="1" lang="en-US" altLang="zh-CN" sz="2400" i="1">
                            <a:solidFill>
                              <a:srgbClr val="0000FF"/>
                            </a:solidFill>
                            <a:latin typeface="Cambria Math" panose="02040503050406030204" pitchFamily="18" charset="0"/>
                          </a:rPr>
                          <m:t>𝑦</m:t>
                        </m:r>
                        <m:d>
                          <m:dPr>
                            <m:ctrlPr>
                              <a:rPr lang="zh-CN" altLang="en-US" sz="2400" i="1">
                                <a:solidFill>
                                  <a:srgbClr val="0000FF"/>
                                </a:solidFill>
                                <a:latin typeface="Cambria Math" panose="02040503050406030204" pitchFamily="18" charset="0"/>
                              </a:rPr>
                            </m:ctrlPr>
                          </m:dPr>
                          <m:e>
                            <m:r>
                              <a:rPr lang="en-US" altLang="zh-CN" sz="2400" i="1">
                                <a:solidFill>
                                  <a:srgbClr val="0000FF"/>
                                </a:solidFill>
                                <a:latin typeface="Cambria Math" panose="02040503050406030204" pitchFamily="18" charset="0"/>
                              </a:rPr>
                              <m:t>𝑡</m:t>
                            </m:r>
                          </m:e>
                        </m:d>
                        <m:r>
                          <a:rPr lang="en-US" altLang="zh-CN" sz="2400" i="1">
                            <a:solidFill>
                              <a:srgbClr val="0000FF"/>
                            </a:solidFill>
                            <a:latin typeface="Cambria Math" panose="02040503050406030204" pitchFamily="18" charset="0"/>
                          </a:rPr>
                          <m:t>,</m:t>
                        </m:r>
                        <m:r>
                          <a:rPr kumimoji="1" lang="en-US" altLang="zh-CN" sz="2400" i="1">
                            <a:solidFill>
                              <a:srgbClr val="0000FF"/>
                            </a:solidFill>
                            <a:latin typeface="Cambria Math" panose="02040503050406030204" pitchFamily="18" charset="0"/>
                          </a:rPr>
                          <m:t>𝑧</m:t>
                        </m:r>
                        <m:d>
                          <m:dPr>
                            <m:ctrlPr>
                              <a:rPr lang="zh-CN" altLang="en-US" sz="2400" i="1">
                                <a:solidFill>
                                  <a:srgbClr val="0000FF"/>
                                </a:solidFill>
                                <a:latin typeface="Cambria Math" panose="02040503050406030204" pitchFamily="18" charset="0"/>
                              </a:rPr>
                            </m:ctrlPr>
                          </m:dPr>
                          <m:e>
                            <m:r>
                              <a:rPr lang="en-US" altLang="zh-CN" sz="2400" i="1">
                                <a:solidFill>
                                  <a:srgbClr val="0000FF"/>
                                </a:solidFill>
                                <a:latin typeface="Cambria Math" panose="02040503050406030204" pitchFamily="18" charset="0"/>
                              </a:rPr>
                              <m:t>𝑡</m:t>
                            </m:r>
                          </m:e>
                        </m:d>
                      </m:e>
                    </m:d>
                  </m:oMath>
                </a14:m>
                <a:r>
                  <a:rPr lang="zh-CN" altLang="en-US" sz="2400" dirty="0"/>
                  <a:t>处，力</a:t>
                </a:r>
                <a:r>
                  <a:rPr lang="en-US" altLang="zh-CN" sz="2400" b="1" dirty="0">
                    <a:solidFill>
                      <a:prstClr val="black"/>
                    </a:solidFill>
                  </a:rPr>
                  <a:t> </a:t>
                </a:r>
                <a14:m>
                  <m:oMath xmlns:m="http://schemas.openxmlformats.org/officeDocument/2006/math">
                    <m:r>
                      <a:rPr lang="en-US" altLang="zh-CN" sz="2400" b="1" i="1">
                        <a:solidFill>
                          <a:prstClr val="black"/>
                        </a:solidFill>
                        <a:latin typeface="Cambria Math" panose="02040503050406030204" pitchFamily="18" charset="0"/>
                      </a:rPr>
                      <m:t>𝑭</m:t>
                    </m:r>
                    <m:d>
                      <m:dPr>
                        <m:ctrlPr>
                          <a:rPr lang="zh-CN" altLang="en-US" sz="2400" i="1">
                            <a:solidFill>
                              <a:prstClr val="black"/>
                            </a:solidFill>
                            <a:latin typeface="Cambria Math" panose="02040503050406030204" pitchFamily="18" charset="0"/>
                          </a:rPr>
                        </m:ctrlPr>
                      </m:dPr>
                      <m:e>
                        <m:r>
                          <a:rPr lang="zh-CN" altLang="en-US" sz="2400" i="1" smtClean="0">
                            <a:solidFill>
                              <a:prstClr val="black"/>
                            </a:solidFill>
                            <a:latin typeface="Cambria Math" panose="02040503050406030204" pitchFamily="18" charset="0"/>
                          </a:rPr>
                          <m:t>𝑡</m:t>
                        </m:r>
                      </m:e>
                    </m:d>
                  </m:oMath>
                </a14:m>
                <a:r>
                  <a:rPr lang="zh-CN" altLang="en-US" sz="2400" dirty="0"/>
                  <a:t>在位移方向上的分力大小为</a:t>
                </a:r>
                <a14:m>
                  <m:oMath xmlns:m="http://schemas.openxmlformats.org/officeDocument/2006/math">
                    <m:r>
                      <a:rPr lang="en-US" altLang="zh-CN" sz="2400" b="1" i="1">
                        <a:solidFill>
                          <a:prstClr val="black"/>
                        </a:solidFill>
                        <a:latin typeface="Cambria Math" panose="02040503050406030204" pitchFamily="18" charset="0"/>
                      </a:rPr>
                      <m:t>𝑭</m:t>
                    </m:r>
                    <m:d>
                      <m:dPr>
                        <m:ctrlPr>
                          <a:rPr lang="zh-CN" altLang="en-US" sz="2400" i="1">
                            <a:solidFill>
                              <a:prstClr val="black"/>
                            </a:solidFill>
                            <a:latin typeface="Cambria Math" panose="02040503050406030204" pitchFamily="18" charset="0"/>
                          </a:rPr>
                        </m:ctrlPr>
                      </m:dPr>
                      <m:e>
                        <m:r>
                          <a:rPr lang="zh-CN" altLang="en-US" sz="2400" i="1">
                            <a:solidFill>
                              <a:prstClr val="black"/>
                            </a:solidFill>
                            <a:latin typeface="Cambria Math" panose="02040503050406030204" pitchFamily="18" charset="0"/>
                          </a:rPr>
                          <m:t>𝑡</m:t>
                        </m:r>
                      </m:e>
                    </m:d>
                    <m:r>
                      <a:rPr lang="zh-CN" altLang="en-US" sz="2400" i="1" smtClean="0">
                        <a:solidFill>
                          <a:prstClr val="black"/>
                        </a:solidFill>
                        <a:latin typeface="Cambria Math" panose="02040503050406030204" pitchFamily="18" charset="0"/>
                      </a:rPr>
                      <m:t>∙</m:t>
                    </m:r>
                    <m:f>
                      <m:fPr>
                        <m:ctrlPr>
                          <a:rPr lang="en-US" altLang="zh-CN" sz="2400" i="1" smtClean="0">
                            <a:solidFill>
                              <a:prstClr val="black"/>
                            </a:solidFill>
                            <a:latin typeface="Cambria Math" panose="02040503050406030204" pitchFamily="18" charset="0"/>
                          </a:rPr>
                        </m:ctrlPr>
                      </m:fPr>
                      <m:num>
                        <m:r>
                          <a:rPr lang="en-US" altLang="zh-CN" sz="2400" b="1" i="1" kern="0">
                            <a:solidFill>
                              <a:srgbClr val="0000FF"/>
                            </a:solidFill>
                            <a:latin typeface="Cambria Math" panose="02040503050406030204" pitchFamily="18" charset="0"/>
                            <a:ea typeface="Cambria Math" panose="02040503050406030204" pitchFamily="18" charset="0"/>
                          </a:rPr>
                          <m:t>𝒗</m:t>
                        </m:r>
                        <m:d>
                          <m:dPr>
                            <m:ctrlPr>
                              <a:rPr lang="en-US" altLang="zh-CN" sz="2400" b="1" i="1" kern="0">
                                <a:solidFill>
                                  <a:srgbClr val="0000FF"/>
                                </a:solidFill>
                                <a:latin typeface="Cambria Math" panose="02040503050406030204" pitchFamily="18" charset="0"/>
                                <a:ea typeface="Cambria Math" panose="02040503050406030204" pitchFamily="18" charset="0"/>
                              </a:rPr>
                            </m:ctrlPr>
                          </m:dPr>
                          <m:e>
                            <m:r>
                              <a:rPr lang="en-US" altLang="zh-CN" sz="2400" i="1" kern="0">
                                <a:solidFill>
                                  <a:srgbClr val="0000FF"/>
                                </a:solidFill>
                                <a:latin typeface="Cambria Math" panose="02040503050406030204" pitchFamily="18" charset="0"/>
                                <a:ea typeface="Cambria Math" panose="02040503050406030204" pitchFamily="18" charset="0"/>
                              </a:rPr>
                              <m:t>𝑡</m:t>
                            </m:r>
                          </m:e>
                        </m:d>
                      </m:num>
                      <m:den>
                        <m:d>
                          <m:dPr>
                            <m:begChr m:val="|"/>
                            <m:endChr m:val="|"/>
                            <m:ctrlPr>
                              <a:rPr lang="en-US" altLang="zh-CN" sz="2400" i="1" smtClean="0">
                                <a:solidFill>
                                  <a:prstClr val="black"/>
                                </a:solidFill>
                                <a:latin typeface="Cambria Math" panose="02040503050406030204" pitchFamily="18" charset="0"/>
                              </a:rPr>
                            </m:ctrlPr>
                          </m:dPr>
                          <m:e>
                            <m:r>
                              <a:rPr lang="en-US" altLang="zh-CN" sz="2400" b="1" i="1" kern="0">
                                <a:solidFill>
                                  <a:srgbClr val="0000FF"/>
                                </a:solidFill>
                                <a:latin typeface="Cambria Math" panose="02040503050406030204" pitchFamily="18" charset="0"/>
                                <a:ea typeface="Cambria Math" panose="02040503050406030204" pitchFamily="18" charset="0"/>
                              </a:rPr>
                              <m:t>𝒗</m:t>
                            </m:r>
                            <m:d>
                              <m:dPr>
                                <m:ctrlPr>
                                  <a:rPr lang="en-US" altLang="zh-CN" sz="2400" b="1" i="1" kern="0">
                                    <a:solidFill>
                                      <a:srgbClr val="0000FF"/>
                                    </a:solidFill>
                                    <a:latin typeface="Cambria Math" panose="02040503050406030204" pitchFamily="18" charset="0"/>
                                    <a:ea typeface="Cambria Math" panose="02040503050406030204" pitchFamily="18" charset="0"/>
                                  </a:rPr>
                                </m:ctrlPr>
                              </m:dPr>
                              <m:e>
                                <m:r>
                                  <a:rPr lang="en-US" altLang="zh-CN" sz="2400" i="1" kern="0">
                                    <a:solidFill>
                                      <a:srgbClr val="0000FF"/>
                                    </a:solidFill>
                                    <a:latin typeface="Cambria Math" panose="02040503050406030204" pitchFamily="18" charset="0"/>
                                    <a:ea typeface="Cambria Math" panose="02040503050406030204" pitchFamily="18" charset="0"/>
                                  </a:rPr>
                                  <m:t>𝑡</m:t>
                                </m:r>
                              </m:e>
                            </m:d>
                          </m:e>
                        </m:d>
                      </m:den>
                    </m:f>
                    <m:r>
                      <a:rPr lang="en-US" altLang="zh-CN" sz="2400" b="0" i="1" smtClean="0">
                        <a:solidFill>
                          <a:prstClr val="black"/>
                        </a:solidFill>
                        <a:latin typeface="Cambria Math" panose="02040503050406030204" pitchFamily="18" charset="0"/>
                      </a:rPr>
                      <m:t>=</m:t>
                    </m:r>
                    <m:r>
                      <a:rPr lang="en-US" altLang="zh-CN" sz="2400" b="1" i="1">
                        <a:solidFill>
                          <a:prstClr val="black"/>
                        </a:solidFill>
                        <a:latin typeface="Cambria Math" panose="02040503050406030204" pitchFamily="18" charset="0"/>
                      </a:rPr>
                      <m:t>𝑭</m:t>
                    </m:r>
                    <m:d>
                      <m:dPr>
                        <m:ctrlPr>
                          <a:rPr lang="zh-CN" altLang="en-US" sz="2400" i="1">
                            <a:solidFill>
                              <a:prstClr val="black"/>
                            </a:solidFill>
                            <a:latin typeface="Cambria Math" panose="02040503050406030204" pitchFamily="18" charset="0"/>
                          </a:rPr>
                        </m:ctrlPr>
                      </m:dPr>
                      <m:e>
                        <m:r>
                          <a:rPr lang="zh-CN" altLang="en-US" sz="2400" i="1">
                            <a:solidFill>
                              <a:prstClr val="black"/>
                            </a:solidFill>
                            <a:latin typeface="Cambria Math" panose="02040503050406030204" pitchFamily="18" charset="0"/>
                          </a:rPr>
                          <m:t>𝑡</m:t>
                        </m:r>
                      </m:e>
                    </m:d>
                    <m:r>
                      <a:rPr lang="zh-CN" altLang="en-US" sz="2400" i="1">
                        <a:solidFill>
                          <a:prstClr val="black"/>
                        </a:solidFill>
                        <a:latin typeface="Cambria Math" panose="02040503050406030204" pitchFamily="18" charset="0"/>
                      </a:rPr>
                      <m:t>∙</m:t>
                    </m:r>
                    <m:r>
                      <a:rPr lang="en-US" altLang="zh-CN" sz="2400" b="1" i="1" smtClean="0">
                        <a:solidFill>
                          <a:prstClr val="black"/>
                        </a:solidFill>
                        <a:latin typeface="Cambria Math" panose="02040503050406030204" pitchFamily="18" charset="0"/>
                      </a:rPr>
                      <m:t>𝑻</m:t>
                    </m:r>
                    <m:r>
                      <a:rPr lang="en-US" altLang="zh-CN" sz="2400" b="0" i="1" smtClean="0">
                        <a:solidFill>
                          <a:prstClr val="black"/>
                        </a:solidFill>
                        <a:latin typeface="Cambria Math" panose="02040503050406030204" pitchFamily="18" charset="0"/>
                      </a:rPr>
                      <m:t>(</m:t>
                    </m:r>
                    <m:r>
                      <a:rPr lang="en-US" altLang="zh-CN" sz="2400" b="0" i="1" smtClean="0">
                        <a:solidFill>
                          <a:prstClr val="black"/>
                        </a:solidFill>
                        <a:latin typeface="Cambria Math" panose="02040503050406030204" pitchFamily="18" charset="0"/>
                      </a:rPr>
                      <m:t>𝑡</m:t>
                    </m:r>
                    <m:r>
                      <a:rPr lang="en-US" altLang="zh-CN" sz="2400" b="0" i="1" smtClean="0">
                        <a:solidFill>
                          <a:prstClr val="black"/>
                        </a:solidFill>
                        <a:latin typeface="Cambria Math" panose="02040503050406030204" pitchFamily="18" charset="0"/>
                      </a:rPr>
                      <m:t>)</m:t>
                    </m:r>
                  </m:oMath>
                </a14:m>
                <a:endParaRPr lang="zh-CN" altLang="en-US" sz="2400" dirty="0"/>
              </a:p>
            </p:txBody>
          </p:sp>
        </mc:Choice>
        <mc:Fallback xmlns="">
          <p:sp>
            <p:nvSpPr>
              <p:cNvPr id="60" name="矩形 59"/>
              <p:cNvSpPr>
                <a:spLocks noRot="1" noChangeAspect="1" noMove="1" noResize="1" noEditPoints="1" noAdjustHandles="1" noChangeArrowheads="1" noChangeShapeType="1" noTextEdit="1"/>
              </p:cNvSpPr>
              <p:nvPr/>
            </p:nvSpPr>
            <p:spPr>
              <a:xfrm>
                <a:off x="2536298" y="4887619"/>
                <a:ext cx="6362000" cy="1097545"/>
              </a:xfrm>
              <a:prstGeom prst="rect">
                <a:avLst/>
              </a:prstGeom>
              <a:blipFill>
                <a:blip r:embed="rId23"/>
                <a:stretch>
                  <a:fillRect l="-1437" t="-4444" r="-1149"/>
                </a:stretch>
              </a:blipFill>
            </p:spPr>
            <p:txBody>
              <a:bodyPr/>
              <a:lstStyle/>
              <a:p>
                <a:r>
                  <a:rPr lang="zh-CN" altLang="en-US">
                    <a:noFill/>
                  </a:rPr>
                  <a:t> </a:t>
                </a:r>
              </a:p>
            </p:txBody>
          </p:sp>
        </mc:Fallback>
      </mc:AlternateContent>
      <p:sp>
        <p:nvSpPr>
          <p:cNvPr id="36" name="AutoShape 1028"/>
          <p:cNvSpPr>
            <a:spLocks noChangeArrowheads="1"/>
          </p:cNvSpPr>
          <p:nvPr/>
        </p:nvSpPr>
        <p:spPr bwMode="auto">
          <a:xfrm>
            <a:off x="9610181" y="5704308"/>
            <a:ext cx="1905000" cy="889901"/>
          </a:xfrm>
          <a:prstGeom prst="wedgeRoundRectCallout">
            <a:avLst>
              <a:gd name="adj1" fmla="val -123669"/>
              <a:gd name="adj2" fmla="val -32887"/>
              <a:gd name="adj3" fmla="val 16667"/>
            </a:avLst>
          </a:prstGeom>
          <a:noFill/>
          <a:ln w="9525">
            <a:solidFill>
              <a:srgbClr val="3333CC"/>
            </a:solidFill>
            <a:miter lim="800000"/>
            <a:headEnd/>
            <a:tailEnd/>
          </a:ln>
          <a:effectLst/>
          <a:extLst>
            <a:ext uri="{909E8E84-426E-40DD-AFC4-6F175D3DCCD1}">
              <a14:hiddenFill xmlns:a14="http://schemas.microsoft.com/office/drawing/2010/main">
                <a:solidFill>
                  <a:srgbClr val="00CC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zh-CN" altLang="en-US" sz="2400" dirty="0">
                <a:solidFill>
                  <a:srgbClr val="000000"/>
                </a:solidFill>
                <a:latin typeface="宋体" panose="02010600030101010101" pitchFamily="2" charset="-122"/>
              </a:rPr>
              <a:t>力在运动方</a:t>
            </a:r>
            <a:endParaRPr kumimoji="1" lang="en-US" altLang="zh-CN" sz="2400" dirty="0">
              <a:solidFill>
                <a:srgbClr val="000000"/>
              </a:solidFill>
              <a:latin typeface="宋体" panose="02010600030101010101" pitchFamily="2" charset="-122"/>
            </a:endParaRPr>
          </a:p>
          <a:p>
            <a:pPr algn="ctr"/>
            <a:r>
              <a:rPr kumimoji="1" lang="zh-CN" altLang="en-US" sz="2400" dirty="0">
                <a:solidFill>
                  <a:srgbClr val="000000"/>
                </a:solidFill>
                <a:latin typeface="宋体" panose="02010600030101010101" pitchFamily="2" charset="-122"/>
              </a:rPr>
              <a:t>向上的分力</a:t>
            </a:r>
          </a:p>
        </p:txBody>
      </p:sp>
      <mc:AlternateContent xmlns:mc="http://schemas.openxmlformats.org/markup-compatibility/2006" xmlns:a14="http://schemas.microsoft.com/office/drawing/2010/main">
        <mc:Choice Requires="a14">
          <p:sp>
            <p:nvSpPr>
              <p:cNvPr id="38" name="矩形 37"/>
              <p:cNvSpPr/>
              <p:nvPr/>
            </p:nvSpPr>
            <p:spPr>
              <a:xfrm>
                <a:off x="9699596" y="639525"/>
                <a:ext cx="1606787" cy="145988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kumimoji="1" lang="en-US" altLang="zh-CN" sz="2400" i="1" smtClean="0">
                              <a:solidFill>
                                <a:srgbClr val="000000"/>
                              </a:solidFill>
                              <a:latin typeface="Cambria Math" panose="02040503050406030204" pitchFamily="18" charset="0"/>
                            </a:rPr>
                          </m:ctrlPr>
                        </m:dPr>
                        <m:e>
                          <m:eqArr>
                            <m:eqArrPr>
                              <m:ctrlPr>
                                <a:rPr kumimoji="1" lang="en-US" altLang="zh-CN" sz="2400" b="0" i="1" smtClean="0">
                                  <a:solidFill>
                                    <a:srgbClr val="000000"/>
                                  </a:solidFill>
                                  <a:latin typeface="Cambria Math" panose="02040503050406030204" pitchFamily="18" charset="0"/>
                                </a:rPr>
                              </m:ctrlPr>
                            </m:eqArrPr>
                            <m:e>
                              <m:r>
                                <a:rPr kumimoji="1" lang="en-US" altLang="zh-CN" sz="2400" b="0" i="1" smtClean="0">
                                  <a:solidFill>
                                    <a:srgbClr val="000000"/>
                                  </a:solidFill>
                                  <a:latin typeface="Cambria Math" panose="02040503050406030204" pitchFamily="18" charset="0"/>
                                </a:rPr>
                                <m:t>𝑥</m:t>
                              </m:r>
                              <m:r>
                                <a:rPr kumimoji="1" lang="en-US" altLang="zh-CN" sz="2400" b="0" i="1" smtClean="0">
                                  <a:solidFill>
                                    <a:srgbClr val="000000"/>
                                  </a:solidFill>
                                  <a:latin typeface="Cambria Math" panose="02040503050406030204" pitchFamily="18" charset="0"/>
                                </a:rPr>
                                <m:t>=</m:t>
                              </m:r>
                              <m:r>
                                <a:rPr kumimoji="1" lang="en-US" altLang="zh-CN" sz="2400" i="1">
                                  <a:solidFill>
                                    <a:srgbClr val="000000"/>
                                  </a:solidFill>
                                  <a:latin typeface="Cambria Math" panose="02040503050406030204" pitchFamily="18" charset="0"/>
                                </a:rPr>
                                <m:t>𝑥</m:t>
                              </m:r>
                              <m:d>
                                <m:dPr>
                                  <m:ctrlPr>
                                    <a:rPr lang="zh-CN" altLang="en-US" sz="2400" i="1">
                                      <a:solidFill>
                                        <a:prstClr val="black"/>
                                      </a:solidFill>
                                      <a:latin typeface="Cambria Math" panose="02040503050406030204" pitchFamily="18" charset="0"/>
                                    </a:rPr>
                                  </m:ctrlPr>
                                </m:dPr>
                                <m:e>
                                  <m:r>
                                    <a:rPr lang="zh-CN" altLang="en-US" sz="2400" i="1">
                                      <a:solidFill>
                                        <a:prstClr val="black"/>
                                      </a:solidFill>
                                      <a:latin typeface="Cambria Math" panose="02040503050406030204" pitchFamily="18" charset="0"/>
                                    </a:rPr>
                                    <m:t>𝑡</m:t>
                                  </m:r>
                                </m:e>
                              </m:d>
                            </m:e>
                            <m:e>
                              <m:r>
                                <a:rPr lang="en-US" altLang="zh-CN" sz="2400" b="0" i="1" smtClean="0">
                                  <a:solidFill>
                                    <a:prstClr val="black"/>
                                  </a:solidFill>
                                  <a:latin typeface="Cambria Math" panose="02040503050406030204" pitchFamily="18" charset="0"/>
                                </a:rPr>
                                <m:t>𝑦</m:t>
                              </m:r>
                              <m:r>
                                <a:rPr lang="en-US" altLang="zh-CN" sz="2400" b="0" i="1" smtClean="0">
                                  <a:solidFill>
                                    <a:prstClr val="black"/>
                                  </a:solidFill>
                                  <a:latin typeface="Cambria Math" panose="02040503050406030204" pitchFamily="18" charset="0"/>
                                </a:rPr>
                                <m:t>=</m:t>
                              </m:r>
                              <m:r>
                                <a:rPr kumimoji="1" lang="en-US" altLang="zh-CN" sz="2400" i="1">
                                  <a:solidFill>
                                    <a:srgbClr val="000000"/>
                                  </a:solidFill>
                                  <a:latin typeface="Cambria Math" panose="02040503050406030204" pitchFamily="18" charset="0"/>
                                </a:rPr>
                                <m:t>𝑦</m:t>
                              </m:r>
                              <m:d>
                                <m:dPr>
                                  <m:ctrlPr>
                                    <a:rPr lang="zh-CN" altLang="en-US" sz="2400" i="1">
                                      <a:solidFill>
                                        <a:prstClr val="black"/>
                                      </a:solidFill>
                                      <a:latin typeface="Cambria Math" panose="02040503050406030204" pitchFamily="18" charset="0"/>
                                    </a:rPr>
                                  </m:ctrlPr>
                                </m:dPr>
                                <m:e>
                                  <m:r>
                                    <a:rPr lang="zh-CN" altLang="en-US" sz="2400" i="1">
                                      <a:solidFill>
                                        <a:prstClr val="black"/>
                                      </a:solidFill>
                                      <a:latin typeface="Cambria Math" panose="02040503050406030204" pitchFamily="18" charset="0"/>
                                    </a:rPr>
                                    <m:t>𝑡</m:t>
                                  </m:r>
                                </m:e>
                              </m:d>
                            </m:e>
                            <m:e>
                              <m:r>
                                <a:rPr lang="en-US" altLang="zh-CN" sz="2400" b="0" i="1" smtClean="0">
                                  <a:solidFill>
                                    <a:prstClr val="black"/>
                                  </a:solidFill>
                                  <a:latin typeface="Cambria Math" panose="02040503050406030204" pitchFamily="18" charset="0"/>
                                </a:rPr>
                                <m:t>𝑧</m:t>
                              </m:r>
                              <m:r>
                                <a:rPr lang="en-US" altLang="zh-CN" sz="2400" b="0" i="1" smtClean="0">
                                  <a:solidFill>
                                    <a:prstClr val="black"/>
                                  </a:solidFill>
                                  <a:latin typeface="Cambria Math" panose="02040503050406030204" pitchFamily="18" charset="0"/>
                                </a:rPr>
                                <m:t>=</m:t>
                              </m:r>
                              <m:r>
                                <a:rPr kumimoji="1" lang="en-US" altLang="zh-CN" sz="2400" i="1">
                                  <a:solidFill>
                                    <a:srgbClr val="000000"/>
                                  </a:solidFill>
                                  <a:latin typeface="Cambria Math" panose="02040503050406030204" pitchFamily="18" charset="0"/>
                                </a:rPr>
                                <m:t>𝑧</m:t>
                              </m:r>
                              <m:d>
                                <m:dPr>
                                  <m:ctrlPr>
                                    <a:rPr lang="zh-CN" altLang="en-US" sz="2400" i="1">
                                      <a:solidFill>
                                        <a:prstClr val="black"/>
                                      </a:solidFill>
                                      <a:latin typeface="Cambria Math" panose="02040503050406030204" pitchFamily="18" charset="0"/>
                                    </a:rPr>
                                  </m:ctrlPr>
                                </m:dPr>
                                <m:e>
                                  <m:r>
                                    <a:rPr lang="zh-CN" altLang="en-US" sz="2400" i="1">
                                      <a:solidFill>
                                        <a:prstClr val="black"/>
                                      </a:solidFill>
                                      <a:latin typeface="Cambria Math" panose="02040503050406030204" pitchFamily="18" charset="0"/>
                                    </a:rPr>
                                    <m:t>𝑡</m:t>
                                  </m:r>
                                </m:e>
                              </m:d>
                            </m:e>
                          </m:eqArr>
                        </m:e>
                      </m:d>
                    </m:oMath>
                  </m:oMathPara>
                </a14:m>
                <a:endParaRPr lang="zh-CN" altLang="en-US" dirty="0"/>
              </a:p>
            </p:txBody>
          </p:sp>
        </mc:Choice>
        <mc:Fallback xmlns="">
          <p:sp>
            <p:nvSpPr>
              <p:cNvPr id="38" name="矩形 37"/>
              <p:cNvSpPr>
                <a:spLocks noRot="1" noChangeAspect="1" noMove="1" noResize="1" noEditPoints="1" noAdjustHandles="1" noChangeArrowheads="1" noChangeShapeType="1" noTextEdit="1"/>
              </p:cNvSpPr>
              <p:nvPr/>
            </p:nvSpPr>
            <p:spPr>
              <a:xfrm>
                <a:off x="9699596" y="639525"/>
                <a:ext cx="1606787" cy="1459887"/>
              </a:xfrm>
              <a:prstGeom prst="rect">
                <a:avLst/>
              </a:prstGeom>
              <a:blipFill>
                <a:blip r:embed="rId34"/>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194321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8"/>
                                        </p:tgtEl>
                                        <p:attrNameLst>
                                          <p:attrName>style.visibility</p:attrName>
                                        </p:attrNameLst>
                                      </p:cBhvr>
                                      <p:to>
                                        <p:strVal val="visible"/>
                                      </p:to>
                                    </p:set>
                                    <p:animEffect transition="in" filter="fade">
                                      <p:cBhvr>
                                        <p:cTn id="11" dur="500"/>
                                        <p:tgtEl>
                                          <p:spTgt spid="38"/>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2"/>
                                        </p:tgtEl>
                                        <p:attrNameLst>
                                          <p:attrName>style.visibility</p:attrName>
                                        </p:attrNameLst>
                                      </p:cBhvr>
                                      <p:to>
                                        <p:strVal val="visible"/>
                                      </p:to>
                                    </p:set>
                                    <p:animEffect transition="in" filter="fade">
                                      <p:cBhvr>
                                        <p:cTn id="15" dur="500"/>
                                        <p:tgtEl>
                                          <p:spTgt spid="32"/>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52"/>
                                        </p:tgtEl>
                                        <p:attrNameLst>
                                          <p:attrName>style.visibility</p:attrName>
                                        </p:attrNameLst>
                                      </p:cBhvr>
                                      <p:to>
                                        <p:strVal val="visible"/>
                                      </p:to>
                                    </p:set>
                                    <p:animEffect transition="in" filter="fade">
                                      <p:cBhvr>
                                        <p:cTn id="24" dur="500"/>
                                        <p:tgtEl>
                                          <p:spTgt spid="52"/>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53"/>
                                        </p:tgtEl>
                                        <p:attrNameLst>
                                          <p:attrName>style.visibility</p:attrName>
                                        </p:attrNameLst>
                                      </p:cBhvr>
                                      <p:to>
                                        <p:strVal val="visible"/>
                                      </p:to>
                                    </p:set>
                                    <p:animEffect transition="in" filter="fade">
                                      <p:cBhvr>
                                        <p:cTn id="27" dur="500"/>
                                        <p:tgtEl>
                                          <p:spTgt spid="53"/>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54"/>
                                        </p:tgtEl>
                                        <p:attrNameLst>
                                          <p:attrName>style.visibility</p:attrName>
                                        </p:attrNameLst>
                                      </p:cBhvr>
                                      <p:to>
                                        <p:strVal val="visible"/>
                                      </p:to>
                                    </p:set>
                                    <p:animEffect transition="in" filter="fade">
                                      <p:cBhvr>
                                        <p:cTn id="30" dur="500"/>
                                        <p:tgtEl>
                                          <p:spTgt spid="54"/>
                                        </p:tgtEl>
                                      </p:cBhvr>
                                    </p:animEffect>
                                  </p:childTnLst>
                                </p:cTn>
                              </p:par>
                            </p:childTnLst>
                          </p:cTn>
                        </p:par>
                        <p:par>
                          <p:cTn id="31" fill="hold">
                            <p:stCondLst>
                              <p:cond delay="500"/>
                            </p:stCondLst>
                            <p:childTnLst>
                              <p:par>
                                <p:cTn id="32" presetID="10" presetClass="entr" presetSubtype="0" fill="hold" nodeType="after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fade">
                                      <p:cBhvr>
                                        <p:cTn id="34" dur="500"/>
                                        <p:tgtEl>
                                          <p:spTgt spid="7"/>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59"/>
                                        </p:tgtEl>
                                        <p:attrNameLst>
                                          <p:attrName>style.visibility</p:attrName>
                                        </p:attrNameLst>
                                      </p:cBhvr>
                                      <p:to>
                                        <p:strVal val="visible"/>
                                      </p:to>
                                    </p:set>
                                    <p:animEffect transition="in" filter="fade">
                                      <p:cBhvr>
                                        <p:cTn id="39" dur="500"/>
                                        <p:tgtEl>
                                          <p:spTgt spid="59"/>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60"/>
                                        </p:tgtEl>
                                        <p:attrNameLst>
                                          <p:attrName>style.visibility</p:attrName>
                                        </p:attrNameLst>
                                      </p:cBhvr>
                                      <p:to>
                                        <p:strVal val="visible"/>
                                      </p:to>
                                    </p:set>
                                    <p:animEffect transition="in" filter="fade">
                                      <p:cBhvr>
                                        <p:cTn id="42" dur="500"/>
                                        <p:tgtEl>
                                          <p:spTgt spid="60"/>
                                        </p:tgtEl>
                                      </p:cBhvr>
                                    </p:animEffect>
                                  </p:childTnLst>
                                </p:cTn>
                              </p:par>
                            </p:childTnLst>
                          </p:cTn>
                        </p:par>
                        <p:par>
                          <p:cTn id="43" fill="hold">
                            <p:stCondLst>
                              <p:cond delay="500"/>
                            </p:stCondLst>
                            <p:childTnLst>
                              <p:par>
                                <p:cTn id="44" presetID="22" presetClass="entr" presetSubtype="8" fill="hold" grpId="0" nodeType="afterEffect">
                                  <p:stCondLst>
                                    <p:cond delay="0"/>
                                  </p:stCondLst>
                                  <p:childTnLst>
                                    <p:set>
                                      <p:cBhvr>
                                        <p:cTn id="45" dur="1" fill="hold">
                                          <p:stCondLst>
                                            <p:cond delay="0"/>
                                          </p:stCondLst>
                                        </p:cTn>
                                        <p:tgtEl>
                                          <p:spTgt spid="36"/>
                                        </p:tgtEl>
                                        <p:attrNameLst>
                                          <p:attrName>style.visibility</p:attrName>
                                        </p:attrNameLst>
                                      </p:cBhvr>
                                      <p:to>
                                        <p:strVal val="visible"/>
                                      </p:to>
                                    </p:set>
                                    <p:animEffect transition="in" filter="wipe(left)">
                                      <p:cBhvr>
                                        <p:cTn id="46"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2" grpId="0"/>
      <p:bldP spid="52" grpId="0"/>
      <p:bldP spid="53" grpId="0"/>
      <p:bldP spid="54" grpId="0"/>
      <p:bldP spid="59" grpId="0"/>
      <p:bldP spid="60" grpId="0"/>
      <p:bldP spid="36" grpId="0" animBg="1" autoUpdateAnimBg="0"/>
      <p:bldP spid="3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E7F4D896-E0DB-4AB2-9347-AB9498A60F30}" type="datetime11">
              <a:rPr lang="zh-CN" altLang="en-US" smtClean="0"/>
              <a:t>08:53:16</a:t>
            </a:fld>
            <a:endParaRPr lang="en-US" altLang="zh-CN"/>
          </a:p>
        </p:txBody>
      </p:sp>
      <p:sp>
        <p:nvSpPr>
          <p:cNvPr id="3" name="Rectangle 943"/>
          <p:cNvSpPr txBox="1">
            <a:spLocks noChangeArrowheads="1"/>
          </p:cNvSpPr>
          <p:nvPr/>
        </p:nvSpPr>
        <p:spPr>
          <a:xfrm>
            <a:off x="1052282" y="303213"/>
            <a:ext cx="6858000" cy="514867"/>
          </a:xfrm>
          <a:prstGeom prst="rect">
            <a:avLst/>
          </a:prstGeom>
          <a:noFill/>
          <a:ln/>
          <a:extLst>
            <a:ext uri="{909E8E84-426E-40DD-AFC4-6F175D3DCCD1}">
              <a14:hiddenFill xmlns:a14="http://schemas.microsoft.com/office/drawing/2010/main">
                <a:solidFill>
                  <a:srgbClr val="0033CC"/>
                </a:solidFill>
              </a14:hiddenFill>
            </a:ext>
            <a:ext uri="{91240B29-F687-4F45-9708-019B960494DF}">
              <a14:hiddenLine xmlns:a14="http://schemas.microsoft.com/office/drawing/2010/main" w="76200" cmpd="tri">
                <a:solidFill>
                  <a:srgbClr val="00FFFF"/>
                </a:solidFill>
                <a:miter lim="800000"/>
                <a:headEnd/>
                <a:tailEnd/>
              </a14:hiddenLine>
            </a:ext>
          </a:extLst>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auto">
              <a:spcAft>
                <a:spcPts val="0"/>
              </a:spcAft>
            </a:pPr>
            <a:r>
              <a:rPr lang="zh-CN" altLang="en-US" sz="2800" b="1" dirty="0">
                <a:solidFill>
                  <a:srgbClr val="0000FF"/>
                </a:solidFill>
                <a:latin typeface="黑体" panose="02010609060101010101" pitchFamily="49" charset="-122"/>
                <a:ea typeface="黑体" panose="02010609060101010101" pitchFamily="49" charset="-122"/>
              </a:rPr>
              <a:t>一、第二类曲线积分的概念与性质</a:t>
            </a:r>
          </a:p>
        </p:txBody>
      </p:sp>
      <mc:AlternateContent xmlns:mc="http://schemas.openxmlformats.org/markup-compatibility/2006" xmlns:a14="http://schemas.microsoft.com/office/drawing/2010/main">
        <mc:Choice Requires="a14">
          <p:sp>
            <p:nvSpPr>
              <p:cNvPr id="15" name="Text Box 1022"/>
              <p:cNvSpPr txBox="1">
                <a:spLocks noChangeArrowheads="1"/>
              </p:cNvSpPr>
              <p:nvPr/>
            </p:nvSpPr>
            <p:spPr bwMode="auto">
              <a:xfrm>
                <a:off x="2391473" y="972939"/>
                <a:ext cx="5195600" cy="461665"/>
              </a:xfrm>
              <a:prstGeom prst="rect">
                <a:avLst/>
              </a:prstGeom>
              <a:noFill/>
              <a:ln>
                <a:noFill/>
              </a:ln>
              <a:effectLst/>
              <a:extLst>
                <a:ext uri="{909E8E84-426E-40DD-AFC4-6F175D3DCCD1}">
                  <a14:hiddenFill>
                    <a:solidFill>
                      <a:srgbClr val="00CC99"/>
                    </a:solidFill>
                  </a14:hiddenFill>
                </a:ext>
                <a:ext uri="{91240B29-F687-4F45-9708-019B960494DF}">
                  <a14:hiddenLine w="9525">
                    <a:solidFill>
                      <a:srgbClr val="3333CC"/>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p>
                <a:pPr>
                  <a:spcBef>
                    <a:spcPct val="50000"/>
                  </a:spcBef>
                </a:pPr>
                <a:r>
                  <a:rPr kumimoji="1" lang="zh-CN" altLang="en-US" sz="2400" b="1" dirty="0">
                    <a:solidFill>
                      <a:schemeClr val="accent2"/>
                    </a:solidFill>
                    <a:latin typeface="黑体" panose="02010609060101010101" pitchFamily="49" charset="-122"/>
                    <a:ea typeface="黑体" panose="02010609060101010101" pitchFamily="49" charset="-122"/>
                  </a:rPr>
                  <a:t>分割：</a:t>
                </a:r>
                <a:r>
                  <a:rPr lang="zh-CN" altLang="en-US" sz="2400" dirty="0"/>
                  <a:t> </a:t>
                </a:r>
                <a14:m>
                  <m:oMath xmlns:m="http://schemas.openxmlformats.org/officeDocument/2006/math">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𝑀</m:t>
                        </m:r>
                      </m:e>
                      <m:sub>
                        <m:r>
                          <a:rPr lang="zh-CN" altLang="en-US" sz="2400">
                            <a:latin typeface="Cambria Math" panose="02040503050406030204" pitchFamily="18" charset="0"/>
                          </a:rPr>
                          <m:t>1</m:t>
                        </m:r>
                      </m:sub>
                    </m:sSub>
                    <m:r>
                      <a:rPr lang="zh-CN" altLang="en-US" sz="2400">
                        <a:latin typeface="Cambria Math" panose="02040503050406030204" pitchFamily="18" charset="0"/>
                      </a:rPr>
                      <m:t>,</m:t>
                    </m:r>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𝑀</m:t>
                        </m:r>
                      </m:e>
                      <m:sub>
                        <m:r>
                          <a:rPr lang="zh-CN" altLang="en-US" sz="2400">
                            <a:latin typeface="Cambria Math" panose="02040503050406030204" pitchFamily="18" charset="0"/>
                          </a:rPr>
                          <m:t>2</m:t>
                        </m:r>
                      </m:sub>
                    </m:sSub>
                    <m:r>
                      <a:rPr lang="zh-CN" altLang="en-US" sz="2400">
                        <a:latin typeface="Cambria Math" panose="02040503050406030204" pitchFamily="18" charset="0"/>
                      </a:rPr>
                      <m:t>,⋯,</m:t>
                    </m:r>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𝑀</m:t>
                        </m:r>
                      </m:e>
                      <m:sub>
                        <m:r>
                          <a:rPr lang="zh-CN" altLang="en-US" sz="2400" i="1">
                            <a:latin typeface="Cambria Math" panose="02040503050406030204" pitchFamily="18" charset="0"/>
                          </a:rPr>
                          <m:t>𝑛</m:t>
                        </m:r>
                        <m:r>
                          <a:rPr lang="zh-CN" altLang="en-US" sz="2400">
                            <a:latin typeface="Cambria Math" panose="02040503050406030204" pitchFamily="18" charset="0"/>
                          </a:rPr>
                          <m:t>−1</m:t>
                        </m:r>
                      </m:sub>
                    </m:sSub>
                  </m:oMath>
                </a14:m>
                <a:endParaRPr kumimoji="1" lang="zh-CN" altLang="en-US" sz="2400" b="1" dirty="0">
                  <a:solidFill>
                    <a:schemeClr val="accent2"/>
                  </a:solidFill>
                  <a:latin typeface="黑体" panose="02010609060101010101" pitchFamily="49" charset="-122"/>
                  <a:ea typeface="黑体" panose="02010609060101010101" pitchFamily="49" charset="-122"/>
                </a:endParaRPr>
              </a:p>
            </p:txBody>
          </p:sp>
        </mc:Choice>
        <mc:Fallback xmlns="">
          <p:sp>
            <p:nvSpPr>
              <p:cNvPr id="15" name="Text Box 1022"/>
              <p:cNvSpPr txBox="1">
                <a:spLocks noRot="1" noChangeAspect="1" noMove="1" noResize="1" noEditPoints="1" noAdjustHandles="1" noChangeArrowheads="1" noChangeShapeType="1" noTextEdit="1"/>
              </p:cNvSpPr>
              <p:nvPr/>
            </p:nvSpPr>
            <p:spPr bwMode="auto">
              <a:xfrm>
                <a:off x="2391473" y="972939"/>
                <a:ext cx="5195600" cy="461665"/>
              </a:xfrm>
              <a:prstGeom prst="rect">
                <a:avLst/>
              </a:prstGeom>
              <a:blipFill>
                <a:blip r:embed="rId3"/>
                <a:stretch>
                  <a:fillRect l="-1758" t="-14667" b="-26667"/>
                </a:stretch>
              </a:blip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3333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sp>
        <p:nvSpPr>
          <p:cNvPr id="19" name="Text Box 1026"/>
          <p:cNvSpPr txBox="1">
            <a:spLocks noChangeArrowheads="1"/>
          </p:cNvSpPr>
          <p:nvPr/>
        </p:nvSpPr>
        <p:spPr bwMode="auto">
          <a:xfrm>
            <a:off x="2391473" y="3350524"/>
            <a:ext cx="990600" cy="461665"/>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3333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zh-CN" altLang="en-US" sz="2400" b="1" dirty="0">
                <a:solidFill>
                  <a:schemeClr val="accent2"/>
                </a:solidFill>
                <a:latin typeface="黑体" panose="02010609060101010101" pitchFamily="49" charset="-122"/>
                <a:ea typeface="黑体" panose="02010609060101010101" pitchFamily="49" charset="-122"/>
              </a:rPr>
              <a:t>求和</a:t>
            </a:r>
          </a:p>
        </p:txBody>
      </p:sp>
      <p:sp>
        <p:nvSpPr>
          <p:cNvPr id="21" name="AutoShape 1028"/>
          <p:cNvSpPr>
            <a:spLocks noChangeArrowheads="1"/>
          </p:cNvSpPr>
          <p:nvPr/>
        </p:nvSpPr>
        <p:spPr bwMode="auto">
          <a:xfrm>
            <a:off x="6729252" y="3398289"/>
            <a:ext cx="1905000" cy="381000"/>
          </a:xfrm>
          <a:prstGeom prst="wedgeRoundRectCallout">
            <a:avLst>
              <a:gd name="adj1" fmla="val -81920"/>
              <a:gd name="adj2" fmla="val 55291"/>
              <a:gd name="adj3" fmla="val 16667"/>
            </a:avLst>
          </a:prstGeom>
          <a:noFill/>
          <a:ln w="9525">
            <a:solidFill>
              <a:srgbClr val="3333CC"/>
            </a:solidFill>
            <a:miter lim="800000"/>
            <a:headEnd/>
            <a:tailEnd/>
          </a:ln>
          <a:effectLst/>
          <a:extLst>
            <a:ext uri="{909E8E84-426E-40DD-AFC4-6F175D3DCCD1}">
              <a14:hiddenFill xmlns:a14="http://schemas.microsoft.com/office/drawing/2010/main">
                <a:solidFill>
                  <a:srgbClr val="00CC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zh-CN" altLang="en-US" sz="2400" b="1">
                <a:solidFill>
                  <a:srgbClr val="000000"/>
                </a:solidFill>
                <a:latin typeface="黑体" panose="02010609060101010101" pitchFamily="49" charset="-122"/>
                <a:ea typeface="黑体" panose="02010609060101010101" pitchFamily="49" charset="-122"/>
              </a:rPr>
              <a:t>近似值</a:t>
            </a:r>
            <a:endParaRPr kumimoji="1" lang="zh-CN" altLang="en-US" sz="2400">
              <a:solidFill>
                <a:srgbClr val="000000"/>
              </a:solidFill>
              <a:latin typeface="黑体" panose="02010609060101010101" pitchFamily="49" charset="-122"/>
              <a:ea typeface="黑体" panose="02010609060101010101" pitchFamily="49" charset="-122"/>
            </a:endParaRPr>
          </a:p>
        </p:txBody>
      </p:sp>
      <p:sp>
        <p:nvSpPr>
          <p:cNvPr id="22" name="Text Box 1029"/>
          <p:cNvSpPr txBox="1">
            <a:spLocks noChangeArrowheads="1"/>
          </p:cNvSpPr>
          <p:nvPr/>
        </p:nvSpPr>
        <p:spPr bwMode="auto">
          <a:xfrm>
            <a:off x="2387251" y="4925868"/>
            <a:ext cx="1295400" cy="461665"/>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3333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zh-CN" altLang="en-US" sz="2400" b="1" dirty="0">
                <a:solidFill>
                  <a:schemeClr val="accent2"/>
                </a:solidFill>
                <a:latin typeface="黑体" panose="02010609060101010101" pitchFamily="49" charset="-122"/>
                <a:ea typeface="黑体" panose="02010609060101010101" pitchFamily="49" charset="-122"/>
              </a:rPr>
              <a:t>取极限</a:t>
            </a:r>
          </a:p>
        </p:txBody>
      </p:sp>
      <p:sp>
        <p:nvSpPr>
          <p:cNvPr id="24" name="AutoShape 1031"/>
          <p:cNvSpPr>
            <a:spLocks noChangeArrowheads="1"/>
          </p:cNvSpPr>
          <p:nvPr/>
        </p:nvSpPr>
        <p:spPr bwMode="auto">
          <a:xfrm>
            <a:off x="8449965" y="5803054"/>
            <a:ext cx="1752600" cy="381000"/>
          </a:xfrm>
          <a:prstGeom prst="wedgeRoundRectCallout">
            <a:avLst>
              <a:gd name="adj1" fmla="val -167817"/>
              <a:gd name="adj2" fmla="val -90244"/>
              <a:gd name="adj3" fmla="val 16667"/>
            </a:avLst>
          </a:prstGeom>
          <a:noFill/>
          <a:ln w="9525">
            <a:solidFill>
              <a:srgbClr val="3333CC"/>
            </a:solidFill>
            <a:miter lim="800000"/>
            <a:headEnd/>
            <a:tailEnd/>
          </a:ln>
          <a:effectLst/>
          <a:extLst>
            <a:ext uri="{909E8E84-426E-40DD-AFC4-6F175D3DCCD1}">
              <a14:hiddenFill xmlns:a14="http://schemas.microsoft.com/office/drawing/2010/main">
                <a:solidFill>
                  <a:srgbClr val="00CC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zh-CN" altLang="en-US" sz="2400" b="1" dirty="0">
                <a:solidFill>
                  <a:srgbClr val="3333CC"/>
                </a:solidFill>
                <a:latin typeface="黑体" panose="02010609060101010101" pitchFamily="49" charset="-122"/>
                <a:ea typeface="黑体" panose="02010609060101010101" pitchFamily="49" charset="-122"/>
              </a:rPr>
              <a:t>精确值</a:t>
            </a:r>
            <a:endParaRPr kumimoji="1" lang="zh-CN" altLang="en-US" sz="2400" dirty="0">
              <a:solidFill>
                <a:srgbClr val="3333CC"/>
              </a:solidFill>
              <a:latin typeface="黑体" panose="02010609060101010101" pitchFamily="49" charset="-122"/>
              <a:ea typeface="黑体" panose="02010609060101010101" pitchFamily="49" charset="-122"/>
            </a:endParaRPr>
          </a:p>
        </p:txBody>
      </p:sp>
      <mc:AlternateContent xmlns:mc="http://schemas.openxmlformats.org/markup-compatibility/2006" xmlns:a14="http://schemas.microsoft.com/office/drawing/2010/main">
        <mc:Choice Requires="a14">
          <p:sp>
            <p:nvSpPr>
              <p:cNvPr id="25" name="Text Box 1032"/>
              <p:cNvSpPr txBox="1">
                <a:spLocks noChangeArrowheads="1"/>
              </p:cNvSpPr>
              <p:nvPr/>
            </p:nvSpPr>
            <p:spPr bwMode="auto">
              <a:xfrm>
                <a:off x="2391473" y="1506482"/>
                <a:ext cx="6507645" cy="926023"/>
              </a:xfrm>
              <a:prstGeom prst="rect">
                <a:avLst/>
              </a:prstGeom>
              <a:noFill/>
              <a:ln>
                <a:noFill/>
              </a:ln>
              <a:effectLst/>
              <a:extLst>
                <a:ext uri="{909E8E84-426E-40DD-AFC4-6F175D3DCCD1}">
                  <a14:hiddenFill>
                    <a:solidFill>
                      <a:srgbClr val="00CC99"/>
                    </a:solidFill>
                  </a14:hiddenFill>
                </a:ext>
                <a:ext uri="{91240B29-F687-4F45-9708-019B960494DF}">
                  <a14:hiddenLine w="9525">
                    <a:solidFill>
                      <a:srgbClr val="3333CC"/>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p>
                <a:pPr>
                  <a:spcBef>
                    <a:spcPct val="50000"/>
                  </a:spcBef>
                </a:pPr>
                <a:r>
                  <a:rPr kumimoji="1" lang="zh-CN" altLang="en-US" sz="2400" b="1" dirty="0">
                    <a:solidFill>
                      <a:schemeClr val="accent2"/>
                    </a:solidFill>
                    <a:latin typeface="黑体" panose="02010609060101010101" pitchFamily="49" charset="-122"/>
                    <a:ea typeface="黑体" panose="02010609060101010101" pitchFamily="49" charset="-122"/>
                  </a:rPr>
                  <a:t>近似：</a:t>
                </a:r>
                <a14:m>
                  <m:oMath xmlns:m="http://schemas.openxmlformats.org/officeDocument/2006/math">
                    <m:r>
                      <a:rPr lang="zh-CN" altLang="en-US" sz="2400" b="1" i="1">
                        <a:solidFill>
                          <a:prstClr val="black"/>
                        </a:solidFill>
                        <a:latin typeface="Cambria Math" panose="02040503050406030204" pitchFamily="18" charset="0"/>
                      </a:rPr>
                      <m:t>在第</m:t>
                    </m:r>
                    <m:r>
                      <a:rPr lang="en-US" altLang="zh-CN" sz="2400" i="1">
                        <a:solidFill>
                          <a:prstClr val="black"/>
                        </a:solidFill>
                        <a:latin typeface="Cambria Math" panose="02040503050406030204" pitchFamily="18" charset="0"/>
                      </a:rPr>
                      <m:t>𝑖</m:t>
                    </m:r>
                    <m:r>
                      <a:rPr lang="zh-CN" altLang="en-US" sz="2400" i="1">
                        <a:solidFill>
                          <a:prstClr val="black"/>
                        </a:solidFill>
                        <a:latin typeface="Cambria Math" panose="02040503050406030204" pitchFamily="18" charset="0"/>
                      </a:rPr>
                      <m:t>段曲线上</m:t>
                    </m:r>
                  </m:oMath>
                </a14:m>
                <a:r>
                  <a:rPr lang="zh-CN" altLang="en-US" sz="2400" dirty="0">
                    <a:solidFill>
                      <a:prstClr val="black"/>
                    </a:solidFill>
                  </a:rPr>
                  <a:t>取一点</a:t>
                </a:r>
                <a14:m>
                  <m:oMath xmlns:m="http://schemas.openxmlformats.org/officeDocument/2006/math">
                    <m:d>
                      <m:dPr>
                        <m:ctrlPr>
                          <a:rPr lang="en-US" altLang="zh-CN" sz="2400" b="1" i="1" smtClean="0">
                            <a:solidFill>
                              <a:prstClr val="black"/>
                            </a:solidFill>
                            <a:latin typeface="Cambria Math" panose="02040503050406030204" pitchFamily="18" charset="0"/>
                          </a:rPr>
                        </m:ctrlPr>
                      </m:dPr>
                      <m:e>
                        <m:r>
                          <a:rPr kumimoji="1" lang="en-US" altLang="zh-CN" sz="2400" i="1">
                            <a:solidFill>
                              <a:srgbClr val="000000"/>
                            </a:solidFill>
                            <a:latin typeface="Cambria Math" panose="02040503050406030204" pitchFamily="18" charset="0"/>
                          </a:rPr>
                          <m:t>𝑥</m:t>
                        </m:r>
                        <m:d>
                          <m:dPr>
                            <m:ctrlPr>
                              <a:rPr lang="zh-CN" altLang="en-US" sz="2400" i="1">
                                <a:solidFill>
                                  <a:prstClr val="black"/>
                                </a:solidFill>
                                <a:latin typeface="Cambria Math" panose="02040503050406030204" pitchFamily="18" charset="0"/>
                              </a:rPr>
                            </m:ctrlPr>
                          </m:dPr>
                          <m:e>
                            <m:sSub>
                              <m:sSubPr>
                                <m:ctrlPr>
                                  <a:rPr lang="zh-CN" altLang="en-US" sz="2400" i="1">
                                    <a:solidFill>
                                      <a:prstClr val="black"/>
                                    </a:solidFill>
                                    <a:latin typeface="Cambria Math" panose="02040503050406030204" pitchFamily="18" charset="0"/>
                                  </a:rPr>
                                </m:ctrlPr>
                              </m:sSubPr>
                              <m:e>
                                <m:r>
                                  <a:rPr lang="en-US" altLang="zh-CN" sz="2400" i="1">
                                    <a:solidFill>
                                      <a:prstClr val="black"/>
                                    </a:solidFill>
                                    <a:latin typeface="Cambria Math" panose="02040503050406030204" pitchFamily="18" charset="0"/>
                                  </a:rPr>
                                  <m:t>𝑡</m:t>
                                </m:r>
                              </m:e>
                              <m:sub>
                                <m:r>
                                  <a:rPr lang="en-US" altLang="zh-CN" sz="2400" b="0" i="1" smtClean="0">
                                    <a:solidFill>
                                      <a:prstClr val="black"/>
                                    </a:solidFill>
                                    <a:latin typeface="Cambria Math" panose="02040503050406030204" pitchFamily="18" charset="0"/>
                                  </a:rPr>
                                  <m:t>𝑖</m:t>
                                </m:r>
                              </m:sub>
                            </m:sSub>
                          </m:e>
                        </m:d>
                        <m:r>
                          <a:rPr lang="en-US" altLang="zh-CN" sz="2400" b="1" i="1" smtClean="0">
                            <a:solidFill>
                              <a:prstClr val="black"/>
                            </a:solidFill>
                            <a:latin typeface="Cambria Math" panose="02040503050406030204" pitchFamily="18" charset="0"/>
                          </a:rPr>
                          <m:t>,</m:t>
                        </m:r>
                        <m:r>
                          <a:rPr kumimoji="1" lang="en-US" altLang="zh-CN" sz="2400" i="1">
                            <a:solidFill>
                              <a:srgbClr val="000000"/>
                            </a:solidFill>
                            <a:latin typeface="Cambria Math" panose="02040503050406030204" pitchFamily="18" charset="0"/>
                          </a:rPr>
                          <m:t>𝑦</m:t>
                        </m:r>
                        <m:d>
                          <m:dPr>
                            <m:ctrlPr>
                              <a:rPr lang="zh-CN" altLang="en-US" sz="2400" i="1">
                                <a:solidFill>
                                  <a:prstClr val="black"/>
                                </a:solidFill>
                                <a:latin typeface="Cambria Math" panose="02040503050406030204" pitchFamily="18" charset="0"/>
                              </a:rPr>
                            </m:ctrlPr>
                          </m:dPr>
                          <m:e>
                            <m:sSub>
                              <m:sSubPr>
                                <m:ctrlPr>
                                  <a:rPr lang="zh-CN" altLang="en-US" sz="2400" i="1">
                                    <a:solidFill>
                                      <a:prstClr val="black"/>
                                    </a:solidFill>
                                    <a:latin typeface="Cambria Math" panose="02040503050406030204" pitchFamily="18" charset="0"/>
                                  </a:rPr>
                                </m:ctrlPr>
                              </m:sSubPr>
                              <m:e>
                                <m:r>
                                  <a:rPr lang="en-US" altLang="zh-CN" sz="2400" i="1">
                                    <a:solidFill>
                                      <a:prstClr val="black"/>
                                    </a:solidFill>
                                    <a:latin typeface="Cambria Math" panose="02040503050406030204" pitchFamily="18" charset="0"/>
                                  </a:rPr>
                                  <m:t>𝑡</m:t>
                                </m:r>
                              </m:e>
                              <m:sub>
                                <m:r>
                                  <a:rPr lang="en-US" altLang="zh-CN" sz="2400" i="1">
                                    <a:solidFill>
                                      <a:prstClr val="black"/>
                                    </a:solidFill>
                                    <a:latin typeface="Cambria Math" panose="02040503050406030204" pitchFamily="18" charset="0"/>
                                  </a:rPr>
                                  <m:t>𝑖</m:t>
                                </m:r>
                              </m:sub>
                            </m:sSub>
                          </m:e>
                        </m:d>
                        <m:r>
                          <a:rPr lang="en-US" altLang="zh-CN" sz="2400" b="1" i="1" smtClean="0">
                            <a:solidFill>
                              <a:prstClr val="black"/>
                            </a:solidFill>
                            <a:latin typeface="Cambria Math" panose="02040503050406030204" pitchFamily="18" charset="0"/>
                          </a:rPr>
                          <m:t>,</m:t>
                        </m:r>
                        <m:r>
                          <a:rPr kumimoji="1" lang="en-US" altLang="zh-CN" sz="2400" i="1">
                            <a:solidFill>
                              <a:srgbClr val="000000"/>
                            </a:solidFill>
                            <a:latin typeface="Cambria Math" panose="02040503050406030204" pitchFamily="18" charset="0"/>
                          </a:rPr>
                          <m:t>𝑧</m:t>
                        </m:r>
                        <m:d>
                          <m:dPr>
                            <m:ctrlPr>
                              <a:rPr lang="zh-CN" altLang="en-US" sz="2400" i="1">
                                <a:solidFill>
                                  <a:prstClr val="black"/>
                                </a:solidFill>
                                <a:latin typeface="Cambria Math" panose="02040503050406030204" pitchFamily="18" charset="0"/>
                              </a:rPr>
                            </m:ctrlPr>
                          </m:dPr>
                          <m:e>
                            <m:sSub>
                              <m:sSubPr>
                                <m:ctrlPr>
                                  <a:rPr lang="zh-CN" altLang="en-US" sz="2400" i="1">
                                    <a:solidFill>
                                      <a:prstClr val="black"/>
                                    </a:solidFill>
                                    <a:latin typeface="Cambria Math" panose="02040503050406030204" pitchFamily="18" charset="0"/>
                                  </a:rPr>
                                </m:ctrlPr>
                              </m:sSubPr>
                              <m:e>
                                <m:r>
                                  <a:rPr lang="en-US" altLang="zh-CN" sz="2400" i="1">
                                    <a:solidFill>
                                      <a:prstClr val="black"/>
                                    </a:solidFill>
                                    <a:latin typeface="Cambria Math" panose="02040503050406030204" pitchFamily="18" charset="0"/>
                                  </a:rPr>
                                  <m:t>𝑡</m:t>
                                </m:r>
                              </m:e>
                              <m:sub>
                                <m:r>
                                  <a:rPr lang="en-US" altLang="zh-CN" sz="2400" i="1">
                                    <a:solidFill>
                                      <a:prstClr val="black"/>
                                    </a:solidFill>
                                    <a:latin typeface="Cambria Math" panose="02040503050406030204" pitchFamily="18" charset="0"/>
                                  </a:rPr>
                                  <m:t>𝑖</m:t>
                                </m:r>
                              </m:sub>
                            </m:sSub>
                          </m:e>
                        </m:d>
                      </m:e>
                    </m:d>
                    <m:r>
                      <a:rPr lang="zh-CN" altLang="en-US" sz="2400">
                        <a:solidFill>
                          <a:prstClr val="black"/>
                        </a:solidFill>
                        <a:latin typeface="Cambria Math" panose="02040503050406030204" pitchFamily="18" charset="0"/>
                      </a:rPr>
                      <m:t>,</m:t>
                    </m:r>
                    <m:r>
                      <a:rPr lang="en-US" altLang="zh-CN" sz="2400" b="0" i="1" smtClean="0">
                        <a:solidFill>
                          <a:prstClr val="black"/>
                        </a:solidFill>
                        <a:latin typeface="Cambria Math" panose="02040503050406030204" pitchFamily="18" charset="0"/>
                      </a:rPr>
                      <m:t>  </m:t>
                    </m:r>
                    <m:r>
                      <a:rPr lang="zh-CN" altLang="en-US" sz="2400" i="1">
                        <a:solidFill>
                          <a:prstClr val="black"/>
                        </a:solidFill>
                        <a:latin typeface="Cambria Math" panose="02040503050406030204" pitchFamily="18" charset="0"/>
                      </a:rPr>
                      <m:t>𝛥</m:t>
                    </m:r>
                    <m:sSub>
                      <m:sSubPr>
                        <m:ctrlPr>
                          <a:rPr lang="zh-CN" altLang="en-US" sz="2400" i="1">
                            <a:solidFill>
                              <a:prstClr val="black"/>
                            </a:solidFill>
                            <a:latin typeface="Cambria Math" panose="02040503050406030204" pitchFamily="18" charset="0"/>
                          </a:rPr>
                        </m:ctrlPr>
                      </m:sSubPr>
                      <m:e>
                        <m:r>
                          <a:rPr lang="en-US" altLang="zh-CN" sz="2400" i="1">
                            <a:solidFill>
                              <a:prstClr val="black"/>
                            </a:solidFill>
                            <a:latin typeface="Cambria Math" panose="02040503050406030204" pitchFamily="18" charset="0"/>
                          </a:rPr>
                          <m:t>𝑊</m:t>
                        </m:r>
                      </m:e>
                      <m:sub>
                        <m:r>
                          <a:rPr lang="en-US" altLang="zh-CN" sz="2400" b="0" i="1" smtClean="0">
                            <a:solidFill>
                              <a:prstClr val="black"/>
                            </a:solidFill>
                            <a:latin typeface="Cambria Math" panose="02040503050406030204" pitchFamily="18" charset="0"/>
                          </a:rPr>
                          <m:t>𝑖</m:t>
                        </m:r>
                      </m:sub>
                    </m:sSub>
                    <m:r>
                      <a:rPr lang="zh-CN" altLang="en-US" sz="2400">
                        <a:solidFill>
                          <a:prstClr val="black"/>
                        </a:solidFill>
                        <a:latin typeface="Cambria Math" panose="02040503050406030204" pitchFamily="18" charset="0"/>
                      </a:rPr>
                      <m:t>≈</m:t>
                    </m:r>
                    <m:d>
                      <m:dPr>
                        <m:ctrlPr>
                          <a:rPr lang="en-US" altLang="zh-CN" sz="2400" i="1" smtClean="0">
                            <a:solidFill>
                              <a:prstClr val="black"/>
                            </a:solidFill>
                            <a:latin typeface="Cambria Math" panose="02040503050406030204" pitchFamily="18" charset="0"/>
                          </a:rPr>
                        </m:ctrlPr>
                      </m:dPr>
                      <m:e>
                        <m:r>
                          <a:rPr lang="en-US" altLang="zh-CN" sz="2400" b="1" i="1" smtClean="0">
                            <a:solidFill>
                              <a:srgbClr val="0000FF"/>
                            </a:solidFill>
                            <a:latin typeface="Cambria Math" panose="02040503050406030204" pitchFamily="18" charset="0"/>
                          </a:rPr>
                          <m:t>𝑭</m:t>
                        </m:r>
                        <m:d>
                          <m:dPr>
                            <m:ctrlPr>
                              <a:rPr lang="zh-CN" altLang="en-US" sz="2400" i="1">
                                <a:solidFill>
                                  <a:srgbClr val="0000FF"/>
                                </a:solidFill>
                                <a:latin typeface="Cambria Math" panose="02040503050406030204" pitchFamily="18" charset="0"/>
                              </a:rPr>
                            </m:ctrlPr>
                          </m:dPr>
                          <m:e>
                            <m:sSub>
                              <m:sSubPr>
                                <m:ctrlPr>
                                  <a:rPr lang="zh-CN" altLang="en-US" sz="2400" i="1">
                                    <a:solidFill>
                                      <a:srgbClr val="0000FF"/>
                                    </a:solidFill>
                                    <a:latin typeface="Cambria Math" panose="02040503050406030204" pitchFamily="18" charset="0"/>
                                  </a:rPr>
                                </m:ctrlPr>
                              </m:sSubPr>
                              <m:e>
                                <m:r>
                                  <a:rPr lang="en-US" altLang="zh-CN" sz="2400" i="1">
                                    <a:solidFill>
                                      <a:srgbClr val="0000FF"/>
                                    </a:solidFill>
                                    <a:latin typeface="Cambria Math" panose="02040503050406030204" pitchFamily="18" charset="0"/>
                                  </a:rPr>
                                  <m:t>𝑡</m:t>
                                </m:r>
                              </m:e>
                              <m:sub>
                                <m:r>
                                  <a:rPr lang="en-US" altLang="zh-CN" sz="2400" i="1">
                                    <a:solidFill>
                                      <a:srgbClr val="0000FF"/>
                                    </a:solidFill>
                                    <a:latin typeface="Cambria Math" panose="02040503050406030204" pitchFamily="18" charset="0"/>
                                  </a:rPr>
                                  <m:t>𝑖</m:t>
                                </m:r>
                              </m:sub>
                            </m:sSub>
                          </m:e>
                        </m:d>
                        <m:r>
                          <a:rPr lang="zh-CN" altLang="en-US" sz="2400">
                            <a:solidFill>
                              <a:srgbClr val="0000FF"/>
                            </a:solidFill>
                            <a:latin typeface="Cambria Math" panose="02040503050406030204" pitchFamily="18" charset="0"/>
                          </a:rPr>
                          <m:t>⋅</m:t>
                        </m:r>
                        <m:r>
                          <a:rPr lang="en-US" altLang="zh-CN" sz="2400" b="1" i="1">
                            <a:solidFill>
                              <a:srgbClr val="0000FF"/>
                            </a:solidFill>
                            <a:latin typeface="Cambria Math" panose="02040503050406030204" pitchFamily="18" charset="0"/>
                          </a:rPr>
                          <m:t>𝑻</m:t>
                        </m:r>
                        <m:d>
                          <m:dPr>
                            <m:ctrlPr>
                              <a:rPr lang="zh-CN" altLang="en-US" sz="2400" i="1">
                                <a:solidFill>
                                  <a:srgbClr val="0000FF"/>
                                </a:solidFill>
                                <a:latin typeface="Cambria Math" panose="02040503050406030204" pitchFamily="18" charset="0"/>
                              </a:rPr>
                            </m:ctrlPr>
                          </m:dPr>
                          <m:e>
                            <m:sSub>
                              <m:sSubPr>
                                <m:ctrlPr>
                                  <a:rPr lang="zh-CN" altLang="en-US" sz="2400" i="1">
                                    <a:solidFill>
                                      <a:srgbClr val="0000FF"/>
                                    </a:solidFill>
                                    <a:latin typeface="Cambria Math" panose="02040503050406030204" pitchFamily="18" charset="0"/>
                                  </a:rPr>
                                </m:ctrlPr>
                              </m:sSubPr>
                              <m:e>
                                <m:r>
                                  <a:rPr lang="en-US" altLang="zh-CN" sz="2400" i="1">
                                    <a:solidFill>
                                      <a:srgbClr val="0000FF"/>
                                    </a:solidFill>
                                    <a:latin typeface="Cambria Math" panose="02040503050406030204" pitchFamily="18" charset="0"/>
                                  </a:rPr>
                                  <m:t>𝑡</m:t>
                                </m:r>
                              </m:e>
                              <m:sub>
                                <m:r>
                                  <a:rPr lang="en-US" altLang="zh-CN" sz="2400" i="1">
                                    <a:solidFill>
                                      <a:srgbClr val="0000FF"/>
                                    </a:solidFill>
                                    <a:latin typeface="Cambria Math" panose="02040503050406030204" pitchFamily="18" charset="0"/>
                                  </a:rPr>
                                  <m:t>𝑖</m:t>
                                </m:r>
                              </m:sub>
                            </m:sSub>
                          </m:e>
                        </m:d>
                      </m:e>
                    </m:d>
                    <m:r>
                      <a:rPr lang="zh-CN" altLang="en-US" sz="2400" i="1">
                        <a:solidFill>
                          <a:prstClr val="black"/>
                        </a:solidFill>
                        <a:latin typeface="Cambria Math" panose="02040503050406030204" pitchFamily="18" charset="0"/>
                      </a:rPr>
                      <m:t>𝛥</m:t>
                    </m:r>
                    <m:sSub>
                      <m:sSubPr>
                        <m:ctrlPr>
                          <a:rPr lang="zh-CN" altLang="en-US" sz="2400" i="1">
                            <a:solidFill>
                              <a:prstClr val="black"/>
                            </a:solidFill>
                            <a:latin typeface="Cambria Math" panose="02040503050406030204" pitchFamily="18" charset="0"/>
                          </a:rPr>
                        </m:ctrlPr>
                      </m:sSubPr>
                      <m:e>
                        <m:r>
                          <a:rPr lang="zh-CN" altLang="en-US" sz="2400" i="1">
                            <a:solidFill>
                              <a:prstClr val="black"/>
                            </a:solidFill>
                            <a:latin typeface="Cambria Math" panose="02040503050406030204" pitchFamily="18" charset="0"/>
                          </a:rPr>
                          <m:t>𝑠</m:t>
                        </m:r>
                      </m:e>
                      <m:sub>
                        <m:r>
                          <a:rPr lang="en-US" altLang="zh-CN" sz="2400" b="0" i="1" smtClean="0">
                            <a:solidFill>
                              <a:prstClr val="black"/>
                            </a:solidFill>
                            <a:latin typeface="Cambria Math" panose="02040503050406030204" pitchFamily="18" charset="0"/>
                          </a:rPr>
                          <m:t>𝑖</m:t>
                        </m:r>
                      </m:sub>
                    </m:sSub>
                  </m:oMath>
                </a14:m>
                <a:endParaRPr kumimoji="1" lang="zh-CN" altLang="en-US" sz="2400" b="1" dirty="0">
                  <a:solidFill>
                    <a:schemeClr val="accent2"/>
                  </a:solidFill>
                  <a:latin typeface="黑体" panose="02010609060101010101" pitchFamily="49" charset="-122"/>
                  <a:ea typeface="黑体" panose="02010609060101010101" pitchFamily="49" charset="-122"/>
                </a:endParaRPr>
              </a:p>
            </p:txBody>
          </p:sp>
        </mc:Choice>
        <mc:Fallback xmlns="">
          <p:sp>
            <p:nvSpPr>
              <p:cNvPr id="25" name="Text Box 1032"/>
              <p:cNvSpPr txBox="1">
                <a:spLocks noRot="1" noChangeAspect="1" noMove="1" noResize="1" noEditPoints="1" noAdjustHandles="1" noChangeArrowheads="1" noChangeShapeType="1" noTextEdit="1"/>
              </p:cNvSpPr>
              <p:nvPr/>
            </p:nvSpPr>
            <p:spPr bwMode="auto">
              <a:xfrm>
                <a:off x="2391473" y="1506482"/>
                <a:ext cx="6507645" cy="926023"/>
              </a:xfrm>
              <a:prstGeom prst="rect">
                <a:avLst/>
              </a:prstGeom>
              <a:blipFill>
                <a:blip r:embed="rId4"/>
                <a:stretch>
                  <a:fillRect l="-1404" t="-5263"/>
                </a:stretch>
              </a:blip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3333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grpSp>
        <p:nvGrpSpPr>
          <p:cNvPr id="39" name="Group 1003"/>
          <p:cNvGrpSpPr>
            <a:grpSpLocks/>
          </p:cNvGrpSpPr>
          <p:nvPr/>
        </p:nvGrpSpPr>
        <p:grpSpPr bwMode="auto">
          <a:xfrm>
            <a:off x="9474045" y="3837645"/>
            <a:ext cx="265902" cy="332365"/>
            <a:chOff x="3943" y="2352"/>
            <a:chExt cx="244" cy="262"/>
          </a:xfrm>
        </p:grpSpPr>
        <p:sp>
          <p:nvSpPr>
            <p:cNvPr id="40" name="Oval 1004"/>
            <p:cNvSpPr>
              <a:spLocks noChangeArrowheads="1"/>
            </p:cNvSpPr>
            <p:nvPr/>
          </p:nvSpPr>
          <p:spPr bwMode="auto">
            <a:xfrm>
              <a:off x="3984" y="2352"/>
              <a:ext cx="48" cy="48"/>
            </a:xfrm>
            <a:prstGeom prst="ellipse">
              <a:avLst/>
            </a:prstGeom>
            <a:solidFill>
              <a:srgbClr val="00CC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41" name="Object 1005"/>
            <p:cNvGraphicFramePr>
              <a:graphicFrameLocks noChangeAspect="1"/>
            </p:cNvGraphicFramePr>
            <p:nvPr/>
          </p:nvGraphicFramePr>
          <p:xfrm>
            <a:off x="3943" y="2400"/>
            <a:ext cx="244" cy="214"/>
          </p:xfrm>
          <a:graphic>
            <a:graphicData uri="http://schemas.openxmlformats.org/presentationml/2006/ole">
              <mc:AlternateContent xmlns:mc="http://schemas.openxmlformats.org/markup-compatibility/2006">
                <mc:Choice xmlns:v="urn:schemas-microsoft-com:vml" Requires="v">
                  <p:oleObj spid="_x0000_s429768" name="公式" r:id="rId5" imgW="482400" imgH="419040" progId="Equation.3">
                    <p:embed/>
                  </p:oleObj>
                </mc:Choice>
                <mc:Fallback>
                  <p:oleObj name="公式" r:id="rId5" imgW="482400" imgH="419040" progId="Equation.3">
                    <p:embed/>
                    <p:pic>
                      <p:nvPicPr>
                        <p:cNvPr id="140269" name="Object 100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43" y="2400"/>
                          <a:ext cx="244" cy="2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42" name="Group 1006"/>
          <p:cNvGrpSpPr>
            <a:grpSpLocks/>
          </p:cNvGrpSpPr>
          <p:nvPr/>
        </p:nvGrpSpPr>
        <p:grpSpPr bwMode="auto">
          <a:xfrm>
            <a:off x="9578663" y="3411405"/>
            <a:ext cx="281158" cy="361542"/>
            <a:chOff x="3985" y="2067"/>
            <a:chExt cx="258" cy="285"/>
          </a:xfrm>
        </p:grpSpPr>
        <p:sp>
          <p:nvSpPr>
            <p:cNvPr id="43" name="Oval 1007"/>
            <p:cNvSpPr>
              <a:spLocks noChangeArrowheads="1"/>
            </p:cNvSpPr>
            <p:nvPr/>
          </p:nvSpPr>
          <p:spPr bwMode="auto">
            <a:xfrm>
              <a:off x="4176" y="2304"/>
              <a:ext cx="48" cy="48"/>
            </a:xfrm>
            <a:prstGeom prst="ellipse">
              <a:avLst/>
            </a:prstGeom>
            <a:solidFill>
              <a:srgbClr val="00CC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44" name="Object 1008"/>
            <p:cNvGraphicFramePr>
              <a:graphicFrameLocks noChangeAspect="1"/>
            </p:cNvGraphicFramePr>
            <p:nvPr/>
          </p:nvGraphicFramePr>
          <p:xfrm>
            <a:off x="3985" y="2067"/>
            <a:ext cx="258" cy="214"/>
          </p:xfrm>
          <a:graphic>
            <a:graphicData uri="http://schemas.openxmlformats.org/presentationml/2006/ole">
              <mc:AlternateContent xmlns:mc="http://schemas.openxmlformats.org/markup-compatibility/2006">
                <mc:Choice xmlns:v="urn:schemas-microsoft-com:vml" Requires="v">
                  <p:oleObj spid="_x0000_s429769" name="公式" r:id="rId7" imgW="507960" imgH="419040" progId="Equation.3">
                    <p:embed/>
                  </p:oleObj>
                </mc:Choice>
                <mc:Fallback>
                  <p:oleObj name="公式" r:id="rId7" imgW="507960" imgH="419040" progId="Equation.3">
                    <p:embed/>
                    <p:pic>
                      <p:nvPicPr>
                        <p:cNvPr id="140272" name="Object 100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985" y="2067"/>
                          <a:ext cx="258" cy="2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45" name="Group 1009"/>
          <p:cNvGrpSpPr>
            <a:grpSpLocks/>
          </p:cNvGrpSpPr>
          <p:nvPr/>
        </p:nvGrpSpPr>
        <p:grpSpPr bwMode="auto">
          <a:xfrm>
            <a:off x="9997131" y="3594079"/>
            <a:ext cx="429366" cy="324753"/>
            <a:chOff x="4368" y="2220"/>
            <a:chExt cx="394" cy="256"/>
          </a:xfrm>
        </p:grpSpPr>
        <p:sp>
          <p:nvSpPr>
            <p:cNvPr id="46" name="Oval 1010"/>
            <p:cNvSpPr>
              <a:spLocks noChangeArrowheads="1"/>
            </p:cNvSpPr>
            <p:nvPr/>
          </p:nvSpPr>
          <p:spPr bwMode="auto">
            <a:xfrm>
              <a:off x="4368" y="2220"/>
              <a:ext cx="48" cy="48"/>
            </a:xfrm>
            <a:prstGeom prst="ellipse">
              <a:avLst/>
            </a:prstGeom>
            <a:solidFill>
              <a:srgbClr val="00CC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47" name="Object 1011"/>
            <p:cNvGraphicFramePr>
              <a:graphicFrameLocks noChangeAspect="1"/>
            </p:cNvGraphicFramePr>
            <p:nvPr/>
          </p:nvGraphicFramePr>
          <p:xfrm>
            <a:off x="4406" y="2256"/>
            <a:ext cx="356" cy="220"/>
          </p:xfrm>
          <a:graphic>
            <a:graphicData uri="http://schemas.openxmlformats.org/presentationml/2006/ole">
              <mc:AlternateContent xmlns:mc="http://schemas.openxmlformats.org/markup-compatibility/2006">
                <mc:Choice xmlns:v="urn:schemas-microsoft-com:vml" Requires="v">
                  <p:oleObj spid="_x0000_s429770" name="公式" r:id="rId9" imgW="698400" imgH="431640" progId="Equation.3">
                    <p:embed/>
                  </p:oleObj>
                </mc:Choice>
                <mc:Fallback>
                  <p:oleObj name="公式" r:id="rId9" imgW="698400" imgH="431640" progId="Equation.3">
                    <p:embed/>
                    <p:pic>
                      <p:nvPicPr>
                        <p:cNvPr id="140275" name="Object 101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406" y="2256"/>
                          <a:ext cx="356" cy="2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48" name="Group 1012"/>
          <p:cNvGrpSpPr>
            <a:grpSpLocks/>
          </p:cNvGrpSpPr>
          <p:nvPr/>
        </p:nvGrpSpPr>
        <p:grpSpPr bwMode="auto">
          <a:xfrm>
            <a:off x="10206364" y="3350514"/>
            <a:ext cx="366160" cy="279085"/>
            <a:chOff x="4752" y="1872"/>
            <a:chExt cx="336" cy="220"/>
          </a:xfrm>
        </p:grpSpPr>
        <p:sp>
          <p:nvSpPr>
            <p:cNvPr id="49" name="Oval 1013"/>
            <p:cNvSpPr>
              <a:spLocks noChangeArrowheads="1"/>
            </p:cNvSpPr>
            <p:nvPr/>
          </p:nvSpPr>
          <p:spPr bwMode="auto">
            <a:xfrm>
              <a:off x="4752" y="1932"/>
              <a:ext cx="48" cy="48"/>
            </a:xfrm>
            <a:prstGeom prst="ellipse">
              <a:avLst/>
            </a:prstGeom>
            <a:solidFill>
              <a:srgbClr val="00CC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50" name="Object 1014"/>
            <p:cNvGraphicFramePr>
              <a:graphicFrameLocks noChangeAspect="1"/>
            </p:cNvGraphicFramePr>
            <p:nvPr/>
          </p:nvGraphicFramePr>
          <p:xfrm>
            <a:off x="4848" y="1872"/>
            <a:ext cx="240" cy="220"/>
          </p:xfrm>
          <a:graphic>
            <a:graphicData uri="http://schemas.openxmlformats.org/presentationml/2006/ole">
              <mc:AlternateContent xmlns:mc="http://schemas.openxmlformats.org/markup-compatibility/2006">
                <mc:Choice xmlns:v="urn:schemas-microsoft-com:vml" Requires="v">
                  <p:oleObj spid="_x0000_s429771" name="公式" r:id="rId11" imgW="469800" imgH="431640" progId="Equation.3">
                    <p:embed/>
                  </p:oleObj>
                </mc:Choice>
                <mc:Fallback>
                  <p:oleObj name="公式" r:id="rId11" imgW="469800" imgH="431640" progId="Equation.3">
                    <p:embed/>
                    <p:pic>
                      <p:nvPicPr>
                        <p:cNvPr id="140278" name="Object 101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848" y="1872"/>
                          <a:ext cx="240" cy="2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51" name="Group 1015"/>
          <p:cNvGrpSpPr>
            <a:grpSpLocks/>
          </p:cNvGrpSpPr>
          <p:nvPr/>
        </p:nvGrpSpPr>
        <p:grpSpPr bwMode="auto">
          <a:xfrm>
            <a:off x="10467906" y="2924275"/>
            <a:ext cx="475136" cy="279085"/>
            <a:chOff x="4932" y="1536"/>
            <a:chExt cx="436" cy="220"/>
          </a:xfrm>
        </p:grpSpPr>
        <p:sp>
          <p:nvSpPr>
            <p:cNvPr id="52" name="Oval 1016"/>
            <p:cNvSpPr>
              <a:spLocks noChangeArrowheads="1"/>
            </p:cNvSpPr>
            <p:nvPr/>
          </p:nvSpPr>
          <p:spPr bwMode="auto">
            <a:xfrm>
              <a:off x="4932" y="1584"/>
              <a:ext cx="48" cy="48"/>
            </a:xfrm>
            <a:prstGeom prst="ellipse">
              <a:avLst/>
            </a:prstGeom>
            <a:solidFill>
              <a:srgbClr val="00CC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53" name="Object 1017"/>
            <p:cNvGraphicFramePr>
              <a:graphicFrameLocks noChangeAspect="1"/>
            </p:cNvGraphicFramePr>
            <p:nvPr/>
          </p:nvGraphicFramePr>
          <p:xfrm>
            <a:off x="4992" y="1536"/>
            <a:ext cx="376" cy="220"/>
          </p:xfrm>
          <a:graphic>
            <a:graphicData uri="http://schemas.openxmlformats.org/presentationml/2006/ole">
              <mc:AlternateContent xmlns:mc="http://schemas.openxmlformats.org/markup-compatibility/2006">
                <mc:Choice xmlns:v="urn:schemas-microsoft-com:vml" Requires="v">
                  <p:oleObj spid="_x0000_s429772" name="公式" r:id="rId13" imgW="736560" imgH="431640" progId="Equation.3">
                    <p:embed/>
                  </p:oleObj>
                </mc:Choice>
                <mc:Fallback>
                  <p:oleObj name="公式" r:id="rId13" imgW="736560" imgH="431640" progId="Equation.3">
                    <p:embed/>
                    <p:pic>
                      <p:nvPicPr>
                        <p:cNvPr id="140281" name="Object 1017"/>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992" y="1536"/>
                          <a:ext cx="376" cy="2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56" name="Oval 1020"/>
          <p:cNvSpPr>
            <a:spLocks noChangeArrowheads="1"/>
          </p:cNvSpPr>
          <p:nvPr/>
        </p:nvSpPr>
        <p:spPr bwMode="auto">
          <a:xfrm>
            <a:off x="10125722" y="3487519"/>
            <a:ext cx="52309" cy="60891"/>
          </a:xfrm>
          <a:prstGeom prst="ellipse">
            <a:avLst/>
          </a:prstGeom>
          <a:solidFill>
            <a:srgbClr val="FF0000"/>
          </a:solidFill>
          <a:ln w="9525">
            <a:solidFill>
              <a:srgbClr val="FFFF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9" name="AutoShape 1028"/>
          <p:cNvSpPr>
            <a:spLocks noChangeArrowheads="1"/>
          </p:cNvSpPr>
          <p:nvPr/>
        </p:nvSpPr>
        <p:spPr bwMode="auto">
          <a:xfrm>
            <a:off x="331539" y="2497153"/>
            <a:ext cx="1905000" cy="889901"/>
          </a:xfrm>
          <a:prstGeom prst="wedgeRoundRectCallout">
            <a:avLst>
              <a:gd name="adj1" fmla="val 156813"/>
              <a:gd name="adj2" fmla="val -65075"/>
              <a:gd name="adj3" fmla="val 16667"/>
            </a:avLst>
          </a:prstGeom>
          <a:noFill/>
          <a:ln w="9525">
            <a:solidFill>
              <a:srgbClr val="3333CC"/>
            </a:solidFill>
            <a:miter lim="800000"/>
            <a:headEnd/>
            <a:tailEnd/>
          </a:ln>
          <a:effectLst/>
          <a:extLst>
            <a:ext uri="{909E8E84-426E-40DD-AFC4-6F175D3DCCD1}">
              <a14:hiddenFill xmlns:a14="http://schemas.microsoft.com/office/drawing/2010/main">
                <a:solidFill>
                  <a:srgbClr val="00CC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zh-CN" altLang="en-US" sz="2400" dirty="0">
                <a:solidFill>
                  <a:srgbClr val="000000"/>
                </a:solidFill>
                <a:latin typeface="宋体" panose="02010600030101010101" pitchFamily="2" charset="-122"/>
              </a:rPr>
              <a:t>力在运动方</a:t>
            </a:r>
            <a:endParaRPr kumimoji="1" lang="en-US" altLang="zh-CN" sz="2400" dirty="0">
              <a:solidFill>
                <a:srgbClr val="000000"/>
              </a:solidFill>
              <a:latin typeface="宋体" panose="02010600030101010101" pitchFamily="2" charset="-122"/>
            </a:endParaRPr>
          </a:p>
          <a:p>
            <a:pPr algn="ctr"/>
            <a:r>
              <a:rPr kumimoji="1" lang="zh-CN" altLang="en-US" sz="2400" dirty="0">
                <a:solidFill>
                  <a:srgbClr val="000000"/>
                </a:solidFill>
                <a:latin typeface="宋体" panose="02010600030101010101" pitchFamily="2" charset="-122"/>
              </a:rPr>
              <a:t>向上的分力</a:t>
            </a:r>
          </a:p>
        </p:txBody>
      </p:sp>
      <mc:AlternateContent xmlns:mc="http://schemas.openxmlformats.org/markup-compatibility/2006" xmlns:a14="http://schemas.microsoft.com/office/drawing/2010/main">
        <mc:Choice Requires="a14">
          <p:sp>
            <p:nvSpPr>
              <p:cNvPr id="60" name="矩形 59"/>
              <p:cNvSpPr/>
              <p:nvPr/>
            </p:nvSpPr>
            <p:spPr>
              <a:xfrm>
                <a:off x="2378196" y="2493782"/>
                <a:ext cx="5420330" cy="506421"/>
              </a:xfrm>
              <a:prstGeom prst="rect">
                <a:avLst/>
              </a:prstGeom>
            </p:spPr>
            <p:txBody>
              <a:bodyPr wrap="none">
                <a:spAutoFit/>
              </a:bodyPr>
              <a:lstStyle/>
              <a:p>
                <a:r>
                  <a:rPr lang="zh-CN" altLang="en-US" sz="2400" dirty="0">
                    <a:solidFill>
                      <a:prstClr val="black"/>
                    </a:solidFill>
                  </a:rPr>
                  <a:t>或</a:t>
                </a:r>
                <a14:m>
                  <m:oMath xmlns:m="http://schemas.openxmlformats.org/officeDocument/2006/math">
                    <m:r>
                      <a:rPr lang="zh-CN" altLang="en-US" sz="2400" i="1" smtClean="0">
                        <a:solidFill>
                          <a:prstClr val="black"/>
                        </a:solidFill>
                        <a:latin typeface="Cambria Math" panose="02040503050406030204" pitchFamily="18" charset="0"/>
                      </a:rPr>
                      <m:t>𝛥</m:t>
                    </m:r>
                    <m:sSub>
                      <m:sSubPr>
                        <m:ctrlPr>
                          <a:rPr lang="zh-CN" altLang="en-US" sz="2400" i="1">
                            <a:solidFill>
                              <a:prstClr val="black"/>
                            </a:solidFill>
                            <a:latin typeface="Cambria Math" panose="02040503050406030204" pitchFamily="18" charset="0"/>
                          </a:rPr>
                        </m:ctrlPr>
                      </m:sSubPr>
                      <m:e>
                        <m:r>
                          <a:rPr lang="en-US" altLang="zh-CN" sz="2400" i="1">
                            <a:solidFill>
                              <a:prstClr val="black"/>
                            </a:solidFill>
                            <a:latin typeface="Cambria Math" panose="02040503050406030204" pitchFamily="18" charset="0"/>
                          </a:rPr>
                          <m:t>𝑊</m:t>
                        </m:r>
                      </m:e>
                      <m:sub>
                        <m:r>
                          <a:rPr lang="en-US" altLang="zh-CN" sz="2400" i="1">
                            <a:solidFill>
                              <a:prstClr val="black"/>
                            </a:solidFill>
                            <a:latin typeface="Cambria Math" panose="02040503050406030204" pitchFamily="18" charset="0"/>
                          </a:rPr>
                          <m:t>𝑖</m:t>
                        </m:r>
                      </m:sub>
                    </m:sSub>
                    <m:r>
                      <a:rPr lang="zh-CN" altLang="en-US" sz="2400">
                        <a:solidFill>
                          <a:prstClr val="black"/>
                        </a:solidFill>
                        <a:latin typeface="Cambria Math" panose="02040503050406030204" pitchFamily="18" charset="0"/>
                      </a:rPr>
                      <m:t>≈</m:t>
                    </m:r>
                    <m:r>
                      <a:rPr lang="en-US" altLang="zh-CN" sz="2400" b="1" i="1">
                        <a:solidFill>
                          <a:srgbClr val="0000FF"/>
                        </a:solidFill>
                        <a:latin typeface="Cambria Math" panose="02040503050406030204" pitchFamily="18" charset="0"/>
                      </a:rPr>
                      <m:t>𝑭</m:t>
                    </m:r>
                    <m:d>
                      <m:dPr>
                        <m:ctrlPr>
                          <a:rPr lang="zh-CN" altLang="en-US" sz="2400" i="1">
                            <a:solidFill>
                              <a:srgbClr val="0000FF"/>
                            </a:solidFill>
                            <a:latin typeface="Cambria Math" panose="02040503050406030204" pitchFamily="18" charset="0"/>
                          </a:rPr>
                        </m:ctrlPr>
                      </m:dPr>
                      <m:e>
                        <m:sSub>
                          <m:sSubPr>
                            <m:ctrlPr>
                              <a:rPr lang="zh-CN" altLang="en-US" sz="2400" i="1">
                                <a:solidFill>
                                  <a:srgbClr val="0000FF"/>
                                </a:solidFill>
                                <a:latin typeface="Cambria Math" panose="02040503050406030204" pitchFamily="18" charset="0"/>
                              </a:rPr>
                            </m:ctrlPr>
                          </m:sSubPr>
                          <m:e>
                            <m:r>
                              <a:rPr lang="en-US" altLang="zh-CN" sz="2400" i="1">
                                <a:solidFill>
                                  <a:srgbClr val="0000FF"/>
                                </a:solidFill>
                                <a:latin typeface="Cambria Math" panose="02040503050406030204" pitchFamily="18" charset="0"/>
                              </a:rPr>
                              <m:t>𝑡</m:t>
                            </m:r>
                          </m:e>
                          <m:sub>
                            <m:r>
                              <a:rPr lang="en-US" altLang="zh-CN" sz="2400" i="1">
                                <a:solidFill>
                                  <a:srgbClr val="0000FF"/>
                                </a:solidFill>
                                <a:latin typeface="Cambria Math" panose="02040503050406030204" pitchFamily="18" charset="0"/>
                              </a:rPr>
                              <m:t>𝑖</m:t>
                            </m:r>
                          </m:sub>
                        </m:sSub>
                      </m:e>
                    </m:d>
                    <m:r>
                      <a:rPr lang="zh-CN" altLang="en-US" sz="2400">
                        <a:solidFill>
                          <a:srgbClr val="0000FF"/>
                        </a:solidFill>
                        <a:latin typeface="Cambria Math" panose="02040503050406030204" pitchFamily="18" charset="0"/>
                      </a:rPr>
                      <m:t>⋅</m:t>
                    </m:r>
                    <m:acc>
                      <m:accPr>
                        <m:chr m:val="⃗"/>
                        <m:ctrlPr>
                          <a:rPr lang="zh-CN" altLang="en-US" sz="2400" i="1">
                            <a:solidFill>
                              <a:prstClr val="black"/>
                            </a:solidFill>
                            <a:latin typeface="Cambria Math" panose="02040503050406030204" pitchFamily="18" charset="0"/>
                          </a:rPr>
                        </m:ctrlPr>
                      </m:accPr>
                      <m:e>
                        <m:sSub>
                          <m:sSubPr>
                            <m:ctrlPr>
                              <a:rPr lang="zh-CN" altLang="en-US" sz="2400" i="1">
                                <a:solidFill>
                                  <a:prstClr val="black"/>
                                </a:solidFill>
                                <a:latin typeface="Cambria Math" panose="02040503050406030204" pitchFamily="18" charset="0"/>
                              </a:rPr>
                            </m:ctrlPr>
                          </m:sSubPr>
                          <m:e>
                            <m:r>
                              <a:rPr lang="en-US" altLang="zh-CN" sz="2400" b="0" i="1" smtClean="0">
                                <a:solidFill>
                                  <a:prstClr val="black"/>
                                </a:solidFill>
                                <a:latin typeface="Cambria Math" panose="02040503050406030204" pitchFamily="18" charset="0"/>
                              </a:rPr>
                              <m:t>𝑀</m:t>
                            </m:r>
                          </m:e>
                          <m:sub>
                            <m:r>
                              <a:rPr lang="en-US" altLang="zh-CN" sz="2400" i="1">
                                <a:solidFill>
                                  <a:prstClr val="black"/>
                                </a:solidFill>
                                <a:latin typeface="Cambria Math" panose="02040503050406030204" pitchFamily="18" charset="0"/>
                              </a:rPr>
                              <m:t>𝑖</m:t>
                            </m:r>
                            <m:r>
                              <a:rPr lang="en-US" altLang="zh-CN" sz="2400" b="0" i="1" smtClean="0">
                                <a:solidFill>
                                  <a:prstClr val="black"/>
                                </a:solidFill>
                                <a:latin typeface="Cambria Math" panose="02040503050406030204" pitchFamily="18" charset="0"/>
                              </a:rPr>
                              <m:t>−1</m:t>
                            </m:r>
                          </m:sub>
                        </m:sSub>
                        <m:sSub>
                          <m:sSubPr>
                            <m:ctrlPr>
                              <a:rPr lang="zh-CN" altLang="en-US" sz="2400" i="1">
                                <a:solidFill>
                                  <a:prstClr val="black"/>
                                </a:solidFill>
                                <a:latin typeface="Cambria Math" panose="02040503050406030204" pitchFamily="18" charset="0"/>
                              </a:rPr>
                            </m:ctrlPr>
                          </m:sSubPr>
                          <m:e>
                            <m:r>
                              <a:rPr lang="en-US" altLang="zh-CN" sz="2400" i="1">
                                <a:solidFill>
                                  <a:prstClr val="black"/>
                                </a:solidFill>
                                <a:latin typeface="Cambria Math" panose="02040503050406030204" pitchFamily="18" charset="0"/>
                              </a:rPr>
                              <m:t>𝑀</m:t>
                            </m:r>
                          </m:e>
                          <m:sub>
                            <m:r>
                              <a:rPr lang="en-US" altLang="zh-CN" sz="2400" i="1">
                                <a:solidFill>
                                  <a:prstClr val="black"/>
                                </a:solidFill>
                                <a:latin typeface="Cambria Math" panose="02040503050406030204" pitchFamily="18" charset="0"/>
                              </a:rPr>
                              <m:t>𝑖</m:t>
                            </m:r>
                          </m:sub>
                        </m:sSub>
                      </m:e>
                    </m:acc>
                    <m:r>
                      <a:rPr lang="en-US" altLang="zh-CN" sz="2400" b="1" i="1" smtClean="0">
                        <a:solidFill>
                          <a:prstClr val="black"/>
                        </a:solidFill>
                        <a:latin typeface="Cambria Math" panose="02040503050406030204" pitchFamily="18" charset="0"/>
                      </a:rPr>
                      <m:t>=</m:t>
                    </m:r>
                    <m:r>
                      <a:rPr lang="en-US" altLang="zh-CN" sz="2400" b="1" i="1">
                        <a:solidFill>
                          <a:srgbClr val="0000FF"/>
                        </a:solidFill>
                        <a:latin typeface="Cambria Math" panose="02040503050406030204" pitchFamily="18" charset="0"/>
                      </a:rPr>
                      <m:t>𝑭</m:t>
                    </m:r>
                    <m:d>
                      <m:dPr>
                        <m:ctrlPr>
                          <a:rPr lang="zh-CN" altLang="en-US" sz="2400" i="1">
                            <a:solidFill>
                              <a:srgbClr val="0000FF"/>
                            </a:solidFill>
                            <a:latin typeface="Cambria Math" panose="02040503050406030204" pitchFamily="18" charset="0"/>
                          </a:rPr>
                        </m:ctrlPr>
                      </m:dPr>
                      <m:e>
                        <m:sSub>
                          <m:sSubPr>
                            <m:ctrlPr>
                              <a:rPr lang="zh-CN" altLang="en-US" sz="2400" i="1">
                                <a:solidFill>
                                  <a:srgbClr val="0000FF"/>
                                </a:solidFill>
                                <a:latin typeface="Cambria Math" panose="02040503050406030204" pitchFamily="18" charset="0"/>
                              </a:rPr>
                            </m:ctrlPr>
                          </m:sSubPr>
                          <m:e>
                            <m:r>
                              <a:rPr lang="en-US" altLang="zh-CN" sz="2400" i="1">
                                <a:solidFill>
                                  <a:srgbClr val="0000FF"/>
                                </a:solidFill>
                                <a:latin typeface="Cambria Math" panose="02040503050406030204" pitchFamily="18" charset="0"/>
                              </a:rPr>
                              <m:t>𝑡</m:t>
                            </m:r>
                          </m:e>
                          <m:sub>
                            <m:r>
                              <a:rPr lang="en-US" altLang="zh-CN" sz="2400" i="1">
                                <a:solidFill>
                                  <a:srgbClr val="0000FF"/>
                                </a:solidFill>
                                <a:latin typeface="Cambria Math" panose="02040503050406030204" pitchFamily="18" charset="0"/>
                              </a:rPr>
                              <m:t>𝑖</m:t>
                            </m:r>
                          </m:sub>
                        </m:sSub>
                      </m:e>
                    </m:d>
                    <m:r>
                      <a:rPr lang="zh-CN" altLang="en-US" sz="2400">
                        <a:solidFill>
                          <a:srgbClr val="0000FF"/>
                        </a:solidFill>
                        <a:latin typeface="Cambria Math" panose="02040503050406030204" pitchFamily="18" charset="0"/>
                      </a:rPr>
                      <m:t>⋅</m:t>
                    </m:r>
                    <m:r>
                      <a:rPr lang="zh-CN" altLang="en-US" sz="2400" i="1" smtClean="0">
                        <a:solidFill>
                          <a:srgbClr val="FF0000"/>
                        </a:solidFill>
                        <a:latin typeface="Cambria Math" panose="02040503050406030204" pitchFamily="18" charset="0"/>
                      </a:rPr>
                      <m:t>𝛥</m:t>
                    </m:r>
                    <m:r>
                      <a:rPr lang="en-US" altLang="zh-CN" sz="2400" b="1" i="1" smtClean="0">
                        <a:solidFill>
                          <a:srgbClr val="FF0000"/>
                        </a:solidFill>
                        <a:latin typeface="Cambria Math" panose="02040503050406030204" pitchFamily="18" charset="0"/>
                      </a:rPr>
                      <m:t>𝒓</m:t>
                    </m:r>
                    <m:d>
                      <m:dPr>
                        <m:ctrlPr>
                          <a:rPr lang="zh-CN" altLang="en-US" sz="2400" i="1">
                            <a:solidFill>
                              <a:srgbClr val="FF0000"/>
                            </a:solidFill>
                            <a:latin typeface="Cambria Math" panose="02040503050406030204" pitchFamily="18" charset="0"/>
                          </a:rPr>
                        </m:ctrlPr>
                      </m:dPr>
                      <m:e>
                        <m:sSub>
                          <m:sSubPr>
                            <m:ctrlPr>
                              <a:rPr lang="zh-CN" altLang="en-US" sz="2400" i="1">
                                <a:solidFill>
                                  <a:srgbClr val="FF0000"/>
                                </a:solidFill>
                                <a:latin typeface="Cambria Math" panose="02040503050406030204" pitchFamily="18" charset="0"/>
                              </a:rPr>
                            </m:ctrlPr>
                          </m:sSubPr>
                          <m:e>
                            <m:r>
                              <a:rPr lang="en-US" altLang="zh-CN" sz="2400" i="1">
                                <a:solidFill>
                                  <a:srgbClr val="FF0000"/>
                                </a:solidFill>
                                <a:latin typeface="Cambria Math" panose="02040503050406030204" pitchFamily="18" charset="0"/>
                              </a:rPr>
                              <m:t>𝑡</m:t>
                            </m:r>
                          </m:e>
                          <m:sub>
                            <m:r>
                              <a:rPr lang="en-US" altLang="zh-CN" sz="2400" i="1">
                                <a:solidFill>
                                  <a:srgbClr val="FF0000"/>
                                </a:solidFill>
                                <a:latin typeface="Cambria Math" panose="02040503050406030204" pitchFamily="18" charset="0"/>
                              </a:rPr>
                              <m:t>𝑖</m:t>
                            </m:r>
                          </m:sub>
                        </m:sSub>
                      </m:e>
                    </m:d>
                  </m:oMath>
                </a14:m>
                <a:endParaRPr lang="zh-CN" altLang="en-US" dirty="0"/>
              </a:p>
            </p:txBody>
          </p:sp>
        </mc:Choice>
        <mc:Fallback xmlns="">
          <p:sp>
            <p:nvSpPr>
              <p:cNvPr id="60" name="矩形 59"/>
              <p:cNvSpPr>
                <a:spLocks noRot="1" noChangeAspect="1" noMove="1" noResize="1" noEditPoints="1" noAdjustHandles="1" noChangeArrowheads="1" noChangeShapeType="1" noTextEdit="1"/>
              </p:cNvSpPr>
              <p:nvPr/>
            </p:nvSpPr>
            <p:spPr>
              <a:xfrm>
                <a:off x="2378196" y="2493782"/>
                <a:ext cx="5420330" cy="506421"/>
              </a:xfrm>
              <a:prstGeom prst="rect">
                <a:avLst/>
              </a:prstGeom>
              <a:blipFill>
                <a:blip r:embed="rId15"/>
                <a:stretch>
                  <a:fillRect l="-1687" t="-4819" b="-2289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1" name="矩形 60"/>
              <p:cNvSpPr/>
              <p:nvPr/>
            </p:nvSpPr>
            <p:spPr>
              <a:xfrm>
                <a:off x="3135877" y="3183595"/>
                <a:ext cx="2996333" cy="84856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prstClr val="black"/>
                          </a:solidFill>
                          <a:latin typeface="Cambria Math" panose="02040503050406030204" pitchFamily="18" charset="0"/>
                        </a:rPr>
                        <m:t>𝑊</m:t>
                      </m:r>
                      <m:r>
                        <a:rPr lang="zh-CN" altLang="en-US">
                          <a:solidFill>
                            <a:prstClr val="black"/>
                          </a:solidFill>
                          <a:latin typeface="Cambria Math" panose="02040503050406030204" pitchFamily="18" charset="0"/>
                        </a:rPr>
                        <m:t>≈</m:t>
                      </m:r>
                      <m:nary>
                        <m:naryPr>
                          <m:chr m:val="∑"/>
                          <m:ctrlPr>
                            <a:rPr lang="zh-CN" altLang="en-US" i="1" smtClean="0">
                              <a:solidFill>
                                <a:prstClr val="black"/>
                              </a:solidFill>
                              <a:latin typeface="Cambria Math" panose="02040503050406030204" pitchFamily="18" charset="0"/>
                            </a:rPr>
                          </m:ctrlPr>
                        </m:naryPr>
                        <m:sub>
                          <m:r>
                            <m:rPr>
                              <m:brk m:alnAt="23"/>
                            </m:rPr>
                            <a:rPr lang="en-US" altLang="zh-CN" b="0" i="1" smtClean="0">
                              <a:solidFill>
                                <a:prstClr val="black"/>
                              </a:solidFill>
                              <a:latin typeface="Cambria Math" panose="02040503050406030204" pitchFamily="18" charset="0"/>
                            </a:rPr>
                            <m:t>𝑖</m:t>
                          </m:r>
                          <m:r>
                            <a:rPr lang="en-US" altLang="zh-CN" b="0" i="1" smtClean="0">
                              <a:solidFill>
                                <a:prstClr val="black"/>
                              </a:solidFill>
                              <a:latin typeface="Cambria Math" panose="02040503050406030204" pitchFamily="18" charset="0"/>
                            </a:rPr>
                            <m:t>=1</m:t>
                          </m:r>
                        </m:sub>
                        <m:sup>
                          <m:r>
                            <a:rPr lang="en-US" altLang="zh-CN" b="0" i="1" smtClean="0">
                              <a:solidFill>
                                <a:prstClr val="black"/>
                              </a:solidFill>
                              <a:latin typeface="Cambria Math" panose="02040503050406030204" pitchFamily="18" charset="0"/>
                            </a:rPr>
                            <m:t>𝑛</m:t>
                          </m:r>
                        </m:sup>
                        <m:e>
                          <m:d>
                            <m:dPr>
                              <m:ctrlPr>
                                <a:rPr lang="en-US" altLang="zh-CN" i="1">
                                  <a:solidFill>
                                    <a:prstClr val="black"/>
                                  </a:solidFill>
                                  <a:latin typeface="Cambria Math" panose="02040503050406030204" pitchFamily="18" charset="0"/>
                                </a:rPr>
                              </m:ctrlPr>
                            </m:dPr>
                            <m:e>
                              <m:r>
                                <a:rPr lang="en-US" altLang="zh-CN" b="1" i="1">
                                  <a:solidFill>
                                    <a:srgbClr val="0000FF"/>
                                  </a:solidFill>
                                  <a:latin typeface="Cambria Math" panose="02040503050406030204" pitchFamily="18" charset="0"/>
                                </a:rPr>
                                <m:t>𝑭</m:t>
                              </m:r>
                              <m:d>
                                <m:dPr>
                                  <m:ctrlPr>
                                    <a:rPr lang="zh-CN" altLang="en-US" i="1">
                                      <a:solidFill>
                                        <a:srgbClr val="0000FF"/>
                                      </a:solidFill>
                                      <a:latin typeface="Cambria Math" panose="02040503050406030204" pitchFamily="18" charset="0"/>
                                    </a:rPr>
                                  </m:ctrlPr>
                                </m:dPr>
                                <m:e>
                                  <m:sSub>
                                    <m:sSubPr>
                                      <m:ctrlPr>
                                        <a:rPr lang="zh-CN" altLang="en-US" sz="2400" i="1">
                                          <a:solidFill>
                                            <a:srgbClr val="0000FF"/>
                                          </a:solidFill>
                                          <a:latin typeface="Cambria Math" panose="02040503050406030204" pitchFamily="18" charset="0"/>
                                        </a:rPr>
                                      </m:ctrlPr>
                                    </m:sSubPr>
                                    <m:e>
                                      <m:r>
                                        <a:rPr lang="en-US" altLang="zh-CN" sz="2400" i="1">
                                          <a:solidFill>
                                            <a:srgbClr val="0000FF"/>
                                          </a:solidFill>
                                          <a:latin typeface="Cambria Math" panose="02040503050406030204" pitchFamily="18" charset="0"/>
                                        </a:rPr>
                                        <m:t>𝑡</m:t>
                                      </m:r>
                                    </m:e>
                                    <m:sub>
                                      <m:r>
                                        <a:rPr lang="en-US" altLang="zh-CN" sz="2400" i="1">
                                          <a:solidFill>
                                            <a:srgbClr val="0000FF"/>
                                          </a:solidFill>
                                          <a:latin typeface="Cambria Math" panose="02040503050406030204" pitchFamily="18" charset="0"/>
                                        </a:rPr>
                                        <m:t>𝑖</m:t>
                                      </m:r>
                                    </m:sub>
                                  </m:sSub>
                                </m:e>
                              </m:d>
                              <m:r>
                                <a:rPr lang="zh-CN" altLang="en-US">
                                  <a:solidFill>
                                    <a:srgbClr val="0000FF"/>
                                  </a:solidFill>
                                  <a:latin typeface="Cambria Math" panose="02040503050406030204" pitchFamily="18" charset="0"/>
                                </a:rPr>
                                <m:t>⋅</m:t>
                              </m:r>
                              <m:r>
                                <a:rPr lang="en-US" altLang="zh-CN" b="1" i="1">
                                  <a:solidFill>
                                    <a:srgbClr val="0000FF"/>
                                  </a:solidFill>
                                  <a:latin typeface="Cambria Math" panose="02040503050406030204" pitchFamily="18" charset="0"/>
                                </a:rPr>
                                <m:t>𝑻</m:t>
                              </m:r>
                              <m:d>
                                <m:dPr>
                                  <m:ctrlPr>
                                    <a:rPr lang="zh-CN" altLang="en-US" i="1">
                                      <a:solidFill>
                                        <a:srgbClr val="0000FF"/>
                                      </a:solidFill>
                                      <a:latin typeface="Cambria Math" panose="02040503050406030204" pitchFamily="18" charset="0"/>
                                    </a:rPr>
                                  </m:ctrlPr>
                                </m:dPr>
                                <m:e>
                                  <m:sSub>
                                    <m:sSubPr>
                                      <m:ctrlPr>
                                        <a:rPr lang="zh-CN" altLang="en-US" sz="2400" i="1">
                                          <a:solidFill>
                                            <a:srgbClr val="0000FF"/>
                                          </a:solidFill>
                                          <a:latin typeface="Cambria Math" panose="02040503050406030204" pitchFamily="18" charset="0"/>
                                        </a:rPr>
                                      </m:ctrlPr>
                                    </m:sSubPr>
                                    <m:e>
                                      <m:r>
                                        <a:rPr lang="en-US" altLang="zh-CN" sz="2400" i="1">
                                          <a:solidFill>
                                            <a:srgbClr val="0000FF"/>
                                          </a:solidFill>
                                          <a:latin typeface="Cambria Math" panose="02040503050406030204" pitchFamily="18" charset="0"/>
                                        </a:rPr>
                                        <m:t>𝑡</m:t>
                                      </m:r>
                                    </m:e>
                                    <m:sub>
                                      <m:r>
                                        <a:rPr lang="en-US" altLang="zh-CN" sz="2400" i="1">
                                          <a:solidFill>
                                            <a:srgbClr val="0000FF"/>
                                          </a:solidFill>
                                          <a:latin typeface="Cambria Math" panose="02040503050406030204" pitchFamily="18" charset="0"/>
                                        </a:rPr>
                                        <m:t>𝑖</m:t>
                                      </m:r>
                                    </m:sub>
                                  </m:sSub>
                                </m:e>
                              </m:d>
                            </m:e>
                          </m:d>
                          <m:r>
                            <a:rPr lang="zh-CN" altLang="en-US" i="1">
                              <a:solidFill>
                                <a:prstClr val="black"/>
                              </a:solidFill>
                              <a:latin typeface="Cambria Math" panose="02040503050406030204" pitchFamily="18" charset="0"/>
                            </a:rPr>
                            <m:t>𝛥</m:t>
                          </m:r>
                          <m:sSub>
                            <m:sSubPr>
                              <m:ctrlPr>
                                <a:rPr lang="zh-CN" altLang="en-US" i="1">
                                  <a:solidFill>
                                    <a:prstClr val="black"/>
                                  </a:solidFill>
                                  <a:latin typeface="Cambria Math" panose="02040503050406030204" pitchFamily="18" charset="0"/>
                                </a:rPr>
                              </m:ctrlPr>
                            </m:sSubPr>
                            <m:e>
                              <m:r>
                                <a:rPr lang="zh-CN" altLang="en-US" i="1">
                                  <a:solidFill>
                                    <a:prstClr val="black"/>
                                  </a:solidFill>
                                  <a:latin typeface="Cambria Math" panose="02040503050406030204" pitchFamily="18" charset="0"/>
                                </a:rPr>
                                <m:t>𝑠</m:t>
                              </m:r>
                            </m:e>
                            <m:sub>
                              <m:r>
                                <a:rPr lang="en-US" altLang="zh-CN" i="1">
                                  <a:solidFill>
                                    <a:prstClr val="black"/>
                                  </a:solidFill>
                                  <a:latin typeface="Cambria Math" panose="02040503050406030204" pitchFamily="18" charset="0"/>
                                </a:rPr>
                                <m:t>𝑖</m:t>
                              </m:r>
                            </m:sub>
                          </m:sSub>
                        </m:e>
                      </m:nary>
                    </m:oMath>
                  </m:oMathPara>
                </a14:m>
                <a:endParaRPr lang="zh-CN" altLang="en-US" sz="1400" dirty="0"/>
              </a:p>
            </p:txBody>
          </p:sp>
        </mc:Choice>
        <mc:Fallback xmlns="">
          <p:sp>
            <p:nvSpPr>
              <p:cNvPr id="61" name="矩形 60"/>
              <p:cNvSpPr>
                <a:spLocks noRot="1" noChangeAspect="1" noMove="1" noResize="1" noEditPoints="1" noAdjustHandles="1" noChangeArrowheads="1" noChangeShapeType="1" noTextEdit="1"/>
              </p:cNvSpPr>
              <p:nvPr/>
            </p:nvSpPr>
            <p:spPr>
              <a:xfrm>
                <a:off x="3135877" y="3183595"/>
                <a:ext cx="2996333" cy="848566"/>
              </a:xfrm>
              <a:prstGeom prst="rect">
                <a:avLst/>
              </a:prstGeom>
              <a:blipFill>
                <a:blip r:embed="rId1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2" name="矩形 61"/>
              <p:cNvSpPr/>
              <p:nvPr/>
            </p:nvSpPr>
            <p:spPr>
              <a:xfrm>
                <a:off x="3383232" y="4794137"/>
                <a:ext cx="3374322" cy="84856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prstClr val="black"/>
                          </a:solidFill>
                          <a:latin typeface="Cambria Math" panose="02040503050406030204" pitchFamily="18" charset="0"/>
                        </a:rPr>
                        <m:t>𝑊</m:t>
                      </m:r>
                      <m:r>
                        <a:rPr lang="en-US" altLang="zh-CN" b="0" i="0" smtClean="0">
                          <a:solidFill>
                            <a:prstClr val="black"/>
                          </a:solidFill>
                          <a:latin typeface="Cambria Math" panose="02040503050406030204" pitchFamily="18" charset="0"/>
                        </a:rPr>
                        <m:t>=</m:t>
                      </m:r>
                      <m:func>
                        <m:funcPr>
                          <m:ctrlPr>
                            <a:rPr lang="en-US" altLang="zh-CN" i="1" smtClean="0">
                              <a:solidFill>
                                <a:prstClr val="black"/>
                              </a:solidFill>
                              <a:latin typeface="Cambria Math" panose="02040503050406030204" pitchFamily="18" charset="0"/>
                            </a:rPr>
                          </m:ctrlPr>
                        </m:funcPr>
                        <m:fName>
                          <m:limLow>
                            <m:limLowPr>
                              <m:ctrlPr>
                                <a:rPr lang="en-US" altLang="zh-CN" i="1" smtClean="0">
                                  <a:solidFill>
                                    <a:prstClr val="black"/>
                                  </a:solidFill>
                                  <a:latin typeface="Cambria Math" panose="02040503050406030204" pitchFamily="18" charset="0"/>
                                </a:rPr>
                              </m:ctrlPr>
                            </m:limLowPr>
                            <m:e>
                              <m:r>
                                <m:rPr>
                                  <m:sty m:val="p"/>
                                </m:rPr>
                                <a:rPr lang="en-US" altLang="zh-CN" i="0" smtClean="0">
                                  <a:solidFill>
                                    <a:prstClr val="black"/>
                                  </a:solidFill>
                                  <a:latin typeface="Cambria Math" panose="02040503050406030204" pitchFamily="18" charset="0"/>
                                </a:rPr>
                                <m:t>lim</m:t>
                              </m:r>
                            </m:e>
                            <m:lim>
                              <m:r>
                                <a:rPr lang="zh-CN" altLang="en-US" i="1" smtClean="0">
                                  <a:solidFill>
                                    <a:srgbClr val="FF0000"/>
                                  </a:solidFill>
                                  <a:latin typeface="Cambria Math" panose="02040503050406030204" pitchFamily="18" charset="0"/>
                                </a:rPr>
                                <m:t>𝜆</m:t>
                              </m:r>
                              <m:r>
                                <a:rPr lang="zh-CN" altLang="en-US" i="1" smtClean="0">
                                  <a:solidFill>
                                    <a:prstClr val="black"/>
                                  </a:solidFill>
                                  <a:latin typeface="Cambria Math" panose="02040503050406030204" pitchFamily="18" charset="0"/>
                                </a:rPr>
                                <m:t>→0</m:t>
                              </m:r>
                            </m:lim>
                          </m:limLow>
                        </m:fName>
                        <m:e>
                          <m:nary>
                            <m:naryPr>
                              <m:chr m:val="∑"/>
                              <m:ctrlPr>
                                <a:rPr lang="zh-CN" altLang="en-US" i="1">
                                  <a:solidFill>
                                    <a:prstClr val="black"/>
                                  </a:solidFill>
                                  <a:latin typeface="Cambria Math" panose="02040503050406030204" pitchFamily="18" charset="0"/>
                                </a:rPr>
                              </m:ctrlPr>
                            </m:naryPr>
                            <m:sub>
                              <m:r>
                                <m:rPr>
                                  <m:brk m:alnAt="23"/>
                                </m:rPr>
                                <a:rPr lang="en-US" altLang="zh-CN" i="1">
                                  <a:solidFill>
                                    <a:prstClr val="black"/>
                                  </a:solidFill>
                                  <a:latin typeface="Cambria Math" panose="02040503050406030204" pitchFamily="18" charset="0"/>
                                </a:rPr>
                                <m:t>𝑖</m:t>
                              </m:r>
                              <m:r>
                                <a:rPr lang="en-US" altLang="zh-CN" i="1">
                                  <a:solidFill>
                                    <a:prstClr val="black"/>
                                  </a:solidFill>
                                  <a:latin typeface="Cambria Math" panose="02040503050406030204" pitchFamily="18" charset="0"/>
                                </a:rPr>
                                <m:t>=1</m:t>
                              </m:r>
                            </m:sub>
                            <m:sup>
                              <m:r>
                                <a:rPr lang="en-US" altLang="zh-CN" i="1">
                                  <a:solidFill>
                                    <a:prstClr val="black"/>
                                  </a:solidFill>
                                  <a:latin typeface="Cambria Math" panose="02040503050406030204" pitchFamily="18" charset="0"/>
                                </a:rPr>
                                <m:t>𝑛</m:t>
                              </m:r>
                            </m:sup>
                            <m:e>
                              <m:d>
                                <m:dPr>
                                  <m:ctrlPr>
                                    <a:rPr lang="en-US" altLang="zh-CN" i="1">
                                      <a:solidFill>
                                        <a:prstClr val="black"/>
                                      </a:solidFill>
                                      <a:latin typeface="Cambria Math" panose="02040503050406030204" pitchFamily="18" charset="0"/>
                                    </a:rPr>
                                  </m:ctrlPr>
                                </m:dPr>
                                <m:e>
                                  <m:r>
                                    <a:rPr lang="en-US" altLang="zh-CN" b="1" i="1">
                                      <a:solidFill>
                                        <a:srgbClr val="0000FF"/>
                                      </a:solidFill>
                                      <a:latin typeface="Cambria Math" panose="02040503050406030204" pitchFamily="18" charset="0"/>
                                    </a:rPr>
                                    <m:t>𝑭</m:t>
                                  </m:r>
                                  <m:d>
                                    <m:dPr>
                                      <m:ctrlPr>
                                        <a:rPr lang="zh-CN" altLang="en-US" i="1">
                                          <a:solidFill>
                                            <a:srgbClr val="0000FF"/>
                                          </a:solidFill>
                                          <a:latin typeface="Cambria Math" panose="02040503050406030204" pitchFamily="18" charset="0"/>
                                        </a:rPr>
                                      </m:ctrlPr>
                                    </m:dPr>
                                    <m:e>
                                      <m:sSub>
                                        <m:sSubPr>
                                          <m:ctrlPr>
                                            <a:rPr lang="zh-CN" altLang="en-US" sz="2400" i="1">
                                              <a:solidFill>
                                                <a:srgbClr val="0000FF"/>
                                              </a:solidFill>
                                              <a:latin typeface="Cambria Math" panose="02040503050406030204" pitchFamily="18" charset="0"/>
                                            </a:rPr>
                                          </m:ctrlPr>
                                        </m:sSubPr>
                                        <m:e>
                                          <m:r>
                                            <a:rPr lang="en-US" altLang="zh-CN" sz="2400" i="1">
                                              <a:solidFill>
                                                <a:srgbClr val="0000FF"/>
                                              </a:solidFill>
                                              <a:latin typeface="Cambria Math" panose="02040503050406030204" pitchFamily="18" charset="0"/>
                                            </a:rPr>
                                            <m:t>𝑡</m:t>
                                          </m:r>
                                        </m:e>
                                        <m:sub>
                                          <m:r>
                                            <a:rPr lang="en-US" altLang="zh-CN" sz="2400" i="1">
                                              <a:solidFill>
                                                <a:srgbClr val="0000FF"/>
                                              </a:solidFill>
                                              <a:latin typeface="Cambria Math" panose="02040503050406030204" pitchFamily="18" charset="0"/>
                                            </a:rPr>
                                            <m:t>𝑖</m:t>
                                          </m:r>
                                        </m:sub>
                                      </m:sSub>
                                    </m:e>
                                  </m:d>
                                  <m:r>
                                    <a:rPr lang="zh-CN" altLang="en-US">
                                      <a:solidFill>
                                        <a:srgbClr val="0000FF"/>
                                      </a:solidFill>
                                      <a:latin typeface="Cambria Math" panose="02040503050406030204" pitchFamily="18" charset="0"/>
                                    </a:rPr>
                                    <m:t>⋅</m:t>
                                  </m:r>
                                  <m:r>
                                    <a:rPr lang="en-US" altLang="zh-CN" b="1" i="1">
                                      <a:solidFill>
                                        <a:srgbClr val="0000FF"/>
                                      </a:solidFill>
                                      <a:latin typeface="Cambria Math" panose="02040503050406030204" pitchFamily="18" charset="0"/>
                                    </a:rPr>
                                    <m:t>𝑻</m:t>
                                  </m:r>
                                  <m:d>
                                    <m:dPr>
                                      <m:ctrlPr>
                                        <a:rPr lang="zh-CN" altLang="en-US" i="1">
                                          <a:solidFill>
                                            <a:srgbClr val="0000FF"/>
                                          </a:solidFill>
                                          <a:latin typeface="Cambria Math" panose="02040503050406030204" pitchFamily="18" charset="0"/>
                                        </a:rPr>
                                      </m:ctrlPr>
                                    </m:dPr>
                                    <m:e>
                                      <m:sSub>
                                        <m:sSubPr>
                                          <m:ctrlPr>
                                            <a:rPr lang="zh-CN" altLang="en-US" sz="2400" i="1">
                                              <a:solidFill>
                                                <a:srgbClr val="0000FF"/>
                                              </a:solidFill>
                                              <a:latin typeface="Cambria Math" panose="02040503050406030204" pitchFamily="18" charset="0"/>
                                            </a:rPr>
                                          </m:ctrlPr>
                                        </m:sSubPr>
                                        <m:e>
                                          <m:r>
                                            <a:rPr lang="en-US" altLang="zh-CN" sz="2400" i="1">
                                              <a:solidFill>
                                                <a:srgbClr val="0000FF"/>
                                              </a:solidFill>
                                              <a:latin typeface="Cambria Math" panose="02040503050406030204" pitchFamily="18" charset="0"/>
                                            </a:rPr>
                                            <m:t>𝑡</m:t>
                                          </m:r>
                                        </m:e>
                                        <m:sub>
                                          <m:r>
                                            <a:rPr lang="en-US" altLang="zh-CN" sz="2400" i="1">
                                              <a:solidFill>
                                                <a:srgbClr val="0000FF"/>
                                              </a:solidFill>
                                              <a:latin typeface="Cambria Math" panose="02040503050406030204" pitchFamily="18" charset="0"/>
                                            </a:rPr>
                                            <m:t>𝑖</m:t>
                                          </m:r>
                                        </m:sub>
                                      </m:sSub>
                                    </m:e>
                                  </m:d>
                                </m:e>
                              </m:d>
                              <m:r>
                                <a:rPr lang="zh-CN" altLang="en-US" i="1">
                                  <a:solidFill>
                                    <a:prstClr val="black"/>
                                  </a:solidFill>
                                  <a:latin typeface="Cambria Math" panose="02040503050406030204" pitchFamily="18" charset="0"/>
                                </a:rPr>
                                <m:t>𝛥</m:t>
                              </m:r>
                              <m:sSub>
                                <m:sSubPr>
                                  <m:ctrlPr>
                                    <a:rPr lang="zh-CN" altLang="en-US" i="1">
                                      <a:solidFill>
                                        <a:prstClr val="black"/>
                                      </a:solidFill>
                                      <a:latin typeface="Cambria Math" panose="02040503050406030204" pitchFamily="18" charset="0"/>
                                    </a:rPr>
                                  </m:ctrlPr>
                                </m:sSubPr>
                                <m:e>
                                  <m:r>
                                    <a:rPr lang="zh-CN" altLang="en-US" i="1">
                                      <a:solidFill>
                                        <a:prstClr val="black"/>
                                      </a:solidFill>
                                      <a:latin typeface="Cambria Math" panose="02040503050406030204" pitchFamily="18" charset="0"/>
                                    </a:rPr>
                                    <m:t>𝑠</m:t>
                                  </m:r>
                                </m:e>
                                <m:sub>
                                  <m:r>
                                    <a:rPr lang="en-US" altLang="zh-CN" i="1">
                                      <a:solidFill>
                                        <a:prstClr val="black"/>
                                      </a:solidFill>
                                      <a:latin typeface="Cambria Math" panose="02040503050406030204" pitchFamily="18" charset="0"/>
                                    </a:rPr>
                                    <m:t>𝑖</m:t>
                                  </m:r>
                                </m:sub>
                              </m:sSub>
                            </m:e>
                          </m:nary>
                        </m:e>
                      </m:func>
                    </m:oMath>
                  </m:oMathPara>
                </a14:m>
                <a:endParaRPr lang="zh-CN" altLang="en-US" sz="1400" dirty="0"/>
              </a:p>
            </p:txBody>
          </p:sp>
        </mc:Choice>
        <mc:Fallback xmlns="">
          <p:sp>
            <p:nvSpPr>
              <p:cNvPr id="62" name="矩形 61"/>
              <p:cNvSpPr>
                <a:spLocks noRot="1" noChangeAspect="1" noMove="1" noResize="1" noEditPoints="1" noAdjustHandles="1" noChangeArrowheads="1" noChangeShapeType="1" noTextEdit="1"/>
              </p:cNvSpPr>
              <p:nvPr/>
            </p:nvSpPr>
            <p:spPr>
              <a:xfrm>
                <a:off x="3383232" y="4794137"/>
                <a:ext cx="3374322" cy="848566"/>
              </a:xfrm>
              <a:prstGeom prst="rect">
                <a:avLst/>
              </a:prstGeom>
              <a:blipFill>
                <a:blip r:embed="rId42"/>
                <a:stretch>
                  <a:fillRect/>
                </a:stretch>
              </a:blipFill>
            </p:spPr>
            <p:txBody>
              <a:bodyPr/>
              <a:lstStyle/>
              <a:p>
                <a:r>
                  <a:rPr lang="zh-CN" altLang="en-US">
                    <a:noFill/>
                  </a:rPr>
                  <a:t> </a:t>
                </a:r>
              </a:p>
            </p:txBody>
          </p:sp>
        </mc:Fallback>
      </mc:AlternateContent>
      <p:grpSp>
        <p:nvGrpSpPr>
          <p:cNvPr id="17" name="组合 16"/>
          <p:cNvGrpSpPr/>
          <p:nvPr/>
        </p:nvGrpSpPr>
        <p:grpSpPr>
          <a:xfrm>
            <a:off x="8744658" y="2516223"/>
            <a:ext cx="3128760" cy="2851107"/>
            <a:chOff x="8744658" y="2516223"/>
            <a:chExt cx="3128760" cy="2851107"/>
          </a:xfrm>
        </p:grpSpPr>
        <p:grpSp>
          <p:nvGrpSpPr>
            <p:cNvPr id="55" name="Group 999"/>
            <p:cNvGrpSpPr>
              <a:grpSpLocks/>
            </p:cNvGrpSpPr>
            <p:nvPr/>
          </p:nvGrpSpPr>
          <p:grpSpPr bwMode="auto">
            <a:xfrm>
              <a:off x="9016990" y="2516223"/>
              <a:ext cx="1768681" cy="1642795"/>
              <a:chOff x="3600" y="1296"/>
              <a:chExt cx="1623" cy="1295"/>
            </a:xfrm>
          </p:grpSpPr>
          <p:sp>
            <p:nvSpPr>
              <p:cNvPr id="57" name="Arc 1000"/>
              <p:cNvSpPr>
                <a:spLocks/>
              </p:cNvSpPr>
              <p:nvPr/>
            </p:nvSpPr>
            <p:spPr bwMode="auto">
              <a:xfrm flipV="1">
                <a:off x="3744" y="1392"/>
                <a:ext cx="1248" cy="100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noFill/>
              <a:ln w="31750">
                <a:solidFill>
                  <a:srgbClr val="3333CC"/>
                </a:solidFill>
                <a:round/>
                <a:headEnd/>
                <a:tailEnd/>
              </a:ln>
              <a:effectLst/>
              <a:extLst>
                <a:ext uri="{909E8E84-426E-40DD-AFC4-6F175D3DCCD1}">
                  <a14:hiddenFill xmlns:a14="http://schemas.microsoft.com/office/drawing/2010/main">
                    <a:solidFill>
                      <a:srgbClr val="00CC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mc:AlternateContent xmlns:mc="http://schemas.openxmlformats.org/markup-compatibility/2006" xmlns:a14="http://schemas.microsoft.com/office/drawing/2010/main">
            <mc:Choice Requires="a14">
              <p:graphicFrame>
                <p:nvGraphicFramePr>
                  <p:cNvPr id="63" name="Object 1001"/>
                  <p:cNvGraphicFramePr>
                    <a:graphicFrameLocks noChangeAspect="1"/>
                  </p:cNvGraphicFramePr>
                  <p:nvPr/>
                </p:nvGraphicFramePr>
                <p:xfrm>
                  <a:off x="3600" y="2400"/>
                  <a:ext cx="183" cy="191"/>
                </p:xfrm>
                <a:graphic>
                  <a:graphicData uri="http://schemas.openxmlformats.org/presentationml/2006/ole">
                    <mc:AlternateContent>
                      <mc:Choice xmlns:v="urn:schemas-microsoft-com:vml" Requires="v">
                        <p:oleObj spid="_x0000_s429773" name="公式" r:id="rId43" imgW="291960" imgH="304560" progId="Equation.3">
                          <p:embed/>
                        </p:oleObj>
                      </mc:Choice>
                      <mc:Fallback>
                        <p:oleObj name="公式" r:id="rId43" imgW="291960" imgH="304560" progId="Equation.3">
                          <p:embed/>
                          <p:pic>
                            <p:nvPicPr>
                              <p:cNvPr id="25" name="Object 1001"/>
                              <p:cNvPicPr>
                                <a:picLocks noChangeAspect="1" noChangeArrowheads="1"/>
                              </p:cNvPicPr>
                              <p:nvPr/>
                            </p:nvPicPr>
                            <p:blipFill>
                              <a:blip r:embed="rId44">
                                <a:extLst>
                                  <a:ext uri="{28A0092B-C50C-407E-A947-70E740481C1C}">
                                    <a14:useLocalDpi val="0"/>
                                  </a:ext>
                                </a:extLst>
                              </a:blip>
                              <a:srcRect/>
                              <a:stretch>
                                <a:fillRect/>
                              </a:stretch>
                            </p:blipFill>
                            <p:spPr bwMode="auto">
                              <a:xfrm>
                                <a:off x="3600" y="2400"/>
                                <a:ext cx="183" cy="191"/>
                              </a:xfrm>
                              <a:prstGeom prst="rect">
                                <a:avLst/>
                              </a:prstGeom>
                              <a:noFill/>
                              <a:ln>
                                <a:noFill/>
                              </a:ln>
                              <a:effectLst/>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 uri="{AF507438-7753-43E0-B8FC-AC1667EBCBE1}">
                                  <a14:hiddenEffects>
                                    <a:effectLst>
                                      <a:outerShdw dist="35921" dir="2700000" algn="ctr" rotWithShape="0">
                                        <a:srgbClr val="808080"/>
                                      </a:outerShdw>
                                    </a:effectLst>
                                  </a14:hiddenEffects>
                                </a:ext>
                              </a:extLst>
                            </p:spPr>
                          </p:pic>
                        </p:oleObj>
                      </mc:Fallback>
                    </mc:AlternateContent>
                  </a:graphicData>
                </a:graphic>
              </p:graphicFrame>
            </mc:Choice>
            <mc:Fallback xmlns="">
              <p:graphicFrame>
                <p:nvGraphicFramePr>
                  <p:cNvPr id="63" name="Object 1001"/>
                  <p:cNvGraphicFramePr>
                    <a:graphicFrameLocks noChangeAspect="1"/>
                  </p:cNvGraphicFramePr>
                  <p:nvPr/>
                </p:nvGraphicFramePr>
                <p:xfrm>
                  <a:off x="3600" y="2400"/>
                  <a:ext cx="183" cy="191"/>
                </p:xfrm>
                <a:graphic>
                  <a:graphicData uri="http://schemas.openxmlformats.org/presentationml/2006/ole">
                    <mc:AlternateContent>
                      <mc:Choice xmlns:v="urn:schemas-microsoft-com:vml" Requires="v">
                        <p:oleObj spid="_x0000_s429233" name="公式" r:id="rId20" imgW="291960" imgH="304560" progId="Equation.3">
                          <p:embed/>
                        </p:oleObj>
                      </mc:Choice>
                      <mc:Fallback>
                        <p:oleObj name="公式" r:id="rId20" imgW="291960" imgH="304560" progId="Equation.3">
                          <p:embed/>
                          <p:pic>
                            <p:nvPicPr>
                              <p:cNvPr id="25" name="Object 1001"/>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3600" y="2400"/>
                                <a:ext cx="183" cy="19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mc:Fallback>
          </mc:AlternateContent>
          <mc:AlternateContent xmlns:mc="http://schemas.openxmlformats.org/markup-compatibility/2006" xmlns:a14="http://schemas.microsoft.com/office/drawing/2010/main">
            <mc:Choice Requires="a14">
              <p:graphicFrame>
                <p:nvGraphicFramePr>
                  <p:cNvPr id="64" name="Object 1002"/>
                  <p:cNvGraphicFramePr>
                    <a:graphicFrameLocks noChangeAspect="1"/>
                  </p:cNvGraphicFramePr>
                  <p:nvPr/>
                </p:nvGraphicFramePr>
                <p:xfrm>
                  <a:off x="5040" y="1296"/>
                  <a:ext cx="183" cy="183"/>
                </p:xfrm>
                <a:graphic>
                  <a:graphicData uri="http://schemas.openxmlformats.org/presentationml/2006/ole">
                    <mc:AlternateContent>
                      <mc:Choice xmlns:v="urn:schemas-microsoft-com:vml" Requires="v">
                        <p:oleObj spid="_x0000_s429774" name="公式" r:id="rId45" imgW="291960" imgH="291960" progId="Equation.3">
                          <p:embed/>
                        </p:oleObj>
                      </mc:Choice>
                      <mc:Fallback>
                        <p:oleObj name="公式" r:id="rId45" imgW="291960" imgH="291960" progId="Equation.3">
                          <p:embed/>
                          <p:pic>
                            <p:nvPicPr>
                              <p:cNvPr id="26" name="Object 1002"/>
                              <p:cNvPicPr>
                                <a:picLocks noChangeAspect="1" noChangeArrowheads="1"/>
                              </p:cNvPicPr>
                              <p:nvPr/>
                            </p:nvPicPr>
                            <p:blipFill>
                              <a:blip r:embed="rId46">
                                <a:extLst>
                                  <a:ext uri="{28A0092B-C50C-407E-A947-70E740481C1C}">
                                    <a14:useLocalDpi val="0"/>
                                  </a:ext>
                                </a:extLst>
                              </a:blip>
                              <a:srcRect/>
                              <a:stretch>
                                <a:fillRect/>
                              </a:stretch>
                            </p:blipFill>
                            <p:spPr bwMode="auto">
                              <a:xfrm>
                                <a:off x="5040" y="1296"/>
                                <a:ext cx="183" cy="183"/>
                              </a:xfrm>
                              <a:prstGeom prst="rect">
                                <a:avLst/>
                              </a:prstGeom>
                              <a:noFill/>
                              <a:ln>
                                <a:noFill/>
                              </a:ln>
                              <a:effectLst/>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 uri="{AF507438-7753-43E0-B8FC-AC1667EBCBE1}">
                                  <a14:hiddenEffects>
                                    <a:effectLst>
                                      <a:outerShdw dist="35921" dir="2700000" algn="ctr" rotWithShape="0">
                                        <a:srgbClr val="808080"/>
                                      </a:outerShdw>
                                    </a:effectLst>
                                  </a14:hiddenEffects>
                                </a:ext>
                              </a:extLst>
                            </p:spPr>
                          </p:pic>
                        </p:oleObj>
                      </mc:Fallback>
                    </mc:AlternateContent>
                  </a:graphicData>
                </a:graphic>
              </p:graphicFrame>
            </mc:Choice>
            <mc:Fallback xmlns="">
              <p:graphicFrame>
                <p:nvGraphicFramePr>
                  <p:cNvPr id="64" name="Object 1002"/>
                  <p:cNvGraphicFramePr>
                    <a:graphicFrameLocks noChangeAspect="1"/>
                  </p:cNvGraphicFramePr>
                  <p:nvPr/>
                </p:nvGraphicFramePr>
                <p:xfrm>
                  <a:off x="5040" y="1296"/>
                  <a:ext cx="183" cy="183"/>
                </p:xfrm>
                <a:graphic>
                  <a:graphicData uri="http://schemas.openxmlformats.org/presentationml/2006/ole">
                    <mc:AlternateContent>
                      <mc:Choice xmlns:v="urn:schemas-microsoft-com:vml" Requires="v">
                        <p:oleObj spid="_x0000_s429234" name="公式" r:id="rId24" imgW="291960" imgH="291960" progId="Equation.3">
                          <p:embed/>
                        </p:oleObj>
                      </mc:Choice>
                      <mc:Fallback>
                        <p:oleObj name="公式" r:id="rId24" imgW="291960" imgH="291960" progId="Equation.3">
                          <p:embed/>
                          <p:pic>
                            <p:nvPicPr>
                              <p:cNvPr id="26" name="Object 1002"/>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5040" y="1296"/>
                                <a:ext cx="183" cy="18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mc:Fallback>
          </mc:AlternateContent>
        </p:grpSp>
        <mc:AlternateContent xmlns:mc="http://schemas.openxmlformats.org/markup-compatibility/2006" xmlns:a14="http://schemas.microsoft.com/office/drawing/2010/main">
          <mc:Choice Requires="a14">
            <p:graphicFrame>
              <p:nvGraphicFramePr>
                <p:cNvPr id="65" name="Object 1018"/>
                <p:cNvGraphicFramePr>
                  <a:graphicFrameLocks noChangeAspect="1"/>
                </p:cNvGraphicFramePr>
                <p:nvPr>
                  <p:extLst>
                    <p:ext uri="{D42A27DB-BD31-4B8C-83A1-F6EECF244321}">
                      <p14:modId xmlns:p14="http://schemas.microsoft.com/office/powerpoint/2010/main" val="3934596932"/>
                    </p:ext>
                  </p:extLst>
                </p:nvPr>
              </p:nvGraphicFramePr>
              <p:xfrm>
                <a:off x="10209188" y="2826030"/>
                <a:ext cx="181990" cy="232148"/>
              </p:xfrm>
              <a:graphic>
                <a:graphicData uri="http://schemas.openxmlformats.org/presentationml/2006/ole">
                  <mc:AlternateContent>
                    <mc:Choice xmlns:v="urn:schemas-microsoft-com:vml" Requires="v">
                      <p:oleObj spid="_x0000_s429775" name="公式" r:id="rId47" imgW="266400" imgH="291960" progId="Equation.3">
                        <p:embed/>
                      </p:oleObj>
                    </mc:Choice>
                    <mc:Fallback>
                      <p:oleObj name="公式" r:id="rId47" imgW="266400" imgH="291960" progId="Equation.3">
                        <p:embed/>
                        <p:pic>
                          <p:nvPicPr>
                            <p:cNvPr id="12" name="Object 1018"/>
                            <p:cNvPicPr>
                              <a:picLocks noChangeAspect="1" noChangeArrowheads="1"/>
                            </p:cNvPicPr>
                            <p:nvPr/>
                          </p:nvPicPr>
                          <p:blipFill>
                            <a:blip r:embed="rId48">
                              <a:extLst>
                                <a:ext uri="{28A0092B-C50C-407E-A947-70E740481C1C}">
                                  <a14:useLocalDpi val="0"/>
                                </a:ext>
                              </a:extLst>
                            </a:blip>
                            <a:srcRect/>
                            <a:stretch>
                              <a:fillRect/>
                            </a:stretch>
                          </p:blipFill>
                          <p:spPr bwMode="auto">
                            <a:xfrm>
                              <a:off x="10209188" y="2826030"/>
                              <a:ext cx="181990" cy="232148"/>
                            </a:xfrm>
                            <a:prstGeom prst="rect">
                              <a:avLst/>
                            </a:prstGeom>
                            <a:noFill/>
                            <a:ln>
                              <a:noFill/>
                            </a:ln>
                            <a:effectLst/>
                            <a:extLst/>
                          </p:spPr>
                        </p:pic>
                      </p:oleObj>
                    </mc:Fallback>
                  </mc:AlternateContent>
                </a:graphicData>
              </a:graphic>
            </p:graphicFrame>
          </mc:Choice>
          <mc:Fallback xmlns="">
            <p:graphicFrame>
              <p:nvGraphicFramePr>
                <p:cNvPr id="65" name="Object 1018"/>
                <p:cNvGraphicFramePr>
                  <a:graphicFrameLocks noChangeAspect="1"/>
                </p:cNvGraphicFramePr>
                <p:nvPr>
                  <p:extLst>
                    <p:ext uri="{D42A27DB-BD31-4B8C-83A1-F6EECF244321}">
                      <p14:modId xmlns:p14="http://schemas.microsoft.com/office/powerpoint/2010/main" val="3934596932"/>
                    </p:ext>
                  </p:extLst>
                </p:nvPr>
              </p:nvGraphicFramePr>
              <p:xfrm>
                <a:off x="10209188" y="2826030"/>
                <a:ext cx="181990" cy="232148"/>
              </p:xfrm>
              <a:graphic>
                <a:graphicData uri="http://schemas.openxmlformats.org/presentationml/2006/ole">
                  <mc:AlternateContent>
                    <mc:Choice xmlns:v="urn:schemas-microsoft-com:vml" Requires="v">
                      <p:oleObj spid="_x0000_s429235" name="公式" r:id="rId28" imgW="266400" imgH="291960" progId="Equation.3">
                        <p:embed/>
                      </p:oleObj>
                    </mc:Choice>
                    <mc:Fallback>
                      <p:oleObj name="公式" r:id="rId28" imgW="266400" imgH="291960" progId="Equation.3">
                        <p:embed/>
                        <p:pic>
                          <p:nvPicPr>
                            <p:cNvPr id="12" name="Object 1018"/>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10209188" y="2826030"/>
                              <a:ext cx="181990" cy="232148"/>
                            </a:xfrm>
                            <a:prstGeom prst="rect">
                              <a:avLst/>
                            </a:prstGeom>
                            <a:noFill/>
                            <a:ln>
                              <a:noFill/>
                            </a:ln>
                            <a:effectLst/>
                            <a:extLst/>
                          </p:spPr>
                        </p:pic>
                      </p:oleObj>
                    </mc:Fallback>
                  </mc:AlternateContent>
                </a:graphicData>
              </a:graphic>
            </p:graphicFrame>
          </mc:Fallback>
        </mc:AlternateContent>
        <p:sp>
          <p:nvSpPr>
            <p:cNvPr id="66" name="Oval 1020"/>
            <p:cNvSpPr>
              <a:spLocks noChangeArrowheads="1"/>
            </p:cNvSpPr>
            <p:nvPr/>
          </p:nvSpPr>
          <p:spPr bwMode="auto">
            <a:xfrm>
              <a:off x="10024685" y="3590805"/>
              <a:ext cx="52309" cy="60891"/>
            </a:xfrm>
            <a:prstGeom prst="ellipse">
              <a:avLst/>
            </a:prstGeom>
            <a:solidFill>
              <a:srgbClr val="FF0000"/>
            </a:solidFill>
            <a:ln w="9525">
              <a:solidFill>
                <a:srgbClr val="FFFF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67" name="直接箭头连接符 66"/>
            <p:cNvCxnSpPr/>
            <p:nvPr/>
          </p:nvCxnSpPr>
          <p:spPr>
            <a:xfrm flipV="1">
              <a:off x="10174967" y="3190219"/>
              <a:ext cx="432422" cy="343888"/>
            </a:xfrm>
            <a:prstGeom prst="straightConnector1">
              <a:avLst/>
            </a:prstGeom>
            <a:ln w="25400">
              <a:solidFill>
                <a:srgbClr val="00B05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8" name="矩形 67"/>
                <p:cNvSpPr/>
                <p:nvPr/>
              </p:nvSpPr>
              <p:spPr>
                <a:xfrm>
                  <a:off x="10426497" y="3107007"/>
                  <a:ext cx="877100"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b="1" i="1" kern="0" smtClean="0">
                            <a:solidFill>
                              <a:srgbClr val="00B050"/>
                            </a:solidFill>
                            <a:latin typeface="Cambria Math" panose="02040503050406030204" pitchFamily="18" charset="0"/>
                            <a:ea typeface="Cambria Math" panose="02040503050406030204" pitchFamily="18" charset="0"/>
                          </a:rPr>
                          <m:t>𝒗</m:t>
                        </m:r>
                        <m:r>
                          <a:rPr lang="en-US" altLang="zh-CN" sz="2400" b="1" i="1" kern="0" smtClean="0">
                            <a:solidFill>
                              <a:srgbClr val="00B050"/>
                            </a:solidFill>
                            <a:latin typeface="Cambria Math" panose="02040503050406030204" pitchFamily="18" charset="0"/>
                            <a:ea typeface="Cambria Math" panose="02040503050406030204" pitchFamily="18" charset="0"/>
                          </a:rPr>
                          <m:t>(</m:t>
                        </m:r>
                        <m:sSub>
                          <m:sSubPr>
                            <m:ctrlPr>
                              <a:rPr lang="en-US" altLang="zh-CN" i="1" smtClean="0">
                                <a:solidFill>
                                  <a:srgbClr val="00B050"/>
                                </a:solidFill>
                                <a:latin typeface="Cambria Math" panose="02040503050406030204" pitchFamily="18" charset="0"/>
                              </a:rPr>
                            </m:ctrlPr>
                          </m:sSubPr>
                          <m:e>
                            <m:r>
                              <a:rPr lang="zh-CN" altLang="en-US" i="1">
                                <a:solidFill>
                                  <a:srgbClr val="00B050"/>
                                </a:solidFill>
                                <a:latin typeface="Cambria Math" panose="02040503050406030204" pitchFamily="18" charset="0"/>
                              </a:rPr>
                              <m:t>𝑡</m:t>
                            </m:r>
                          </m:e>
                          <m:sub>
                            <m:r>
                              <a:rPr lang="en-US" altLang="zh-CN" i="1">
                                <a:solidFill>
                                  <a:srgbClr val="00B050"/>
                                </a:solidFill>
                                <a:latin typeface="Cambria Math" panose="02040503050406030204" pitchFamily="18" charset="0"/>
                              </a:rPr>
                              <m:t>𝑖</m:t>
                            </m:r>
                          </m:sub>
                        </m:sSub>
                        <m:r>
                          <a:rPr lang="en-US" altLang="zh-CN" sz="2400" b="1" i="1" kern="0" smtClean="0">
                            <a:solidFill>
                              <a:srgbClr val="00B050"/>
                            </a:solidFill>
                            <a:latin typeface="Cambria Math" panose="02040503050406030204" pitchFamily="18" charset="0"/>
                            <a:ea typeface="Cambria Math" panose="02040503050406030204" pitchFamily="18" charset="0"/>
                          </a:rPr>
                          <m:t>)</m:t>
                        </m:r>
                      </m:oMath>
                    </m:oMathPara>
                  </a14:m>
                  <a:endParaRPr lang="zh-CN" altLang="en-US" dirty="0">
                    <a:solidFill>
                      <a:srgbClr val="00B050"/>
                    </a:solidFill>
                  </a:endParaRPr>
                </a:p>
              </p:txBody>
            </p:sp>
          </mc:Choice>
          <mc:Fallback xmlns="">
            <p:sp>
              <p:nvSpPr>
                <p:cNvPr id="68" name="矩形 67"/>
                <p:cNvSpPr>
                  <a:spLocks noRot="1" noChangeAspect="1" noMove="1" noResize="1" noEditPoints="1" noAdjustHandles="1" noChangeArrowheads="1" noChangeShapeType="1" noTextEdit="1"/>
                </p:cNvSpPr>
                <p:nvPr/>
              </p:nvSpPr>
              <p:spPr>
                <a:xfrm>
                  <a:off x="10426497" y="3107007"/>
                  <a:ext cx="877100" cy="461665"/>
                </a:xfrm>
                <a:prstGeom prst="rect">
                  <a:avLst/>
                </a:prstGeom>
                <a:blipFill>
                  <a:blip r:embed="rId49"/>
                  <a:stretch>
                    <a:fillRect r="-1389" b="-21333"/>
                  </a:stretch>
                </a:blipFill>
              </p:spPr>
              <p:txBody>
                <a:bodyPr/>
                <a:lstStyle/>
                <a:p>
                  <a:r>
                    <a:rPr lang="zh-CN" altLang="en-US">
                      <a:noFill/>
                    </a:rPr>
                    <a:t> </a:t>
                  </a:r>
                </a:p>
              </p:txBody>
            </p:sp>
          </mc:Fallback>
        </mc:AlternateContent>
        <p:cxnSp>
          <p:nvCxnSpPr>
            <p:cNvPr id="69" name="直接箭头连接符 68"/>
            <p:cNvCxnSpPr>
              <a:stCxn id="77" idx="0"/>
              <a:endCxn id="66" idx="4"/>
            </p:cNvCxnSpPr>
            <p:nvPr/>
          </p:nvCxnSpPr>
          <p:spPr>
            <a:xfrm flipV="1">
              <a:off x="9741116" y="3651696"/>
              <a:ext cx="309724" cy="8460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70" name="组合 69"/>
            <p:cNvGrpSpPr/>
            <p:nvPr/>
          </p:nvGrpSpPr>
          <p:grpSpPr>
            <a:xfrm>
              <a:off x="8744658" y="2641364"/>
              <a:ext cx="3128760" cy="2725966"/>
              <a:chOff x="8578404" y="1108128"/>
              <a:chExt cx="3128760" cy="2725966"/>
            </a:xfrm>
          </p:grpSpPr>
          <p:grpSp>
            <p:nvGrpSpPr>
              <p:cNvPr id="71" name="组合 70"/>
              <p:cNvGrpSpPr/>
              <p:nvPr/>
            </p:nvGrpSpPr>
            <p:grpSpPr>
              <a:xfrm>
                <a:off x="8774545" y="1198645"/>
                <a:ext cx="2892657" cy="2635449"/>
                <a:chOff x="8774545" y="1198645"/>
                <a:chExt cx="2892657" cy="2635449"/>
              </a:xfrm>
            </p:grpSpPr>
            <p:grpSp>
              <p:nvGrpSpPr>
                <p:cNvPr id="75" name="Group 993"/>
                <p:cNvGrpSpPr>
                  <a:grpSpLocks/>
                </p:cNvGrpSpPr>
                <p:nvPr/>
              </p:nvGrpSpPr>
              <p:grpSpPr bwMode="auto">
                <a:xfrm>
                  <a:off x="9470245" y="1198645"/>
                  <a:ext cx="2196957" cy="2018292"/>
                  <a:chOff x="3456" y="1248"/>
                  <a:chExt cx="2016" cy="1591"/>
                </a:xfrm>
              </p:grpSpPr>
              <p:sp>
                <p:nvSpPr>
                  <p:cNvPr id="77" name="Line 994"/>
                  <p:cNvSpPr>
                    <a:spLocks noChangeShapeType="1"/>
                  </p:cNvSpPr>
                  <p:nvPr/>
                </p:nvSpPr>
                <p:spPr bwMode="auto">
                  <a:xfrm>
                    <a:off x="3552" y="2640"/>
                    <a:ext cx="1920" cy="0"/>
                  </a:xfrm>
                  <a:prstGeom prst="line">
                    <a:avLst/>
                  </a:prstGeom>
                  <a:noFill/>
                  <a:ln w="28575">
                    <a:solidFill>
                      <a:srgbClr val="00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8" name="Line 995"/>
                  <p:cNvSpPr>
                    <a:spLocks noChangeShapeType="1"/>
                  </p:cNvSpPr>
                  <p:nvPr/>
                </p:nvSpPr>
                <p:spPr bwMode="auto">
                  <a:xfrm flipV="1">
                    <a:off x="3552" y="1248"/>
                    <a:ext cx="0" cy="1392"/>
                  </a:xfrm>
                  <a:prstGeom prst="line">
                    <a:avLst/>
                  </a:prstGeom>
                  <a:noFill/>
                  <a:ln w="28575">
                    <a:solidFill>
                      <a:srgbClr val="00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mc:AlternateContent xmlns:mc="http://schemas.openxmlformats.org/markup-compatibility/2006" xmlns:a14="http://schemas.microsoft.com/office/drawing/2010/main">
                <mc:Choice Requires="a14">
                  <p:graphicFrame>
                    <p:nvGraphicFramePr>
                      <p:cNvPr id="79" name="Object 996"/>
                      <p:cNvGraphicFramePr>
                        <a:graphicFrameLocks noChangeAspect="1"/>
                      </p:cNvGraphicFramePr>
                      <p:nvPr/>
                    </p:nvGraphicFramePr>
                    <p:xfrm>
                      <a:off x="3456" y="2688"/>
                      <a:ext cx="135" cy="151"/>
                    </p:xfrm>
                    <a:graphic>
                      <a:graphicData uri="http://schemas.openxmlformats.org/presentationml/2006/ole">
                        <mc:AlternateContent>
                          <mc:Choice xmlns:v="urn:schemas-microsoft-com:vml" Requires="v">
                            <p:oleObj spid="_x0000_s429776" name="公式" r:id="rId50" imgW="215640" imgH="241200" progId="Equation.3">
                              <p:embed/>
                            </p:oleObj>
                          </mc:Choice>
                          <mc:Fallback>
                            <p:oleObj name="公式" r:id="rId50" imgW="215640" imgH="241200" progId="Equation.3">
                              <p:embed/>
                              <p:pic>
                                <p:nvPicPr>
                                  <p:cNvPr id="29" name="Object 996"/>
                                  <p:cNvPicPr>
                                    <a:picLocks noChangeAspect="1" noChangeArrowheads="1"/>
                                  </p:cNvPicPr>
                                  <p:nvPr/>
                                </p:nvPicPr>
                                <p:blipFill>
                                  <a:blip r:embed="rId51">
                                    <a:extLst>
                                      <a:ext uri="{28A0092B-C50C-407E-A947-70E740481C1C}">
                                        <a14:useLocalDpi val="0"/>
                                      </a:ext>
                                    </a:extLst>
                                  </a:blip>
                                  <a:srcRect/>
                                  <a:stretch>
                                    <a:fillRect/>
                                  </a:stretch>
                                </p:blipFill>
                                <p:spPr bwMode="auto">
                                  <a:xfrm>
                                    <a:off x="3456" y="2688"/>
                                    <a:ext cx="135" cy="151"/>
                                  </a:xfrm>
                                  <a:prstGeom prst="rect">
                                    <a:avLst/>
                                  </a:prstGeom>
                                  <a:noFill/>
                                  <a:ln>
                                    <a:noFill/>
                                  </a:ln>
                                  <a:effectLst/>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 uri="{AF507438-7753-43E0-B8FC-AC1667EBCBE1}">
                                      <a14:hiddenEffects>
                                        <a:effectLst>
                                          <a:outerShdw dist="35921" dir="2700000" algn="ctr" rotWithShape="0">
                                            <a:srgbClr val="808080"/>
                                          </a:outerShdw>
                                        </a:effectLst>
                                      </a14:hiddenEffects>
                                    </a:ext>
                                  </a:extLst>
                                </p:spPr>
                              </p:pic>
                            </p:oleObj>
                          </mc:Fallback>
                        </mc:AlternateContent>
                      </a:graphicData>
                    </a:graphic>
                  </p:graphicFrame>
                </mc:Choice>
                <mc:Fallback xmlns="">
                  <p:graphicFrame>
                    <p:nvGraphicFramePr>
                      <p:cNvPr id="79" name="Object 996"/>
                      <p:cNvGraphicFramePr>
                        <a:graphicFrameLocks noChangeAspect="1"/>
                      </p:cNvGraphicFramePr>
                      <p:nvPr/>
                    </p:nvGraphicFramePr>
                    <p:xfrm>
                      <a:off x="3456" y="2688"/>
                      <a:ext cx="135" cy="151"/>
                    </p:xfrm>
                    <a:graphic>
                      <a:graphicData uri="http://schemas.openxmlformats.org/presentationml/2006/ole">
                        <mc:AlternateContent>
                          <mc:Choice xmlns:v="urn:schemas-microsoft-com:vml" Requires="v">
                            <p:oleObj spid="_x0000_s429236" name="公式" r:id="rId33" imgW="215640" imgH="241200" progId="Equation.3">
                              <p:embed/>
                            </p:oleObj>
                          </mc:Choice>
                          <mc:Fallback>
                            <p:oleObj name="公式" r:id="rId33" imgW="215640" imgH="241200" progId="Equation.3">
                              <p:embed/>
                              <p:pic>
                                <p:nvPicPr>
                                  <p:cNvPr id="29" name="Object 996"/>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3456" y="2688"/>
                                    <a:ext cx="135" cy="15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mc:Fallback>
              </mc:AlternateContent>
            </p:grpSp>
            <p:cxnSp>
              <p:nvCxnSpPr>
                <p:cNvPr id="76" name="直接箭头连接符 75"/>
                <p:cNvCxnSpPr>
                  <a:stCxn id="78" idx="0"/>
                </p:cNvCxnSpPr>
                <p:nvPr/>
              </p:nvCxnSpPr>
              <p:spPr>
                <a:xfrm flipH="1">
                  <a:off x="8774545" y="2964490"/>
                  <a:ext cx="800317" cy="86960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72" name="矩形 71"/>
                  <p:cNvSpPr/>
                  <p:nvPr/>
                </p:nvSpPr>
                <p:spPr>
                  <a:xfrm>
                    <a:off x="9261441" y="1108128"/>
                    <a:ext cx="36497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kumimoji="1" lang="en-US" altLang="zh-CN" i="1">
                              <a:solidFill>
                                <a:srgbClr val="000000"/>
                              </a:solidFill>
                              <a:latin typeface="Cambria Math" panose="02040503050406030204" pitchFamily="18" charset="0"/>
                            </a:rPr>
                            <m:t>𝑧</m:t>
                          </m:r>
                        </m:oMath>
                      </m:oMathPara>
                    </a14:m>
                    <a:endParaRPr lang="zh-CN" altLang="en-US" dirty="0"/>
                  </a:p>
                </p:txBody>
              </p:sp>
            </mc:Choice>
            <mc:Fallback xmlns="">
              <p:sp>
                <p:nvSpPr>
                  <p:cNvPr id="72" name="矩形 71"/>
                  <p:cNvSpPr>
                    <a:spLocks noRot="1" noChangeAspect="1" noMove="1" noResize="1" noEditPoints="1" noAdjustHandles="1" noChangeArrowheads="1" noChangeShapeType="1" noTextEdit="1"/>
                  </p:cNvSpPr>
                  <p:nvPr/>
                </p:nvSpPr>
                <p:spPr>
                  <a:xfrm>
                    <a:off x="9261441" y="1108128"/>
                    <a:ext cx="364972" cy="369332"/>
                  </a:xfrm>
                  <a:prstGeom prst="rect">
                    <a:avLst/>
                  </a:prstGeom>
                  <a:blipFill>
                    <a:blip r:embed="rId3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3" name="矩形 72"/>
                  <p:cNvSpPr/>
                  <p:nvPr/>
                </p:nvSpPr>
                <p:spPr>
                  <a:xfrm>
                    <a:off x="8578404" y="3452350"/>
                    <a:ext cx="37920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kumimoji="1" lang="en-US" altLang="zh-CN" i="1">
                              <a:solidFill>
                                <a:srgbClr val="000000"/>
                              </a:solidFill>
                              <a:latin typeface="Cambria Math" panose="02040503050406030204" pitchFamily="18" charset="0"/>
                            </a:rPr>
                            <m:t>𝑥</m:t>
                          </m:r>
                        </m:oMath>
                      </m:oMathPara>
                    </a14:m>
                    <a:endParaRPr lang="zh-CN" altLang="en-US" dirty="0"/>
                  </a:p>
                </p:txBody>
              </p:sp>
            </mc:Choice>
            <mc:Fallback xmlns="">
              <p:sp>
                <p:nvSpPr>
                  <p:cNvPr id="73" name="矩形 72"/>
                  <p:cNvSpPr>
                    <a:spLocks noRot="1" noChangeAspect="1" noMove="1" noResize="1" noEditPoints="1" noAdjustHandles="1" noChangeArrowheads="1" noChangeShapeType="1" noTextEdit="1"/>
                  </p:cNvSpPr>
                  <p:nvPr/>
                </p:nvSpPr>
                <p:spPr>
                  <a:xfrm>
                    <a:off x="8578404" y="3452350"/>
                    <a:ext cx="379206" cy="369332"/>
                  </a:xfrm>
                  <a:prstGeom prst="rect">
                    <a:avLst/>
                  </a:prstGeom>
                  <a:blipFill>
                    <a:blip r:embed="rId3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4" name="矩形 73"/>
                  <p:cNvSpPr/>
                  <p:nvPr/>
                </p:nvSpPr>
                <p:spPr>
                  <a:xfrm>
                    <a:off x="11327958" y="2603762"/>
                    <a:ext cx="37920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kumimoji="1" lang="en-US" altLang="zh-CN" i="1" smtClean="0">
                              <a:solidFill>
                                <a:srgbClr val="000000"/>
                              </a:solidFill>
                              <a:latin typeface="Cambria Math" panose="02040503050406030204" pitchFamily="18" charset="0"/>
                            </a:rPr>
                            <m:t>𝑦</m:t>
                          </m:r>
                        </m:oMath>
                      </m:oMathPara>
                    </a14:m>
                    <a:endParaRPr lang="zh-CN" altLang="en-US" i="1" dirty="0"/>
                  </a:p>
                </p:txBody>
              </p:sp>
            </mc:Choice>
            <mc:Fallback xmlns="">
              <p:sp>
                <p:nvSpPr>
                  <p:cNvPr id="74" name="矩形 73"/>
                  <p:cNvSpPr>
                    <a:spLocks noRot="1" noChangeAspect="1" noMove="1" noResize="1" noEditPoints="1" noAdjustHandles="1" noChangeArrowheads="1" noChangeShapeType="1" noTextEdit="1"/>
                  </p:cNvSpPr>
                  <p:nvPr/>
                </p:nvSpPr>
                <p:spPr>
                  <a:xfrm>
                    <a:off x="11327958" y="2603762"/>
                    <a:ext cx="379206" cy="369332"/>
                  </a:xfrm>
                  <a:prstGeom prst="rect">
                    <a:avLst/>
                  </a:prstGeom>
                  <a:blipFill>
                    <a:blip r:embed="rId37"/>
                    <a:stretch>
                      <a:fillRect b="-8333"/>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80" name="矩形 79"/>
                <p:cNvSpPr/>
                <p:nvPr/>
              </p:nvSpPr>
              <p:spPr>
                <a:xfrm>
                  <a:off x="9838086" y="3788584"/>
                  <a:ext cx="66082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1" i="1">
                            <a:solidFill>
                              <a:prstClr val="black"/>
                            </a:solidFill>
                            <a:latin typeface="Cambria Math" panose="02040503050406030204" pitchFamily="18" charset="0"/>
                          </a:rPr>
                          <m:t>𝒓</m:t>
                        </m:r>
                        <m:d>
                          <m:dPr>
                            <m:ctrlPr>
                              <a:rPr lang="zh-CN" altLang="en-US" i="1">
                                <a:solidFill>
                                  <a:prstClr val="black"/>
                                </a:solidFill>
                                <a:latin typeface="Cambria Math" panose="02040503050406030204" pitchFamily="18" charset="0"/>
                              </a:rPr>
                            </m:ctrlPr>
                          </m:dPr>
                          <m:e>
                            <m:r>
                              <a:rPr lang="zh-CN" altLang="en-US" i="1">
                                <a:solidFill>
                                  <a:prstClr val="black"/>
                                </a:solidFill>
                                <a:latin typeface="Cambria Math" panose="02040503050406030204" pitchFamily="18" charset="0"/>
                              </a:rPr>
                              <m:t>𝑡</m:t>
                            </m:r>
                          </m:e>
                        </m:d>
                      </m:oMath>
                    </m:oMathPara>
                  </a14:m>
                  <a:endParaRPr lang="zh-CN" altLang="en-US" dirty="0"/>
                </a:p>
              </p:txBody>
            </p:sp>
          </mc:Choice>
          <mc:Fallback xmlns="">
            <p:sp>
              <p:nvSpPr>
                <p:cNvPr id="80" name="矩形 79"/>
                <p:cNvSpPr>
                  <a:spLocks noRot="1" noChangeAspect="1" noMove="1" noResize="1" noEditPoints="1" noAdjustHandles="1" noChangeArrowheads="1" noChangeShapeType="1" noTextEdit="1"/>
                </p:cNvSpPr>
                <p:nvPr/>
              </p:nvSpPr>
              <p:spPr>
                <a:xfrm>
                  <a:off x="9838086" y="3788584"/>
                  <a:ext cx="660822" cy="369332"/>
                </a:xfrm>
                <a:prstGeom prst="rect">
                  <a:avLst/>
                </a:prstGeom>
                <a:blipFill>
                  <a:blip r:embed="rId38"/>
                  <a:stretch>
                    <a:fillRect/>
                  </a:stretch>
                </a:blipFill>
              </p:spPr>
              <p:txBody>
                <a:bodyPr/>
                <a:lstStyle/>
                <a:p>
                  <a:r>
                    <a:rPr lang="zh-CN" altLang="en-US">
                      <a:noFill/>
                    </a:rPr>
                    <a:t> </a:t>
                  </a:r>
                </a:p>
              </p:txBody>
            </p:sp>
          </mc:Fallback>
        </mc:AlternateContent>
        <p:cxnSp>
          <p:nvCxnSpPr>
            <p:cNvPr id="81" name="直接箭头连接符 80"/>
            <p:cNvCxnSpPr/>
            <p:nvPr/>
          </p:nvCxnSpPr>
          <p:spPr>
            <a:xfrm flipV="1">
              <a:off x="10156231" y="2961102"/>
              <a:ext cx="26155" cy="544276"/>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2" name="矩形 81"/>
                <p:cNvSpPr/>
                <p:nvPr/>
              </p:nvSpPr>
              <p:spPr>
                <a:xfrm>
                  <a:off x="9680852" y="2588496"/>
                  <a:ext cx="75046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1" i="1" smtClean="0">
                            <a:solidFill>
                              <a:srgbClr val="FF0000"/>
                            </a:solidFill>
                            <a:latin typeface="Cambria Math" panose="02040503050406030204" pitchFamily="18" charset="0"/>
                          </a:rPr>
                          <m:t>𝑭</m:t>
                        </m:r>
                        <m:d>
                          <m:dPr>
                            <m:ctrlPr>
                              <a:rPr lang="zh-CN" altLang="en-US" i="1">
                                <a:solidFill>
                                  <a:srgbClr val="FF0000"/>
                                </a:solidFill>
                                <a:latin typeface="Cambria Math" panose="02040503050406030204" pitchFamily="18" charset="0"/>
                              </a:rPr>
                            </m:ctrlPr>
                          </m:dPr>
                          <m:e>
                            <m:sSub>
                              <m:sSubPr>
                                <m:ctrlPr>
                                  <a:rPr lang="en-US" altLang="zh-CN" i="1" smtClean="0">
                                    <a:solidFill>
                                      <a:srgbClr val="FF0000"/>
                                    </a:solidFill>
                                    <a:latin typeface="Cambria Math" panose="02040503050406030204" pitchFamily="18" charset="0"/>
                                  </a:rPr>
                                </m:ctrlPr>
                              </m:sSubPr>
                              <m:e>
                                <m:r>
                                  <a:rPr lang="zh-CN" altLang="en-US" i="1">
                                    <a:solidFill>
                                      <a:srgbClr val="FF0000"/>
                                    </a:solidFill>
                                    <a:latin typeface="Cambria Math" panose="02040503050406030204" pitchFamily="18" charset="0"/>
                                  </a:rPr>
                                  <m:t>𝑡</m:t>
                                </m:r>
                              </m:e>
                              <m:sub>
                                <m:r>
                                  <a:rPr lang="en-US" altLang="zh-CN" b="0" i="1" smtClean="0">
                                    <a:solidFill>
                                      <a:srgbClr val="FF0000"/>
                                    </a:solidFill>
                                    <a:latin typeface="Cambria Math" panose="02040503050406030204" pitchFamily="18" charset="0"/>
                                  </a:rPr>
                                  <m:t>𝑖</m:t>
                                </m:r>
                              </m:sub>
                            </m:sSub>
                          </m:e>
                        </m:d>
                      </m:oMath>
                    </m:oMathPara>
                  </a14:m>
                  <a:endParaRPr lang="zh-CN" altLang="en-US" dirty="0">
                    <a:solidFill>
                      <a:srgbClr val="FF0000"/>
                    </a:solidFill>
                  </a:endParaRPr>
                </a:p>
              </p:txBody>
            </p:sp>
          </mc:Choice>
          <mc:Fallback xmlns="">
            <p:sp>
              <p:nvSpPr>
                <p:cNvPr id="82" name="矩形 81"/>
                <p:cNvSpPr>
                  <a:spLocks noRot="1" noChangeAspect="1" noMove="1" noResize="1" noEditPoints="1" noAdjustHandles="1" noChangeArrowheads="1" noChangeShapeType="1" noTextEdit="1"/>
                </p:cNvSpPr>
                <p:nvPr/>
              </p:nvSpPr>
              <p:spPr>
                <a:xfrm>
                  <a:off x="9680852" y="2588496"/>
                  <a:ext cx="750462" cy="369332"/>
                </a:xfrm>
                <a:prstGeom prst="rect">
                  <a:avLst/>
                </a:prstGeom>
                <a:blipFill>
                  <a:blip r:embed="rId52"/>
                  <a:stretch>
                    <a:fillRect b="-3333"/>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20" name="矩形 19"/>
              <p:cNvSpPr/>
              <p:nvPr/>
            </p:nvSpPr>
            <p:spPr>
              <a:xfrm>
                <a:off x="2974325" y="4078347"/>
                <a:ext cx="3319435" cy="582147"/>
              </a:xfrm>
              <a:prstGeom prst="rect">
                <a:avLst/>
              </a:prstGeom>
            </p:spPr>
            <p:txBody>
              <a:bodyPr wrap="none">
                <a:spAutoFit/>
              </a:bodyPr>
              <a:lstStyle/>
              <a:p>
                <a:r>
                  <a:rPr lang="zh-CN" altLang="en-US" sz="2400" dirty="0">
                    <a:solidFill>
                      <a:prstClr val="black"/>
                    </a:solidFill>
                  </a:rPr>
                  <a:t>或</a:t>
                </a:r>
                <a14:m>
                  <m:oMath xmlns:m="http://schemas.openxmlformats.org/officeDocument/2006/math">
                    <m:r>
                      <a:rPr lang="en-US" altLang="zh-CN" i="1">
                        <a:solidFill>
                          <a:prstClr val="black"/>
                        </a:solidFill>
                        <a:latin typeface="Cambria Math" panose="02040503050406030204" pitchFamily="18" charset="0"/>
                      </a:rPr>
                      <m:t>𝑊</m:t>
                    </m:r>
                    <m:r>
                      <a:rPr lang="zh-CN" altLang="en-US">
                        <a:solidFill>
                          <a:prstClr val="black"/>
                        </a:solidFill>
                        <a:latin typeface="Cambria Math" panose="02040503050406030204" pitchFamily="18" charset="0"/>
                      </a:rPr>
                      <m:t>≈</m:t>
                    </m:r>
                    <m:nary>
                      <m:naryPr>
                        <m:chr m:val="∑"/>
                        <m:ctrlPr>
                          <a:rPr lang="zh-CN" altLang="en-US" i="1">
                            <a:solidFill>
                              <a:prstClr val="black"/>
                            </a:solidFill>
                            <a:latin typeface="Cambria Math" panose="02040503050406030204" pitchFamily="18" charset="0"/>
                          </a:rPr>
                        </m:ctrlPr>
                      </m:naryPr>
                      <m:sub>
                        <m:r>
                          <m:rPr>
                            <m:brk m:alnAt="23"/>
                          </m:rPr>
                          <a:rPr lang="en-US" altLang="zh-CN" i="1">
                            <a:solidFill>
                              <a:prstClr val="black"/>
                            </a:solidFill>
                            <a:latin typeface="Cambria Math" panose="02040503050406030204" pitchFamily="18" charset="0"/>
                          </a:rPr>
                          <m:t>𝑖</m:t>
                        </m:r>
                        <m:r>
                          <a:rPr lang="en-US" altLang="zh-CN" i="1">
                            <a:solidFill>
                              <a:prstClr val="black"/>
                            </a:solidFill>
                            <a:latin typeface="Cambria Math" panose="02040503050406030204" pitchFamily="18" charset="0"/>
                          </a:rPr>
                          <m:t>=1</m:t>
                        </m:r>
                      </m:sub>
                      <m:sup>
                        <m:r>
                          <a:rPr lang="en-US" altLang="zh-CN" i="1">
                            <a:solidFill>
                              <a:prstClr val="black"/>
                            </a:solidFill>
                            <a:latin typeface="Cambria Math" panose="02040503050406030204" pitchFamily="18" charset="0"/>
                          </a:rPr>
                          <m:t>𝑛</m:t>
                        </m:r>
                      </m:sup>
                      <m:e>
                        <m:d>
                          <m:dPr>
                            <m:ctrlPr>
                              <a:rPr lang="en-US" altLang="zh-CN" i="1">
                                <a:solidFill>
                                  <a:prstClr val="black"/>
                                </a:solidFill>
                                <a:latin typeface="Cambria Math" panose="02040503050406030204" pitchFamily="18" charset="0"/>
                              </a:rPr>
                            </m:ctrlPr>
                          </m:dPr>
                          <m:e>
                            <m:r>
                              <a:rPr lang="en-US" altLang="zh-CN" b="1" i="1">
                                <a:solidFill>
                                  <a:srgbClr val="0000FF"/>
                                </a:solidFill>
                                <a:latin typeface="Cambria Math" panose="02040503050406030204" pitchFamily="18" charset="0"/>
                              </a:rPr>
                              <m:t>𝑭</m:t>
                            </m:r>
                            <m:d>
                              <m:dPr>
                                <m:ctrlPr>
                                  <a:rPr lang="zh-CN" altLang="en-US" i="1">
                                    <a:solidFill>
                                      <a:srgbClr val="0000FF"/>
                                    </a:solidFill>
                                    <a:latin typeface="Cambria Math" panose="02040503050406030204" pitchFamily="18" charset="0"/>
                                  </a:rPr>
                                </m:ctrlPr>
                              </m:dPr>
                              <m:e>
                                <m:sSub>
                                  <m:sSubPr>
                                    <m:ctrlPr>
                                      <a:rPr lang="zh-CN" altLang="en-US" sz="2400" i="1">
                                        <a:solidFill>
                                          <a:srgbClr val="0000FF"/>
                                        </a:solidFill>
                                        <a:latin typeface="Cambria Math" panose="02040503050406030204" pitchFamily="18" charset="0"/>
                                      </a:rPr>
                                    </m:ctrlPr>
                                  </m:sSubPr>
                                  <m:e>
                                    <m:r>
                                      <a:rPr lang="en-US" altLang="zh-CN" sz="2400" i="1">
                                        <a:solidFill>
                                          <a:srgbClr val="0000FF"/>
                                        </a:solidFill>
                                        <a:latin typeface="Cambria Math" panose="02040503050406030204" pitchFamily="18" charset="0"/>
                                      </a:rPr>
                                      <m:t>𝑡</m:t>
                                    </m:r>
                                  </m:e>
                                  <m:sub>
                                    <m:r>
                                      <a:rPr lang="en-US" altLang="zh-CN" sz="2400" i="1">
                                        <a:solidFill>
                                          <a:srgbClr val="0000FF"/>
                                        </a:solidFill>
                                        <a:latin typeface="Cambria Math" panose="02040503050406030204" pitchFamily="18" charset="0"/>
                                      </a:rPr>
                                      <m:t>𝑖</m:t>
                                    </m:r>
                                  </m:sub>
                                </m:sSub>
                              </m:e>
                            </m:d>
                            <m:r>
                              <a:rPr lang="zh-CN" altLang="en-US">
                                <a:solidFill>
                                  <a:srgbClr val="0000FF"/>
                                </a:solidFill>
                                <a:latin typeface="Cambria Math" panose="02040503050406030204" pitchFamily="18" charset="0"/>
                              </a:rPr>
                              <m:t>⋅</m:t>
                            </m:r>
                            <m:r>
                              <a:rPr lang="zh-CN" altLang="en-US" sz="2400" i="1">
                                <a:solidFill>
                                  <a:srgbClr val="FF0000"/>
                                </a:solidFill>
                                <a:latin typeface="Cambria Math" panose="02040503050406030204" pitchFamily="18" charset="0"/>
                              </a:rPr>
                              <m:t>𝛥</m:t>
                            </m:r>
                            <m:r>
                              <a:rPr lang="en-US" altLang="zh-CN" sz="2400" b="1" i="1">
                                <a:solidFill>
                                  <a:srgbClr val="FF0000"/>
                                </a:solidFill>
                                <a:latin typeface="Cambria Math" panose="02040503050406030204" pitchFamily="18" charset="0"/>
                              </a:rPr>
                              <m:t>𝒓</m:t>
                            </m:r>
                            <m:d>
                              <m:dPr>
                                <m:ctrlPr>
                                  <a:rPr lang="zh-CN" altLang="en-US" sz="2400" i="1">
                                    <a:solidFill>
                                      <a:srgbClr val="FF0000"/>
                                    </a:solidFill>
                                    <a:latin typeface="Cambria Math" panose="02040503050406030204" pitchFamily="18" charset="0"/>
                                  </a:rPr>
                                </m:ctrlPr>
                              </m:dPr>
                              <m:e>
                                <m:sSub>
                                  <m:sSubPr>
                                    <m:ctrlPr>
                                      <a:rPr lang="zh-CN" altLang="en-US" sz="2400" i="1">
                                        <a:solidFill>
                                          <a:srgbClr val="FF0000"/>
                                        </a:solidFill>
                                        <a:latin typeface="Cambria Math" panose="02040503050406030204" pitchFamily="18" charset="0"/>
                                      </a:rPr>
                                    </m:ctrlPr>
                                  </m:sSubPr>
                                  <m:e>
                                    <m:r>
                                      <a:rPr lang="en-US" altLang="zh-CN" sz="2400" i="1">
                                        <a:solidFill>
                                          <a:srgbClr val="FF0000"/>
                                        </a:solidFill>
                                        <a:latin typeface="Cambria Math" panose="02040503050406030204" pitchFamily="18" charset="0"/>
                                      </a:rPr>
                                      <m:t>𝑡</m:t>
                                    </m:r>
                                  </m:e>
                                  <m:sub>
                                    <m:r>
                                      <a:rPr lang="en-US" altLang="zh-CN" sz="2400" i="1">
                                        <a:solidFill>
                                          <a:srgbClr val="FF0000"/>
                                        </a:solidFill>
                                        <a:latin typeface="Cambria Math" panose="02040503050406030204" pitchFamily="18" charset="0"/>
                                      </a:rPr>
                                      <m:t>𝑖</m:t>
                                    </m:r>
                                  </m:sub>
                                </m:sSub>
                              </m:e>
                            </m:d>
                          </m:e>
                        </m:d>
                      </m:e>
                    </m:nary>
                  </m:oMath>
                </a14:m>
                <a:endParaRPr lang="zh-CN" altLang="en-US" dirty="0"/>
              </a:p>
            </p:txBody>
          </p:sp>
        </mc:Choice>
        <mc:Fallback xmlns="">
          <p:sp>
            <p:nvSpPr>
              <p:cNvPr id="20" name="矩形 19"/>
              <p:cNvSpPr>
                <a:spLocks noRot="1" noChangeAspect="1" noMove="1" noResize="1" noEditPoints="1" noAdjustHandles="1" noChangeArrowheads="1" noChangeShapeType="1" noTextEdit="1"/>
              </p:cNvSpPr>
              <p:nvPr/>
            </p:nvSpPr>
            <p:spPr>
              <a:xfrm>
                <a:off x="2974325" y="4078347"/>
                <a:ext cx="3319435" cy="582147"/>
              </a:xfrm>
              <a:prstGeom prst="rect">
                <a:avLst/>
              </a:prstGeom>
              <a:blipFill>
                <a:blip r:embed="rId40"/>
                <a:stretch>
                  <a:fillRect l="-2941" t="-7292" b="-312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3" name="矩形 82"/>
              <p:cNvSpPr/>
              <p:nvPr/>
            </p:nvSpPr>
            <p:spPr>
              <a:xfrm>
                <a:off x="2974325" y="5826095"/>
                <a:ext cx="3700628" cy="582147"/>
              </a:xfrm>
              <a:prstGeom prst="rect">
                <a:avLst/>
              </a:prstGeom>
            </p:spPr>
            <p:txBody>
              <a:bodyPr wrap="none">
                <a:spAutoFit/>
              </a:bodyPr>
              <a:lstStyle/>
              <a:p>
                <a:r>
                  <a:rPr lang="zh-CN" altLang="en-US" sz="2400" b="0" dirty="0">
                    <a:solidFill>
                      <a:prstClr val="black"/>
                    </a:solidFill>
                  </a:rPr>
                  <a:t>或</a:t>
                </a:r>
                <a14:m>
                  <m:oMath xmlns:m="http://schemas.openxmlformats.org/officeDocument/2006/math">
                    <m:r>
                      <a:rPr lang="en-US" altLang="zh-CN" b="0" i="1" smtClean="0">
                        <a:solidFill>
                          <a:prstClr val="black"/>
                        </a:solidFill>
                        <a:latin typeface="Cambria Math" panose="02040503050406030204" pitchFamily="18" charset="0"/>
                      </a:rPr>
                      <m:t>𝑊</m:t>
                    </m:r>
                    <m:r>
                      <a:rPr lang="en-US" altLang="zh-CN" b="0" i="0" smtClean="0">
                        <a:solidFill>
                          <a:prstClr val="black"/>
                        </a:solidFill>
                        <a:latin typeface="Cambria Math" panose="02040503050406030204" pitchFamily="18" charset="0"/>
                      </a:rPr>
                      <m:t>=</m:t>
                    </m:r>
                    <m:func>
                      <m:funcPr>
                        <m:ctrlPr>
                          <a:rPr lang="en-US" altLang="zh-CN" i="1" smtClean="0">
                            <a:solidFill>
                              <a:prstClr val="black"/>
                            </a:solidFill>
                            <a:latin typeface="Cambria Math" panose="02040503050406030204" pitchFamily="18" charset="0"/>
                          </a:rPr>
                        </m:ctrlPr>
                      </m:funcPr>
                      <m:fName>
                        <m:limLow>
                          <m:limLowPr>
                            <m:ctrlPr>
                              <a:rPr lang="en-US" altLang="zh-CN" i="1" smtClean="0">
                                <a:solidFill>
                                  <a:prstClr val="black"/>
                                </a:solidFill>
                                <a:latin typeface="Cambria Math" panose="02040503050406030204" pitchFamily="18" charset="0"/>
                              </a:rPr>
                            </m:ctrlPr>
                          </m:limLowPr>
                          <m:e>
                            <m:r>
                              <m:rPr>
                                <m:sty m:val="p"/>
                              </m:rPr>
                              <a:rPr lang="en-US" altLang="zh-CN" i="0" smtClean="0">
                                <a:solidFill>
                                  <a:prstClr val="black"/>
                                </a:solidFill>
                                <a:latin typeface="Cambria Math" panose="02040503050406030204" pitchFamily="18" charset="0"/>
                              </a:rPr>
                              <m:t>lim</m:t>
                            </m:r>
                          </m:e>
                          <m:lim>
                            <m:r>
                              <a:rPr lang="zh-CN" altLang="en-US" i="1" smtClean="0">
                                <a:solidFill>
                                  <a:srgbClr val="FF0000"/>
                                </a:solidFill>
                                <a:latin typeface="Cambria Math" panose="02040503050406030204" pitchFamily="18" charset="0"/>
                              </a:rPr>
                              <m:t>𝜆</m:t>
                            </m:r>
                            <m:r>
                              <a:rPr lang="zh-CN" altLang="en-US" i="1" smtClean="0">
                                <a:solidFill>
                                  <a:prstClr val="black"/>
                                </a:solidFill>
                                <a:latin typeface="Cambria Math" panose="02040503050406030204" pitchFamily="18" charset="0"/>
                              </a:rPr>
                              <m:t>→0</m:t>
                            </m:r>
                          </m:lim>
                        </m:limLow>
                      </m:fName>
                      <m:e>
                        <m:nary>
                          <m:naryPr>
                            <m:chr m:val="∑"/>
                            <m:ctrlPr>
                              <a:rPr lang="zh-CN" altLang="en-US" i="1">
                                <a:solidFill>
                                  <a:prstClr val="black"/>
                                </a:solidFill>
                                <a:latin typeface="Cambria Math" panose="02040503050406030204" pitchFamily="18" charset="0"/>
                              </a:rPr>
                            </m:ctrlPr>
                          </m:naryPr>
                          <m:sub>
                            <m:r>
                              <m:rPr>
                                <m:brk m:alnAt="23"/>
                              </m:rPr>
                              <a:rPr lang="en-US" altLang="zh-CN" i="1">
                                <a:solidFill>
                                  <a:prstClr val="black"/>
                                </a:solidFill>
                                <a:latin typeface="Cambria Math" panose="02040503050406030204" pitchFamily="18" charset="0"/>
                              </a:rPr>
                              <m:t>𝑖</m:t>
                            </m:r>
                            <m:r>
                              <a:rPr lang="en-US" altLang="zh-CN" i="1">
                                <a:solidFill>
                                  <a:prstClr val="black"/>
                                </a:solidFill>
                                <a:latin typeface="Cambria Math" panose="02040503050406030204" pitchFamily="18" charset="0"/>
                              </a:rPr>
                              <m:t>=1</m:t>
                            </m:r>
                          </m:sub>
                          <m:sup>
                            <m:r>
                              <a:rPr lang="en-US" altLang="zh-CN" i="1">
                                <a:solidFill>
                                  <a:prstClr val="black"/>
                                </a:solidFill>
                                <a:latin typeface="Cambria Math" panose="02040503050406030204" pitchFamily="18" charset="0"/>
                              </a:rPr>
                              <m:t>𝑛</m:t>
                            </m:r>
                          </m:sup>
                          <m:e>
                            <m:d>
                              <m:dPr>
                                <m:ctrlPr>
                                  <a:rPr lang="en-US" altLang="zh-CN" i="1">
                                    <a:solidFill>
                                      <a:prstClr val="black"/>
                                    </a:solidFill>
                                    <a:latin typeface="Cambria Math" panose="02040503050406030204" pitchFamily="18" charset="0"/>
                                  </a:rPr>
                                </m:ctrlPr>
                              </m:dPr>
                              <m:e>
                                <m:r>
                                  <a:rPr lang="en-US" altLang="zh-CN" b="1" i="1">
                                    <a:solidFill>
                                      <a:srgbClr val="0000FF"/>
                                    </a:solidFill>
                                    <a:latin typeface="Cambria Math" panose="02040503050406030204" pitchFamily="18" charset="0"/>
                                  </a:rPr>
                                  <m:t>𝑭</m:t>
                                </m:r>
                                <m:d>
                                  <m:dPr>
                                    <m:ctrlPr>
                                      <a:rPr lang="zh-CN" altLang="en-US" i="1">
                                        <a:solidFill>
                                          <a:srgbClr val="0000FF"/>
                                        </a:solidFill>
                                        <a:latin typeface="Cambria Math" panose="02040503050406030204" pitchFamily="18" charset="0"/>
                                      </a:rPr>
                                    </m:ctrlPr>
                                  </m:dPr>
                                  <m:e>
                                    <m:sSub>
                                      <m:sSubPr>
                                        <m:ctrlPr>
                                          <a:rPr lang="zh-CN" altLang="en-US" sz="2400" i="1">
                                            <a:solidFill>
                                              <a:srgbClr val="0000FF"/>
                                            </a:solidFill>
                                            <a:latin typeface="Cambria Math" panose="02040503050406030204" pitchFamily="18" charset="0"/>
                                          </a:rPr>
                                        </m:ctrlPr>
                                      </m:sSubPr>
                                      <m:e>
                                        <m:r>
                                          <a:rPr lang="en-US" altLang="zh-CN" sz="2400" i="1">
                                            <a:solidFill>
                                              <a:srgbClr val="0000FF"/>
                                            </a:solidFill>
                                            <a:latin typeface="Cambria Math" panose="02040503050406030204" pitchFamily="18" charset="0"/>
                                          </a:rPr>
                                          <m:t>𝑡</m:t>
                                        </m:r>
                                      </m:e>
                                      <m:sub>
                                        <m:r>
                                          <a:rPr lang="en-US" altLang="zh-CN" sz="2400" i="1">
                                            <a:solidFill>
                                              <a:srgbClr val="0000FF"/>
                                            </a:solidFill>
                                            <a:latin typeface="Cambria Math" panose="02040503050406030204" pitchFamily="18" charset="0"/>
                                          </a:rPr>
                                          <m:t>𝑖</m:t>
                                        </m:r>
                                      </m:sub>
                                    </m:sSub>
                                  </m:e>
                                </m:d>
                                <m:r>
                                  <a:rPr lang="zh-CN" altLang="en-US">
                                    <a:solidFill>
                                      <a:srgbClr val="0000FF"/>
                                    </a:solidFill>
                                    <a:latin typeface="Cambria Math" panose="02040503050406030204" pitchFamily="18" charset="0"/>
                                  </a:rPr>
                                  <m:t>⋅</m:t>
                                </m:r>
                                <m:r>
                                  <a:rPr lang="zh-CN" altLang="en-US" sz="2400" i="1">
                                    <a:solidFill>
                                      <a:srgbClr val="FF0000"/>
                                    </a:solidFill>
                                    <a:latin typeface="Cambria Math" panose="02040503050406030204" pitchFamily="18" charset="0"/>
                                  </a:rPr>
                                  <m:t>𝛥</m:t>
                                </m:r>
                                <m:r>
                                  <a:rPr lang="en-US" altLang="zh-CN" sz="2400" b="1" i="1">
                                    <a:solidFill>
                                      <a:srgbClr val="FF0000"/>
                                    </a:solidFill>
                                    <a:latin typeface="Cambria Math" panose="02040503050406030204" pitchFamily="18" charset="0"/>
                                  </a:rPr>
                                  <m:t>𝒓</m:t>
                                </m:r>
                                <m:d>
                                  <m:dPr>
                                    <m:ctrlPr>
                                      <a:rPr lang="zh-CN" altLang="en-US" sz="2400" i="1">
                                        <a:solidFill>
                                          <a:srgbClr val="FF0000"/>
                                        </a:solidFill>
                                        <a:latin typeface="Cambria Math" panose="02040503050406030204" pitchFamily="18" charset="0"/>
                                      </a:rPr>
                                    </m:ctrlPr>
                                  </m:dPr>
                                  <m:e>
                                    <m:sSub>
                                      <m:sSubPr>
                                        <m:ctrlPr>
                                          <a:rPr lang="zh-CN" altLang="en-US" sz="2400" i="1">
                                            <a:solidFill>
                                              <a:srgbClr val="FF0000"/>
                                            </a:solidFill>
                                            <a:latin typeface="Cambria Math" panose="02040503050406030204" pitchFamily="18" charset="0"/>
                                          </a:rPr>
                                        </m:ctrlPr>
                                      </m:sSubPr>
                                      <m:e>
                                        <m:r>
                                          <a:rPr lang="en-US" altLang="zh-CN" sz="2400" i="1">
                                            <a:solidFill>
                                              <a:srgbClr val="FF0000"/>
                                            </a:solidFill>
                                            <a:latin typeface="Cambria Math" panose="02040503050406030204" pitchFamily="18" charset="0"/>
                                          </a:rPr>
                                          <m:t>𝑡</m:t>
                                        </m:r>
                                      </m:e>
                                      <m:sub>
                                        <m:r>
                                          <a:rPr lang="en-US" altLang="zh-CN" sz="2400" i="1">
                                            <a:solidFill>
                                              <a:srgbClr val="FF0000"/>
                                            </a:solidFill>
                                            <a:latin typeface="Cambria Math" panose="02040503050406030204" pitchFamily="18" charset="0"/>
                                          </a:rPr>
                                          <m:t>𝑖</m:t>
                                        </m:r>
                                      </m:sub>
                                    </m:sSub>
                                  </m:e>
                                </m:d>
                              </m:e>
                            </m:d>
                          </m:e>
                        </m:nary>
                      </m:e>
                    </m:func>
                  </m:oMath>
                </a14:m>
                <a:endParaRPr lang="zh-CN" altLang="en-US" sz="1400" dirty="0"/>
              </a:p>
            </p:txBody>
          </p:sp>
        </mc:Choice>
        <mc:Fallback xmlns="">
          <p:sp>
            <p:nvSpPr>
              <p:cNvPr id="83" name="矩形 82"/>
              <p:cNvSpPr>
                <a:spLocks noRot="1" noChangeAspect="1" noMove="1" noResize="1" noEditPoints="1" noAdjustHandles="1" noChangeArrowheads="1" noChangeShapeType="1" noTextEdit="1"/>
              </p:cNvSpPr>
              <p:nvPr/>
            </p:nvSpPr>
            <p:spPr>
              <a:xfrm>
                <a:off x="2974325" y="5826095"/>
                <a:ext cx="3700628" cy="582147"/>
              </a:xfrm>
              <a:prstGeom prst="rect">
                <a:avLst/>
              </a:prstGeom>
              <a:blipFill>
                <a:blip r:embed="rId53"/>
                <a:stretch>
                  <a:fillRect l="-2636" t="-7368" b="-421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740769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wipe(left)">
                                      <p:cBhvr>
                                        <p:cTn id="12" dur="500"/>
                                        <p:tgtEl>
                                          <p:spTgt spid="25"/>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60"/>
                                        </p:tgtEl>
                                        <p:attrNameLst>
                                          <p:attrName>style.visibility</p:attrName>
                                        </p:attrNameLst>
                                      </p:cBhvr>
                                      <p:to>
                                        <p:strVal val="visible"/>
                                      </p:to>
                                    </p:set>
                                    <p:animEffect transition="in" filter="fade">
                                      <p:cBhvr>
                                        <p:cTn id="16" dur="500"/>
                                        <p:tgtEl>
                                          <p:spTgt spid="60"/>
                                        </p:tgtEl>
                                      </p:cBhvr>
                                    </p:animEffect>
                                  </p:childTnLst>
                                </p:cTn>
                              </p:par>
                            </p:childTnLst>
                          </p:cTn>
                        </p:par>
                        <p:par>
                          <p:cTn id="17" fill="hold">
                            <p:stCondLst>
                              <p:cond delay="1000"/>
                            </p:stCondLst>
                            <p:childTnLst>
                              <p:par>
                                <p:cTn id="18" presetID="22" presetClass="entr" presetSubtype="8" fill="hold" grpId="0" nodeType="afterEffect">
                                  <p:stCondLst>
                                    <p:cond delay="0"/>
                                  </p:stCondLst>
                                  <p:childTnLst>
                                    <p:set>
                                      <p:cBhvr>
                                        <p:cTn id="19" dur="1" fill="hold">
                                          <p:stCondLst>
                                            <p:cond delay="0"/>
                                          </p:stCondLst>
                                        </p:cTn>
                                        <p:tgtEl>
                                          <p:spTgt spid="59"/>
                                        </p:tgtEl>
                                        <p:attrNameLst>
                                          <p:attrName>style.visibility</p:attrName>
                                        </p:attrNameLst>
                                      </p:cBhvr>
                                      <p:to>
                                        <p:strVal val="visible"/>
                                      </p:to>
                                    </p:set>
                                    <p:animEffect transition="in" filter="wipe(left)">
                                      <p:cBhvr>
                                        <p:cTn id="20" dur="500"/>
                                        <p:tgtEl>
                                          <p:spTgt spid="59"/>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wipe(left)">
                                      <p:cBhvr>
                                        <p:cTn id="25" dur="500"/>
                                        <p:tgtEl>
                                          <p:spTgt spid="19"/>
                                        </p:tgtEl>
                                      </p:cBhvr>
                                    </p:animEffect>
                                  </p:childTnLst>
                                </p:cTn>
                              </p:par>
                            </p:childTnLst>
                          </p:cTn>
                        </p:par>
                        <p:par>
                          <p:cTn id="26" fill="hold">
                            <p:stCondLst>
                              <p:cond delay="500"/>
                            </p:stCondLst>
                            <p:childTnLst>
                              <p:par>
                                <p:cTn id="27" presetID="10" presetClass="entr" presetSubtype="0" fill="hold" grpId="0" nodeType="afterEffect">
                                  <p:stCondLst>
                                    <p:cond delay="0"/>
                                  </p:stCondLst>
                                  <p:childTnLst>
                                    <p:set>
                                      <p:cBhvr>
                                        <p:cTn id="28" dur="1" fill="hold">
                                          <p:stCondLst>
                                            <p:cond delay="0"/>
                                          </p:stCondLst>
                                        </p:cTn>
                                        <p:tgtEl>
                                          <p:spTgt spid="61"/>
                                        </p:tgtEl>
                                        <p:attrNameLst>
                                          <p:attrName>style.visibility</p:attrName>
                                        </p:attrNameLst>
                                      </p:cBhvr>
                                      <p:to>
                                        <p:strVal val="visible"/>
                                      </p:to>
                                    </p:set>
                                    <p:animEffect transition="in" filter="fade">
                                      <p:cBhvr>
                                        <p:cTn id="29" dur="500"/>
                                        <p:tgtEl>
                                          <p:spTgt spid="61"/>
                                        </p:tgtEl>
                                      </p:cBhvr>
                                    </p:animEffect>
                                  </p:childTnLst>
                                </p:cTn>
                              </p:par>
                            </p:childTnLst>
                          </p:cTn>
                        </p:par>
                        <p:par>
                          <p:cTn id="30" fill="hold">
                            <p:stCondLst>
                              <p:cond delay="1000"/>
                            </p:stCondLst>
                            <p:childTnLst>
                              <p:par>
                                <p:cTn id="31" presetID="10" presetClass="entr" presetSubtype="0" fill="hold" grpId="0" nodeType="afterEffect">
                                  <p:stCondLst>
                                    <p:cond delay="0"/>
                                  </p:stCondLst>
                                  <p:childTnLst>
                                    <p:set>
                                      <p:cBhvr>
                                        <p:cTn id="32" dur="1" fill="hold">
                                          <p:stCondLst>
                                            <p:cond delay="0"/>
                                          </p:stCondLst>
                                        </p:cTn>
                                        <p:tgtEl>
                                          <p:spTgt spid="20"/>
                                        </p:tgtEl>
                                        <p:attrNameLst>
                                          <p:attrName>style.visibility</p:attrName>
                                        </p:attrNameLst>
                                      </p:cBhvr>
                                      <p:to>
                                        <p:strVal val="visible"/>
                                      </p:to>
                                    </p:set>
                                    <p:animEffect transition="in" filter="fade">
                                      <p:cBhvr>
                                        <p:cTn id="33" dur="500"/>
                                        <p:tgtEl>
                                          <p:spTgt spid="20"/>
                                        </p:tgtEl>
                                      </p:cBhvr>
                                    </p:animEffect>
                                  </p:childTnLst>
                                </p:cTn>
                              </p:par>
                            </p:childTnLst>
                          </p:cTn>
                        </p:par>
                        <p:par>
                          <p:cTn id="34" fill="hold">
                            <p:stCondLst>
                              <p:cond delay="1500"/>
                            </p:stCondLst>
                            <p:childTnLst>
                              <p:par>
                                <p:cTn id="35" presetID="22" presetClass="entr" presetSubtype="8" fill="hold" grpId="0" nodeType="after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wipe(left)">
                                      <p:cBhvr>
                                        <p:cTn id="37" dur="500"/>
                                        <p:tgtEl>
                                          <p:spTgt spid="21"/>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22"/>
                                        </p:tgtEl>
                                        <p:attrNameLst>
                                          <p:attrName>style.visibility</p:attrName>
                                        </p:attrNameLst>
                                      </p:cBhvr>
                                      <p:to>
                                        <p:strVal val="visible"/>
                                      </p:to>
                                    </p:set>
                                    <p:animEffect transition="in" filter="wipe(left)">
                                      <p:cBhvr>
                                        <p:cTn id="42" dur="500"/>
                                        <p:tgtEl>
                                          <p:spTgt spid="22"/>
                                        </p:tgtEl>
                                      </p:cBhvr>
                                    </p:animEffect>
                                  </p:childTnLst>
                                </p:cTn>
                              </p:par>
                            </p:childTnLst>
                          </p:cTn>
                        </p:par>
                        <p:par>
                          <p:cTn id="43" fill="hold">
                            <p:stCondLst>
                              <p:cond delay="500"/>
                            </p:stCondLst>
                            <p:childTnLst>
                              <p:par>
                                <p:cTn id="44" presetID="10" presetClass="entr" presetSubtype="0" fill="hold" grpId="0" nodeType="afterEffect">
                                  <p:stCondLst>
                                    <p:cond delay="0"/>
                                  </p:stCondLst>
                                  <p:childTnLst>
                                    <p:set>
                                      <p:cBhvr>
                                        <p:cTn id="45" dur="1" fill="hold">
                                          <p:stCondLst>
                                            <p:cond delay="0"/>
                                          </p:stCondLst>
                                        </p:cTn>
                                        <p:tgtEl>
                                          <p:spTgt spid="62"/>
                                        </p:tgtEl>
                                        <p:attrNameLst>
                                          <p:attrName>style.visibility</p:attrName>
                                        </p:attrNameLst>
                                      </p:cBhvr>
                                      <p:to>
                                        <p:strVal val="visible"/>
                                      </p:to>
                                    </p:set>
                                    <p:animEffect transition="in" filter="fade">
                                      <p:cBhvr>
                                        <p:cTn id="46" dur="500"/>
                                        <p:tgtEl>
                                          <p:spTgt spid="62"/>
                                        </p:tgtEl>
                                      </p:cBhvr>
                                    </p:animEffect>
                                  </p:childTnLst>
                                </p:cTn>
                              </p:par>
                            </p:childTnLst>
                          </p:cTn>
                        </p:par>
                        <p:par>
                          <p:cTn id="47" fill="hold">
                            <p:stCondLst>
                              <p:cond delay="1000"/>
                            </p:stCondLst>
                            <p:childTnLst>
                              <p:par>
                                <p:cTn id="48" presetID="10" presetClass="entr" presetSubtype="0" fill="hold" grpId="0" nodeType="afterEffect">
                                  <p:stCondLst>
                                    <p:cond delay="0"/>
                                  </p:stCondLst>
                                  <p:childTnLst>
                                    <p:set>
                                      <p:cBhvr>
                                        <p:cTn id="49" dur="1" fill="hold">
                                          <p:stCondLst>
                                            <p:cond delay="0"/>
                                          </p:stCondLst>
                                        </p:cTn>
                                        <p:tgtEl>
                                          <p:spTgt spid="83"/>
                                        </p:tgtEl>
                                        <p:attrNameLst>
                                          <p:attrName>style.visibility</p:attrName>
                                        </p:attrNameLst>
                                      </p:cBhvr>
                                      <p:to>
                                        <p:strVal val="visible"/>
                                      </p:to>
                                    </p:set>
                                    <p:animEffect transition="in" filter="fade">
                                      <p:cBhvr>
                                        <p:cTn id="50" dur="500"/>
                                        <p:tgtEl>
                                          <p:spTgt spid="83"/>
                                        </p:tgtEl>
                                      </p:cBhvr>
                                    </p:animEffect>
                                  </p:childTnLst>
                                </p:cTn>
                              </p:par>
                            </p:childTnLst>
                          </p:cTn>
                        </p:par>
                        <p:par>
                          <p:cTn id="51" fill="hold">
                            <p:stCondLst>
                              <p:cond delay="1500"/>
                            </p:stCondLst>
                            <p:childTnLst>
                              <p:par>
                                <p:cTn id="52" presetID="22" presetClass="entr" presetSubtype="8" fill="hold" grpId="0" nodeType="afterEffect">
                                  <p:stCondLst>
                                    <p:cond delay="0"/>
                                  </p:stCondLst>
                                  <p:childTnLst>
                                    <p:set>
                                      <p:cBhvr>
                                        <p:cTn id="53" dur="1" fill="hold">
                                          <p:stCondLst>
                                            <p:cond delay="0"/>
                                          </p:stCondLst>
                                        </p:cTn>
                                        <p:tgtEl>
                                          <p:spTgt spid="24"/>
                                        </p:tgtEl>
                                        <p:attrNameLst>
                                          <p:attrName>style.visibility</p:attrName>
                                        </p:attrNameLst>
                                      </p:cBhvr>
                                      <p:to>
                                        <p:strVal val="visible"/>
                                      </p:to>
                                    </p:set>
                                    <p:animEffect transition="in" filter="wipe(left)">
                                      <p:cBhvr>
                                        <p:cTn id="54"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utoUpdateAnimBg="0"/>
      <p:bldP spid="19" grpId="0" autoUpdateAnimBg="0"/>
      <p:bldP spid="21" grpId="0" animBg="1" autoUpdateAnimBg="0"/>
      <p:bldP spid="22" grpId="0" autoUpdateAnimBg="0"/>
      <p:bldP spid="24" grpId="0" animBg="1" autoUpdateAnimBg="0"/>
      <p:bldP spid="25" grpId="0" autoUpdateAnimBg="0"/>
      <p:bldP spid="59" grpId="0" animBg="1" autoUpdateAnimBg="0"/>
      <p:bldP spid="60" grpId="0"/>
      <p:bldP spid="61" grpId="0"/>
      <p:bldP spid="62" grpId="0"/>
      <p:bldP spid="20" grpId="0"/>
      <p:bldP spid="8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8" name="Text Box 2"/>
          <p:cNvSpPr txBox="1">
            <a:spLocks noChangeArrowheads="1"/>
          </p:cNvSpPr>
          <p:nvPr/>
        </p:nvSpPr>
        <p:spPr bwMode="auto">
          <a:xfrm>
            <a:off x="1290783" y="365125"/>
            <a:ext cx="4326505" cy="5170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nSpc>
                <a:spcPct val="120000"/>
              </a:lnSpc>
              <a:spcBef>
                <a:spcPct val="50000"/>
              </a:spcBef>
              <a:buFont typeface="Wingdings" panose="05000000000000000000" pitchFamily="2" charset="2"/>
              <a:buNone/>
            </a:pPr>
            <a:r>
              <a:rPr kumimoji="1" lang="en-US" altLang="zh-CN" sz="2800" b="1" dirty="0">
                <a:solidFill>
                  <a:schemeClr val="accent2"/>
                </a:solidFill>
                <a:latin typeface="Times New Roman" panose="02020603050405020304" pitchFamily="18" charset="0"/>
                <a:ea typeface="黑体" panose="02010609060101010101" pitchFamily="49" charset="-122"/>
              </a:rPr>
              <a:t>1.</a:t>
            </a:r>
            <a:r>
              <a:rPr kumimoji="1" lang="zh-CN" altLang="en-US" sz="2800" b="1" dirty="0">
                <a:solidFill>
                  <a:schemeClr val="accent2"/>
                </a:solidFill>
                <a:latin typeface="Times New Roman" panose="02020603050405020304" pitchFamily="18" charset="0"/>
                <a:ea typeface="黑体" panose="02010609060101010101" pitchFamily="49" charset="-122"/>
              </a:rPr>
              <a:t>对坐标的曲线积分的定义</a:t>
            </a:r>
            <a:r>
              <a:rPr kumimoji="1" lang="zh-CN" altLang="en-US" sz="2800" b="1" dirty="0">
                <a:solidFill>
                  <a:srgbClr val="CC3300"/>
                </a:solidFill>
                <a:latin typeface="Times New Roman" panose="02020603050405020304" pitchFamily="18" charset="0"/>
                <a:ea typeface="黑体" panose="02010609060101010101" pitchFamily="49" charset="-122"/>
              </a:rPr>
              <a:t> </a:t>
            </a:r>
          </a:p>
        </p:txBody>
      </p:sp>
      <p:sp>
        <p:nvSpPr>
          <p:cNvPr id="2" name="日期占位符 1"/>
          <p:cNvSpPr>
            <a:spLocks noGrp="1"/>
          </p:cNvSpPr>
          <p:nvPr>
            <p:ph type="dt" sz="half" idx="10"/>
          </p:nvPr>
        </p:nvSpPr>
        <p:spPr/>
        <p:txBody>
          <a:bodyPr/>
          <a:lstStyle/>
          <a:p>
            <a:fld id="{C021C7FB-5209-49C2-93A2-459F7E682EC3}" type="datetime11">
              <a:rPr lang="zh-CN" altLang="en-US" smtClean="0"/>
              <a:t>08:53:16</a:t>
            </a:fld>
            <a:endParaRPr lang="en-US" altLang="zh-CN"/>
          </a:p>
        </p:txBody>
      </p:sp>
      <mc:AlternateContent xmlns:mc="http://schemas.openxmlformats.org/markup-compatibility/2006" xmlns:a14="http://schemas.microsoft.com/office/drawing/2010/main">
        <mc:Choice Requires="a14">
          <p:sp>
            <p:nvSpPr>
              <p:cNvPr id="3" name="矩形 2"/>
              <p:cNvSpPr/>
              <p:nvPr/>
            </p:nvSpPr>
            <p:spPr>
              <a:xfrm>
                <a:off x="2052110" y="920907"/>
                <a:ext cx="6477927" cy="49789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1" i="1" smtClean="0">
                          <a:solidFill>
                            <a:schemeClr val="tx1"/>
                          </a:solidFill>
                          <a:latin typeface="Cambria Math" panose="02040503050406030204" pitchFamily="18" charset="0"/>
                        </a:rPr>
                        <m:t>𝑭</m:t>
                      </m:r>
                      <m:d>
                        <m:dPr>
                          <m:ctrlPr>
                            <a:rPr lang="zh-CN" altLang="en-US" i="1">
                              <a:solidFill>
                                <a:schemeClr val="tx1"/>
                              </a:solidFill>
                              <a:latin typeface="Cambria Math" panose="02040503050406030204" pitchFamily="18" charset="0"/>
                            </a:rPr>
                          </m:ctrlPr>
                        </m:dPr>
                        <m:e>
                          <m:sSub>
                            <m:sSubPr>
                              <m:ctrlPr>
                                <a:rPr lang="zh-CN" altLang="en-US" sz="2400" i="1">
                                  <a:solidFill>
                                    <a:schemeClr val="tx1"/>
                                  </a:solidFill>
                                  <a:latin typeface="Cambria Math" panose="02040503050406030204" pitchFamily="18" charset="0"/>
                                </a:rPr>
                              </m:ctrlPr>
                            </m:sSubPr>
                            <m:e>
                              <m:r>
                                <a:rPr lang="en-US" altLang="zh-CN" sz="2400" i="1">
                                  <a:solidFill>
                                    <a:schemeClr val="tx1"/>
                                  </a:solidFill>
                                  <a:latin typeface="Cambria Math" panose="02040503050406030204" pitchFamily="18" charset="0"/>
                                </a:rPr>
                                <m:t>𝑡</m:t>
                              </m:r>
                            </m:e>
                            <m:sub>
                              <m:r>
                                <a:rPr lang="en-US" altLang="zh-CN" sz="2400" i="1">
                                  <a:solidFill>
                                    <a:schemeClr val="tx1"/>
                                  </a:solidFill>
                                  <a:latin typeface="Cambria Math" panose="02040503050406030204" pitchFamily="18" charset="0"/>
                                </a:rPr>
                                <m:t>𝑖</m:t>
                              </m:r>
                            </m:sub>
                          </m:sSub>
                        </m:e>
                      </m:d>
                      <m:r>
                        <a:rPr lang="zh-CN" altLang="en-US">
                          <a:solidFill>
                            <a:schemeClr val="tx1"/>
                          </a:solidFill>
                          <a:latin typeface="Cambria Math" panose="02040503050406030204" pitchFamily="18" charset="0"/>
                        </a:rPr>
                        <m:t>⋅</m:t>
                      </m:r>
                      <m:r>
                        <a:rPr lang="zh-CN" altLang="en-US" sz="2400" i="1">
                          <a:solidFill>
                            <a:schemeClr val="tx1"/>
                          </a:solidFill>
                          <a:latin typeface="Cambria Math" panose="02040503050406030204" pitchFamily="18" charset="0"/>
                        </a:rPr>
                        <m:t>𝛥</m:t>
                      </m:r>
                      <m:r>
                        <a:rPr lang="en-US" altLang="zh-CN" sz="2400" b="1" i="1">
                          <a:solidFill>
                            <a:schemeClr val="tx1"/>
                          </a:solidFill>
                          <a:latin typeface="Cambria Math" panose="02040503050406030204" pitchFamily="18" charset="0"/>
                        </a:rPr>
                        <m:t>𝒓</m:t>
                      </m:r>
                      <m:d>
                        <m:dPr>
                          <m:ctrlPr>
                            <a:rPr lang="zh-CN" altLang="en-US" sz="2400" i="1">
                              <a:solidFill>
                                <a:schemeClr val="tx1"/>
                              </a:solidFill>
                              <a:latin typeface="Cambria Math" panose="02040503050406030204" pitchFamily="18" charset="0"/>
                            </a:rPr>
                          </m:ctrlPr>
                        </m:dPr>
                        <m:e>
                          <m:sSub>
                            <m:sSubPr>
                              <m:ctrlPr>
                                <a:rPr lang="zh-CN" altLang="en-US" sz="2400" i="1">
                                  <a:solidFill>
                                    <a:schemeClr val="tx1"/>
                                  </a:solidFill>
                                  <a:latin typeface="Cambria Math" panose="02040503050406030204" pitchFamily="18" charset="0"/>
                                </a:rPr>
                              </m:ctrlPr>
                            </m:sSubPr>
                            <m:e>
                              <m:r>
                                <a:rPr lang="en-US" altLang="zh-CN" sz="2400" i="1">
                                  <a:solidFill>
                                    <a:schemeClr val="tx1"/>
                                  </a:solidFill>
                                  <a:latin typeface="Cambria Math" panose="02040503050406030204" pitchFamily="18" charset="0"/>
                                </a:rPr>
                                <m:t>𝑡</m:t>
                              </m:r>
                            </m:e>
                            <m:sub>
                              <m:r>
                                <a:rPr lang="en-US" altLang="zh-CN" sz="2400" i="1">
                                  <a:solidFill>
                                    <a:schemeClr val="tx1"/>
                                  </a:solidFill>
                                  <a:latin typeface="Cambria Math" panose="02040503050406030204" pitchFamily="18" charset="0"/>
                                </a:rPr>
                                <m:t>𝑖</m:t>
                              </m:r>
                            </m:sub>
                          </m:sSub>
                        </m:e>
                      </m:d>
                      <m:r>
                        <a:rPr lang="en-US" altLang="zh-CN" sz="2400" b="0" i="1" smtClean="0">
                          <a:solidFill>
                            <a:schemeClr val="tx1"/>
                          </a:solidFill>
                          <a:latin typeface="Cambria Math" panose="02040503050406030204" pitchFamily="18" charset="0"/>
                        </a:rPr>
                        <m:t>=</m:t>
                      </m:r>
                      <m:r>
                        <a:rPr lang="en-US" altLang="zh-CN" sz="2400" b="0" i="1" smtClean="0">
                          <a:solidFill>
                            <a:schemeClr val="tx1"/>
                          </a:solidFill>
                          <a:latin typeface="Cambria Math" panose="02040503050406030204" pitchFamily="18" charset="0"/>
                        </a:rPr>
                        <m:t>𝑃</m:t>
                      </m:r>
                      <m:d>
                        <m:dPr>
                          <m:ctrlPr>
                            <a:rPr lang="zh-CN" altLang="en-US" sz="2400" i="1">
                              <a:solidFill>
                                <a:schemeClr val="tx1"/>
                              </a:solidFill>
                              <a:latin typeface="Cambria Math" panose="02040503050406030204" pitchFamily="18" charset="0"/>
                            </a:rPr>
                          </m:ctrlPr>
                        </m:dPr>
                        <m:e>
                          <m:sSub>
                            <m:sSubPr>
                              <m:ctrlPr>
                                <a:rPr lang="zh-CN" altLang="en-US" sz="2400" i="1">
                                  <a:solidFill>
                                    <a:schemeClr val="tx1"/>
                                  </a:solidFill>
                                  <a:latin typeface="Cambria Math" panose="02040503050406030204" pitchFamily="18" charset="0"/>
                                </a:rPr>
                              </m:ctrlPr>
                            </m:sSubPr>
                            <m:e>
                              <m:r>
                                <a:rPr lang="en-US" altLang="zh-CN" sz="2400" b="0" i="1" smtClean="0">
                                  <a:solidFill>
                                    <a:schemeClr val="tx1"/>
                                  </a:solidFill>
                                  <a:latin typeface="Cambria Math" panose="02040503050406030204" pitchFamily="18" charset="0"/>
                                </a:rPr>
                                <m:t>𝑥</m:t>
                              </m:r>
                            </m:e>
                            <m:sub>
                              <m:r>
                                <a:rPr lang="en-US" altLang="zh-CN" sz="2400" i="1">
                                  <a:solidFill>
                                    <a:schemeClr val="tx1"/>
                                  </a:solidFill>
                                  <a:latin typeface="Cambria Math" panose="02040503050406030204" pitchFamily="18" charset="0"/>
                                </a:rPr>
                                <m:t>𝑖</m:t>
                              </m:r>
                            </m:sub>
                          </m:sSub>
                          <m:r>
                            <a:rPr lang="en-US" altLang="zh-CN" sz="2400" b="0" i="1" smtClean="0">
                              <a:solidFill>
                                <a:schemeClr val="tx1"/>
                              </a:solidFill>
                              <a:latin typeface="Cambria Math" panose="02040503050406030204" pitchFamily="18" charset="0"/>
                            </a:rPr>
                            <m:t>,</m:t>
                          </m:r>
                          <m:sSub>
                            <m:sSubPr>
                              <m:ctrlPr>
                                <a:rPr lang="zh-CN" altLang="en-US" sz="2400" i="1">
                                  <a:solidFill>
                                    <a:schemeClr val="tx1"/>
                                  </a:solidFill>
                                  <a:latin typeface="Cambria Math" panose="02040503050406030204" pitchFamily="18" charset="0"/>
                                </a:rPr>
                              </m:ctrlPr>
                            </m:sSubPr>
                            <m:e>
                              <m:r>
                                <a:rPr lang="en-US" altLang="zh-CN" sz="2400" b="0" i="1" smtClean="0">
                                  <a:solidFill>
                                    <a:schemeClr val="tx1"/>
                                  </a:solidFill>
                                  <a:latin typeface="Cambria Math" panose="02040503050406030204" pitchFamily="18" charset="0"/>
                                </a:rPr>
                                <m:t>𝑦</m:t>
                              </m:r>
                            </m:e>
                            <m:sub>
                              <m:r>
                                <a:rPr lang="en-US" altLang="zh-CN" sz="2400" i="1">
                                  <a:solidFill>
                                    <a:schemeClr val="tx1"/>
                                  </a:solidFill>
                                  <a:latin typeface="Cambria Math" panose="02040503050406030204" pitchFamily="18" charset="0"/>
                                </a:rPr>
                                <m:t>𝑖</m:t>
                              </m:r>
                            </m:sub>
                          </m:sSub>
                          <m:r>
                            <a:rPr lang="en-US" altLang="zh-CN" sz="2400" i="1">
                              <a:solidFill>
                                <a:schemeClr val="tx1"/>
                              </a:solidFill>
                              <a:latin typeface="Cambria Math" panose="02040503050406030204" pitchFamily="18" charset="0"/>
                            </a:rPr>
                            <m:t>,</m:t>
                          </m:r>
                          <m:sSub>
                            <m:sSubPr>
                              <m:ctrlPr>
                                <a:rPr lang="zh-CN" altLang="en-US" sz="2400" i="1">
                                  <a:solidFill>
                                    <a:schemeClr val="tx1"/>
                                  </a:solidFill>
                                  <a:latin typeface="Cambria Math" panose="02040503050406030204" pitchFamily="18" charset="0"/>
                                </a:rPr>
                              </m:ctrlPr>
                            </m:sSubPr>
                            <m:e>
                              <m:r>
                                <a:rPr lang="en-US" altLang="zh-CN" sz="2400" b="0" i="1" smtClean="0">
                                  <a:solidFill>
                                    <a:schemeClr val="tx1"/>
                                  </a:solidFill>
                                  <a:latin typeface="Cambria Math" panose="02040503050406030204" pitchFamily="18" charset="0"/>
                                </a:rPr>
                                <m:t>𝑧</m:t>
                              </m:r>
                            </m:e>
                            <m:sub>
                              <m:r>
                                <a:rPr lang="en-US" altLang="zh-CN" sz="2400" i="1">
                                  <a:solidFill>
                                    <a:schemeClr val="tx1"/>
                                  </a:solidFill>
                                  <a:latin typeface="Cambria Math" panose="02040503050406030204" pitchFamily="18" charset="0"/>
                                </a:rPr>
                                <m:t>𝑖</m:t>
                              </m:r>
                            </m:sub>
                          </m:sSub>
                        </m:e>
                      </m:d>
                      <m:r>
                        <a:rPr lang="zh-CN" altLang="en-US" sz="2400" i="1">
                          <a:solidFill>
                            <a:schemeClr val="tx1"/>
                          </a:solidFill>
                          <a:latin typeface="Cambria Math" panose="02040503050406030204" pitchFamily="18" charset="0"/>
                        </a:rPr>
                        <m:t>𝛥</m:t>
                      </m:r>
                      <m:sSub>
                        <m:sSubPr>
                          <m:ctrlPr>
                            <a:rPr lang="zh-CN" altLang="en-US" sz="2400" i="1">
                              <a:solidFill>
                                <a:schemeClr val="tx1"/>
                              </a:solidFill>
                              <a:latin typeface="Cambria Math" panose="02040503050406030204" pitchFamily="18" charset="0"/>
                            </a:rPr>
                          </m:ctrlPr>
                        </m:sSubPr>
                        <m:e>
                          <m:r>
                            <a:rPr lang="en-US" altLang="zh-CN" sz="2400" i="1">
                              <a:solidFill>
                                <a:schemeClr val="tx1"/>
                              </a:solidFill>
                              <a:latin typeface="Cambria Math" panose="02040503050406030204" pitchFamily="18" charset="0"/>
                            </a:rPr>
                            <m:t>𝑥</m:t>
                          </m:r>
                        </m:e>
                        <m:sub>
                          <m:r>
                            <a:rPr lang="en-US" altLang="zh-CN" sz="2400" i="1">
                              <a:solidFill>
                                <a:schemeClr val="tx1"/>
                              </a:solidFill>
                              <a:latin typeface="Cambria Math" panose="02040503050406030204" pitchFamily="18" charset="0"/>
                            </a:rPr>
                            <m:t>𝑖</m:t>
                          </m:r>
                        </m:sub>
                      </m:sSub>
                      <m:r>
                        <a:rPr lang="en-US" altLang="zh-CN" sz="2400" b="0" i="1" smtClean="0">
                          <a:solidFill>
                            <a:schemeClr val="tx1"/>
                          </a:solidFill>
                          <a:latin typeface="Cambria Math" panose="02040503050406030204" pitchFamily="18" charset="0"/>
                        </a:rPr>
                        <m:t>+</m:t>
                      </m:r>
                      <m:r>
                        <a:rPr lang="en-US" altLang="zh-CN" sz="2400" b="0" i="1" smtClean="0">
                          <a:solidFill>
                            <a:schemeClr val="tx1"/>
                          </a:solidFill>
                          <a:latin typeface="Cambria Math" panose="02040503050406030204" pitchFamily="18" charset="0"/>
                        </a:rPr>
                        <m:t>𝑄</m:t>
                      </m:r>
                      <m:d>
                        <m:dPr>
                          <m:ctrlPr>
                            <a:rPr lang="zh-CN" altLang="en-US" sz="2400" i="1">
                              <a:solidFill>
                                <a:schemeClr val="tx1"/>
                              </a:solidFill>
                              <a:latin typeface="Cambria Math" panose="02040503050406030204" pitchFamily="18" charset="0"/>
                            </a:rPr>
                          </m:ctrlPr>
                        </m:dPr>
                        <m:e>
                          <m:sSub>
                            <m:sSubPr>
                              <m:ctrlPr>
                                <a:rPr lang="zh-CN" altLang="en-US" sz="2400" i="1">
                                  <a:solidFill>
                                    <a:schemeClr val="tx1"/>
                                  </a:solidFill>
                                  <a:latin typeface="Cambria Math" panose="02040503050406030204" pitchFamily="18" charset="0"/>
                                </a:rPr>
                              </m:ctrlPr>
                            </m:sSubPr>
                            <m:e>
                              <m:r>
                                <a:rPr lang="en-US" altLang="zh-CN" sz="2400" i="1">
                                  <a:solidFill>
                                    <a:schemeClr val="tx1"/>
                                  </a:solidFill>
                                  <a:latin typeface="Cambria Math" panose="02040503050406030204" pitchFamily="18" charset="0"/>
                                </a:rPr>
                                <m:t>𝑥</m:t>
                              </m:r>
                            </m:e>
                            <m:sub>
                              <m:r>
                                <a:rPr lang="en-US" altLang="zh-CN" sz="2400" i="1">
                                  <a:solidFill>
                                    <a:schemeClr val="tx1"/>
                                  </a:solidFill>
                                  <a:latin typeface="Cambria Math" panose="02040503050406030204" pitchFamily="18" charset="0"/>
                                </a:rPr>
                                <m:t>𝑖</m:t>
                              </m:r>
                            </m:sub>
                          </m:sSub>
                          <m:r>
                            <a:rPr lang="en-US" altLang="zh-CN" sz="2400" i="1">
                              <a:solidFill>
                                <a:schemeClr val="tx1"/>
                              </a:solidFill>
                              <a:latin typeface="Cambria Math" panose="02040503050406030204" pitchFamily="18" charset="0"/>
                            </a:rPr>
                            <m:t>,</m:t>
                          </m:r>
                          <m:sSub>
                            <m:sSubPr>
                              <m:ctrlPr>
                                <a:rPr lang="zh-CN" altLang="en-US" sz="2400" i="1">
                                  <a:solidFill>
                                    <a:schemeClr val="tx1"/>
                                  </a:solidFill>
                                  <a:latin typeface="Cambria Math" panose="02040503050406030204" pitchFamily="18" charset="0"/>
                                </a:rPr>
                              </m:ctrlPr>
                            </m:sSubPr>
                            <m:e>
                              <m:r>
                                <a:rPr lang="en-US" altLang="zh-CN" sz="2400" i="1">
                                  <a:solidFill>
                                    <a:schemeClr val="tx1"/>
                                  </a:solidFill>
                                  <a:latin typeface="Cambria Math" panose="02040503050406030204" pitchFamily="18" charset="0"/>
                                </a:rPr>
                                <m:t>𝑦</m:t>
                              </m:r>
                            </m:e>
                            <m:sub>
                              <m:r>
                                <a:rPr lang="en-US" altLang="zh-CN" sz="2400" i="1">
                                  <a:solidFill>
                                    <a:schemeClr val="tx1"/>
                                  </a:solidFill>
                                  <a:latin typeface="Cambria Math" panose="02040503050406030204" pitchFamily="18" charset="0"/>
                                </a:rPr>
                                <m:t>𝑖</m:t>
                              </m:r>
                            </m:sub>
                          </m:sSub>
                          <m:r>
                            <a:rPr lang="en-US" altLang="zh-CN" sz="2400" i="1">
                              <a:solidFill>
                                <a:schemeClr val="tx1"/>
                              </a:solidFill>
                              <a:latin typeface="Cambria Math" panose="02040503050406030204" pitchFamily="18" charset="0"/>
                            </a:rPr>
                            <m:t>,</m:t>
                          </m:r>
                          <m:sSub>
                            <m:sSubPr>
                              <m:ctrlPr>
                                <a:rPr lang="zh-CN" altLang="en-US" sz="2400" i="1">
                                  <a:solidFill>
                                    <a:schemeClr val="tx1"/>
                                  </a:solidFill>
                                  <a:latin typeface="Cambria Math" panose="02040503050406030204" pitchFamily="18" charset="0"/>
                                </a:rPr>
                              </m:ctrlPr>
                            </m:sSubPr>
                            <m:e>
                              <m:r>
                                <a:rPr lang="en-US" altLang="zh-CN" sz="2400" i="1">
                                  <a:solidFill>
                                    <a:schemeClr val="tx1"/>
                                  </a:solidFill>
                                  <a:latin typeface="Cambria Math" panose="02040503050406030204" pitchFamily="18" charset="0"/>
                                </a:rPr>
                                <m:t>𝑧</m:t>
                              </m:r>
                            </m:e>
                            <m:sub>
                              <m:r>
                                <a:rPr lang="en-US" altLang="zh-CN" sz="2400" i="1">
                                  <a:solidFill>
                                    <a:schemeClr val="tx1"/>
                                  </a:solidFill>
                                  <a:latin typeface="Cambria Math" panose="02040503050406030204" pitchFamily="18" charset="0"/>
                                </a:rPr>
                                <m:t>𝑖</m:t>
                              </m:r>
                            </m:sub>
                          </m:sSub>
                        </m:e>
                      </m:d>
                      <m:r>
                        <a:rPr lang="zh-CN" altLang="en-US" sz="2400" i="1">
                          <a:solidFill>
                            <a:schemeClr val="tx1"/>
                          </a:solidFill>
                          <a:latin typeface="Cambria Math" panose="02040503050406030204" pitchFamily="18" charset="0"/>
                        </a:rPr>
                        <m:t>𝛥</m:t>
                      </m:r>
                      <m:sSub>
                        <m:sSubPr>
                          <m:ctrlPr>
                            <a:rPr lang="zh-CN" altLang="en-US" sz="2400" i="1">
                              <a:solidFill>
                                <a:schemeClr val="tx1"/>
                              </a:solidFill>
                              <a:latin typeface="Cambria Math" panose="02040503050406030204" pitchFamily="18" charset="0"/>
                            </a:rPr>
                          </m:ctrlPr>
                        </m:sSubPr>
                        <m:e>
                          <m:r>
                            <a:rPr lang="en-US" altLang="zh-CN" sz="2400" b="0" i="1" smtClean="0">
                              <a:solidFill>
                                <a:schemeClr val="tx1"/>
                              </a:solidFill>
                              <a:latin typeface="Cambria Math" panose="02040503050406030204" pitchFamily="18" charset="0"/>
                            </a:rPr>
                            <m:t>𝑦</m:t>
                          </m:r>
                        </m:e>
                        <m:sub>
                          <m:r>
                            <a:rPr lang="en-US" altLang="zh-CN" sz="2400" i="1">
                              <a:solidFill>
                                <a:schemeClr val="tx1"/>
                              </a:solidFill>
                              <a:latin typeface="Cambria Math" panose="02040503050406030204" pitchFamily="18" charset="0"/>
                            </a:rPr>
                            <m:t>𝑖</m:t>
                          </m:r>
                        </m:sub>
                      </m:sSub>
                    </m:oMath>
                  </m:oMathPara>
                </a14:m>
                <a:endParaRPr lang="zh-CN" altLang="en-US" dirty="0">
                  <a:solidFill>
                    <a:schemeClr val="tx1"/>
                  </a:solidFill>
                </a:endParaRPr>
              </a:p>
            </p:txBody>
          </p:sp>
        </mc:Choice>
        <mc:Fallback xmlns="">
          <p:sp>
            <p:nvSpPr>
              <p:cNvPr id="3" name="矩形 2"/>
              <p:cNvSpPr>
                <a:spLocks noRot="1" noChangeAspect="1" noMove="1" noResize="1" noEditPoints="1" noAdjustHandles="1" noChangeArrowheads="1" noChangeShapeType="1" noTextEdit="1"/>
              </p:cNvSpPr>
              <p:nvPr/>
            </p:nvSpPr>
            <p:spPr>
              <a:xfrm>
                <a:off x="2052110" y="920907"/>
                <a:ext cx="6477927" cy="497893"/>
              </a:xfrm>
              <a:prstGeom prst="rect">
                <a:avLst/>
              </a:prstGeom>
              <a:blipFill>
                <a:blip r:embed="rId7"/>
                <a:stretch>
                  <a:fillRect b="-487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p:cNvSpPr/>
              <p:nvPr/>
            </p:nvSpPr>
            <p:spPr>
              <a:xfrm>
                <a:off x="1424474" y="1491250"/>
                <a:ext cx="9856236" cy="2638479"/>
              </a:xfrm>
              <a:prstGeom prst="rect">
                <a:avLst/>
              </a:prstGeom>
            </p:spPr>
            <p:txBody>
              <a:bodyPr wrap="square">
                <a:spAutoFit/>
              </a:bodyPr>
              <a:lstStyle/>
              <a:p>
                <a:r>
                  <a:rPr lang="zh-CN" altLang="en-US" sz="2400" dirty="0"/>
                  <a:t>设</a:t>
                </a:r>
                <a14:m>
                  <m:oMath xmlns:m="http://schemas.openxmlformats.org/officeDocument/2006/math">
                    <m:r>
                      <a:rPr lang="en-US" altLang="zh-CN" sz="2400" b="0" i="1" smtClean="0">
                        <a:solidFill>
                          <a:prstClr val="black"/>
                        </a:solidFill>
                        <a:latin typeface="Cambria Math" panose="02040503050406030204" pitchFamily="18" charset="0"/>
                      </a:rPr>
                      <m:t>𝐿</m:t>
                    </m:r>
                  </m:oMath>
                </a14:m>
                <a:r>
                  <a:rPr lang="zh-CN" altLang="en-US" sz="2400" dirty="0"/>
                  <a:t>为</a:t>
                </a:r>
                <a14:m>
                  <m:oMath xmlns:m="http://schemas.openxmlformats.org/officeDocument/2006/math">
                    <m:r>
                      <a:rPr lang="en-US" altLang="zh-CN" sz="2400" b="0" i="1" smtClean="0">
                        <a:solidFill>
                          <a:prstClr val="black"/>
                        </a:solidFill>
                        <a:latin typeface="Cambria Math" panose="02040503050406030204" pitchFamily="18" charset="0"/>
                      </a:rPr>
                      <m:t>𝑥𝑜𝑦</m:t>
                    </m:r>
                  </m:oMath>
                </a14:m>
                <a:r>
                  <a:rPr lang="zh-CN" altLang="en-US" sz="2400" dirty="0"/>
                  <a:t>平面上从点</a:t>
                </a:r>
                <a14:m>
                  <m:oMath xmlns:m="http://schemas.openxmlformats.org/officeDocument/2006/math">
                    <m:r>
                      <a:rPr lang="en-US" altLang="zh-CN" sz="2400" b="0" i="1" smtClean="0">
                        <a:solidFill>
                          <a:prstClr val="black"/>
                        </a:solidFill>
                        <a:latin typeface="Cambria Math" panose="02040503050406030204" pitchFamily="18" charset="0"/>
                      </a:rPr>
                      <m:t>𝐴</m:t>
                    </m:r>
                  </m:oMath>
                </a14:m>
                <a:r>
                  <a:rPr lang="zh-CN" altLang="en-US" sz="2400" dirty="0"/>
                  <a:t>到点</a:t>
                </a:r>
                <a14:m>
                  <m:oMath xmlns:m="http://schemas.openxmlformats.org/officeDocument/2006/math">
                    <m:r>
                      <a:rPr lang="en-US" altLang="zh-CN" sz="2400" b="0" i="1" smtClean="0">
                        <a:solidFill>
                          <a:prstClr val="black"/>
                        </a:solidFill>
                        <a:latin typeface="Cambria Math" panose="02040503050406030204" pitchFamily="18" charset="0"/>
                      </a:rPr>
                      <m:t>𝐵</m:t>
                    </m:r>
                  </m:oMath>
                </a14:m>
                <a:r>
                  <a:rPr lang="zh-CN" altLang="en-US" sz="2400" dirty="0"/>
                  <a:t>的一条</a:t>
                </a:r>
                <a:r>
                  <a:rPr lang="zh-CN" altLang="en-US" sz="2400" dirty="0">
                    <a:solidFill>
                      <a:srgbClr val="0000FF"/>
                    </a:solidFill>
                  </a:rPr>
                  <a:t>有向光滑</a:t>
                </a:r>
                <a:r>
                  <a:rPr lang="en-US" altLang="zh-CN" sz="2400" dirty="0">
                    <a:solidFill>
                      <a:srgbClr val="0000FF"/>
                    </a:solidFill>
                  </a:rPr>
                  <a:t>(</a:t>
                </a:r>
                <a:r>
                  <a:rPr lang="zh-CN" altLang="en-US" sz="2400" dirty="0">
                    <a:solidFill>
                      <a:srgbClr val="0000FF"/>
                    </a:solidFill>
                  </a:rPr>
                  <a:t>或分段光滑</a:t>
                </a:r>
                <a:r>
                  <a:rPr lang="en-US" altLang="zh-CN" sz="2400" dirty="0">
                    <a:solidFill>
                      <a:srgbClr val="0000FF"/>
                    </a:solidFill>
                  </a:rPr>
                  <a:t>)</a:t>
                </a:r>
                <a:r>
                  <a:rPr lang="zh-CN" altLang="en-US" sz="2400" dirty="0">
                    <a:solidFill>
                      <a:srgbClr val="0000FF"/>
                    </a:solidFill>
                  </a:rPr>
                  <a:t>的曲线弧</a:t>
                </a:r>
                <a:r>
                  <a:rPr lang="zh-CN" altLang="en-US" sz="2400" dirty="0"/>
                  <a:t>，函数 </a:t>
                </a:r>
                <a14:m>
                  <m:oMath xmlns:m="http://schemas.openxmlformats.org/officeDocument/2006/math">
                    <m:r>
                      <a:rPr lang="en-US" altLang="zh-CN" sz="2400" i="1" smtClean="0">
                        <a:solidFill>
                          <a:srgbClr val="FF0000"/>
                        </a:solidFill>
                        <a:latin typeface="Cambria Math" panose="02040503050406030204" pitchFamily="18" charset="0"/>
                      </a:rPr>
                      <m:t>𝑃</m:t>
                    </m:r>
                    <m:d>
                      <m:dPr>
                        <m:ctrlPr>
                          <a:rPr lang="zh-CN" altLang="en-US" sz="2400" i="1">
                            <a:solidFill>
                              <a:prstClr val="black"/>
                            </a:solidFill>
                            <a:latin typeface="Cambria Math" panose="02040503050406030204" pitchFamily="18" charset="0"/>
                          </a:rPr>
                        </m:ctrlPr>
                      </m:dPr>
                      <m:e>
                        <m:r>
                          <a:rPr lang="en-US" altLang="zh-CN" sz="2400" b="0" i="1" smtClean="0">
                            <a:solidFill>
                              <a:prstClr val="black"/>
                            </a:solidFill>
                            <a:latin typeface="Cambria Math" panose="02040503050406030204" pitchFamily="18" charset="0"/>
                          </a:rPr>
                          <m:t>𝑥</m:t>
                        </m:r>
                        <m:r>
                          <a:rPr lang="en-US" altLang="zh-CN" sz="2400" i="1">
                            <a:solidFill>
                              <a:prstClr val="black"/>
                            </a:solidFill>
                            <a:latin typeface="Cambria Math" panose="02040503050406030204" pitchFamily="18" charset="0"/>
                          </a:rPr>
                          <m:t>,</m:t>
                        </m:r>
                        <m:r>
                          <a:rPr lang="en-US" altLang="zh-CN" sz="2400" b="0" i="1" smtClean="0">
                            <a:solidFill>
                              <a:prstClr val="black"/>
                            </a:solidFill>
                            <a:latin typeface="Cambria Math" panose="02040503050406030204" pitchFamily="18" charset="0"/>
                          </a:rPr>
                          <m:t>𝑦</m:t>
                        </m:r>
                      </m:e>
                    </m:d>
                  </m:oMath>
                </a14:m>
                <a:r>
                  <a:rPr lang="zh-CN" altLang="en-US" sz="2400" dirty="0"/>
                  <a:t>、</a:t>
                </a:r>
                <a14:m>
                  <m:oMath xmlns:m="http://schemas.openxmlformats.org/officeDocument/2006/math">
                    <m:r>
                      <a:rPr lang="en-US" altLang="zh-CN" sz="2400" b="0" i="1" smtClean="0">
                        <a:solidFill>
                          <a:srgbClr val="FF0000"/>
                        </a:solidFill>
                        <a:latin typeface="Cambria Math" panose="02040503050406030204" pitchFamily="18" charset="0"/>
                      </a:rPr>
                      <m:t>𝑄</m:t>
                    </m:r>
                    <m:d>
                      <m:dPr>
                        <m:ctrlPr>
                          <a:rPr lang="zh-CN" altLang="en-US" sz="2400" i="1">
                            <a:solidFill>
                              <a:prstClr val="black"/>
                            </a:solidFill>
                            <a:latin typeface="Cambria Math" panose="02040503050406030204" pitchFamily="18" charset="0"/>
                          </a:rPr>
                        </m:ctrlPr>
                      </m:dPr>
                      <m:e>
                        <m:r>
                          <a:rPr lang="en-US" altLang="zh-CN" sz="2400" b="0" i="1" smtClean="0">
                            <a:solidFill>
                              <a:prstClr val="black"/>
                            </a:solidFill>
                            <a:latin typeface="Cambria Math" panose="02040503050406030204" pitchFamily="18" charset="0"/>
                          </a:rPr>
                          <m:t>𝑥</m:t>
                        </m:r>
                        <m:r>
                          <a:rPr lang="en-US" altLang="zh-CN" sz="2400" i="1">
                            <a:solidFill>
                              <a:prstClr val="black"/>
                            </a:solidFill>
                            <a:latin typeface="Cambria Math" panose="02040503050406030204" pitchFamily="18" charset="0"/>
                          </a:rPr>
                          <m:t>,</m:t>
                        </m:r>
                        <m:r>
                          <a:rPr lang="en-US" altLang="zh-CN" sz="2400" b="0" i="1" smtClean="0">
                            <a:solidFill>
                              <a:prstClr val="black"/>
                            </a:solidFill>
                            <a:latin typeface="Cambria Math" panose="02040503050406030204" pitchFamily="18" charset="0"/>
                          </a:rPr>
                          <m:t>𝑦</m:t>
                        </m:r>
                      </m:e>
                    </m:d>
                  </m:oMath>
                </a14:m>
                <a:r>
                  <a:rPr lang="zh-CN" altLang="en-US" sz="2400" dirty="0"/>
                  <a:t> 在</a:t>
                </a:r>
                <a14:m>
                  <m:oMath xmlns:m="http://schemas.openxmlformats.org/officeDocument/2006/math">
                    <m:r>
                      <a:rPr lang="en-US" altLang="zh-CN" sz="2400" i="1">
                        <a:solidFill>
                          <a:prstClr val="black"/>
                        </a:solidFill>
                        <a:latin typeface="Cambria Math" panose="02040503050406030204" pitchFamily="18" charset="0"/>
                      </a:rPr>
                      <m:t>𝐿</m:t>
                    </m:r>
                  </m:oMath>
                </a14:m>
                <a:r>
                  <a:rPr lang="zh-CN" altLang="en-US" sz="2400" dirty="0"/>
                  <a:t>上有界，在</a:t>
                </a:r>
                <a14:m>
                  <m:oMath xmlns:m="http://schemas.openxmlformats.org/officeDocument/2006/math">
                    <m:r>
                      <a:rPr lang="en-US" altLang="zh-CN" sz="2400" i="1">
                        <a:solidFill>
                          <a:prstClr val="black"/>
                        </a:solidFill>
                        <a:latin typeface="Cambria Math" panose="02040503050406030204" pitchFamily="18" charset="0"/>
                      </a:rPr>
                      <m:t>𝐿</m:t>
                    </m:r>
                  </m:oMath>
                </a14:m>
                <a:r>
                  <a:rPr lang="zh-CN" altLang="en-US" sz="2400" dirty="0"/>
                  <a:t>上沿</a:t>
                </a:r>
                <a14:m>
                  <m:oMath xmlns:m="http://schemas.openxmlformats.org/officeDocument/2006/math">
                    <m:r>
                      <a:rPr lang="en-US" altLang="zh-CN" sz="2400" i="1">
                        <a:solidFill>
                          <a:prstClr val="black"/>
                        </a:solidFill>
                        <a:latin typeface="Cambria Math" panose="02040503050406030204" pitchFamily="18" charset="0"/>
                      </a:rPr>
                      <m:t>𝐿</m:t>
                    </m:r>
                  </m:oMath>
                </a14:m>
                <a:r>
                  <a:rPr lang="zh-CN" altLang="en-US" sz="2400" dirty="0"/>
                  <a:t>的方向任意取点</a:t>
                </a:r>
                <a14:m>
                  <m:oMath xmlns:m="http://schemas.openxmlformats.org/officeDocument/2006/math">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𝑀</m:t>
                        </m:r>
                      </m:e>
                      <m:sub>
                        <m:r>
                          <a:rPr lang="zh-CN" altLang="en-US" sz="2400">
                            <a:latin typeface="Cambria Math" panose="02040503050406030204" pitchFamily="18" charset="0"/>
                          </a:rPr>
                          <m:t>1</m:t>
                        </m:r>
                      </m:sub>
                    </m:sSub>
                    <m:d>
                      <m:dPr>
                        <m:ctrlPr>
                          <a:rPr lang="zh-CN" altLang="en-US" sz="2400" i="1">
                            <a:latin typeface="Cambria Math" panose="02040503050406030204" pitchFamily="18" charset="0"/>
                          </a:rPr>
                        </m:ctrlPr>
                      </m:dPr>
                      <m:e>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𝑥</m:t>
                            </m:r>
                          </m:e>
                          <m:sub>
                            <m:r>
                              <a:rPr lang="zh-CN" altLang="en-US" sz="2400">
                                <a:latin typeface="Cambria Math" panose="02040503050406030204" pitchFamily="18" charset="0"/>
                              </a:rPr>
                              <m:t>1</m:t>
                            </m:r>
                          </m:sub>
                        </m:sSub>
                        <m:r>
                          <a:rPr lang="zh-CN" altLang="en-US" sz="2400">
                            <a:latin typeface="Cambria Math" panose="02040503050406030204" pitchFamily="18" charset="0"/>
                          </a:rPr>
                          <m:t>,</m:t>
                        </m:r>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𝑦</m:t>
                            </m:r>
                          </m:e>
                          <m:sub>
                            <m:r>
                              <a:rPr lang="zh-CN" altLang="en-US" sz="2400">
                                <a:latin typeface="Cambria Math" panose="02040503050406030204" pitchFamily="18" charset="0"/>
                              </a:rPr>
                              <m:t>1</m:t>
                            </m:r>
                          </m:sub>
                        </m:sSub>
                      </m:e>
                    </m:d>
                    <m:r>
                      <a:rPr lang="zh-CN" altLang="en-US" sz="2400">
                        <a:latin typeface="Cambria Math" panose="02040503050406030204" pitchFamily="18" charset="0"/>
                      </a:rPr>
                      <m:t>、</m:t>
                    </m:r>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𝑀</m:t>
                        </m:r>
                      </m:e>
                      <m:sub>
                        <m:r>
                          <a:rPr lang="zh-CN" altLang="en-US" sz="2400">
                            <a:latin typeface="Cambria Math" panose="02040503050406030204" pitchFamily="18" charset="0"/>
                          </a:rPr>
                          <m:t>2</m:t>
                        </m:r>
                      </m:sub>
                    </m:sSub>
                    <m:d>
                      <m:dPr>
                        <m:ctrlPr>
                          <a:rPr lang="zh-CN" altLang="en-US" sz="2400" i="1">
                            <a:latin typeface="Cambria Math" panose="02040503050406030204" pitchFamily="18" charset="0"/>
                          </a:rPr>
                        </m:ctrlPr>
                      </m:dPr>
                      <m:e>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𝑥</m:t>
                            </m:r>
                          </m:e>
                          <m:sub>
                            <m:r>
                              <a:rPr lang="zh-CN" altLang="en-US" sz="2400">
                                <a:latin typeface="Cambria Math" panose="02040503050406030204" pitchFamily="18" charset="0"/>
                              </a:rPr>
                              <m:t>2</m:t>
                            </m:r>
                          </m:sub>
                        </m:sSub>
                        <m:r>
                          <a:rPr lang="zh-CN" altLang="en-US" sz="2400">
                            <a:latin typeface="Cambria Math" panose="02040503050406030204" pitchFamily="18" charset="0"/>
                          </a:rPr>
                          <m:t>,</m:t>
                        </m:r>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𝑦</m:t>
                            </m:r>
                          </m:e>
                          <m:sub>
                            <m:r>
                              <a:rPr lang="zh-CN" altLang="en-US" sz="2400">
                                <a:latin typeface="Cambria Math" panose="02040503050406030204" pitchFamily="18" charset="0"/>
                              </a:rPr>
                              <m:t>2</m:t>
                            </m:r>
                          </m:sub>
                        </m:sSub>
                      </m:e>
                    </m:d>
                  </m:oMath>
                </a14:m>
                <a:r>
                  <a:rPr lang="zh-CN" altLang="en-US" sz="2400" dirty="0"/>
                  <a:t> </a:t>
                </a:r>
                <a:r>
                  <a:rPr lang="en-US" altLang="zh-CN" sz="2400" dirty="0"/>
                  <a:t>…</a:t>
                </a:r>
                <a:r>
                  <a:rPr lang="zh-CN" altLang="en-US" sz="2400" dirty="0"/>
                  <a:t> </a:t>
                </a:r>
                <a14:m>
                  <m:oMath xmlns:m="http://schemas.openxmlformats.org/officeDocument/2006/math">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𝑀</m:t>
                        </m:r>
                      </m:e>
                      <m:sub>
                        <m:r>
                          <a:rPr lang="zh-CN" altLang="en-US" sz="2400" i="1">
                            <a:latin typeface="Cambria Math" panose="02040503050406030204" pitchFamily="18" charset="0"/>
                          </a:rPr>
                          <m:t>𝑛</m:t>
                        </m:r>
                        <m:r>
                          <a:rPr lang="zh-CN" altLang="en-US" sz="2400">
                            <a:latin typeface="Cambria Math" panose="02040503050406030204" pitchFamily="18" charset="0"/>
                          </a:rPr>
                          <m:t>−1</m:t>
                        </m:r>
                      </m:sub>
                    </m:sSub>
                    <m:d>
                      <m:dPr>
                        <m:ctrlPr>
                          <a:rPr lang="zh-CN" altLang="en-US" sz="2400" i="1">
                            <a:latin typeface="Cambria Math" panose="02040503050406030204" pitchFamily="18" charset="0"/>
                          </a:rPr>
                        </m:ctrlPr>
                      </m:dPr>
                      <m:e>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𝑥</m:t>
                            </m:r>
                          </m:e>
                          <m:sub>
                            <m:r>
                              <a:rPr lang="zh-CN" altLang="en-US" sz="2400" i="1">
                                <a:latin typeface="Cambria Math" panose="02040503050406030204" pitchFamily="18" charset="0"/>
                              </a:rPr>
                              <m:t>𝑛</m:t>
                            </m:r>
                            <m:r>
                              <a:rPr lang="zh-CN" altLang="en-US" sz="2400">
                                <a:latin typeface="Cambria Math" panose="02040503050406030204" pitchFamily="18" charset="0"/>
                              </a:rPr>
                              <m:t>−1,</m:t>
                            </m:r>
                          </m:sub>
                        </m:sSub>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𝑦</m:t>
                            </m:r>
                          </m:e>
                          <m:sub>
                            <m:r>
                              <a:rPr lang="zh-CN" altLang="en-US" sz="2400" i="1">
                                <a:latin typeface="Cambria Math" panose="02040503050406030204" pitchFamily="18" charset="0"/>
                              </a:rPr>
                              <m:t>𝑛</m:t>
                            </m:r>
                            <m:r>
                              <a:rPr lang="zh-CN" altLang="en-US" sz="2400">
                                <a:latin typeface="Cambria Math" panose="02040503050406030204" pitchFamily="18" charset="0"/>
                              </a:rPr>
                              <m:t>−1</m:t>
                            </m:r>
                          </m:sub>
                        </m:sSub>
                      </m:e>
                    </m:d>
                  </m:oMath>
                </a14:m>
                <a:r>
                  <a:rPr lang="zh-CN" altLang="en-US" sz="2400" dirty="0"/>
                  <a:t>将</a:t>
                </a:r>
                <a14:m>
                  <m:oMath xmlns:m="http://schemas.openxmlformats.org/officeDocument/2006/math">
                    <m:r>
                      <a:rPr lang="en-US" altLang="zh-CN" sz="2400" i="1">
                        <a:solidFill>
                          <a:prstClr val="black"/>
                        </a:solidFill>
                        <a:latin typeface="Cambria Math" panose="02040503050406030204" pitchFamily="18" charset="0"/>
                      </a:rPr>
                      <m:t>𝐿</m:t>
                    </m:r>
                  </m:oMath>
                </a14:m>
                <a:r>
                  <a:rPr lang="zh-CN" altLang="en-US" sz="2400" dirty="0"/>
                  <a:t>分成</a:t>
                </a:r>
                <a14:m>
                  <m:oMath xmlns:m="http://schemas.openxmlformats.org/officeDocument/2006/math">
                    <m:r>
                      <a:rPr lang="en-US" altLang="zh-CN" sz="2400" b="0" i="1" smtClean="0">
                        <a:solidFill>
                          <a:prstClr val="black"/>
                        </a:solidFill>
                        <a:latin typeface="Cambria Math" panose="02040503050406030204" pitchFamily="18" charset="0"/>
                      </a:rPr>
                      <m:t>𝑛</m:t>
                    </m:r>
                  </m:oMath>
                </a14:m>
                <a:r>
                  <a:rPr lang="zh-CN" altLang="en-US" sz="2400" dirty="0"/>
                  <a:t>段小弧，记</a:t>
                </a:r>
                <a14:m>
                  <m:oMath xmlns:m="http://schemas.openxmlformats.org/officeDocument/2006/math">
                    <m:r>
                      <a:rPr lang="zh-CN" altLang="en-US" sz="2400" i="1">
                        <a:latin typeface="Cambria Math" panose="02040503050406030204" pitchFamily="18" charset="0"/>
                      </a:rPr>
                      <m:t>𝛥</m:t>
                    </m:r>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𝑠</m:t>
                        </m:r>
                      </m:e>
                      <m:sub>
                        <m:r>
                          <a:rPr lang="zh-CN" altLang="en-US" sz="2400" i="1">
                            <a:latin typeface="Cambria Math" panose="02040503050406030204" pitchFamily="18" charset="0"/>
                          </a:rPr>
                          <m:t>𝑖</m:t>
                        </m:r>
                      </m:sub>
                    </m:sSub>
                    <m:r>
                      <a:rPr lang="zh-CN" altLang="en-US" sz="2400">
                        <a:latin typeface="Cambria Math" panose="02040503050406030204" pitchFamily="18" charset="0"/>
                      </a:rPr>
                      <m:t>=</m:t>
                    </m:r>
                    <m:groupChr>
                      <m:groupChrPr>
                        <m:chr m:val="⌢"/>
                        <m:pos m:val="top"/>
                        <m:vertJc m:val="bot"/>
                        <m:ctrlPr>
                          <a:rPr lang="zh-CN" altLang="en-US" sz="2400" i="1">
                            <a:latin typeface="Cambria Math" panose="02040503050406030204" pitchFamily="18" charset="0"/>
                          </a:rPr>
                        </m:ctrlPr>
                      </m:groupChrPr>
                      <m:e>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𝑀</m:t>
                            </m:r>
                          </m:e>
                          <m:sub>
                            <m:r>
                              <a:rPr lang="zh-CN" altLang="en-US" sz="2400" i="1">
                                <a:latin typeface="Cambria Math" panose="02040503050406030204" pitchFamily="18" charset="0"/>
                              </a:rPr>
                              <m:t>𝑖</m:t>
                            </m:r>
                            <m:r>
                              <a:rPr lang="zh-CN" altLang="en-US" sz="2400">
                                <a:latin typeface="Cambria Math" panose="02040503050406030204" pitchFamily="18" charset="0"/>
                              </a:rPr>
                              <m:t>−1</m:t>
                            </m:r>
                          </m:sub>
                        </m:sSub>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𝑀</m:t>
                            </m:r>
                          </m:e>
                          <m:sub>
                            <m:r>
                              <a:rPr lang="zh-CN" altLang="en-US" sz="2400" i="1">
                                <a:latin typeface="Cambria Math" panose="02040503050406030204" pitchFamily="18" charset="0"/>
                              </a:rPr>
                              <m:t>𝑖</m:t>
                            </m:r>
                          </m:sub>
                        </m:sSub>
                      </m:e>
                    </m:groupChr>
                  </m:oMath>
                </a14:m>
                <a:r>
                  <a:rPr lang="zh-CN" altLang="en-US" sz="2400" dirty="0"/>
                  <a:t> ，</a:t>
                </a:r>
                <a14:m>
                  <m:oMath xmlns:m="http://schemas.openxmlformats.org/officeDocument/2006/math">
                    <m:r>
                      <a:rPr lang="zh-CN" altLang="en-US" sz="2400" i="1">
                        <a:latin typeface="Cambria Math" panose="02040503050406030204" pitchFamily="18" charset="0"/>
                      </a:rPr>
                      <m:t>𝛥</m:t>
                    </m:r>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𝑥</m:t>
                        </m:r>
                      </m:e>
                      <m:sub>
                        <m:r>
                          <a:rPr lang="zh-CN" altLang="en-US" sz="2400" i="1">
                            <a:latin typeface="Cambria Math" panose="02040503050406030204" pitchFamily="18" charset="0"/>
                          </a:rPr>
                          <m:t>𝑖</m:t>
                        </m:r>
                      </m:sub>
                    </m:sSub>
                    <m:r>
                      <a:rPr lang="zh-CN" altLang="en-US" sz="2400">
                        <a:latin typeface="Cambria Math" panose="02040503050406030204" pitchFamily="18" charset="0"/>
                      </a:rPr>
                      <m:t>=</m:t>
                    </m:r>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𝑥</m:t>
                        </m:r>
                      </m:e>
                      <m:sub>
                        <m:r>
                          <a:rPr lang="zh-CN" altLang="en-US" sz="2400" i="1">
                            <a:latin typeface="Cambria Math" panose="02040503050406030204" pitchFamily="18" charset="0"/>
                          </a:rPr>
                          <m:t>𝑖</m:t>
                        </m:r>
                      </m:sub>
                    </m:sSub>
                    <m:r>
                      <a:rPr lang="zh-CN" altLang="en-US" sz="2400">
                        <a:latin typeface="Cambria Math" panose="02040503050406030204" pitchFamily="18" charset="0"/>
                      </a:rPr>
                      <m:t>−</m:t>
                    </m:r>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𝑥</m:t>
                        </m:r>
                      </m:e>
                      <m:sub>
                        <m:r>
                          <a:rPr lang="zh-CN" altLang="en-US" sz="2400" i="1">
                            <a:latin typeface="Cambria Math" panose="02040503050406030204" pitchFamily="18" charset="0"/>
                          </a:rPr>
                          <m:t>𝑖</m:t>
                        </m:r>
                        <m:r>
                          <a:rPr lang="zh-CN" altLang="en-US" sz="2400">
                            <a:latin typeface="Cambria Math" panose="02040503050406030204" pitchFamily="18" charset="0"/>
                          </a:rPr>
                          <m:t>−1</m:t>
                        </m:r>
                      </m:sub>
                    </m:sSub>
                  </m:oMath>
                </a14:m>
                <a:r>
                  <a:rPr lang="zh-CN" altLang="en-US" sz="2400" dirty="0"/>
                  <a:t>  ，</a:t>
                </a:r>
                <a14:m>
                  <m:oMath xmlns:m="http://schemas.openxmlformats.org/officeDocument/2006/math">
                    <m:r>
                      <a:rPr lang="zh-CN" altLang="en-US" sz="2400" i="1">
                        <a:latin typeface="Cambria Math" panose="02040503050406030204" pitchFamily="18" charset="0"/>
                      </a:rPr>
                      <m:t>𝛥</m:t>
                    </m:r>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𝑦</m:t>
                        </m:r>
                      </m:e>
                      <m:sub>
                        <m:r>
                          <a:rPr lang="zh-CN" altLang="en-US" sz="2400" i="1">
                            <a:latin typeface="Cambria Math" panose="02040503050406030204" pitchFamily="18" charset="0"/>
                          </a:rPr>
                          <m:t>𝑖</m:t>
                        </m:r>
                      </m:sub>
                    </m:sSub>
                    <m:r>
                      <a:rPr lang="zh-CN" altLang="en-US" sz="2400">
                        <a:latin typeface="Cambria Math" panose="02040503050406030204" pitchFamily="18" charset="0"/>
                      </a:rPr>
                      <m:t>=</m:t>
                    </m:r>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𝑦</m:t>
                        </m:r>
                      </m:e>
                      <m:sub>
                        <m:r>
                          <a:rPr lang="zh-CN" altLang="en-US" sz="2400" i="1">
                            <a:latin typeface="Cambria Math" panose="02040503050406030204" pitchFamily="18" charset="0"/>
                          </a:rPr>
                          <m:t>𝑖</m:t>
                        </m:r>
                      </m:sub>
                    </m:sSub>
                    <m:r>
                      <a:rPr lang="zh-CN" altLang="en-US" sz="2400">
                        <a:latin typeface="Cambria Math" panose="02040503050406030204" pitchFamily="18" charset="0"/>
                      </a:rPr>
                      <m:t>−</m:t>
                    </m:r>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𝑦</m:t>
                        </m:r>
                      </m:e>
                      <m:sub>
                        <m:r>
                          <a:rPr lang="zh-CN" altLang="en-US" sz="2400" i="1">
                            <a:latin typeface="Cambria Math" panose="02040503050406030204" pitchFamily="18" charset="0"/>
                          </a:rPr>
                          <m:t>𝑖</m:t>
                        </m:r>
                        <m:r>
                          <a:rPr lang="zh-CN" altLang="en-US" sz="2400">
                            <a:latin typeface="Cambria Math" panose="02040503050406030204" pitchFamily="18" charset="0"/>
                          </a:rPr>
                          <m:t>−1</m:t>
                        </m:r>
                      </m:sub>
                    </m:sSub>
                  </m:oMath>
                </a14:m>
                <a:r>
                  <a:rPr lang="zh-CN" altLang="en-US" sz="2400" dirty="0"/>
                  <a:t> ，</a:t>
                </a:r>
                <a14:m>
                  <m:oMath xmlns:m="http://schemas.openxmlformats.org/officeDocument/2006/math">
                    <m:r>
                      <a:rPr lang="zh-CN" altLang="en-US" sz="2400" i="1">
                        <a:solidFill>
                          <a:prstClr val="black"/>
                        </a:solidFill>
                        <a:latin typeface="Cambria Math" panose="02040503050406030204" pitchFamily="18" charset="0"/>
                      </a:rPr>
                      <m:t>𝛥</m:t>
                    </m:r>
                    <m:sSub>
                      <m:sSubPr>
                        <m:ctrlPr>
                          <a:rPr lang="zh-CN" altLang="en-US" sz="2400" i="1">
                            <a:solidFill>
                              <a:prstClr val="black"/>
                            </a:solidFill>
                            <a:latin typeface="Cambria Math" panose="02040503050406030204" pitchFamily="18" charset="0"/>
                          </a:rPr>
                        </m:ctrlPr>
                      </m:sSubPr>
                      <m:e>
                        <m:r>
                          <a:rPr lang="zh-CN" altLang="en-US" sz="2400" i="1">
                            <a:solidFill>
                              <a:prstClr val="black"/>
                            </a:solidFill>
                            <a:latin typeface="Cambria Math" panose="02040503050406030204" pitchFamily="18" charset="0"/>
                          </a:rPr>
                          <m:t>𝑠</m:t>
                        </m:r>
                      </m:e>
                      <m:sub>
                        <m:r>
                          <a:rPr lang="zh-CN" altLang="en-US" sz="2400" i="1">
                            <a:solidFill>
                              <a:prstClr val="black"/>
                            </a:solidFill>
                            <a:latin typeface="Cambria Math" panose="02040503050406030204" pitchFamily="18" charset="0"/>
                          </a:rPr>
                          <m:t>𝑖</m:t>
                        </m:r>
                      </m:sub>
                    </m:sSub>
                  </m:oMath>
                </a14:m>
                <a:r>
                  <a:rPr lang="zh-CN" altLang="en-US" sz="2400" dirty="0"/>
                  <a:t>也为该段的弧长。</a:t>
                </a:r>
                <a14:m>
                  <m:oMath xmlns:m="http://schemas.openxmlformats.org/officeDocument/2006/math">
                    <m:r>
                      <a:rPr lang="zh-CN" altLang="en-US" sz="2400" i="1">
                        <a:latin typeface="Cambria Math" panose="02040503050406030204" pitchFamily="18" charset="0"/>
                      </a:rPr>
                      <m:t>𝜆</m:t>
                    </m:r>
                    <m:r>
                      <a:rPr lang="zh-CN" altLang="en-US" sz="2400">
                        <a:latin typeface="Cambria Math" panose="02040503050406030204" pitchFamily="18" charset="0"/>
                      </a:rPr>
                      <m:t>=</m:t>
                    </m:r>
                    <m:limLow>
                      <m:limLowPr>
                        <m:ctrlPr>
                          <a:rPr lang="zh-CN" altLang="en-US" sz="2400" i="1">
                            <a:latin typeface="Cambria Math" panose="02040503050406030204" pitchFamily="18" charset="0"/>
                          </a:rPr>
                        </m:ctrlPr>
                      </m:limLowPr>
                      <m:e>
                        <m:r>
                          <m:rPr>
                            <m:sty m:val="p"/>
                          </m:rPr>
                          <a:rPr lang="zh-CN" altLang="en-US" sz="2400">
                            <a:latin typeface="Cambria Math" panose="02040503050406030204" pitchFamily="18" charset="0"/>
                          </a:rPr>
                          <m:t>max</m:t>
                        </m:r>
                      </m:e>
                      <m:lim>
                        <m:r>
                          <a:rPr lang="zh-CN" altLang="en-US" sz="2400">
                            <a:latin typeface="Cambria Math" panose="02040503050406030204" pitchFamily="18" charset="0"/>
                          </a:rPr>
                          <m:t>1≤</m:t>
                        </m:r>
                        <m:r>
                          <a:rPr lang="zh-CN" altLang="en-US" sz="2400" i="1">
                            <a:latin typeface="Cambria Math" panose="02040503050406030204" pitchFamily="18" charset="0"/>
                          </a:rPr>
                          <m:t>𝑖</m:t>
                        </m:r>
                        <m:r>
                          <a:rPr lang="zh-CN" altLang="en-US" sz="2400">
                            <a:latin typeface="Cambria Math" panose="02040503050406030204" pitchFamily="18" charset="0"/>
                          </a:rPr>
                          <m:t>≤</m:t>
                        </m:r>
                        <m:r>
                          <a:rPr lang="zh-CN" altLang="en-US" sz="2400" i="1">
                            <a:latin typeface="Cambria Math" panose="02040503050406030204" pitchFamily="18" charset="0"/>
                          </a:rPr>
                          <m:t>𝑛</m:t>
                        </m:r>
                      </m:lim>
                    </m:limLow>
                    <m:d>
                      <m:dPr>
                        <m:begChr m:val="{"/>
                        <m:endChr m:val="}"/>
                        <m:ctrlPr>
                          <a:rPr lang="zh-CN" altLang="en-US" sz="2400" i="1">
                            <a:latin typeface="Cambria Math" panose="02040503050406030204" pitchFamily="18" charset="0"/>
                          </a:rPr>
                        </m:ctrlPr>
                      </m:dPr>
                      <m:e>
                        <m:r>
                          <a:rPr lang="zh-CN" altLang="en-US" sz="2400" i="1">
                            <a:latin typeface="Cambria Math" panose="02040503050406030204" pitchFamily="18" charset="0"/>
                          </a:rPr>
                          <m:t>𝛥</m:t>
                        </m:r>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𝑠</m:t>
                            </m:r>
                          </m:e>
                          <m:sub>
                            <m:r>
                              <a:rPr lang="zh-CN" altLang="en-US" sz="2400" i="1">
                                <a:latin typeface="Cambria Math" panose="02040503050406030204" pitchFamily="18" charset="0"/>
                              </a:rPr>
                              <m:t>𝑖</m:t>
                            </m:r>
                          </m:sub>
                        </m:sSub>
                      </m:e>
                    </m:d>
                  </m:oMath>
                </a14:m>
                <a:r>
                  <a:rPr lang="en-US" altLang="zh-CN" sz="2400" dirty="0"/>
                  <a:t>.</a:t>
                </a:r>
                <a:r>
                  <a:rPr lang="zh-CN" altLang="en-US" sz="2400" dirty="0"/>
                  <a:t>任取</a:t>
                </a:r>
                <a14:m>
                  <m:oMath xmlns:m="http://schemas.openxmlformats.org/officeDocument/2006/math">
                    <m:d>
                      <m:dPr>
                        <m:ctrlPr>
                          <a:rPr lang="zh-CN" altLang="en-US" sz="2400" i="1">
                            <a:latin typeface="Cambria Math" panose="02040503050406030204" pitchFamily="18" charset="0"/>
                          </a:rPr>
                        </m:ctrlPr>
                      </m:dPr>
                      <m:e>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𝜉</m:t>
                            </m:r>
                          </m:e>
                          <m:sub>
                            <m:r>
                              <a:rPr lang="zh-CN" altLang="en-US" sz="2400" i="1">
                                <a:latin typeface="Cambria Math" panose="02040503050406030204" pitchFamily="18" charset="0"/>
                              </a:rPr>
                              <m:t>𝑖</m:t>
                            </m:r>
                          </m:sub>
                        </m:sSub>
                        <m:r>
                          <a:rPr lang="zh-CN" altLang="en-US" sz="2400">
                            <a:latin typeface="Cambria Math" panose="02040503050406030204" pitchFamily="18" charset="0"/>
                          </a:rPr>
                          <m:t>,</m:t>
                        </m:r>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𝜂</m:t>
                            </m:r>
                          </m:e>
                          <m:sub>
                            <m:r>
                              <a:rPr lang="zh-CN" altLang="en-US" sz="2400" i="1">
                                <a:latin typeface="Cambria Math" panose="02040503050406030204" pitchFamily="18" charset="0"/>
                              </a:rPr>
                              <m:t>𝑖</m:t>
                            </m:r>
                          </m:sub>
                        </m:sSub>
                      </m:e>
                    </m:d>
                    <m:r>
                      <a:rPr lang="zh-CN" altLang="en-US" sz="2400">
                        <a:latin typeface="Cambria Math" panose="02040503050406030204" pitchFamily="18" charset="0"/>
                      </a:rPr>
                      <m:t>∈</m:t>
                    </m:r>
                    <m:r>
                      <a:rPr lang="zh-CN" altLang="en-US" sz="2400" i="1">
                        <a:latin typeface="Cambria Math" panose="02040503050406030204" pitchFamily="18" charset="0"/>
                      </a:rPr>
                      <m:t>𝛥</m:t>
                    </m:r>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𝑠</m:t>
                        </m:r>
                      </m:e>
                      <m:sub>
                        <m:r>
                          <a:rPr lang="zh-CN" altLang="en-US" sz="2400" i="1">
                            <a:latin typeface="Cambria Math" panose="02040503050406030204" pitchFamily="18" charset="0"/>
                          </a:rPr>
                          <m:t>𝑖</m:t>
                        </m:r>
                      </m:sub>
                    </m:sSub>
                  </m:oMath>
                </a14:m>
                <a:r>
                  <a:rPr lang="zh-CN" altLang="en-US" sz="2400" dirty="0"/>
                  <a:t>  ，若存在</a:t>
                </a:r>
                <a14:m>
                  <m:oMath xmlns:m="http://schemas.openxmlformats.org/officeDocument/2006/math">
                    <m:limLow>
                      <m:limLowPr>
                        <m:ctrlPr>
                          <a:rPr lang="zh-CN" altLang="en-US" sz="2400" i="1">
                            <a:latin typeface="Cambria Math" panose="02040503050406030204" pitchFamily="18" charset="0"/>
                          </a:rPr>
                        </m:ctrlPr>
                      </m:limLowPr>
                      <m:e>
                        <m:r>
                          <m:rPr>
                            <m:sty m:val="p"/>
                          </m:rPr>
                          <a:rPr lang="zh-CN" altLang="en-US" sz="2400">
                            <a:latin typeface="Cambria Math" panose="02040503050406030204" pitchFamily="18" charset="0"/>
                          </a:rPr>
                          <m:t>lim</m:t>
                        </m:r>
                      </m:e>
                      <m:lim>
                        <m:r>
                          <a:rPr lang="zh-CN" altLang="en-US" sz="2400" i="1">
                            <a:latin typeface="Cambria Math" panose="02040503050406030204" pitchFamily="18" charset="0"/>
                          </a:rPr>
                          <m:t>𝜆</m:t>
                        </m:r>
                        <m:r>
                          <a:rPr lang="zh-CN" altLang="en-US" sz="2400">
                            <a:latin typeface="Cambria Math" panose="02040503050406030204" pitchFamily="18" charset="0"/>
                          </a:rPr>
                          <m:t>→0</m:t>
                        </m:r>
                      </m:lim>
                    </m:limLow>
                    <m:nary>
                      <m:naryPr>
                        <m:chr m:val="∑"/>
                        <m:limLoc m:val="undOvr"/>
                        <m:grow m:val="on"/>
                        <m:ctrlPr>
                          <a:rPr lang="zh-CN" altLang="en-US" sz="2400" i="1">
                            <a:latin typeface="Cambria Math" panose="02040503050406030204" pitchFamily="18" charset="0"/>
                          </a:rPr>
                        </m:ctrlPr>
                      </m:naryPr>
                      <m:sub>
                        <m:r>
                          <a:rPr lang="zh-CN" altLang="en-US" sz="2400" i="1">
                            <a:latin typeface="Cambria Math" panose="02040503050406030204" pitchFamily="18" charset="0"/>
                          </a:rPr>
                          <m:t>𝑖</m:t>
                        </m:r>
                        <m:r>
                          <a:rPr lang="zh-CN" altLang="en-US" sz="2400">
                            <a:latin typeface="Cambria Math" panose="02040503050406030204" pitchFamily="18" charset="0"/>
                          </a:rPr>
                          <m:t>=1</m:t>
                        </m:r>
                      </m:sub>
                      <m:sup>
                        <m:r>
                          <a:rPr lang="zh-CN" altLang="en-US" sz="2400" i="1">
                            <a:latin typeface="Cambria Math" panose="02040503050406030204" pitchFamily="18" charset="0"/>
                          </a:rPr>
                          <m:t>𝑛</m:t>
                        </m:r>
                      </m:sup>
                      <m:e>
                        <m:r>
                          <a:rPr lang="zh-CN" altLang="en-US" sz="2400" i="1">
                            <a:latin typeface="Cambria Math" panose="02040503050406030204" pitchFamily="18" charset="0"/>
                          </a:rPr>
                          <m:t>𝑃</m:t>
                        </m:r>
                      </m:e>
                    </m:nary>
                    <m:d>
                      <m:dPr>
                        <m:ctrlPr>
                          <a:rPr lang="zh-CN" altLang="en-US" sz="2400" i="1">
                            <a:latin typeface="Cambria Math" panose="02040503050406030204" pitchFamily="18" charset="0"/>
                          </a:rPr>
                        </m:ctrlPr>
                      </m:dPr>
                      <m:e>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𝜉</m:t>
                            </m:r>
                          </m:e>
                          <m:sub>
                            <m:r>
                              <a:rPr lang="zh-CN" altLang="en-US" sz="2400" i="1">
                                <a:latin typeface="Cambria Math" panose="02040503050406030204" pitchFamily="18" charset="0"/>
                              </a:rPr>
                              <m:t>𝑖</m:t>
                            </m:r>
                          </m:sub>
                        </m:sSub>
                        <m:r>
                          <a:rPr lang="zh-CN" altLang="en-US" sz="2400">
                            <a:latin typeface="Cambria Math" panose="02040503050406030204" pitchFamily="18" charset="0"/>
                          </a:rPr>
                          <m:t>,</m:t>
                        </m:r>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𝜂</m:t>
                            </m:r>
                          </m:e>
                          <m:sub>
                            <m:r>
                              <a:rPr lang="zh-CN" altLang="en-US" sz="2400" i="1">
                                <a:latin typeface="Cambria Math" panose="02040503050406030204" pitchFamily="18" charset="0"/>
                              </a:rPr>
                              <m:t>𝑖</m:t>
                            </m:r>
                          </m:sub>
                        </m:sSub>
                      </m:e>
                    </m:d>
                    <m:r>
                      <a:rPr lang="zh-CN" altLang="en-US" sz="2400" i="1">
                        <a:latin typeface="Cambria Math" panose="02040503050406030204" pitchFamily="18" charset="0"/>
                      </a:rPr>
                      <m:t>𝛥</m:t>
                    </m:r>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𝑥</m:t>
                        </m:r>
                      </m:e>
                      <m:sub>
                        <m:r>
                          <a:rPr lang="zh-CN" altLang="en-US" sz="2400" i="1">
                            <a:latin typeface="Cambria Math" panose="02040503050406030204" pitchFamily="18" charset="0"/>
                          </a:rPr>
                          <m:t>𝑖</m:t>
                        </m:r>
                      </m:sub>
                    </m:sSub>
                    <m:r>
                      <a:rPr lang="zh-CN" altLang="en-US" sz="2400" i="1">
                        <a:latin typeface="Cambria Math" panose="02040503050406030204" pitchFamily="18" charset="0"/>
                      </a:rPr>
                      <m:t> </m:t>
                    </m:r>
                  </m:oMath>
                </a14:m>
                <a:r>
                  <a:rPr lang="zh-CN" altLang="en-US" sz="2400" dirty="0"/>
                  <a:t>，则称此极限为</a:t>
                </a:r>
                <a:r>
                  <a:rPr lang="zh-CN" altLang="en-US" sz="2400" dirty="0">
                    <a:solidFill>
                      <a:srgbClr val="0000FF"/>
                    </a:solidFill>
                  </a:rPr>
                  <a:t>函数</a:t>
                </a:r>
                <a14:m>
                  <m:oMath xmlns:m="http://schemas.openxmlformats.org/officeDocument/2006/math">
                    <m:r>
                      <a:rPr lang="en-US" altLang="zh-CN" sz="2400" i="1">
                        <a:solidFill>
                          <a:srgbClr val="0000FF"/>
                        </a:solidFill>
                        <a:latin typeface="Cambria Math" panose="02040503050406030204" pitchFamily="18" charset="0"/>
                      </a:rPr>
                      <m:t>𝑃</m:t>
                    </m:r>
                    <m:d>
                      <m:dPr>
                        <m:ctrlPr>
                          <a:rPr lang="zh-CN" altLang="en-US" sz="2400" i="1">
                            <a:solidFill>
                              <a:srgbClr val="0000FF"/>
                            </a:solidFill>
                            <a:latin typeface="Cambria Math" panose="02040503050406030204" pitchFamily="18" charset="0"/>
                          </a:rPr>
                        </m:ctrlPr>
                      </m:dPr>
                      <m:e>
                        <m:r>
                          <a:rPr lang="en-US" altLang="zh-CN" sz="2400" i="1">
                            <a:solidFill>
                              <a:srgbClr val="0000FF"/>
                            </a:solidFill>
                            <a:latin typeface="Cambria Math" panose="02040503050406030204" pitchFamily="18" charset="0"/>
                          </a:rPr>
                          <m:t>𝑥</m:t>
                        </m:r>
                        <m:r>
                          <a:rPr lang="en-US" altLang="zh-CN" sz="2400" i="1">
                            <a:solidFill>
                              <a:srgbClr val="0000FF"/>
                            </a:solidFill>
                            <a:latin typeface="Cambria Math" panose="02040503050406030204" pitchFamily="18" charset="0"/>
                          </a:rPr>
                          <m:t>,</m:t>
                        </m:r>
                        <m:r>
                          <a:rPr lang="en-US" altLang="zh-CN" sz="2400" i="1">
                            <a:solidFill>
                              <a:srgbClr val="0000FF"/>
                            </a:solidFill>
                            <a:latin typeface="Cambria Math" panose="02040503050406030204" pitchFamily="18" charset="0"/>
                          </a:rPr>
                          <m:t>𝑦</m:t>
                        </m:r>
                      </m:e>
                    </m:d>
                  </m:oMath>
                </a14:m>
                <a:r>
                  <a:rPr lang="zh-CN" altLang="en-US" sz="2400" dirty="0">
                    <a:solidFill>
                      <a:srgbClr val="0000FF"/>
                    </a:solidFill>
                  </a:rPr>
                  <a:t> 在有向曲线弧</a:t>
                </a:r>
                <a14:m>
                  <m:oMath xmlns:m="http://schemas.openxmlformats.org/officeDocument/2006/math">
                    <m:r>
                      <a:rPr lang="en-US" altLang="zh-CN" sz="2400" i="1">
                        <a:solidFill>
                          <a:srgbClr val="0000FF"/>
                        </a:solidFill>
                        <a:latin typeface="Cambria Math" panose="02040503050406030204" pitchFamily="18" charset="0"/>
                      </a:rPr>
                      <m:t>𝐿</m:t>
                    </m:r>
                  </m:oMath>
                </a14:m>
                <a:r>
                  <a:rPr lang="zh-CN" altLang="en-US" sz="2400" dirty="0">
                    <a:solidFill>
                      <a:srgbClr val="0000FF"/>
                    </a:solidFill>
                  </a:rPr>
                  <a:t>上对坐标</a:t>
                </a:r>
                <a14:m>
                  <m:oMath xmlns:m="http://schemas.openxmlformats.org/officeDocument/2006/math">
                    <m:r>
                      <a:rPr lang="en-US" altLang="zh-CN" sz="2400" i="1">
                        <a:solidFill>
                          <a:srgbClr val="0000FF"/>
                        </a:solidFill>
                        <a:latin typeface="Cambria Math" panose="02040503050406030204" pitchFamily="18" charset="0"/>
                      </a:rPr>
                      <m:t>𝑥</m:t>
                    </m:r>
                  </m:oMath>
                </a14:m>
                <a:r>
                  <a:rPr lang="zh-CN" altLang="en-US" sz="2400" dirty="0">
                    <a:solidFill>
                      <a:srgbClr val="0000FF"/>
                    </a:solidFill>
                  </a:rPr>
                  <a:t>的曲线积分</a:t>
                </a:r>
                <a:r>
                  <a:rPr lang="zh-CN" altLang="en-US" sz="2400" dirty="0"/>
                  <a:t>，记作 ： </a:t>
                </a:r>
                <a14:m>
                  <m:oMath xmlns:m="http://schemas.openxmlformats.org/officeDocument/2006/math">
                    <m:nary>
                      <m:naryPr>
                        <m:limLoc m:val="subSup"/>
                        <m:grow m:val="on"/>
                        <m:supHide m:val="on"/>
                        <m:ctrlPr>
                          <a:rPr lang="zh-CN" altLang="en-US" sz="2400" i="1">
                            <a:latin typeface="Cambria Math" panose="02040503050406030204" pitchFamily="18" charset="0"/>
                          </a:rPr>
                        </m:ctrlPr>
                      </m:naryPr>
                      <m:sub>
                        <m:r>
                          <a:rPr lang="zh-CN" altLang="en-US" sz="2400" i="1">
                            <a:latin typeface="Cambria Math" panose="02040503050406030204" pitchFamily="18" charset="0"/>
                          </a:rPr>
                          <m:t>𝐿</m:t>
                        </m:r>
                      </m:sub>
                      <m:sup/>
                      <m:e>
                        <m:r>
                          <a:rPr lang="zh-CN" altLang="en-US" sz="2400" i="1">
                            <a:latin typeface="Cambria Math" panose="02040503050406030204" pitchFamily="18" charset="0"/>
                          </a:rPr>
                          <m:t>𝑃</m:t>
                        </m:r>
                        <m:d>
                          <m:dPr>
                            <m:ctrlPr>
                              <a:rPr lang="zh-CN" altLang="en-US" sz="2400" i="1">
                                <a:latin typeface="Cambria Math" panose="02040503050406030204" pitchFamily="18" charset="0"/>
                              </a:rPr>
                            </m:ctrlPr>
                          </m:dPr>
                          <m:e>
                            <m:r>
                              <a:rPr lang="zh-CN" altLang="en-US" sz="2400" i="1">
                                <a:latin typeface="Cambria Math" panose="02040503050406030204" pitchFamily="18" charset="0"/>
                              </a:rPr>
                              <m:t>𝑥</m:t>
                            </m:r>
                            <m:r>
                              <a:rPr lang="zh-CN" altLang="en-US" sz="2400">
                                <a:latin typeface="Cambria Math" panose="02040503050406030204" pitchFamily="18" charset="0"/>
                              </a:rPr>
                              <m:t>,</m:t>
                            </m:r>
                            <m:r>
                              <a:rPr lang="zh-CN" altLang="en-US" sz="2400" i="1">
                                <a:latin typeface="Cambria Math" panose="02040503050406030204" pitchFamily="18" charset="0"/>
                              </a:rPr>
                              <m:t>𝑦</m:t>
                            </m:r>
                          </m:e>
                        </m:d>
                        <m:r>
                          <m:rPr>
                            <m:nor/>
                          </m:rPr>
                          <a:rPr lang="zh-CN" altLang="en-US" sz="2400">
                            <a:latin typeface="Cambria Math" panose="02040503050406030204" pitchFamily="18" charset="0"/>
                          </a:rPr>
                          <m:t>d</m:t>
                        </m:r>
                        <m:r>
                          <a:rPr lang="zh-CN" altLang="en-US" sz="2400" i="1">
                            <a:latin typeface="Cambria Math" panose="02040503050406030204" pitchFamily="18" charset="0"/>
                          </a:rPr>
                          <m:t>𝑥</m:t>
                        </m:r>
                      </m:e>
                    </m:nary>
                  </m:oMath>
                </a14:m>
                <a:r>
                  <a:rPr lang="zh-CN" altLang="en-US" sz="2400" dirty="0"/>
                  <a:t> </a:t>
                </a:r>
              </a:p>
            </p:txBody>
          </p:sp>
        </mc:Choice>
        <mc:Fallback xmlns="">
          <p:sp>
            <p:nvSpPr>
              <p:cNvPr id="7" name="矩形 6"/>
              <p:cNvSpPr>
                <a:spLocks noRot="1" noChangeAspect="1" noMove="1" noResize="1" noEditPoints="1" noAdjustHandles="1" noChangeArrowheads="1" noChangeShapeType="1" noTextEdit="1"/>
              </p:cNvSpPr>
              <p:nvPr/>
            </p:nvSpPr>
            <p:spPr>
              <a:xfrm>
                <a:off x="1424474" y="1491250"/>
                <a:ext cx="9856236" cy="2638479"/>
              </a:xfrm>
              <a:prstGeom prst="rect">
                <a:avLst/>
              </a:prstGeom>
              <a:blipFill>
                <a:blip r:embed="rId8"/>
                <a:stretch>
                  <a:fillRect l="-989" t="-2546" r="-1793" b="-3958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矩形 18"/>
              <p:cNvSpPr/>
              <p:nvPr/>
            </p:nvSpPr>
            <p:spPr>
              <a:xfrm>
                <a:off x="1424474" y="4738789"/>
                <a:ext cx="9744269" cy="999761"/>
              </a:xfrm>
              <a:prstGeom prst="rect">
                <a:avLst/>
              </a:prstGeom>
            </p:spPr>
            <p:txBody>
              <a:bodyPr wrap="square">
                <a:spAutoFit/>
              </a:bodyPr>
              <a:lstStyle/>
              <a:p>
                <a:r>
                  <a:rPr lang="zh-CN" altLang="en-US" sz="2400" dirty="0"/>
                  <a:t>同理，若 </a:t>
                </a:r>
                <a14:m>
                  <m:oMath xmlns:m="http://schemas.openxmlformats.org/officeDocument/2006/math">
                    <m:limLow>
                      <m:limLowPr>
                        <m:ctrlPr>
                          <a:rPr lang="zh-CN" altLang="en-US" sz="2400" i="1">
                            <a:latin typeface="Cambria Math" panose="02040503050406030204" pitchFamily="18" charset="0"/>
                          </a:rPr>
                        </m:ctrlPr>
                      </m:limLowPr>
                      <m:e>
                        <m:r>
                          <m:rPr>
                            <m:sty m:val="p"/>
                          </m:rPr>
                          <a:rPr lang="zh-CN" altLang="en-US" sz="2400">
                            <a:latin typeface="Cambria Math" panose="02040503050406030204" pitchFamily="18" charset="0"/>
                          </a:rPr>
                          <m:t>lim</m:t>
                        </m:r>
                      </m:e>
                      <m:lim>
                        <m:r>
                          <a:rPr lang="zh-CN" altLang="en-US" sz="2400" i="1">
                            <a:latin typeface="Cambria Math" panose="02040503050406030204" pitchFamily="18" charset="0"/>
                          </a:rPr>
                          <m:t>𝜆</m:t>
                        </m:r>
                        <m:r>
                          <a:rPr lang="zh-CN" altLang="en-US" sz="2400">
                            <a:latin typeface="Cambria Math" panose="02040503050406030204" pitchFamily="18" charset="0"/>
                          </a:rPr>
                          <m:t>→0</m:t>
                        </m:r>
                      </m:lim>
                    </m:limLow>
                    <m:r>
                      <a:rPr lang="zh-CN" altLang="en-US" sz="2400">
                        <a:latin typeface="Cambria Math" panose="02040503050406030204" pitchFamily="18" charset="0"/>
                      </a:rPr>
                      <m:t>=</m:t>
                    </m:r>
                    <m:nary>
                      <m:naryPr>
                        <m:chr m:val="∑"/>
                        <m:limLoc m:val="undOvr"/>
                        <m:grow m:val="on"/>
                        <m:ctrlPr>
                          <a:rPr lang="zh-CN" altLang="en-US" sz="2400" i="1">
                            <a:latin typeface="Cambria Math" panose="02040503050406030204" pitchFamily="18" charset="0"/>
                          </a:rPr>
                        </m:ctrlPr>
                      </m:naryPr>
                      <m:sub>
                        <m:r>
                          <a:rPr lang="zh-CN" altLang="en-US" sz="2400" i="1">
                            <a:latin typeface="Cambria Math" panose="02040503050406030204" pitchFamily="18" charset="0"/>
                          </a:rPr>
                          <m:t>𝑖</m:t>
                        </m:r>
                        <m:r>
                          <a:rPr lang="zh-CN" altLang="en-US" sz="2400">
                            <a:latin typeface="Cambria Math" panose="02040503050406030204" pitchFamily="18" charset="0"/>
                          </a:rPr>
                          <m:t>=1</m:t>
                        </m:r>
                      </m:sub>
                      <m:sup>
                        <m:r>
                          <a:rPr lang="zh-CN" altLang="en-US" sz="2400" i="1">
                            <a:latin typeface="Cambria Math" panose="02040503050406030204" pitchFamily="18" charset="0"/>
                          </a:rPr>
                          <m:t>𝑛</m:t>
                        </m:r>
                      </m:sup>
                      <m:e>
                        <m:r>
                          <a:rPr lang="en-US" altLang="zh-CN" sz="2400" b="0" i="1" smtClean="0">
                            <a:latin typeface="Cambria Math" panose="02040503050406030204" pitchFamily="18" charset="0"/>
                          </a:rPr>
                          <m:t>𝑄</m:t>
                        </m:r>
                      </m:e>
                    </m:nary>
                    <m:d>
                      <m:dPr>
                        <m:ctrlPr>
                          <a:rPr lang="zh-CN" altLang="en-US" sz="2400" i="1">
                            <a:latin typeface="Cambria Math" panose="02040503050406030204" pitchFamily="18" charset="0"/>
                          </a:rPr>
                        </m:ctrlPr>
                      </m:dPr>
                      <m:e>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𝜉</m:t>
                            </m:r>
                          </m:e>
                          <m:sub>
                            <m:r>
                              <a:rPr lang="zh-CN" altLang="en-US" sz="2400" i="1">
                                <a:latin typeface="Cambria Math" panose="02040503050406030204" pitchFamily="18" charset="0"/>
                              </a:rPr>
                              <m:t>𝑖</m:t>
                            </m:r>
                          </m:sub>
                        </m:sSub>
                        <m:r>
                          <a:rPr lang="zh-CN" altLang="en-US" sz="2400">
                            <a:latin typeface="Cambria Math" panose="02040503050406030204" pitchFamily="18" charset="0"/>
                          </a:rPr>
                          <m:t>,</m:t>
                        </m:r>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𝜂</m:t>
                            </m:r>
                          </m:e>
                          <m:sub>
                            <m:r>
                              <a:rPr lang="zh-CN" altLang="en-US" sz="2400" i="1">
                                <a:latin typeface="Cambria Math" panose="02040503050406030204" pitchFamily="18" charset="0"/>
                              </a:rPr>
                              <m:t>𝑖</m:t>
                            </m:r>
                          </m:sub>
                        </m:sSub>
                      </m:e>
                    </m:d>
                    <m:r>
                      <a:rPr lang="zh-CN" altLang="en-US" sz="2400" i="1">
                        <a:latin typeface="Cambria Math" panose="02040503050406030204" pitchFamily="18" charset="0"/>
                      </a:rPr>
                      <m:t>𝛥</m:t>
                    </m:r>
                    <m:sSub>
                      <m:sSubPr>
                        <m:ctrlPr>
                          <a:rPr lang="zh-CN" altLang="en-US" sz="2400" i="1">
                            <a:latin typeface="Cambria Math" panose="02040503050406030204" pitchFamily="18" charset="0"/>
                          </a:rPr>
                        </m:ctrlPr>
                      </m:sSubPr>
                      <m:e>
                        <m:r>
                          <a:rPr lang="en-US" altLang="zh-CN" sz="2400" b="0" i="1" smtClean="0">
                            <a:latin typeface="Cambria Math" panose="02040503050406030204" pitchFamily="18" charset="0"/>
                          </a:rPr>
                          <m:t>𝑦</m:t>
                        </m:r>
                      </m:e>
                      <m:sub>
                        <m:r>
                          <a:rPr lang="zh-CN" altLang="en-US" sz="2400" i="1">
                            <a:latin typeface="Cambria Math" panose="02040503050406030204" pitchFamily="18" charset="0"/>
                          </a:rPr>
                          <m:t>𝑖</m:t>
                        </m:r>
                      </m:sub>
                    </m:sSub>
                  </m:oMath>
                </a14:m>
                <a:r>
                  <a:rPr lang="zh-CN" altLang="en-US" sz="2400" dirty="0"/>
                  <a:t>存在，则称此极限为</a:t>
                </a:r>
                <a:r>
                  <a:rPr lang="zh-CN" altLang="en-US" sz="2400" dirty="0">
                    <a:solidFill>
                      <a:srgbClr val="0000FF"/>
                    </a:solidFill>
                  </a:rPr>
                  <a:t>函数</a:t>
                </a:r>
                <a14:m>
                  <m:oMath xmlns:m="http://schemas.openxmlformats.org/officeDocument/2006/math">
                    <m:r>
                      <a:rPr lang="en-US" altLang="zh-CN" sz="2400" i="1">
                        <a:solidFill>
                          <a:srgbClr val="0000FF"/>
                        </a:solidFill>
                        <a:latin typeface="Cambria Math" panose="02040503050406030204" pitchFamily="18" charset="0"/>
                      </a:rPr>
                      <m:t>𝑄</m:t>
                    </m:r>
                    <m:d>
                      <m:dPr>
                        <m:ctrlPr>
                          <a:rPr lang="zh-CN" altLang="en-US" sz="2400" i="1">
                            <a:solidFill>
                              <a:srgbClr val="0000FF"/>
                            </a:solidFill>
                            <a:latin typeface="Cambria Math" panose="02040503050406030204" pitchFamily="18" charset="0"/>
                          </a:rPr>
                        </m:ctrlPr>
                      </m:dPr>
                      <m:e>
                        <m:r>
                          <a:rPr lang="en-US" altLang="zh-CN" sz="2400" i="1">
                            <a:solidFill>
                              <a:srgbClr val="0000FF"/>
                            </a:solidFill>
                            <a:latin typeface="Cambria Math" panose="02040503050406030204" pitchFamily="18" charset="0"/>
                          </a:rPr>
                          <m:t>𝑥</m:t>
                        </m:r>
                        <m:r>
                          <a:rPr lang="en-US" altLang="zh-CN" sz="2400" i="1">
                            <a:solidFill>
                              <a:srgbClr val="0000FF"/>
                            </a:solidFill>
                            <a:latin typeface="Cambria Math" panose="02040503050406030204" pitchFamily="18" charset="0"/>
                          </a:rPr>
                          <m:t>,</m:t>
                        </m:r>
                        <m:r>
                          <a:rPr lang="en-US" altLang="zh-CN" sz="2400" i="1">
                            <a:solidFill>
                              <a:srgbClr val="0000FF"/>
                            </a:solidFill>
                            <a:latin typeface="Cambria Math" panose="02040503050406030204" pitchFamily="18" charset="0"/>
                          </a:rPr>
                          <m:t>𝑦</m:t>
                        </m:r>
                      </m:e>
                    </m:d>
                  </m:oMath>
                </a14:m>
                <a:r>
                  <a:rPr lang="zh-CN" altLang="en-US" sz="2400" dirty="0">
                    <a:solidFill>
                      <a:srgbClr val="0000FF"/>
                    </a:solidFill>
                  </a:rPr>
                  <a:t> 在有向曲线弧 </a:t>
                </a:r>
                <a14:m>
                  <m:oMath xmlns:m="http://schemas.openxmlformats.org/officeDocument/2006/math">
                    <m:r>
                      <a:rPr lang="en-US" altLang="zh-CN" sz="2400" i="1">
                        <a:solidFill>
                          <a:srgbClr val="0000FF"/>
                        </a:solidFill>
                        <a:latin typeface="Cambria Math" panose="02040503050406030204" pitchFamily="18" charset="0"/>
                      </a:rPr>
                      <m:t>𝐿</m:t>
                    </m:r>
                  </m:oMath>
                </a14:m>
                <a:r>
                  <a:rPr lang="zh-CN" altLang="en-US" sz="2400" dirty="0">
                    <a:solidFill>
                      <a:srgbClr val="0000FF"/>
                    </a:solidFill>
                  </a:rPr>
                  <a:t>上对坐标</a:t>
                </a:r>
                <a14:m>
                  <m:oMath xmlns:m="http://schemas.openxmlformats.org/officeDocument/2006/math">
                    <m:r>
                      <a:rPr lang="en-US" altLang="zh-CN" sz="2400" i="1">
                        <a:solidFill>
                          <a:srgbClr val="0000FF"/>
                        </a:solidFill>
                        <a:latin typeface="Cambria Math" panose="02040503050406030204" pitchFamily="18" charset="0"/>
                      </a:rPr>
                      <m:t>𝑦</m:t>
                    </m:r>
                  </m:oMath>
                </a14:m>
                <a:r>
                  <a:rPr lang="zh-CN" altLang="en-US" sz="2400" dirty="0">
                    <a:solidFill>
                      <a:srgbClr val="0000FF"/>
                    </a:solidFill>
                  </a:rPr>
                  <a:t>的曲线积分</a:t>
                </a:r>
                <a:r>
                  <a:rPr lang="zh-CN" altLang="en-US" sz="2400" dirty="0"/>
                  <a:t>，记作 ： </a:t>
                </a:r>
                <a14:m>
                  <m:oMath xmlns:m="http://schemas.openxmlformats.org/officeDocument/2006/math">
                    <m:nary>
                      <m:naryPr>
                        <m:limLoc m:val="subSup"/>
                        <m:grow m:val="on"/>
                        <m:supHide m:val="on"/>
                        <m:ctrlPr>
                          <a:rPr lang="zh-CN" altLang="en-US" sz="2400" i="1">
                            <a:latin typeface="Cambria Math" panose="02040503050406030204" pitchFamily="18" charset="0"/>
                          </a:rPr>
                        </m:ctrlPr>
                      </m:naryPr>
                      <m:sub>
                        <m:r>
                          <a:rPr lang="zh-CN" altLang="en-US" sz="2400" i="1">
                            <a:latin typeface="Cambria Math" panose="02040503050406030204" pitchFamily="18" charset="0"/>
                          </a:rPr>
                          <m:t>𝐿</m:t>
                        </m:r>
                      </m:sub>
                      <m:sup/>
                      <m:e>
                        <m:r>
                          <a:rPr lang="en-US" altLang="zh-CN" sz="2400" b="0" i="1" smtClean="0">
                            <a:latin typeface="Cambria Math" panose="02040503050406030204" pitchFamily="18" charset="0"/>
                          </a:rPr>
                          <m:t>𝑄</m:t>
                        </m:r>
                        <m:d>
                          <m:dPr>
                            <m:ctrlPr>
                              <a:rPr lang="zh-CN" altLang="en-US" sz="2400" i="1">
                                <a:latin typeface="Cambria Math" panose="02040503050406030204" pitchFamily="18" charset="0"/>
                              </a:rPr>
                            </m:ctrlPr>
                          </m:dPr>
                          <m:e>
                            <m:r>
                              <a:rPr lang="zh-CN" altLang="en-US" sz="2400" i="1">
                                <a:latin typeface="Cambria Math" panose="02040503050406030204" pitchFamily="18" charset="0"/>
                              </a:rPr>
                              <m:t>𝑥</m:t>
                            </m:r>
                            <m:r>
                              <a:rPr lang="zh-CN" altLang="en-US" sz="2400">
                                <a:latin typeface="Cambria Math" panose="02040503050406030204" pitchFamily="18" charset="0"/>
                              </a:rPr>
                              <m:t>,</m:t>
                            </m:r>
                            <m:r>
                              <a:rPr lang="zh-CN" altLang="en-US" sz="2400" i="1">
                                <a:latin typeface="Cambria Math" panose="02040503050406030204" pitchFamily="18" charset="0"/>
                              </a:rPr>
                              <m:t>𝑦</m:t>
                            </m:r>
                          </m:e>
                        </m:d>
                        <m:r>
                          <m:rPr>
                            <m:nor/>
                          </m:rPr>
                          <a:rPr lang="zh-CN" altLang="en-US" sz="2400">
                            <a:latin typeface="Cambria Math" panose="02040503050406030204" pitchFamily="18" charset="0"/>
                          </a:rPr>
                          <m:t>d</m:t>
                        </m:r>
                        <m:r>
                          <a:rPr lang="en-US" altLang="zh-CN" sz="2400" b="0" i="1" smtClean="0">
                            <a:latin typeface="Cambria Math" panose="02040503050406030204" pitchFamily="18" charset="0"/>
                          </a:rPr>
                          <m:t>𝑦</m:t>
                        </m:r>
                      </m:e>
                    </m:nary>
                  </m:oMath>
                </a14:m>
                <a:r>
                  <a:rPr lang="zh-CN" altLang="en-US" sz="2400" dirty="0"/>
                  <a:t> </a:t>
                </a:r>
              </a:p>
            </p:txBody>
          </p:sp>
        </mc:Choice>
        <mc:Fallback xmlns="">
          <p:sp>
            <p:nvSpPr>
              <p:cNvPr id="19" name="矩形 18"/>
              <p:cNvSpPr>
                <a:spLocks noRot="1" noChangeAspect="1" noMove="1" noResize="1" noEditPoints="1" noAdjustHandles="1" noChangeArrowheads="1" noChangeShapeType="1" noTextEdit="1"/>
              </p:cNvSpPr>
              <p:nvPr/>
            </p:nvSpPr>
            <p:spPr>
              <a:xfrm>
                <a:off x="1424474" y="4738789"/>
                <a:ext cx="9744269" cy="999761"/>
              </a:xfrm>
              <a:prstGeom prst="rect">
                <a:avLst/>
              </a:prstGeom>
              <a:blipFill>
                <a:blip r:embed="rId10"/>
                <a:stretch>
                  <a:fillRect l="-1001" t="-59146" b="-10548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p:cNvSpPr/>
              <p:nvPr/>
            </p:nvSpPr>
            <p:spPr>
              <a:xfrm>
                <a:off x="3028728" y="3929155"/>
                <a:ext cx="3974228" cy="93262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nary>
                        <m:naryPr>
                          <m:limLoc m:val="subSup"/>
                          <m:grow m:val="on"/>
                          <m:supHide m:val="on"/>
                          <m:ctrlPr>
                            <a:rPr lang="zh-CN" altLang="en-US" sz="2000" i="1" smtClean="0">
                              <a:solidFill>
                                <a:prstClr val="black"/>
                              </a:solidFill>
                              <a:latin typeface="Cambria Math" panose="02040503050406030204" pitchFamily="18" charset="0"/>
                            </a:rPr>
                          </m:ctrlPr>
                        </m:naryPr>
                        <m:sub>
                          <m:r>
                            <a:rPr lang="zh-CN" altLang="en-US" sz="2000" i="1">
                              <a:solidFill>
                                <a:prstClr val="black"/>
                              </a:solidFill>
                              <a:latin typeface="Cambria Math" panose="02040503050406030204" pitchFamily="18" charset="0"/>
                            </a:rPr>
                            <m:t>𝐿</m:t>
                          </m:r>
                        </m:sub>
                        <m:sup/>
                        <m:e>
                          <m:r>
                            <a:rPr lang="zh-CN" altLang="en-US" sz="2000" i="1">
                              <a:solidFill>
                                <a:prstClr val="black"/>
                              </a:solidFill>
                              <a:latin typeface="Cambria Math" panose="02040503050406030204" pitchFamily="18" charset="0"/>
                            </a:rPr>
                            <m:t>𝑃</m:t>
                          </m:r>
                          <m:d>
                            <m:dPr>
                              <m:ctrlPr>
                                <a:rPr lang="zh-CN" altLang="en-US" sz="2000" i="1">
                                  <a:solidFill>
                                    <a:prstClr val="black"/>
                                  </a:solidFill>
                                  <a:latin typeface="Cambria Math" panose="02040503050406030204" pitchFamily="18" charset="0"/>
                                </a:rPr>
                              </m:ctrlPr>
                            </m:dPr>
                            <m:e>
                              <m:r>
                                <a:rPr lang="zh-CN" altLang="en-US" sz="2000" i="1">
                                  <a:solidFill>
                                    <a:prstClr val="black"/>
                                  </a:solidFill>
                                  <a:latin typeface="Cambria Math" panose="02040503050406030204" pitchFamily="18" charset="0"/>
                                </a:rPr>
                                <m:t>𝑥</m:t>
                              </m:r>
                              <m:r>
                                <a:rPr lang="zh-CN" altLang="en-US" sz="2000">
                                  <a:solidFill>
                                    <a:prstClr val="black"/>
                                  </a:solidFill>
                                  <a:latin typeface="Cambria Math" panose="02040503050406030204" pitchFamily="18" charset="0"/>
                                </a:rPr>
                                <m:t>,</m:t>
                              </m:r>
                              <m:r>
                                <a:rPr lang="zh-CN" altLang="en-US" sz="2000" i="1">
                                  <a:solidFill>
                                    <a:prstClr val="black"/>
                                  </a:solidFill>
                                  <a:latin typeface="Cambria Math" panose="02040503050406030204" pitchFamily="18" charset="0"/>
                                </a:rPr>
                                <m:t>𝑦</m:t>
                              </m:r>
                            </m:e>
                          </m:d>
                          <m:r>
                            <m:rPr>
                              <m:nor/>
                            </m:rPr>
                            <a:rPr lang="zh-CN" altLang="en-US" sz="2000">
                              <a:solidFill>
                                <a:prstClr val="black"/>
                              </a:solidFill>
                              <a:latin typeface="Cambria Math" panose="02040503050406030204" pitchFamily="18" charset="0"/>
                            </a:rPr>
                            <m:t>d</m:t>
                          </m:r>
                          <m:r>
                            <a:rPr lang="zh-CN" altLang="en-US" sz="2000" i="1">
                              <a:solidFill>
                                <a:prstClr val="black"/>
                              </a:solidFill>
                              <a:latin typeface="Cambria Math" panose="02040503050406030204" pitchFamily="18" charset="0"/>
                            </a:rPr>
                            <m:t>𝑥</m:t>
                          </m:r>
                        </m:e>
                      </m:nary>
                      <m:r>
                        <a:rPr lang="en-US" altLang="zh-CN" sz="2000" b="0" i="1" smtClean="0">
                          <a:solidFill>
                            <a:prstClr val="black"/>
                          </a:solidFill>
                          <a:latin typeface="Cambria Math" panose="02040503050406030204" pitchFamily="18" charset="0"/>
                        </a:rPr>
                        <m:t>=</m:t>
                      </m:r>
                      <m:limLow>
                        <m:limLowPr>
                          <m:ctrlPr>
                            <a:rPr lang="zh-CN" altLang="en-US" sz="2000" i="1">
                              <a:solidFill>
                                <a:prstClr val="black"/>
                              </a:solidFill>
                              <a:latin typeface="Cambria Math" panose="02040503050406030204" pitchFamily="18" charset="0"/>
                            </a:rPr>
                          </m:ctrlPr>
                        </m:limLowPr>
                        <m:e>
                          <m:r>
                            <m:rPr>
                              <m:sty m:val="p"/>
                            </m:rPr>
                            <a:rPr lang="zh-CN" altLang="en-US" sz="2000">
                              <a:solidFill>
                                <a:prstClr val="black"/>
                              </a:solidFill>
                              <a:latin typeface="Cambria Math" panose="02040503050406030204" pitchFamily="18" charset="0"/>
                            </a:rPr>
                            <m:t>lim</m:t>
                          </m:r>
                        </m:e>
                        <m:lim>
                          <m:r>
                            <a:rPr lang="zh-CN" altLang="en-US" sz="2000" i="1">
                              <a:solidFill>
                                <a:prstClr val="black"/>
                              </a:solidFill>
                              <a:latin typeface="Cambria Math" panose="02040503050406030204" pitchFamily="18" charset="0"/>
                            </a:rPr>
                            <m:t>𝜆</m:t>
                          </m:r>
                          <m:r>
                            <a:rPr lang="zh-CN" altLang="en-US" sz="2000">
                              <a:solidFill>
                                <a:prstClr val="black"/>
                              </a:solidFill>
                              <a:latin typeface="Cambria Math" panose="02040503050406030204" pitchFamily="18" charset="0"/>
                            </a:rPr>
                            <m:t>→0</m:t>
                          </m:r>
                        </m:lim>
                      </m:limLow>
                      <m:nary>
                        <m:naryPr>
                          <m:chr m:val="∑"/>
                          <m:limLoc m:val="undOvr"/>
                          <m:grow m:val="on"/>
                          <m:ctrlPr>
                            <a:rPr lang="zh-CN" altLang="en-US" sz="2000" i="1">
                              <a:solidFill>
                                <a:prstClr val="black"/>
                              </a:solidFill>
                              <a:latin typeface="Cambria Math" panose="02040503050406030204" pitchFamily="18" charset="0"/>
                            </a:rPr>
                          </m:ctrlPr>
                        </m:naryPr>
                        <m:sub>
                          <m:r>
                            <a:rPr lang="zh-CN" altLang="en-US" sz="2000" i="1">
                              <a:solidFill>
                                <a:prstClr val="black"/>
                              </a:solidFill>
                              <a:latin typeface="Cambria Math" panose="02040503050406030204" pitchFamily="18" charset="0"/>
                            </a:rPr>
                            <m:t>𝑖</m:t>
                          </m:r>
                          <m:r>
                            <a:rPr lang="zh-CN" altLang="en-US" sz="2000">
                              <a:solidFill>
                                <a:prstClr val="black"/>
                              </a:solidFill>
                              <a:latin typeface="Cambria Math" panose="02040503050406030204" pitchFamily="18" charset="0"/>
                            </a:rPr>
                            <m:t>=1</m:t>
                          </m:r>
                        </m:sub>
                        <m:sup>
                          <m:r>
                            <a:rPr lang="zh-CN" altLang="en-US" sz="2000" i="1">
                              <a:solidFill>
                                <a:prstClr val="black"/>
                              </a:solidFill>
                              <a:latin typeface="Cambria Math" panose="02040503050406030204" pitchFamily="18" charset="0"/>
                            </a:rPr>
                            <m:t>𝑛</m:t>
                          </m:r>
                        </m:sup>
                        <m:e>
                          <m:r>
                            <a:rPr lang="zh-CN" altLang="en-US" sz="2000" i="1">
                              <a:solidFill>
                                <a:prstClr val="black"/>
                              </a:solidFill>
                              <a:latin typeface="Cambria Math" panose="02040503050406030204" pitchFamily="18" charset="0"/>
                            </a:rPr>
                            <m:t>𝑃</m:t>
                          </m:r>
                        </m:e>
                      </m:nary>
                      <m:d>
                        <m:dPr>
                          <m:ctrlPr>
                            <a:rPr lang="zh-CN" altLang="en-US" sz="2000" i="1">
                              <a:solidFill>
                                <a:prstClr val="black"/>
                              </a:solidFill>
                              <a:latin typeface="Cambria Math" panose="02040503050406030204" pitchFamily="18" charset="0"/>
                            </a:rPr>
                          </m:ctrlPr>
                        </m:dPr>
                        <m:e>
                          <m:sSub>
                            <m:sSubPr>
                              <m:ctrlPr>
                                <a:rPr lang="zh-CN" altLang="en-US" sz="2000" i="1">
                                  <a:solidFill>
                                    <a:prstClr val="black"/>
                                  </a:solidFill>
                                  <a:latin typeface="Cambria Math" panose="02040503050406030204" pitchFamily="18" charset="0"/>
                                </a:rPr>
                              </m:ctrlPr>
                            </m:sSubPr>
                            <m:e>
                              <m:r>
                                <a:rPr lang="zh-CN" altLang="en-US" sz="2000" i="1">
                                  <a:solidFill>
                                    <a:prstClr val="black"/>
                                  </a:solidFill>
                                  <a:latin typeface="Cambria Math" panose="02040503050406030204" pitchFamily="18" charset="0"/>
                                </a:rPr>
                                <m:t>𝜉</m:t>
                              </m:r>
                            </m:e>
                            <m:sub>
                              <m:r>
                                <a:rPr lang="zh-CN" altLang="en-US" sz="2000" i="1">
                                  <a:solidFill>
                                    <a:prstClr val="black"/>
                                  </a:solidFill>
                                  <a:latin typeface="Cambria Math" panose="02040503050406030204" pitchFamily="18" charset="0"/>
                                </a:rPr>
                                <m:t>𝑖</m:t>
                              </m:r>
                            </m:sub>
                          </m:sSub>
                          <m:r>
                            <a:rPr lang="zh-CN" altLang="en-US" sz="2000">
                              <a:solidFill>
                                <a:prstClr val="black"/>
                              </a:solidFill>
                              <a:latin typeface="Cambria Math" panose="02040503050406030204" pitchFamily="18" charset="0"/>
                            </a:rPr>
                            <m:t>,</m:t>
                          </m:r>
                          <m:sSub>
                            <m:sSubPr>
                              <m:ctrlPr>
                                <a:rPr lang="zh-CN" altLang="en-US" sz="2000" i="1">
                                  <a:solidFill>
                                    <a:prstClr val="black"/>
                                  </a:solidFill>
                                  <a:latin typeface="Cambria Math" panose="02040503050406030204" pitchFamily="18" charset="0"/>
                                </a:rPr>
                              </m:ctrlPr>
                            </m:sSubPr>
                            <m:e>
                              <m:r>
                                <a:rPr lang="zh-CN" altLang="en-US" sz="2000" i="1">
                                  <a:solidFill>
                                    <a:prstClr val="black"/>
                                  </a:solidFill>
                                  <a:latin typeface="Cambria Math" panose="02040503050406030204" pitchFamily="18" charset="0"/>
                                </a:rPr>
                                <m:t>𝜂</m:t>
                              </m:r>
                            </m:e>
                            <m:sub>
                              <m:r>
                                <a:rPr lang="zh-CN" altLang="en-US" sz="2000" i="1">
                                  <a:solidFill>
                                    <a:prstClr val="black"/>
                                  </a:solidFill>
                                  <a:latin typeface="Cambria Math" panose="02040503050406030204" pitchFamily="18" charset="0"/>
                                </a:rPr>
                                <m:t>𝑖</m:t>
                              </m:r>
                            </m:sub>
                          </m:sSub>
                        </m:e>
                      </m:d>
                      <m:r>
                        <a:rPr lang="zh-CN" altLang="en-US" sz="2000" i="1">
                          <a:solidFill>
                            <a:prstClr val="black"/>
                          </a:solidFill>
                          <a:latin typeface="Cambria Math" panose="02040503050406030204" pitchFamily="18" charset="0"/>
                        </a:rPr>
                        <m:t>𝛥</m:t>
                      </m:r>
                      <m:sSub>
                        <m:sSubPr>
                          <m:ctrlPr>
                            <a:rPr lang="zh-CN" altLang="en-US" sz="2000" i="1">
                              <a:solidFill>
                                <a:prstClr val="black"/>
                              </a:solidFill>
                              <a:latin typeface="Cambria Math" panose="02040503050406030204" pitchFamily="18" charset="0"/>
                            </a:rPr>
                          </m:ctrlPr>
                        </m:sSubPr>
                        <m:e>
                          <m:r>
                            <a:rPr lang="zh-CN" altLang="en-US" sz="2000" i="1">
                              <a:solidFill>
                                <a:prstClr val="black"/>
                              </a:solidFill>
                              <a:latin typeface="Cambria Math" panose="02040503050406030204" pitchFamily="18" charset="0"/>
                            </a:rPr>
                            <m:t>𝑥</m:t>
                          </m:r>
                        </m:e>
                        <m:sub>
                          <m:r>
                            <a:rPr lang="zh-CN" altLang="en-US" sz="2000" i="1">
                              <a:solidFill>
                                <a:prstClr val="black"/>
                              </a:solidFill>
                              <a:latin typeface="Cambria Math" panose="02040503050406030204" pitchFamily="18" charset="0"/>
                            </a:rPr>
                            <m:t>𝑖</m:t>
                          </m:r>
                        </m:sub>
                      </m:sSub>
                    </m:oMath>
                  </m:oMathPara>
                </a14:m>
                <a:endParaRPr lang="zh-CN" altLang="en-US" sz="1600" dirty="0"/>
              </a:p>
            </p:txBody>
          </p:sp>
        </mc:Choice>
        <mc:Fallback xmlns="">
          <p:sp>
            <p:nvSpPr>
              <p:cNvPr id="4" name="矩形 3"/>
              <p:cNvSpPr>
                <a:spLocks noRot="1" noChangeAspect="1" noMove="1" noResize="1" noEditPoints="1" noAdjustHandles="1" noChangeArrowheads="1" noChangeShapeType="1" noTextEdit="1"/>
              </p:cNvSpPr>
              <p:nvPr/>
            </p:nvSpPr>
            <p:spPr>
              <a:xfrm>
                <a:off x="3028728" y="3929155"/>
                <a:ext cx="3974228" cy="932628"/>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p:cNvSpPr/>
              <p:nvPr/>
            </p:nvSpPr>
            <p:spPr>
              <a:xfrm>
                <a:off x="2743638" y="5828942"/>
                <a:ext cx="7369710" cy="518668"/>
              </a:xfrm>
              <a:prstGeom prst="rect">
                <a:avLst/>
              </a:prstGeom>
            </p:spPr>
            <p:txBody>
              <a:bodyPr wrap="none">
                <a:spAutoFit/>
              </a:bodyPr>
              <a:lstStyle/>
              <a:p>
                <a14:m>
                  <m:oMath xmlns:m="http://schemas.openxmlformats.org/officeDocument/2006/math">
                    <m:nary>
                      <m:naryPr>
                        <m:limLoc m:val="subSup"/>
                        <m:grow m:val="on"/>
                        <m:supHide m:val="on"/>
                        <m:ctrlPr>
                          <a:rPr lang="zh-CN" altLang="en-US" sz="2400" i="1" smtClean="0">
                            <a:solidFill>
                              <a:prstClr val="black"/>
                            </a:solidFill>
                            <a:latin typeface="Cambria Math" panose="02040503050406030204" pitchFamily="18" charset="0"/>
                          </a:rPr>
                        </m:ctrlPr>
                      </m:naryPr>
                      <m:sub>
                        <m:r>
                          <a:rPr lang="zh-CN" altLang="en-US" sz="2400" i="1">
                            <a:solidFill>
                              <a:prstClr val="black"/>
                            </a:solidFill>
                            <a:latin typeface="Cambria Math" panose="02040503050406030204" pitchFamily="18" charset="0"/>
                          </a:rPr>
                          <m:t>𝐿</m:t>
                        </m:r>
                      </m:sub>
                      <m:sup/>
                      <m:e>
                        <m:r>
                          <a:rPr lang="zh-CN" altLang="en-US" sz="2400" i="1">
                            <a:solidFill>
                              <a:prstClr val="black"/>
                            </a:solidFill>
                            <a:latin typeface="Cambria Math" panose="02040503050406030204" pitchFamily="18" charset="0"/>
                          </a:rPr>
                          <m:t>𝑃</m:t>
                        </m:r>
                        <m:d>
                          <m:dPr>
                            <m:ctrlPr>
                              <a:rPr lang="zh-CN" altLang="en-US" sz="2400" i="1">
                                <a:solidFill>
                                  <a:prstClr val="black"/>
                                </a:solidFill>
                                <a:latin typeface="Cambria Math" panose="02040503050406030204" pitchFamily="18" charset="0"/>
                              </a:rPr>
                            </m:ctrlPr>
                          </m:dPr>
                          <m:e>
                            <m:r>
                              <a:rPr lang="zh-CN" altLang="en-US" sz="2400" i="1">
                                <a:solidFill>
                                  <a:prstClr val="black"/>
                                </a:solidFill>
                                <a:latin typeface="Cambria Math" panose="02040503050406030204" pitchFamily="18" charset="0"/>
                              </a:rPr>
                              <m:t>𝑥</m:t>
                            </m:r>
                            <m:r>
                              <a:rPr lang="zh-CN" altLang="en-US" sz="2400">
                                <a:solidFill>
                                  <a:prstClr val="black"/>
                                </a:solidFill>
                                <a:latin typeface="Cambria Math" panose="02040503050406030204" pitchFamily="18" charset="0"/>
                              </a:rPr>
                              <m:t>,</m:t>
                            </m:r>
                            <m:r>
                              <a:rPr lang="zh-CN" altLang="en-US" sz="2400" i="1">
                                <a:solidFill>
                                  <a:prstClr val="black"/>
                                </a:solidFill>
                                <a:latin typeface="Cambria Math" panose="02040503050406030204" pitchFamily="18" charset="0"/>
                              </a:rPr>
                              <m:t>𝑦</m:t>
                            </m:r>
                          </m:e>
                        </m:d>
                        <m:r>
                          <m:rPr>
                            <m:nor/>
                          </m:rPr>
                          <a:rPr lang="zh-CN" altLang="en-US" sz="2400">
                            <a:solidFill>
                              <a:prstClr val="black"/>
                            </a:solidFill>
                            <a:latin typeface="Cambria Math" panose="02040503050406030204" pitchFamily="18" charset="0"/>
                          </a:rPr>
                          <m:t>d</m:t>
                        </m:r>
                        <m:r>
                          <a:rPr lang="zh-CN" altLang="en-US" sz="2400" i="1">
                            <a:solidFill>
                              <a:prstClr val="black"/>
                            </a:solidFill>
                            <a:latin typeface="Cambria Math" panose="02040503050406030204" pitchFamily="18" charset="0"/>
                          </a:rPr>
                          <m:t>𝑥</m:t>
                        </m:r>
                      </m:e>
                    </m:nary>
                    <m:r>
                      <a:rPr lang="en-US" altLang="zh-CN" sz="2400" b="0" i="1" smtClean="0">
                        <a:solidFill>
                          <a:prstClr val="black"/>
                        </a:solidFill>
                        <a:latin typeface="Cambria Math" panose="02040503050406030204" pitchFamily="18" charset="0"/>
                      </a:rPr>
                      <m:t>+</m:t>
                    </m:r>
                    <m:nary>
                      <m:naryPr>
                        <m:limLoc m:val="subSup"/>
                        <m:grow m:val="on"/>
                        <m:supHide m:val="on"/>
                        <m:ctrlPr>
                          <a:rPr lang="zh-CN" altLang="en-US" sz="2400" i="1">
                            <a:solidFill>
                              <a:prstClr val="black"/>
                            </a:solidFill>
                            <a:latin typeface="Cambria Math" panose="02040503050406030204" pitchFamily="18" charset="0"/>
                          </a:rPr>
                        </m:ctrlPr>
                      </m:naryPr>
                      <m:sub>
                        <m:r>
                          <a:rPr lang="zh-CN" altLang="en-US" sz="2400" i="1">
                            <a:solidFill>
                              <a:prstClr val="black"/>
                            </a:solidFill>
                            <a:latin typeface="Cambria Math" panose="02040503050406030204" pitchFamily="18" charset="0"/>
                          </a:rPr>
                          <m:t>𝐿</m:t>
                        </m:r>
                      </m:sub>
                      <m:sup/>
                      <m:e>
                        <m:r>
                          <a:rPr lang="en-US" altLang="zh-CN" sz="2400" i="1">
                            <a:solidFill>
                              <a:prstClr val="black"/>
                            </a:solidFill>
                            <a:latin typeface="Cambria Math" panose="02040503050406030204" pitchFamily="18" charset="0"/>
                          </a:rPr>
                          <m:t>𝑄</m:t>
                        </m:r>
                        <m:d>
                          <m:dPr>
                            <m:ctrlPr>
                              <a:rPr lang="zh-CN" altLang="en-US" sz="2400" i="1">
                                <a:solidFill>
                                  <a:prstClr val="black"/>
                                </a:solidFill>
                                <a:latin typeface="Cambria Math" panose="02040503050406030204" pitchFamily="18" charset="0"/>
                              </a:rPr>
                            </m:ctrlPr>
                          </m:dPr>
                          <m:e>
                            <m:r>
                              <a:rPr lang="zh-CN" altLang="en-US" sz="2400" i="1">
                                <a:solidFill>
                                  <a:prstClr val="black"/>
                                </a:solidFill>
                                <a:latin typeface="Cambria Math" panose="02040503050406030204" pitchFamily="18" charset="0"/>
                              </a:rPr>
                              <m:t>𝑥</m:t>
                            </m:r>
                            <m:r>
                              <a:rPr lang="zh-CN" altLang="en-US" sz="2400">
                                <a:solidFill>
                                  <a:prstClr val="black"/>
                                </a:solidFill>
                                <a:latin typeface="Cambria Math" panose="02040503050406030204" pitchFamily="18" charset="0"/>
                              </a:rPr>
                              <m:t>,</m:t>
                            </m:r>
                            <m:r>
                              <a:rPr lang="zh-CN" altLang="en-US" sz="2400" i="1">
                                <a:solidFill>
                                  <a:prstClr val="black"/>
                                </a:solidFill>
                                <a:latin typeface="Cambria Math" panose="02040503050406030204" pitchFamily="18" charset="0"/>
                              </a:rPr>
                              <m:t>𝑦</m:t>
                            </m:r>
                          </m:e>
                        </m:d>
                        <m:r>
                          <m:rPr>
                            <m:nor/>
                          </m:rPr>
                          <a:rPr lang="zh-CN" altLang="en-US" sz="2400">
                            <a:solidFill>
                              <a:prstClr val="black"/>
                            </a:solidFill>
                            <a:latin typeface="Cambria Math" panose="02040503050406030204" pitchFamily="18" charset="0"/>
                          </a:rPr>
                          <m:t>d</m:t>
                        </m:r>
                        <m:r>
                          <a:rPr lang="en-US" altLang="zh-CN" sz="2400" i="1">
                            <a:solidFill>
                              <a:prstClr val="black"/>
                            </a:solidFill>
                            <a:latin typeface="Cambria Math" panose="02040503050406030204" pitchFamily="18" charset="0"/>
                          </a:rPr>
                          <m:t>𝑦</m:t>
                        </m:r>
                      </m:e>
                    </m:nary>
                    <m:r>
                      <a:rPr lang="en-US" altLang="zh-CN" sz="2400" b="0" i="1" smtClean="0">
                        <a:solidFill>
                          <a:prstClr val="black"/>
                        </a:solidFill>
                        <a:latin typeface="Cambria Math" panose="02040503050406030204" pitchFamily="18" charset="0"/>
                      </a:rPr>
                      <m:t>=</m:t>
                    </m:r>
                    <m:nary>
                      <m:naryPr>
                        <m:limLoc m:val="subSup"/>
                        <m:grow m:val="on"/>
                        <m:supHide m:val="on"/>
                        <m:ctrlPr>
                          <a:rPr lang="zh-CN" altLang="en-US" sz="2400" i="1">
                            <a:solidFill>
                              <a:prstClr val="black"/>
                            </a:solidFill>
                            <a:latin typeface="Cambria Math" panose="02040503050406030204" pitchFamily="18" charset="0"/>
                          </a:rPr>
                        </m:ctrlPr>
                      </m:naryPr>
                      <m:sub>
                        <m:r>
                          <a:rPr lang="zh-CN" altLang="en-US" sz="2400" i="1">
                            <a:solidFill>
                              <a:prstClr val="black"/>
                            </a:solidFill>
                            <a:latin typeface="Cambria Math" panose="02040503050406030204" pitchFamily="18" charset="0"/>
                          </a:rPr>
                          <m:t>𝐿</m:t>
                        </m:r>
                      </m:sub>
                      <m:sup/>
                      <m:e>
                        <m:r>
                          <a:rPr lang="zh-CN" altLang="en-US" sz="2400" i="1">
                            <a:solidFill>
                              <a:prstClr val="black"/>
                            </a:solidFill>
                            <a:latin typeface="Cambria Math" panose="02040503050406030204" pitchFamily="18" charset="0"/>
                          </a:rPr>
                          <m:t>𝑃</m:t>
                        </m:r>
                        <m:d>
                          <m:dPr>
                            <m:ctrlPr>
                              <a:rPr lang="zh-CN" altLang="en-US" sz="2400" i="1">
                                <a:solidFill>
                                  <a:prstClr val="black"/>
                                </a:solidFill>
                                <a:latin typeface="Cambria Math" panose="02040503050406030204" pitchFamily="18" charset="0"/>
                              </a:rPr>
                            </m:ctrlPr>
                          </m:dPr>
                          <m:e>
                            <m:r>
                              <a:rPr lang="zh-CN" altLang="en-US" sz="2400" i="1">
                                <a:solidFill>
                                  <a:prstClr val="black"/>
                                </a:solidFill>
                                <a:latin typeface="Cambria Math" panose="02040503050406030204" pitchFamily="18" charset="0"/>
                              </a:rPr>
                              <m:t>𝑥</m:t>
                            </m:r>
                            <m:r>
                              <a:rPr lang="zh-CN" altLang="en-US" sz="2400">
                                <a:solidFill>
                                  <a:prstClr val="black"/>
                                </a:solidFill>
                                <a:latin typeface="Cambria Math" panose="02040503050406030204" pitchFamily="18" charset="0"/>
                              </a:rPr>
                              <m:t>,</m:t>
                            </m:r>
                            <m:r>
                              <a:rPr lang="zh-CN" altLang="en-US" sz="2400" i="1">
                                <a:solidFill>
                                  <a:prstClr val="black"/>
                                </a:solidFill>
                                <a:latin typeface="Cambria Math" panose="02040503050406030204" pitchFamily="18" charset="0"/>
                              </a:rPr>
                              <m:t>𝑦</m:t>
                            </m:r>
                          </m:e>
                        </m:d>
                        <m:r>
                          <m:rPr>
                            <m:nor/>
                          </m:rPr>
                          <a:rPr lang="zh-CN" altLang="en-US" sz="2400">
                            <a:solidFill>
                              <a:prstClr val="black"/>
                            </a:solidFill>
                            <a:latin typeface="Cambria Math" panose="02040503050406030204" pitchFamily="18" charset="0"/>
                          </a:rPr>
                          <m:t>d</m:t>
                        </m:r>
                        <m:r>
                          <a:rPr lang="zh-CN" altLang="en-US" sz="2400" i="1">
                            <a:solidFill>
                              <a:prstClr val="black"/>
                            </a:solidFill>
                            <a:latin typeface="Cambria Math" panose="02040503050406030204" pitchFamily="18" charset="0"/>
                          </a:rPr>
                          <m:t>𝑥</m:t>
                        </m:r>
                        <m:r>
                          <a:rPr lang="en-US" altLang="zh-CN" sz="2400" b="0" i="1" smtClean="0">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𝑄</m:t>
                        </m:r>
                        <m:d>
                          <m:dPr>
                            <m:ctrlPr>
                              <a:rPr lang="zh-CN" altLang="en-US" sz="2400" i="1">
                                <a:solidFill>
                                  <a:prstClr val="black"/>
                                </a:solidFill>
                                <a:latin typeface="Cambria Math" panose="02040503050406030204" pitchFamily="18" charset="0"/>
                              </a:rPr>
                            </m:ctrlPr>
                          </m:dPr>
                          <m:e>
                            <m:r>
                              <a:rPr lang="zh-CN" altLang="en-US" sz="2400" i="1">
                                <a:solidFill>
                                  <a:prstClr val="black"/>
                                </a:solidFill>
                                <a:latin typeface="Cambria Math" panose="02040503050406030204" pitchFamily="18" charset="0"/>
                              </a:rPr>
                              <m:t>𝑥</m:t>
                            </m:r>
                            <m:r>
                              <a:rPr lang="zh-CN" altLang="en-US" sz="2400">
                                <a:solidFill>
                                  <a:prstClr val="black"/>
                                </a:solidFill>
                                <a:latin typeface="Cambria Math" panose="02040503050406030204" pitchFamily="18" charset="0"/>
                              </a:rPr>
                              <m:t>,</m:t>
                            </m:r>
                            <m:r>
                              <a:rPr lang="zh-CN" altLang="en-US" sz="2400" i="1">
                                <a:solidFill>
                                  <a:prstClr val="black"/>
                                </a:solidFill>
                                <a:latin typeface="Cambria Math" panose="02040503050406030204" pitchFamily="18" charset="0"/>
                              </a:rPr>
                              <m:t>𝑦</m:t>
                            </m:r>
                          </m:e>
                        </m:d>
                        <m:r>
                          <m:rPr>
                            <m:nor/>
                          </m:rPr>
                          <a:rPr lang="zh-CN" altLang="en-US" sz="2400">
                            <a:solidFill>
                              <a:prstClr val="black"/>
                            </a:solidFill>
                            <a:latin typeface="Cambria Math" panose="02040503050406030204" pitchFamily="18" charset="0"/>
                          </a:rPr>
                          <m:t>d</m:t>
                        </m:r>
                        <m:r>
                          <a:rPr lang="en-US" altLang="zh-CN" sz="2400" i="1">
                            <a:solidFill>
                              <a:prstClr val="black"/>
                            </a:solidFill>
                            <a:latin typeface="Cambria Math" panose="02040503050406030204" pitchFamily="18" charset="0"/>
                          </a:rPr>
                          <m:t>𝑦</m:t>
                        </m:r>
                      </m:e>
                    </m:nary>
                  </m:oMath>
                </a14:m>
                <a:r>
                  <a:rPr lang="zh-CN" altLang="en-US" dirty="0"/>
                  <a:t> </a:t>
                </a:r>
              </a:p>
            </p:txBody>
          </p:sp>
        </mc:Choice>
        <mc:Fallback xmlns="">
          <p:sp>
            <p:nvSpPr>
              <p:cNvPr id="5" name="矩形 4"/>
              <p:cNvSpPr>
                <a:spLocks noRot="1" noChangeAspect="1" noMove="1" noResize="1" noEditPoints="1" noAdjustHandles="1" noChangeArrowheads="1" noChangeShapeType="1" noTextEdit="1"/>
              </p:cNvSpPr>
              <p:nvPr/>
            </p:nvSpPr>
            <p:spPr>
              <a:xfrm>
                <a:off x="2743638" y="5828942"/>
                <a:ext cx="7369710" cy="518668"/>
              </a:xfrm>
              <a:prstGeom prst="rect">
                <a:avLst/>
              </a:prstGeom>
              <a:blipFill>
                <a:blip r:embed="rId11"/>
                <a:stretch>
                  <a:fillRect l="-7692" t="-142353" b="-203529"/>
                </a:stretch>
              </a:blipFill>
            </p:spPr>
            <p:txBody>
              <a:bodyPr/>
              <a:lstStyle/>
              <a:p>
                <a:r>
                  <a:rPr lang="zh-CN" altLang="en-US">
                    <a:noFill/>
                  </a:rPr>
                  <a:t> </a:t>
                </a:r>
              </a:p>
            </p:txBody>
          </p:sp>
        </mc:Fallback>
      </mc:AlternateContent>
      <p:sp>
        <p:nvSpPr>
          <p:cNvPr id="6" name="矩形 5"/>
          <p:cNvSpPr/>
          <p:nvPr/>
        </p:nvSpPr>
        <p:spPr>
          <a:xfrm>
            <a:off x="1424474" y="5828942"/>
            <a:ext cx="1415772" cy="461665"/>
          </a:xfrm>
          <a:prstGeom prst="rect">
            <a:avLst/>
          </a:prstGeom>
        </p:spPr>
        <p:txBody>
          <a:bodyPr wrap="none">
            <a:spAutoFit/>
          </a:bodyPr>
          <a:lstStyle/>
          <a:p>
            <a:r>
              <a:rPr lang="zh-CN" altLang="en-US" sz="2400" dirty="0">
                <a:solidFill>
                  <a:prstClr val="black"/>
                </a:solidFill>
              </a:rPr>
              <a:t>如何理解</a:t>
            </a:r>
            <a:endParaRPr lang="zh-CN" altLang="en-US"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5" grpId="0"/>
      <p:bldP spid="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E7F4D896-E0DB-4AB2-9347-AB9498A60F30}" type="datetime11">
              <a:rPr lang="zh-CN" altLang="en-US" smtClean="0"/>
              <a:t>08:53:16</a:t>
            </a:fld>
            <a:endParaRPr lang="en-US" altLang="zh-CN"/>
          </a:p>
        </p:txBody>
      </p:sp>
      <mc:AlternateContent xmlns:mc="http://schemas.openxmlformats.org/markup-compatibility/2006" xmlns:a14="http://schemas.microsoft.com/office/drawing/2010/main">
        <mc:Choice Requires="a14">
          <p:sp>
            <p:nvSpPr>
              <p:cNvPr id="5" name="矩形 4"/>
              <p:cNvSpPr/>
              <p:nvPr/>
            </p:nvSpPr>
            <p:spPr>
              <a:xfrm>
                <a:off x="1320799" y="1552821"/>
                <a:ext cx="5610318" cy="624338"/>
              </a:xfrm>
              <a:prstGeom prst="rect">
                <a:avLst/>
              </a:prstGeom>
            </p:spPr>
            <p:txBody>
              <a:bodyPr wrap="none">
                <a:spAutoFit/>
              </a:bodyPr>
              <a:lstStyle/>
              <a:p>
                <a14:m>
                  <m:oMath xmlns:m="http://schemas.openxmlformats.org/officeDocument/2006/math">
                    <m:nary>
                      <m:naryPr>
                        <m:ctrlPr>
                          <a:rPr lang="en-US" altLang="zh-CN" sz="2400" i="1">
                            <a:solidFill>
                              <a:prstClr val="black"/>
                            </a:solidFill>
                            <a:latin typeface="Cambria Math" panose="02040503050406030204" pitchFamily="18" charset="0"/>
                          </a:rPr>
                        </m:ctrlPr>
                      </m:naryPr>
                      <m:sub>
                        <m:r>
                          <m:rPr>
                            <m:brk m:alnAt="23"/>
                          </m:rPr>
                          <a:rPr lang="en-US" altLang="zh-CN" sz="2400" i="1">
                            <a:solidFill>
                              <a:prstClr val="black"/>
                            </a:solidFill>
                            <a:latin typeface="Cambria Math" panose="02040503050406030204" pitchFamily="18" charset="0"/>
                          </a:rPr>
                          <m:t>𝐿</m:t>
                        </m:r>
                      </m:sub>
                      <m:sup/>
                      <m:e>
                        <m:r>
                          <a:rPr lang="en-US" altLang="zh-CN" sz="2400" b="1" i="1">
                            <a:solidFill>
                              <a:srgbClr val="0000FF"/>
                            </a:solidFill>
                            <a:latin typeface="Cambria Math" panose="02040503050406030204" pitchFamily="18" charset="0"/>
                          </a:rPr>
                          <m:t>𝑭</m:t>
                        </m:r>
                        <m:r>
                          <a:rPr lang="zh-CN" altLang="en-US" sz="2400">
                            <a:solidFill>
                              <a:srgbClr val="0000FF"/>
                            </a:solidFill>
                            <a:latin typeface="Cambria Math" panose="02040503050406030204" pitchFamily="18" charset="0"/>
                          </a:rPr>
                          <m:t>⋅</m:t>
                        </m:r>
                        <m:r>
                          <m:rPr>
                            <m:sty m:val="p"/>
                          </m:rPr>
                          <a:rPr lang="en-US" altLang="zh-CN" sz="2400">
                            <a:solidFill>
                              <a:prstClr val="black"/>
                            </a:solidFill>
                            <a:latin typeface="Cambria Math" panose="02040503050406030204" pitchFamily="18" charset="0"/>
                          </a:rPr>
                          <m:t>d</m:t>
                        </m:r>
                        <m:r>
                          <a:rPr lang="en-US" altLang="zh-CN" sz="2400" b="1" i="1">
                            <a:solidFill>
                              <a:srgbClr val="0000FF"/>
                            </a:solidFill>
                            <a:latin typeface="Cambria Math" panose="02040503050406030204" pitchFamily="18" charset="0"/>
                          </a:rPr>
                          <m:t>𝒓</m:t>
                        </m:r>
                      </m:e>
                    </m:nary>
                    <m:r>
                      <a:rPr lang="en-US" altLang="zh-CN" sz="2400" i="1" smtClean="0">
                        <a:solidFill>
                          <a:prstClr val="black"/>
                        </a:solidFill>
                        <a:latin typeface="Cambria Math" panose="02040503050406030204" pitchFamily="18" charset="0"/>
                      </a:rPr>
                      <m:t>=</m:t>
                    </m:r>
                    <m:nary>
                      <m:naryPr>
                        <m:ctrlPr>
                          <a:rPr lang="en-US" altLang="zh-CN" sz="2400" i="1">
                            <a:solidFill>
                              <a:prstClr val="black"/>
                            </a:solidFill>
                            <a:latin typeface="Cambria Math" panose="02040503050406030204" pitchFamily="18" charset="0"/>
                          </a:rPr>
                        </m:ctrlPr>
                      </m:naryPr>
                      <m:sub>
                        <m:r>
                          <m:rPr>
                            <m:brk m:alnAt="23"/>
                          </m:rPr>
                          <a:rPr lang="en-US" altLang="zh-CN" sz="2400" i="1">
                            <a:solidFill>
                              <a:prstClr val="black"/>
                            </a:solidFill>
                            <a:latin typeface="Cambria Math" panose="02040503050406030204" pitchFamily="18" charset="0"/>
                          </a:rPr>
                          <m:t>𝐿</m:t>
                        </m:r>
                      </m:sub>
                      <m:sup/>
                      <m:e>
                        <m:d>
                          <m:dPr>
                            <m:ctrlPr>
                              <a:rPr lang="en-US" altLang="zh-CN" sz="2400" i="1" smtClean="0">
                                <a:solidFill>
                                  <a:prstClr val="black"/>
                                </a:solidFill>
                                <a:latin typeface="Cambria Math" panose="02040503050406030204" pitchFamily="18" charset="0"/>
                              </a:rPr>
                            </m:ctrlPr>
                          </m:dPr>
                          <m:e>
                            <m:r>
                              <a:rPr lang="en-US" altLang="zh-CN" sz="2400" b="0" i="1" smtClean="0">
                                <a:solidFill>
                                  <a:prstClr val="black"/>
                                </a:solidFill>
                                <a:latin typeface="Cambria Math" panose="02040503050406030204" pitchFamily="18" charset="0"/>
                              </a:rPr>
                              <m:t>𝑃</m:t>
                            </m:r>
                            <m:d>
                              <m:dPr>
                                <m:ctrlPr>
                                  <a:rPr lang="zh-CN" altLang="en-US" sz="2400" i="1">
                                    <a:solidFill>
                                      <a:prstClr val="black"/>
                                    </a:solidFill>
                                    <a:latin typeface="Cambria Math" panose="02040503050406030204" pitchFamily="18" charset="0"/>
                                  </a:rPr>
                                </m:ctrlPr>
                              </m:dPr>
                              <m:e>
                                <m:r>
                                  <a:rPr lang="en-US" altLang="zh-CN" sz="2400" i="1">
                                    <a:solidFill>
                                      <a:prstClr val="black"/>
                                    </a:solidFill>
                                    <a:latin typeface="Cambria Math" panose="02040503050406030204" pitchFamily="18" charset="0"/>
                                  </a:rPr>
                                  <m:t>𝑥</m:t>
                                </m:r>
                                <m:r>
                                  <a:rPr lang="en-US" altLang="zh-CN" sz="2400" i="1">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𝑦</m:t>
                                </m:r>
                              </m:e>
                            </m:d>
                            <m:r>
                              <a:rPr lang="en-US" altLang="zh-CN" sz="2400" i="1">
                                <a:solidFill>
                                  <a:prstClr val="black"/>
                                </a:solidFill>
                                <a:latin typeface="Cambria Math" panose="02040503050406030204" pitchFamily="18" charset="0"/>
                              </a:rPr>
                              <m:t>,</m:t>
                            </m:r>
                            <m:r>
                              <a:rPr lang="en-US" altLang="zh-CN" sz="2400" b="0" i="1" smtClean="0">
                                <a:solidFill>
                                  <a:prstClr val="black"/>
                                </a:solidFill>
                                <a:latin typeface="Cambria Math" panose="02040503050406030204" pitchFamily="18" charset="0"/>
                              </a:rPr>
                              <m:t>𝑄</m:t>
                            </m:r>
                            <m:d>
                              <m:dPr>
                                <m:ctrlPr>
                                  <a:rPr lang="zh-CN" altLang="en-US" sz="2400" i="1">
                                    <a:solidFill>
                                      <a:prstClr val="black"/>
                                    </a:solidFill>
                                    <a:latin typeface="Cambria Math" panose="02040503050406030204" pitchFamily="18" charset="0"/>
                                  </a:rPr>
                                </m:ctrlPr>
                              </m:dPr>
                              <m:e>
                                <m:r>
                                  <a:rPr lang="en-US" altLang="zh-CN" sz="2400" i="1">
                                    <a:solidFill>
                                      <a:prstClr val="black"/>
                                    </a:solidFill>
                                    <a:latin typeface="Cambria Math" panose="02040503050406030204" pitchFamily="18" charset="0"/>
                                  </a:rPr>
                                  <m:t>𝑥</m:t>
                                </m:r>
                                <m:r>
                                  <a:rPr lang="en-US" altLang="zh-CN" sz="2400" i="1">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𝑦</m:t>
                                </m:r>
                              </m:e>
                            </m:d>
                          </m:e>
                        </m:d>
                        <m:r>
                          <a:rPr lang="zh-CN" altLang="en-US" sz="2400">
                            <a:solidFill>
                              <a:srgbClr val="0000FF"/>
                            </a:solidFill>
                            <a:latin typeface="Cambria Math" panose="02040503050406030204" pitchFamily="18" charset="0"/>
                          </a:rPr>
                          <m:t>⋅</m:t>
                        </m:r>
                        <m:r>
                          <m:rPr>
                            <m:sty m:val="p"/>
                          </m:rPr>
                          <a:rPr lang="en-US" altLang="zh-CN" sz="2400">
                            <a:solidFill>
                              <a:prstClr val="black"/>
                            </a:solidFill>
                            <a:latin typeface="Cambria Math" panose="02040503050406030204" pitchFamily="18" charset="0"/>
                          </a:rPr>
                          <m:t>d</m:t>
                        </m:r>
                        <m:d>
                          <m:dPr>
                            <m:ctrlPr>
                              <a:rPr lang="en-US" altLang="zh-CN" sz="2400" i="1" smtClean="0">
                                <a:solidFill>
                                  <a:prstClr val="black"/>
                                </a:solidFill>
                                <a:latin typeface="Cambria Math" panose="02040503050406030204" pitchFamily="18" charset="0"/>
                              </a:rPr>
                            </m:ctrlPr>
                          </m:dPr>
                          <m:e>
                            <m:r>
                              <a:rPr lang="en-US" altLang="zh-CN" sz="2400" b="0" i="1" smtClean="0">
                                <a:solidFill>
                                  <a:prstClr val="black"/>
                                </a:solidFill>
                                <a:latin typeface="Cambria Math" panose="02040503050406030204" pitchFamily="18" charset="0"/>
                              </a:rPr>
                              <m:t>𝑥</m:t>
                            </m:r>
                            <m:r>
                              <a:rPr lang="en-US" altLang="zh-CN" sz="2400" b="0" i="1" smtClean="0">
                                <a:solidFill>
                                  <a:prstClr val="black"/>
                                </a:solidFill>
                                <a:latin typeface="Cambria Math" panose="02040503050406030204" pitchFamily="18" charset="0"/>
                              </a:rPr>
                              <m:t>,</m:t>
                            </m:r>
                            <m:r>
                              <a:rPr lang="en-US" altLang="zh-CN" sz="2400" b="0" i="1" smtClean="0">
                                <a:solidFill>
                                  <a:prstClr val="black"/>
                                </a:solidFill>
                                <a:latin typeface="Cambria Math" panose="02040503050406030204" pitchFamily="18" charset="0"/>
                              </a:rPr>
                              <m:t>𝑦</m:t>
                            </m:r>
                          </m:e>
                        </m:d>
                      </m:e>
                    </m:nary>
                  </m:oMath>
                </a14:m>
                <a:r>
                  <a:rPr lang="zh-CN" altLang="en-US" sz="2400" dirty="0"/>
                  <a:t> </a:t>
                </a:r>
              </a:p>
            </p:txBody>
          </p:sp>
        </mc:Choice>
        <mc:Fallback xmlns="">
          <p:sp>
            <p:nvSpPr>
              <p:cNvPr id="5" name="矩形 4"/>
              <p:cNvSpPr>
                <a:spLocks noRot="1" noChangeAspect="1" noMove="1" noResize="1" noEditPoints="1" noAdjustHandles="1" noChangeArrowheads="1" noChangeShapeType="1" noTextEdit="1"/>
              </p:cNvSpPr>
              <p:nvPr/>
            </p:nvSpPr>
            <p:spPr>
              <a:xfrm>
                <a:off x="1320799" y="1552821"/>
                <a:ext cx="5610318" cy="624338"/>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p:cNvSpPr/>
              <p:nvPr/>
            </p:nvSpPr>
            <p:spPr>
              <a:xfrm>
                <a:off x="2595418" y="2184776"/>
                <a:ext cx="3934988" cy="624338"/>
              </a:xfrm>
              <a:prstGeom prst="rect">
                <a:avLst/>
              </a:prstGeom>
            </p:spPr>
            <p:txBody>
              <a:bodyPr wrap="none">
                <a:spAutoFit/>
              </a:bodyPr>
              <a:lstStyle/>
              <a:p>
                <a14:m>
                  <m:oMath xmlns:m="http://schemas.openxmlformats.org/officeDocument/2006/math">
                    <m:r>
                      <a:rPr lang="en-US" altLang="zh-CN" sz="2400" i="1" smtClean="0">
                        <a:solidFill>
                          <a:prstClr val="black"/>
                        </a:solidFill>
                        <a:latin typeface="Cambria Math" panose="02040503050406030204" pitchFamily="18" charset="0"/>
                      </a:rPr>
                      <m:t>=</m:t>
                    </m:r>
                    <m:nary>
                      <m:naryPr>
                        <m:ctrlPr>
                          <a:rPr lang="en-US" altLang="zh-CN" sz="2400" i="1" smtClean="0">
                            <a:solidFill>
                              <a:srgbClr val="FF0000"/>
                            </a:solidFill>
                            <a:latin typeface="Cambria Math" panose="02040503050406030204" pitchFamily="18" charset="0"/>
                          </a:rPr>
                        </m:ctrlPr>
                      </m:naryPr>
                      <m:sub>
                        <m:r>
                          <m:rPr>
                            <m:brk m:alnAt="23"/>
                          </m:rPr>
                          <a:rPr lang="en-US" altLang="zh-CN" sz="2400" i="1">
                            <a:solidFill>
                              <a:srgbClr val="FF0000"/>
                            </a:solidFill>
                            <a:latin typeface="Cambria Math" panose="02040503050406030204" pitchFamily="18" charset="0"/>
                          </a:rPr>
                          <m:t>𝐿</m:t>
                        </m:r>
                      </m:sub>
                      <m:sup/>
                      <m:e>
                        <m:r>
                          <a:rPr lang="en-US" altLang="zh-CN" sz="2400" i="1">
                            <a:solidFill>
                              <a:srgbClr val="FF0000"/>
                            </a:solidFill>
                            <a:latin typeface="Cambria Math" panose="02040503050406030204" pitchFamily="18" charset="0"/>
                          </a:rPr>
                          <m:t>𝑃</m:t>
                        </m:r>
                        <m:d>
                          <m:dPr>
                            <m:ctrlPr>
                              <a:rPr lang="zh-CN" altLang="en-US" sz="2400" i="1">
                                <a:solidFill>
                                  <a:srgbClr val="FF0000"/>
                                </a:solidFill>
                                <a:latin typeface="Cambria Math" panose="02040503050406030204" pitchFamily="18" charset="0"/>
                              </a:rPr>
                            </m:ctrlPr>
                          </m:dPr>
                          <m:e>
                            <m:r>
                              <a:rPr lang="en-US" altLang="zh-CN" sz="2400" i="1">
                                <a:solidFill>
                                  <a:srgbClr val="FF0000"/>
                                </a:solidFill>
                                <a:latin typeface="Cambria Math" panose="02040503050406030204" pitchFamily="18" charset="0"/>
                              </a:rPr>
                              <m:t>𝑥</m:t>
                            </m:r>
                            <m:r>
                              <a:rPr lang="en-US" altLang="zh-CN" sz="2400" i="1">
                                <a:solidFill>
                                  <a:srgbClr val="FF0000"/>
                                </a:solidFill>
                                <a:latin typeface="Cambria Math" panose="02040503050406030204" pitchFamily="18" charset="0"/>
                              </a:rPr>
                              <m:t>,</m:t>
                            </m:r>
                            <m:r>
                              <a:rPr lang="en-US" altLang="zh-CN" sz="2400" i="1">
                                <a:solidFill>
                                  <a:srgbClr val="FF0000"/>
                                </a:solidFill>
                                <a:latin typeface="Cambria Math" panose="02040503050406030204" pitchFamily="18" charset="0"/>
                              </a:rPr>
                              <m:t>𝑦</m:t>
                            </m:r>
                          </m:e>
                        </m:d>
                        <m:r>
                          <m:rPr>
                            <m:sty m:val="p"/>
                          </m:rPr>
                          <a:rPr lang="en-US" altLang="zh-CN" sz="2400">
                            <a:solidFill>
                              <a:srgbClr val="FF0000"/>
                            </a:solidFill>
                            <a:latin typeface="Cambria Math" panose="02040503050406030204" pitchFamily="18" charset="0"/>
                          </a:rPr>
                          <m:t>d</m:t>
                        </m:r>
                        <m:r>
                          <a:rPr lang="en-US" altLang="zh-CN" sz="2400" i="1">
                            <a:solidFill>
                              <a:srgbClr val="FF0000"/>
                            </a:solidFill>
                            <a:latin typeface="Cambria Math" panose="02040503050406030204" pitchFamily="18" charset="0"/>
                          </a:rPr>
                          <m:t>𝑥</m:t>
                        </m:r>
                        <m:r>
                          <a:rPr lang="en-US" altLang="zh-CN" sz="2400" b="0" i="1" smtClean="0">
                            <a:solidFill>
                              <a:srgbClr val="FF0000"/>
                            </a:solidFill>
                            <a:latin typeface="Cambria Math" panose="02040503050406030204" pitchFamily="18" charset="0"/>
                          </a:rPr>
                          <m:t>+</m:t>
                        </m:r>
                        <m:r>
                          <a:rPr lang="en-US" altLang="zh-CN" sz="2400" b="0" i="1" smtClean="0">
                            <a:solidFill>
                              <a:srgbClr val="FF0000"/>
                            </a:solidFill>
                            <a:latin typeface="Cambria Math" panose="02040503050406030204" pitchFamily="18" charset="0"/>
                          </a:rPr>
                          <m:t>𝑄</m:t>
                        </m:r>
                        <m:d>
                          <m:dPr>
                            <m:ctrlPr>
                              <a:rPr lang="zh-CN" altLang="en-US" sz="2400" i="1">
                                <a:solidFill>
                                  <a:srgbClr val="FF0000"/>
                                </a:solidFill>
                                <a:latin typeface="Cambria Math" panose="02040503050406030204" pitchFamily="18" charset="0"/>
                              </a:rPr>
                            </m:ctrlPr>
                          </m:dPr>
                          <m:e>
                            <m:r>
                              <a:rPr lang="en-US" altLang="zh-CN" sz="2400" i="1">
                                <a:solidFill>
                                  <a:srgbClr val="FF0000"/>
                                </a:solidFill>
                                <a:latin typeface="Cambria Math" panose="02040503050406030204" pitchFamily="18" charset="0"/>
                              </a:rPr>
                              <m:t>𝑥</m:t>
                            </m:r>
                            <m:r>
                              <a:rPr lang="en-US" altLang="zh-CN" sz="2400" i="1">
                                <a:solidFill>
                                  <a:srgbClr val="FF0000"/>
                                </a:solidFill>
                                <a:latin typeface="Cambria Math" panose="02040503050406030204" pitchFamily="18" charset="0"/>
                              </a:rPr>
                              <m:t>,</m:t>
                            </m:r>
                            <m:r>
                              <a:rPr lang="en-US" altLang="zh-CN" sz="2400" i="1">
                                <a:solidFill>
                                  <a:srgbClr val="FF0000"/>
                                </a:solidFill>
                                <a:latin typeface="Cambria Math" panose="02040503050406030204" pitchFamily="18" charset="0"/>
                              </a:rPr>
                              <m:t>𝑦</m:t>
                            </m:r>
                          </m:e>
                        </m:d>
                        <m:r>
                          <m:rPr>
                            <m:sty m:val="p"/>
                          </m:rPr>
                          <a:rPr lang="en-US" altLang="zh-CN" sz="2400">
                            <a:solidFill>
                              <a:srgbClr val="FF0000"/>
                            </a:solidFill>
                            <a:latin typeface="Cambria Math" panose="02040503050406030204" pitchFamily="18" charset="0"/>
                          </a:rPr>
                          <m:t>d</m:t>
                        </m:r>
                        <m:r>
                          <a:rPr lang="en-US" altLang="zh-CN" sz="2400" b="0" i="1" smtClean="0">
                            <a:solidFill>
                              <a:srgbClr val="FF0000"/>
                            </a:solidFill>
                            <a:latin typeface="Cambria Math" panose="02040503050406030204" pitchFamily="18" charset="0"/>
                          </a:rPr>
                          <m:t>𝑦</m:t>
                        </m:r>
                      </m:e>
                    </m:nary>
                  </m:oMath>
                </a14:m>
                <a:r>
                  <a:rPr lang="zh-CN" altLang="en-US" sz="2400" dirty="0"/>
                  <a:t> </a:t>
                </a:r>
              </a:p>
            </p:txBody>
          </p:sp>
        </mc:Choice>
        <mc:Fallback xmlns="">
          <p:sp>
            <p:nvSpPr>
              <p:cNvPr id="6" name="矩形 5"/>
              <p:cNvSpPr>
                <a:spLocks noRot="1" noChangeAspect="1" noMove="1" noResize="1" noEditPoints="1" noAdjustHandles="1" noChangeArrowheads="1" noChangeShapeType="1" noTextEdit="1"/>
              </p:cNvSpPr>
              <p:nvPr/>
            </p:nvSpPr>
            <p:spPr>
              <a:xfrm>
                <a:off x="2595418" y="2184776"/>
                <a:ext cx="3934988" cy="624338"/>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p:cNvSpPr/>
              <p:nvPr/>
            </p:nvSpPr>
            <p:spPr>
              <a:xfrm>
                <a:off x="2595418" y="2800261"/>
                <a:ext cx="4352730" cy="624338"/>
              </a:xfrm>
              <a:prstGeom prst="rect">
                <a:avLst/>
              </a:prstGeom>
            </p:spPr>
            <p:txBody>
              <a:bodyPr wrap="none">
                <a:spAutoFit/>
              </a:bodyPr>
              <a:lstStyle/>
              <a:p>
                <a14:m>
                  <m:oMath xmlns:m="http://schemas.openxmlformats.org/officeDocument/2006/math">
                    <m:r>
                      <a:rPr lang="en-US" altLang="zh-CN" sz="2400" i="1" smtClean="0">
                        <a:solidFill>
                          <a:prstClr val="black"/>
                        </a:solidFill>
                        <a:latin typeface="Cambria Math" panose="02040503050406030204" pitchFamily="18" charset="0"/>
                      </a:rPr>
                      <m:t>=</m:t>
                    </m:r>
                    <m:nary>
                      <m:naryPr>
                        <m:ctrlPr>
                          <a:rPr lang="en-US" altLang="zh-CN" sz="2400" i="1">
                            <a:solidFill>
                              <a:prstClr val="black"/>
                            </a:solidFill>
                            <a:latin typeface="Cambria Math" panose="02040503050406030204" pitchFamily="18" charset="0"/>
                          </a:rPr>
                        </m:ctrlPr>
                      </m:naryPr>
                      <m:sub>
                        <m:r>
                          <m:rPr>
                            <m:brk m:alnAt="23"/>
                          </m:rPr>
                          <a:rPr lang="en-US" altLang="zh-CN" sz="2400" i="1">
                            <a:solidFill>
                              <a:prstClr val="black"/>
                            </a:solidFill>
                            <a:latin typeface="Cambria Math" panose="02040503050406030204" pitchFamily="18" charset="0"/>
                          </a:rPr>
                          <m:t>𝐿</m:t>
                        </m:r>
                      </m:sub>
                      <m:sup/>
                      <m:e>
                        <m:r>
                          <a:rPr lang="en-US" altLang="zh-CN" sz="2400" i="1">
                            <a:solidFill>
                              <a:prstClr val="black"/>
                            </a:solidFill>
                            <a:latin typeface="Cambria Math" panose="02040503050406030204" pitchFamily="18" charset="0"/>
                          </a:rPr>
                          <m:t>𝑃</m:t>
                        </m:r>
                        <m:d>
                          <m:dPr>
                            <m:ctrlPr>
                              <a:rPr lang="zh-CN" altLang="en-US" sz="2400" i="1">
                                <a:solidFill>
                                  <a:prstClr val="black"/>
                                </a:solidFill>
                                <a:latin typeface="Cambria Math" panose="02040503050406030204" pitchFamily="18" charset="0"/>
                              </a:rPr>
                            </m:ctrlPr>
                          </m:dPr>
                          <m:e>
                            <m:r>
                              <a:rPr lang="en-US" altLang="zh-CN" sz="2400" i="1">
                                <a:solidFill>
                                  <a:prstClr val="black"/>
                                </a:solidFill>
                                <a:latin typeface="Cambria Math" panose="02040503050406030204" pitchFamily="18" charset="0"/>
                              </a:rPr>
                              <m:t>𝑥</m:t>
                            </m:r>
                            <m:r>
                              <a:rPr lang="en-US" altLang="zh-CN" sz="2400" i="1">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𝑦</m:t>
                            </m:r>
                          </m:e>
                        </m:d>
                        <m:r>
                          <m:rPr>
                            <m:sty m:val="p"/>
                          </m:rPr>
                          <a:rPr lang="en-US" altLang="zh-CN" sz="2400">
                            <a:solidFill>
                              <a:prstClr val="black"/>
                            </a:solidFill>
                            <a:latin typeface="Cambria Math" panose="02040503050406030204" pitchFamily="18" charset="0"/>
                          </a:rPr>
                          <m:t>d</m:t>
                        </m:r>
                        <m:r>
                          <a:rPr lang="en-US" altLang="zh-CN" sz="2400" i="1">
                            <a:solidFill>
                              <a:prstClr val="black"/>
                            </a:solidFill>
                            <a:latin typeface="Cambria Math" panose="02040503050406030204" pitchFamily="18" charset="0"/>
                          </a:rPr>
                          <m:t>𝑥</m:t>
                        </m:r>
                      </m:e>
                    </m:nary>
                    <m:r>
                      <a:rPr lang="en-US" altLang="zh-CN" sz="2400" i="1">
                        <a:solidFill>
                          <a:prstClr val="black"/>
                        </a:solidFill>
                        <a:latin typeface="Cambria Math" panose="02040503050406030204" pitchFamily="18" charset="0"/>
                      </a:rPr>
                      <m:t>+</m:t>
                    </m:r>
                    <m:nary>
                      <m:naryPr>
                        <m:ctrlPr>
                          <a:rPr lang="en-US" altLang="zh-CN" sz="2400" i="1">
                            <a:solidFill>
                              <a:prstClr val="black"/>
                            </a:solidFill>
                            <a:latin typeface="Cambria Math" panose="02040503050406030204" pitchFamily="18" charset="0"/>
                          </a:rPr>
                        </m:ctrlPr>
                      </m:naryPr>
                      <m:sub>
                        <m:r>
                          <m:rPr>
                            <m:brk m:alnAt="23"/>
                          </m:rPr>
                          <a:rPr lang="en-US" altLang="zh-CN" sz="2400" i="1">
                            <a:solidFill>
                              <a:prstClr val="black"/>
                            </a:solidFill>
                            <a:latin typeface="Cambria Math" panose="02040503050406030204" pitchFamily="18" charset="0"/>
                          </a:rPr>
                          <m:t>𝐿</m:t>
                        </m:r>
                      </m:sub>
                      <m:sup/>
                      <m:e>
                        <m:r>
                          <a:rPr lang="en-US" altLang="zh-CN" sz="2400" i="1">
                            <a:solidFill>
                              <a:prstClr val="black"/>
                            </a:solidFill>
                            <a:latin typeface="Cambria Math" panose="02040503050406030204" pitchFamily="18" charset="0"/>
                          </a:rPr>
                          <m:t>𝑄</m:t>
                        </m:r>
                        <m:d>
                          <m:dPr>
                            <m:ctrlPr>
                              <a:rPr lang="zh-CN" altLang="en-US" sz="2400" i="1">
                                <a:solidFill>
                                  <a:prstClr val="black"/>
                                </a:solidFill>
                                <a:latin typeface="Cambria Math" panose="02040503050406030204" pitchFamily="18" charset="0"/>
                              </a:rPr>
                            </m:ctrlPr>
                          </m:dPr>
                          <m:e>
                            <m:r>
                              <a:rPr lang="en-US" altLang="zh-CN" sz="2400" i="1">
                                <a:solidFill>
                                  <a:prstClr val="black"/>
                                </a:solidFill>
                                <a:latin typeface="Cambria Math" panose="02040503050406030204" pitchFamily="18" charset="0"/>
                              </a:rPr>
                              <m:t>𝑥</m:t>
                            </m:r>
                            <m:r>
                              <a:rPr lang="en-US" altLang="zh-CN" sz="2400" i="1">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𝑦</m:t>
                            </m:r>
                          </m:e>
                        </m:d>
                        <m:r>
                          <m:rPr>
                            <m:sty m:val="p"/>
                          </m:rPr>
                          <a:rPr lang="en-US" altLang="zh-CN" sz="2400">
                            <a:solidFill>
                              <a:prstClr val="black"/>
                            </a:solidFill>
                            <a:latin typeface="Cambria Math" panose="02040503050406030204" pitchFamily="18" charset="0"/>
                          </a:rPr>
                          <m:t>d</m:t>
                        </m:r>
                        <m:r>
                          <a:rPr lang="en-US" altLang="zh-CN" sz="2400" i="1">
                            <a:solidFill>
                              <a:prstClr val="black"/>
                            </a:solidFill>
                            <a:latin typeface="Cambria Math" panose="02040503050406030204" pitchFamily="18" charset="0"/>
                          </a:rPr>
                          <m:t>𝑦</m:t>
                        </m:r>
                      </m:e>
                    </m:nary>
                  </m:oMath>
                </a14:m>
                <a:r>
                  <a:rPr lang="zh-CN" altLang="en-US" dirty="0"/>
                  <a:t> </a:t>
                </a:r>
              </a:p>
            </p:txBody>
          </p:sp>
        </mc:Choice>
        <mc:Fallback xmlns="">
          <p:sp>
            <p:nvSpPr>
              <p:cNvPr id="7" name="矩形 6"/>
              <p:cNvSpPr>
                <a:spLocks noRot="1" noChangeAspect="1" noMove="1" noResize="1" noEditPoints="1" noAdjustHandles="1" noChangeArrowheads="1" noChangeShapeType="1" noTextEdit="1"/>
              </p:cNvSpPr>
              <p:nvPr/>
            </p:nvSpPr>
            <p:spPr>
              <a:xfrm>
                <a:off x="2595418" y="2800261"/>
                <a:ext cx="4352730" cy="624338"/>
              </a:xfrm>
              <a:prstGeom prst="rect">
                <a:avLst/>
              </a:prstGeom>
              <a:blipFill>
                <a:blip r:embed="rId1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p:cNvSpPr/>
              <p:nvPr/>
            </p:nvSpPr>
            <p:spPr>
              <a:xfrm>
                <a:off x="1320799" y="997080"/>
                <a:ext cx="8164030" cy="50917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b="1" i="1" smtClean="0">
                          <a:solidFill>
                            <a:srgbClr val="0000FF"/>
                          </a:solidFill>
                          <a:latin typeface="Cambria Math" panose="02040503050406030204" pitchFamily="18" charset="0"/>
                        </a:rPr>
                        <m:t>𝑭</m:t>
                      </m:r>
                      <m:r>
                        <a:rPr lang="en-US" altLang="zh-CN" sz="2400" b="1" i="1" smtClean="0">
                          <a:solidFill>
                            <a:srgbClr val="0000FF"/>
                          </a:solidFill>
                          <a:latin typeface="Cambria Math" panose="02040503050406030204" pitchFamily="18" charset="0"/>
                        </a:rPr>
                        <m:t> ∙</m:t>
                      </m:r>
                      <m:r>
                        <m:rPr>
                          <m:sty m:val="p"/>
                        </m:rPr>
                        <a:rPr lang="en-US" altLang="zh-CN" sz="2400">
                          <a:solidFill>
                            <a:prstClr val="black"/>
                          </a:solidFill>
                          <a:latin typeface="Cambria Math" panose="02040503050406030204" pitchFamily="18" charset="0"/>
                        </a:rPr>
                        <m:t>d</m:t>
                      </m:r>
                      <m:r>
                        <a:rPr lang="en-US" altLang="zh-CN" sz="2400" b="1" i="1">
                          <a:solidFill>
                            <a:srgbClr val="0000FF"/>
                          </a:solidFill>
                          <a:latin typeface="Cambria Math" panose="02040503050406030204" pitchFamily="18" charset="0"/>
                        </a:rPr>
                        <m:t>𝒓</m:t>
                      </m:r>
                      <m:r>
                        <a:rPr lang="en-US" altLang="zh-CN" sz="2400" b="0" i="1" smtClean="0">
                          <a:solidFill>
                            <a:schemeClr val="tx1"/>
                          </a:solidFill>
                          <a:latin typeface="Cambria Math" panose="02040503050406030204" pitchFamily="18" charset="0"/>
                        </a:rPr>
                        <m:t>=</m:t>
                      </m:r>
                      <m:d>
                        <m:dPr>
                          <m:ctrlPr>
                            <a:rPr lang="en-US" altLang="zh-CN" sz="2400" i="1" smtClean="0">
                              <a:solidFill>
                                <a:schemeClr val="tx1"/>
                              </a:solidFill>
                              <a:latin typeface="Cambria Math" panose="02040503050406030204" pitchFamily="18" charset="0"/>
                            </a:rPr>
                          </m:ctrlPr>
                        </m:dPr>
                        <m:e>
                          <m:r>
                            <a:rPr lang="en-US" altLang="zh-CN" sz="2400" i="1">
                              <a:solidFill>
                                <a:schemeClr val="tx1"/>
                              </a:solidFill>
                              <a:latin typeface="Cambria Math" panose="02040503050406030204" pitchFamily="18" charset="0"/>
                            </a:rPr>
                            <m:t>𝑃</m:t>
                          </m:r>
                          <m:d>
                            <m:dPr>
                              <m:ctrlPr>
                                <a:rPr lang="zh-CN" altLang="en-US" sz="2400" i="1">
                                  <a:solidFill>
                                    <a:schemeClr val="tx1"/>
                                  </a:solidFill>
                                  <a:latin typeface="Cambria Math" panose="02040503050406030204" pitchFamily="18" charset="0"/>
                                </a:rPr>
                              </m:ctrlPr>
                            </m:dPr>
                            <m:e>
                              <m:r>
                                <a:rPr lang="en-US" altLang="zh-CN" sz="2400" i="1">
                                  <a:solidFill>
                                    <a:schemeClr val="tx1"/>
                                  </a:solidFill>
                                  <a:latin typeface="Cambria Math" panose="02040503050406030204" pitchFamily="18" charset="0"/>
                                </a:rPr>
                                <m:t>𝑥</m:t>
                              </m:r>
                              <m:r>
                                <a:rPr lang="en-US" altLang="zh-CN" sz="2400" i="1">
                                  <a:solidFill>
                                    <a:schemeClr val="tx1"/>
                                  </a:solidFill>
                                  <a:latin typeface="Cambria Math" panose="02040503050406030204" pitchFamily="18" charset="0"/>
                                </a:rPr>
                                <m:t>,</m:t>
                              </m:r>
                              <m:r>
                                <a:rPr lang="en-US" altLang="zh-CN" sz="2400" i="1">
                                  <a:solidFill>
                                    <a:schemeClr val="tx1"/>
                                  </a:solidFill>
                                  <a:latin typeface="Cambria Math" panose="02040503050406030204" pitchFamily="18" charset="0"/>
                                </a:rPr>
                                <m:t>𝑦</m:t>
                              </m:r>
                            </m:e>
                          </m:d>
                          <m:r>
                            <a:rPr lang="en-US" altLang="zh-CN" sz="2400" i="1">
                              <a:solidFill>
                                <a:schemeClr val="tx1"/>
                              </a:solidFill>
                              <a:latin typeface="Cambria Math" panose="02040503050406030204" pitchFamily="18" charset="0"/>
                            </a:rPr>
                            <m:t>,</m:t>
                          </m:r>
                          <m:r>
                            <a:rPr lang="en-US" altLang="zh-CN" sz="2400" i="1">
                              <a:solidFill>
                                <a:schemeClr val="tx1"/>
                              </a:solidFill>
                              <a:latin typeface="Cambria Math" panose="02040503050406030204" pitchFamily="18" charset="0"/>
                            </a:rPr>
                            <m:t>𝑄</m:t>
                          </m:r>
                          <m:d>
                            <m:dPr>
                              <m:ctrlPr>
                                <a:rPr lang="zh-CN" altLang="en-US" sz="2400" i="1">
                                  <a:solidFill>
                                    <a:schemeClr val="tx1"/>
                                  </a:solidFill>
                                  <a:latin typeface="Cambria Math" panose="02040503050406030204" pitchFamily="18" charset="0"/>
                                </a:rPr>
                              </m:ctrlPr>
                            </m:dPr>
                            <m:e>
                              <m:r>
                                <a:rPr lang="en-US" altLang="zh-CN" sz="2400" i="1">
                                  <a:solidFill>
                                    <a:schemeClr val="tx1"/>
                                  </a:solidFill>
                                  <a:latin typeface="Cambria Math" panose="02040503050406030204" pitchFamily="18" charset="0"/>
                                </a:rPr>
                                <m:t>𝑥</m:t>
                              </m:r>
                              <m:r>
                                <a:rPr lang="en-US" altLang="zh-CN" sz="2400" i="1">
                                  <a:solidFill>
                                    <a:schemeClr val="tx1"/>
                                  </a:solidFill>
                                  <a:latin typeface="Cambria Math" panose="02040503050406030204" pitchFamily="18" charset="0"/>
                                </a:rPr>
                                <m:t>,</m:t>
                              </m:r>
                              <m:r>
                                <a:rPr lang="en-US" altLang="zh-CN" sz="2400" i="1">
                                  <a:solidFill>
                                    <a:schemeClr val="tx1"/>
                                  </a:solidFill>
                                  <a:latin typeface="Cambria Math" panose="02040503050406030204" pitchFamily="18" charset="0"/>
                                </a:rPr>
                                <m:t>𝑦</m:t>
                              </m:r>
                            </m:e>
                          </m:d>
                        </m:e>
                      </m:d>
                      <m:r>
                        <a:rPr lang="zh-CN" altLang="en-US" sz="2400">
                          <a:solidFill>
                            <a:schemeClr val="tx1"/>
                          </a:solidFill>
                          <a:latin typeface="Cambria Math" panose="02040503050406030204" pitchFamily="18" charset="0"/>
                        </a:rPr>
                        <m:t>⋅</m:t>
                      </m:r>
                      <m:r>
                        <m:rPr>
                          <m:sty m:val="p"/>
                        </m:rPr>
                        <a:rPr lang="en-US" altLang="zh-CN" sz="2400">
                          <a:solidFill>
                            <a:schemeClr val="tx1"/>
                          </a:solidFill>
                          <a:latin typeface="Cambria Math" panose="02040503050406030204" pitchFamily="18" charset="0"/>
                        </a:rPr>
                        <m:t>d</m:t>
                      </m:r>
                      <m:d>
                        <m:dPr>
                          <m:ctrlPr>
                            <a:rPr lang="en-US" altLang="zh-CN" sz="2400" i="1">
                              <a:solidFill>
                                <a:schemeClr val="tx1"/>
                              </a:solidFill>
                              <a:latin typeface="Cambria Math" panose="02040503050406030204" pitchFamily="18" charset="0"/>
                            </a:rPr>
                          </m:ctrlPr>
                        </m:dPr>
                        <m:e>
                          <m:r>
                            <a:rPr lang="en-US" altLang="zh-CN" sz="2400" i="1">
                              <a:solidFill>
                                <a:schemeClr val="tx1"/>
                              </a:solidFill>
                              <a:latin typeface="Cambria Math" panose="02040503050406030204" pitchFamily="18" charset="0"/>
                            </a:rPr>
                            <m:t>𝑥</m:t>
                          </m:r>
                          <m:r>
                            <a:rPr lang="en-US" altLang="zh-CN" sz="2400" i="1">
                              <a:solidFill>
                                <a:schemeClr val="tx1"/>
                              </a:solidFill>
                              <a:latin typeface="Cambria Math" panose="02040503050406030204" pitchFamily="18" charset="0"/>
                            </a:rPr>
                            <m:t>,</m:t>
                          </m:r>
                          <m:r>
                            <a:rPr lang="en-US" altLang="zh-CN" sz="2400" i="1">
                              <a:solidFill>
                                <a:schemeClr val="tx1"/>
                              </a:solidFill>
                              <a:latin typeface="Cambria Math" panose="02040503050406030204" pitchFamily="18" charset="0"/>
                            </a:rPr>
                            <m:t>𝑦</m:t>
                          </m:r>
                        </m:e>
                      </m:d>
                      <m:r>
                        <a:rPr lang="en-US" altLang="zh-CN" sz="2400" b="0" i="1" smtClean="0">
                          <a:solidFill>
                            <a:schemeClr val="tx1"/>
                          </a:solidFill>
                          <a:latin typeface="Cambria Math" panose="02040503050406030204" pitchFamily="18" charset="0"/>
                        </a:rPr>
                        <m:t>=</m:t>
                      </m:r>
                      <m:r>
                        <a:rPr lang="en-US" altLang="zh-CN" sz="2400" i="1">
                          <a:solidFill>
                            <a:schemeClr val="tx1"/>
                          </a:solidFill>
                          <a:latin typeface="Cambria Math" panose="02040503050406030204" pitchFamily="18" charset="0"/>
                        </a:rPr>
                        <m:t>𝑃</m:t>
                      </m:r>
                      <m:d>
                        <m:dPr>
                          <m:ctrlPr>
                            <a:rPr lang="zh-CN" altLang="en-US" sz="2400" i="1">
                              <a:solidFill>
                                <a:schemeClr val="tx1"/>
                              </a:solidFill>
                              <a:latin typeface="Cambria Math" panose="02040503050406030204" pitchFamily="18" charset="0"/>
                            </a:rPr>
                          </m:ctrlPr>
                        </m:dPr>
                        <m:e>
                          <m:r>
                            <a:rPr lang="en-US" altLang="zh-CN" sz="2400" i="1">
                              <a:solidFill>
                                <a:schemeClr val="tx1"/>
                              </a:solidFill>
                              <a:latin typeface="Cambria Math" panose="02040503050406030204" pitchFamily="18" charset="0"/>
                            </a:rPr>
                            <m:t>𝑥</m:t>
                          </m:r>
                          <m:r>
                            <a:rPr lang="en-US" altLang="zh-CN" sz="2400" i="1">
                              <a:solidFill>
                                <a:schemeClr val="tx1"/>
                              </a:solidFill>
                              <a:latin typeface="Cambria Math" panose="02040503050406030204" pitchFamily="18" charset="0"/>
                            </a:rPr>
                            <m:t>,</m:t>
                          </m:r>
                          <m:r>
                            <a:rPr lang="en-US" altLang="zh-CN" sz="2400" i="1">
                              <a:solidFill>
                                <a:schemeClr val="tx1"/>
                              </a:solidFill>
                              <a:latin typeface="Cambria Math" panose="02040503050406030204" pitchFamily="18" charset="0"/>
                            </a:rPr>
                            <m:t>𝑦</m:t>
                          </m:r>
                        </m:e>
                      </m:d>
                      <m:r>
                        <m:rPr>
                          <m:sty m:val="p"/>
                        </m:rPr>
                        <a:rPr lang="en-US" altLang="zh-CN" sz="2400">
                          <a:solidFill>
                            <a:schemeClr val="tx1"/>
                          </a:solidFill>
                          <a:latin typeface="Cambria Math" panose="02040503050406030204" pitchFamily="18" charset="0"/>
                        </a:rPr>
                        <m:t>d</m:t>
                      </m:r>
                      <m:r>
                        <a:rPr lang="en-US" altLang="zh-CN" sz="2400" i="1">
                          <a:solidFill>
                            <a:schemeClr val="tx1"/>
                          </a:solidFill>
                          <a:latin typeface="Cambria Math" panose="02040503050406030204" pitchFamily="18" charset="0"/>
                        </a:rPr>
                        <m:t>𝑥</m:t>
                      </m:r>
                      <m:r>
                        <a:rPr lang="en-US" altLang="zh-CN" sz="2400" b="0" i="1" smtClean="0">
                          <a:solidFill>
                            <a:schemeClr val="tx1"/>
                          </a:solidFill>
                          <a:latin typeface="Cambria Math" panose="02040503050406030204" pitchFamily="18" charset="0"/>
                        </a:rPr>
                        <m:t>+</m:t>
                      </m:r>
                      <m:r>
                        <a:rPr lang="en-US" altLang="zh-CN" sz="2400" i="1">
                          <a:solidFill>
                            <a:schemeClr val="tx1"/>
                          </a:solidFill>
                          <a:latin typeface="Cambria Math" panose="02040503050406030204" pitchFamily="18" charset="0"/>
                        </a:rPr>
                        <m:t>𝑄</m:t>
                      </m:r>
                      <m:d>
                        <m:dPr>
                          <m:ctrlPr>
                            <a:rPr lang="zh-CN" altLang="en-US" sz="2400" i="1">
                              <a:solidFill>
                                <a:schemeClr val="tx1"/>
                              </a:solidFill>
                              <a:latin typeface="Cambria Math" panose="02040503050406030204" pitchFamily="18" charset="0"/>
                            </a:rPr>
                          </m:ctrlPr>
                        </m:dPr>
                        <m:e>
                          <m:r>
                            <a:rPr lang="en-US" altLang="zh-CN" sz="2400" i="1">
                              <a:solidFill>
                                <a:schemeClr val="tx1"/>
                              </a:solidFill>
                              <a:latin typeface="Cambria Math" panose="02040503050406030204" pitchFamily="18" charset="0"/>
                            </a:rPr>
                            <m:t>𝑥</m:t>
                          </m:r>
                          <m:r>
                            <a:rPr lang="en-US" altLang="zh-CN" sz="2400" i="1">
                              <a:solidFill>
                                <a:schemeClr val="tx1"/>
                              </a:solidFill>
                              <a:latin typeface="Cambria Math" panose="02040503050406030204" pitchFamily="18" charset="0"/>
                            </a:rPr>
                            <m:t>,</m:t>
                          </m:r>
                          <m:r>
                            <a:rPr lang="en-US" altLang="zh-CN" sz="2400" i="1">
                              <a:solidFill>
                                <a:schemeClr val="tx1"/>
                              </a:solidFill>
                              <a:latin typeface="Cambria Math" panose="02040503050406030204" pitchFamily="18" charset="0"/>
                            </a:rPr>
                            <m:t>𝑦</m:t>
                          </m:r>
                        </m:e>
                      </m:d>
                      <m:r>
                        <m:rPr>
                          <m:sty m:val="p"/>
                        </m:rPr>
                        <a:rPr lang="en-US" altLang="zh-CN" sz="2400">
                          <a:solidFill>
                            <a:schemeClr val="tx1"/>
                          </a:solidFill>
                          <a:latin typeface="Cambria Math" panose="02040503050406030204" pitchFamily="18" charset="0"/>
                        </a:rPr>
                        <m:t>d</m:t>
                      </m:r>
                      <m:r>
                        <a:rPr lang="en-US" altLang="zh-CN" sz="2400" b="0" i="1" smtClean="0">
                          <a:solidFill>
                            <a:schemeClr val="tx1"/>
                          </a:solidFill>
                          <a:latin typeface="Cambria Math" panose="02040503050406030204" pitchFamily="18" charset="0"/>
                        </a:rPr>
                        <m:t>𝑦</m:t>
                      </m:r>
                    </m:oMath>
                  </m:oMathPara>
                </a14:m>
                <a:endParaRPr lang="zh-CN" altLang="en-US" i="1" dirty="0">
                  <a:solidFill>
                    <a:schemeClr val="tx1"/>
                  </a:solidFill>
                </a:endParaRPr>
              </a:p>
            </p:txBody>
          </p:sp>
        </mc:Choice>
        <mc:Fallback xmlns="">
          <p:sp>
            <p:nvSpPr>
              <p:cNvPr id="11" name="矩形 10"/>
              <p:cNvSpPr>
                <a:spLocks noRot="1" noChangeAspect="1" noMove="1" noResize="1" noEditPoints="1" noAdjustHandles="1" noChangeArrowheads="1" noChangeShapeType="1" noTextEdit="1"/>
              </p:cNvSpPr>
              <p:nvPr/>
            </p:nvSpPr>
            <p:spPr>
              <a:xfrm>
                <a:off x="1320799" y="997080"/>
                <a:ext cx="8164030" cy="509178"/>
              </a:xfrm>
              <a:prstGeom prst="rect">
                <a:avLst/>
              </a:prstGeom>
              <a:blipFill>
                <a:blip r:embed="rId1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矩形 13"/>
              <p:cNvSpPr/>
              <p:nvPr/>
            </p:nvSpPr>
            <p:spPr>
              <a:xfrm>
                <a:off x="1320799" y="393168"/>
                <a:ext cx="1567480"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b="1" i="1" smtClean="0">
                          <a:solidFill>
                            <a:srgbClr val="0000FF"/>
                          </a:solidFill>
                          <a:latin typeface="Cambria Math" panose="02040503050406030204" pitchFamily="18" charset="0"/>
                        </a:rPr>
                        <m:t>𝒓</m:t>
                      </m:r>
                      <m:r>
                        <a:rPr lang="en-US" altLang="zh-CN" sz="2400" b="1" i="1" smtClean="0">
                          <a:solidFill>
                            <a:schemeClr val="tx1"/>
                          </a:solidFill>
                          <a:latin typeface="Cambria Math" panose="02040503050406030204" pitchFamily="18" charset="0"/>
                        </a:rPr>
                        <m:t>=(</m:t>
                      </m:r>
                      <m:r>
                        <a:rPr lang="en-US" altLang="zh-CN" sz="2400" b="0" i="1" smtClean="0">
                          <a:solidFill>
                            <a:schemeClr val="tx1"/>
                          </a:solidFill>
                          <a:latin typeface="Cambria Math" panose="02040503050406030204" pitchFamily="18" charset="0"/>
                        </a:rPr>
                        <m:t>𝑥</m:t>
                      </m:r>
                      <m:r>
                        <a:rPr lang="en-US" altLang="zh-CN" sz="2400" b="1" i="1" smtClean="0">
                          <a:solidFill>
                            <a:schemeClr val="tx1"/>
                          </a:solidFill>
                          <a:latin typeface="Cambria Math" panose="02040503050406030204" pitchFamily="18" charset="0"/>
                        </a:rPr>
                        <m:t>,</m:t>
                      </m:r>
                      <m:r>
                        <a:rPr lang="en-US" altLang="zh-CN" sz="2400" b="0" i="1" smtClean="0">
                          <a:solidFill>
                            <a:schemeClr val="tx1"/>
                          </a:solidFill>
                          <a:latin typeface="Cambria Math" panose="02040503050406030204" pitchFamily="18" charset="0"/>
                        </a:rPr>
                        <m:t>𝑦</m:t>
                      </m:r>
                      <m:r>
                        <a:rPr lang="en-US" altLang="zh-CN" sz="2400" b="1" i="1" smtClean="0">
                          <a:solidFill>
                            <a:schemeClr val="tx1"/>
                          </a:solidFill>
                          <a:latin typeface="Cambria Math" panose="02040503050406030204" pitchFamily="18" charset="0"/>
                        </a:rPr>
                        <m:t>)</m:t>
                      </m:r>
                    </m:oMath>
                  </m:oMathPara>
                </a14:m>
                <a:endParaRPr lang="zh-CN" altLang="en-US" dirty="0">
                  <a:solidFill>
                    <a:schemeClr val="tx1"/>
                  </a:solidFill>
                </a:endParaRPr>
              </a:p>
            </p:txBody>
          </p:sp>
        </mc:Choice>
        <mc:Fallback xmlns="">
          <p:sp>
            <p:nvSpPr>
              <p:cNvPr id="14" name="矩形 13"/>
              <p:cNvSpPr>
                <a:spLocks noRot="1" noChangeAspect="1" noMove="1" noResize="1" noEditPoints="1" noAdjustHandles="1" noChangeArrowheads="1" noChangeShapeType="1" noTextEdit="1"/>
              </p:cNvSpPr>
              <p:nvPr/>
            </p:nvSpPr>
            <p:spPr>
              <a:xfrm>
                <a:off x="1320799" y="393168"/>
                <a:ext cx="1567480" cy="461665"/>
              </a:xfrm>
              <a:prstGeom prst="rect">
                <a:avLst/>
              </a:prstGeom>
              <a:blipFill>
                <a:blip r:embed="rId19"/>
                <a:stretch>
                  <a:fillRect b="-1973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矩形 14"/>
              <p:cNvSpPr/>
              <p:nvPr/>
            </p:nvSpPr>
            <p:spPr>
              <a:xfrm>
                <a:off x="3207327" y="393168"/>
                <a:ext cx="3110660" cy="50917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b="1" i="1" smtClean="0">
                          <a:solidFill>
                            <a:srgbClr val="0000FF"/>
                          </a:solidFill>
                          <a:latin typeface="Cambria Math" panose="02040503050406030204" pitchFamily="18" charset="0"/>
                        </a:rPr>
                        <m:t>𝑭</m:t>
                      </m:r>
                      <m:r>
                        <a:rPr lang="en-US" altLang="zh-CN" sz="2400" b="1" i="1" smtClean="0">
                          <a:solidFill>
                            <a:schemeClr val="tx1"/>
                          </a:solidFill>
                          <a:latin typeface="Cambria Math" panose="02040503050406030204" pitchFamily="18" charset="0"/>
                        </a:rPr>
                        <m:t>=</m:t>
                      </m:r>
                      <m:d>
                        <m:dPr>
                          <m:ctrlPr>
                            <a:rPr lang="en-US" altLang="zh-CN" sz="2400" i="1">
                              <a:solidFill>
                                <a:prstClr val="black"/>
                              </a:solidFill>
                              <a:latin typeface="Cambria Math" panose="02040503050406030204" pitchFamily="18" charset="0"/>
                            </a:rPr>
                          </m:ctrlPr>
                        </m:dPr>
                        <m:e>
                          <m:r>
                            <a:rPr lang="en-US" altLang="zh-CN" sz="2400" i="1">
                              <a:solidFill>
                                <a:prstClr val="black"/>
                              </a:solidFill>
                              <a:latin typeface="Cambria Math" panose="02040503050406030204" pitchFamily="18" charset="0"/>
                            </a:rPr>
                            <m:t>𝑃</m:t>
                          </m:r>
                          <m:d>
                            <m:dPr>
                              <m:ctrlPr>
                                <a:rPr lang="zh-CN" altLang="en-US" sz="2400" i="1">
                                  <a:solidFill>
                                    <a:prstClr val="black"/>
                                  </a:solidFill>
                                  <a:latin typeface="Cambria Math" panose="02040503050406030204" pitchFamily="18" charset="0"/>
                                </a:rPr>
                              </m:ctrlPr>
                            </m:dPr>
                            <m:e>
                              <m:r>
                                <a:rPr lang="en-US" altLang="zh-CN" sz="2400" i="1">
                                  <a:solidFill>
                                    <a:prstClr val="black"/>
                                  </a:solidFill>
                                  <a:latin typeface="Cambria Math" panose="02040503050406030204" pitchFamily="18" charset="0"/>
                                </a:rPr>
                                <m:t>𝑥</m:t>
                              </m:r>
                              <m:r>
                                <a:rPr lang="en-US" altLang="zh-CN" sz="2400" i="1">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𝑦</m:t>
                              </m:r>
                            </m:e>
                          </m:d>
                          <m:r>
                            <a:rPr lang="en-US" altLang="zh-CN" sz="2400" i="1">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𝑄</m:t>
                          </m:r>
                          <m:d>
                            <m:dPr>
                              <m:ctrlPr>
                                <a:rPr lang="zh-CN" altLang="en-US" sz="2400" i="1">
                                  <a:solidFill>
                                    <a:prstClr val="black"/>
                                  </a:solidFill>
                                  <a:latin typeface="Cambria Math" panose="02040503050406030204" pitchFamily="18" charset="0"/>
                                </a:rPr>
                              </m:ctrlPr>
                            </m:dPr>
                            <m:e>
                              <m:r>
                                <a:rPr lang="en-US" altLang="zh-CN" sz="2400" i="1">
                                  <a:solidFill>
                                    <a:prstClr val="black"/>
                                  </a:solidFill>
                                  <a:latin typeface="Cambria Math" panose="02040503050406030204" pitchFamily="18" charset="0"/>
                                </a:rPr>
                                <m:t>𝑥</m:t>
                              </m:r>
                              <m:r>
                                <a:rPr lang="en-US" altLang="zh-CN" sz="2400" i="1">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𝑦</m:t>
                              </m:r>
                            </m:e>
                          </m:d>
                        </m:e>
                      </m:d>
                    </m:oMath>
                  </m:oMathPara>
                </a14:m>
                <a:endParaRPr lang="zh-CN" altLang="en-US" dirty="0"/>
              </a:p>
            </p:txBody>
          </p:sp>
        </mc:Choice>
        <mc:Fallback xmlns="">
          <p:sp>
            <p:nvSpPr>
              <p:cNvPr id="15" name="矩形 14"/>
              <p:cNvSpPr>
                <a:spLocks noRot="1" noChangeAspect="1" noMove="1" noResize="1" noEditPoints="1" noAdjustHandles="1" noChangeArrowheads="1" noChangeShapeType="1" noTextEdit="1"/>
              </p:cNvSpPr>
              <p:nvPr/>
            </p:nvSpPr>
            <p:spPr>
              <a:xfrm>
                <a:off x="3207327" y="393168"/>
                <a:ext cx="3110660" cy="509178"/>
              </a:xfrm>
              <a:prstGeom prst="rect">
                <a:avLst/>
              </a:prstGeom>
              <a:blipFill>
                <a:blip r:embed="rId2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矩形标注 15"/>
              <p:cNvSpPr/>
              <p:nvPr/>
            </p:nvSpPr>
            <p:spPr>
              <a:xfrm>
                <a:off x="7656029" y="1629062"/>
                <a:ext cx="1604929" cy="631955"/>
              </a:xfrm>
              <a:prstGeom prst="wedgeRectCallout">
                <a:avLst>
                  <a:gd name="adj1" fmla="val -105055"/>
                  <a:gd name="adj2" fmla="val -3699"/>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rPr>
                  <a:t>力</a:t>
                </a:r>
                <a14:m>
                  <m:oMath xmlns:m="http://schemas.openxmlformats.org/officeDocument/2006/math">
                    <m:r>
                      <a:rPr lang="en-US" altLang="zh-CN" sz="2000" b="1" i="1">
                        <a:solidFill>
                          <a:srgbClr val="0000FF"/>
                        </a:solidFill>
                        <a:latin typeface="Cambria Math" panose="02040503050406030204" pitchFamily="18" charset="0"/>
                      </a:rPr>
                      <m:t>𝑭</m:t>
                    </m:r>
                  </m:oMath>
                </a14:m>
                <a:r>
                  <a:rPr lang="zh-CN" altLang="en-US" sz="2000" dirty="0">
                    <a:solidFill>
                      <a:schemeClr val="tx1"/>
                    </a:solidFill>
                  </a:rPr>
                  <a:t>在有向曲线</a:t>
                </a:r>
                <a14:m>
                  <m:oMath xmlns:m="http://schemas.openxmlformats.org/officeDocument/2006/math">
                    <m:r>
                      <a:rPr lang="en-US" altLang="zh-CN" sz="2000" b="1" i="1">
                        <a:solidFill>
                          <a:srgbClr val="0000FF"/>
                        </a:solidFill>
                        <a:latin typeface="Cambria Math" panose="02040503050406030204" pitchFamily="18" charset="0"/>
                      </a:rPr>
                      <m:t>𝒓</m:t>
                    </m:r>
                  </m:oMath>
                </a14:m>
                <a:r>
                  <a:rPr lang="zh-CN" altLang="en-US" sz="2000" dirty="0">
                    <a:solidFill>
                      <a:schemeClr val="tx1"/>
                    </a:solidFill>
                  </a:rPr>
                  <a:t>上做功</a:t>
                </a:r>
              </a:p>
            </p:txBody>
          </p:sp>
        </mc:Choice>
        <mc:Fallback xmlns="">
          <p:sp>
            <p:nvSpPr>
              <p:cNvPr id="16" name="矩形标注 15"/>
              <p:cNvSpPr>
                <a:spLocks noRot="1" noChangeAspect="1" noMove="1" noResize="1" noEditPoints="1" noAdjustHandles="1" noChangeArrowheads="1" noChangeShapeType="1" noTextEdit="1"/>
              </p:cNvSpPr>
              <p:nvPr/>
            </p:nvSpPr>
            <p:spPr>
              <a:xfrm>
                <a:off x="7656029" y="1629062"/>
                <a:ext cx="1604929" cy="631955"/>
              </a:xfrm>
              <a:prstGeom prst="wedgeRectCallout">
                <a:avLst>
                  <a:gd name="adj1" fmla="val -105055"/>
                  <a:gd name="adj2" fmla="val -3699"/>
                </a:avLst>
              </a:prstGeom>
              <a:blipFill>
                <a:blip r:embed="rId21"/>
                <a:stretch>
                  <a:fillRect t="-9434" r="-2158" b="-2169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矩形标注 16"/>
              <p:cNvSpPr/>
              <p:nvPr/>
            </p:nvSpPr>
            <p:spPr>
              <a:xfrm>
                <a:off x="7629447" y="2496945"/>
                <a:ext cx="3263021" cy="631955"/>
              </a:xfrm>
              <a:prstGeom prst="wedgeRectCallout">
                <a:avLst>
                  <a:gd name="adj1" fmla="val -74425"/>
                  <a:gd name="adj2" fmla="val 50141"/>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rPr>
                  <a:t>力</a:t>
                </a:r>
                <a14:m>
                  <m:oMath xmlns:m="http://schemas.openxmlformats.org/officeDocument/2006/math">
                    <m:r>
                      <a:rPr lang="en-US" altLang="zh-CN" sz="2000" b="1" i="1">
                        <a:solidFill>
                          <a:srgbClr val="0000FF"/>
                        </a:solidFill>
                        <a:latin typeface="Cambria Math" panose="02040503050406030204" pitchFamily="18" charset="0"/>
                      </a:rPr>
                      <m:t>𝑭</m:t>
                    </m:r>
                  </m:oMath>
                </a14:m>
                <a:r>
                  <a:rPr lang="zh-CN" altLang="en-US" sz="2000" dirty="0">
                    <a:solidFill>
                      <a:schemeClr val="tx1"/>
                    </a:solidFill>
                  </a:rPr>
                  <a:t>的分力在有向曲线</a:t>
                </a:r>
                <a14:m>
                  <m:oMath xmlns:m="http://schemas.openxmlformats.org/officeDocument/2006/math">
                    <m:r>
                      <a:rPr lang="en-US" altLang="zh-CN" sz="2000" b="1" i="1">
                        <a:solidFill>
                          <a:srgbClr val="0000FF"/>
                        </a:solidFill>
                        <a:latin typeface="Cambria Math" panose="02040503050406030204" pitchFamily="18" charset="0"/>
                      </a:rPr>
                      <m:t>𝒓</m:t>
                    </m:r>
                  </m:oMath>
                </a14:m>
                <a:r>
                  <a:rPr lang="zh-CN" altLang="en-US" sz="2000" dirty="0">
                    <a:solidFill>
                      <a:schemeClr val="tx1"/>
                    </a:solidFill>
                  </a:rPr>
                  <a:t>的两个方向上做功的总和</a:t>
                </a:r>
              </a:p>
            </p:txBody>
          </p:sp>
        </mc:Choice>
        <mc:Fallback xmlns="">
          <p:sp>
            <p:nvSpPr>
              <p:cNvPr id="17" name="矩形标注 16"/>
              <p:cNvSpPr>
                <a:spLocks noRot="1" noChangeAspect="1" noMove="1" noResize="1" noEditPoints="1" noAdjustHandles="1" noChangeArrowheads="1" noChangeShapeType="1" noTextEdit="1"/>
              </p:cNvSpPr>
              <p:nvPr/>
            </p:nvSpPr>
            <p:spPr>
              <a:xfrm>
                <a:off x="7629447" y="2496945"/>
                <a:ext cx="3263021" cy="631955"/>
              </a:xfrm>
              <a:prstGeom prst="wedgeRectCallout">
                <a:avLst>
                  <a:gd name="adj1" fmla="val -74425"/>
                  <a:gd name="adj2" fmla="val 50141"/>
                </a:avLst>
              </a:prstGeom>
              <a:blipFill>
                <a:blip r:embed="rId22"/>
                <a:stretch>
                  <a:fillRect t="-10280" b="-1962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矩形 17"/>
              <p:cNvSpPr/>
              <p:nvPr/>
            </p:nvSpPr>
            <p:spPr>
              <a:xfrm>
                <a:off x="1320799" y="3405593"/>
                <a:ext cx="1822935"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b="1" i="1" smtClean="0">
                          <a:solidFill>
                            <a:srgbClr val="0000FF"/>
                          </a:solidFill>
                          <a:latin typeface="Cambria Math" panose="02040503050406030204" pitchFamily="18" charset="0"/>
                        </a:rPr>
                        <m:t>𝒓</m:t>
                      </m:r>
                      <m:r>
                        <a:rPr lang="en-US" altLang="zh-CN" sz="2400" b="1" i="1" smtClean="0">
                          <a:solidFill>
                            <a:schemeClr val="tx1"/>
                          </a:solidFill>
                          <a:latin typeface="Cambria Math" panose="02040503050406030204" pitchFamily="18" charset="0"/>
                        </a:rPr>
                        <m:t>=(</m:t>
                      </m:r>
                      <m:r>
                        <a:rPr lang="en-US" altLang="zh-CN" sz="2400" b="0" i="1" smtClean="0">
                          <a:solidFill>
                            <a:schemeClr val="tx1"/>
                          </a:solidFill>
                          <a:latin typeface="Cambria Math" panose="02040503050406030204" pitchFamily="18" charset="0"/>
                        </a:rPr>
                        <m:t>𝑥</m:t>
                      </m:r>
                      <m:r>
                        <a:rPr lang="en-US" altLang="zh-CN" sz="2400" b="1" i="1" smtClean="0">
                          <a:solidFill>
                            <a:schemeClr val="tx1"/>
                          </a:solidFill>
                          <a:latin typeface="Cambria Math" panose="02040503050406030204" pitchFamily="18" charset="0"/>
                        </a:rPr>
                        <m:t>,</m:t>
                      </m:r>
                      <m:r>
                        <a:rPr lang="en-US" altLang="zh-CN" sz="2400" b="0" i="1" smtClean="0">
                          <a:solidFill>
                            <a:schemeClr val="tx1"/>
                          </a:solidFill>
                          <a:latin typeface="Cambria Math" panose="02040503050406030204" pitchFamily="18" charset="0"/>
                        </a:rPr>
                        <m:t>𝑦</m:t>
                      </m:r>
                      <m:r>
                        <a:rPr lang="en-US" altLang="zh-CN" sz="2400" b="0" i="1" smtClean="0">
                          <a:solidFill>
                            <a:schemeClr val="tx1"/>
                          </a:solidFill>
                          <a:latin typeface="Cambria Math" panose="02040503050406030204" pitchFamily="18" charset="0"/>
                        </a:rPr>
                        <m:t>,</m:t>
                      </m:r>
                      <m:r>
                        <a:rPr lang="en-US" altLang="zh-CN" sz="2400" b="0" i="1" smtClean="0">
                          <a:solidFill>
                            <a:schemeClr val="tx1"/>
                          </a:solidFill>
                          <a:latin typeface="Cambria Math" panose="02040503050406030204" pitchFamily="18" charset="0"/>
                        </a:rPr>
                        <m:t>𝑧</m:t>
                      </m:r>
                      <m:r>
                        <a:rPr lang="en-US" altLang="zh-CN" sz="2400" b="1" i="1" smtClean="0">
                          <a:solidFill>
                            <a:schemeClr val="tx1"/>
                          </a:solidFill>
                          <a:latin typeface="Cambria Math" panose="02040503050406030204" pitchFamily="18" charset="0"/>
                        </a:rPr>
                        <m:t>)</m:t>
                      </m:r>
                    </m:oMath>
                  </m:oMathPara>
                </a14:m>
                <a:endParaRPr lang="zh-CN" altLang="en-US" dirty="0">
                  <a:solidFill>
                    <a:schemeClr val="tx1"/>
                  </a:solidFill>
                </a:endParaRPr>
              </a:p>
            </p:txBody>
          </p:sp>
        </mc:Choice>
        <mc:Fallback xmlns="">
          <p:sp>
            <p:nvSpPr>
              <p:cNvPr id="18" name="矩形 17"/>
              <p:cNvSpPr>
                <a:spLocks noRot="1" noChangeAspect="1" noMove="1" noResize="1" noEditPoints="1" noAdjustHandles="1" noChangeArrowheads="1" noChangeShapeType="1" noTextEdit="1"/>
              </p:cNvSpPr>
              <p:nvPr/>
            </p:nvSpPr>
            <p:spPr>
              <a:xfrm>
                <a:off x="1320799" y="3405593"/>
                <a:ext cx="1822935" cy="461665"/>
              </a:xfrm>
              <a:prstGeom prst="rect">
                <a:avLst/>
              </a:prstGeom>
              <a:blipFill>
                <a:blip r:embed="rId23"/>
                <a:stretch>
                  <a:fillRect b="-21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矩形 18"/>
              <p:cNvSpPr/>
              <p:nvPr/>
            </p:nvSpPr>
            <p:spPr>
              <a:xfrm>
                <a:off x="3207327" y="3405593"/>
                <a:ext cx="4952381" cy="50917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b="1" i="1" smtClean="0">
                          <a:solidFill>
                            <a:srgbClr val="0000FF"/>
                          </a:solidFill>
                          <a:latin typeface="Cambria Math" panose="02040503050406030204" pitchFamily="18" charset="0"/>
                        </a:rPr>
                        <m:t>𝑭</m:t>
                      </m:r>
                      <m:r>
                        <a:rPr lang="en-US" altLang="zh-CN" sz="2400" b="1" i="1" smtClean="0">
                          <a:solidFill>
                            <a:schemeClr val="tx1"/>
                          </a:solidFill>
                          <a:latin typeface="Cambria Math" panose="02040503050406030204" pitchFamily="18" charset="0"/>
                        </a:rPr>
                        <m:t>=</m:t>
                      </m:r>
                      <m:d>
                        <m:dPr>
                          <m:ctrlPr>
                            <a:rPr lang="en-US" altLang="zh-CN" sz="2400" i="1">
                              <a:solidFill>
                                <a:prstClr val="black"/>
                              </a:solidFill>
                              <a:latin typeface="Cambria Math" panose="02040503050406030204" pitchFamily="18" charset="0"/>
                            </a:rPr>
                          </m:ctrlPr>
                        </m:dPr>
                        <m:e>
                          <m:r>
                            <a:rPr lang="en-US" altLang="zh-CN" sz="2400" i="1">
                              <a:solidFill>
                                <a:prstClr val="black"/>
                              </a:solidFill>
                              <a:latin typeface="Cambria Math" panose="02040503050406030204" pitchFamily="18" charset="0"/>
                            </a:rPr>
                            <m:t>𝑃</m:t>
                          </m:r>
                          <m:d>
                            <m:dPr>
                              <m:ctrlPr>
                                <a:rPr lang="zh-CN" altLang="en-US" sz="2400" i="1">
                                  <a:solidFill>
                                    <a:prstClr val="black"/>
                                  </a:solidFill>
                                  <a:latin typeface="Cambria Math" panose="02040503050406030204" pitchFamily="18" charset="0"/>
                                </a:rPr>
                              </m:ctrlPr>
                            </m:dPr>
                            <m:e>
                              <m:r>
                                <a:rPr lang="en-US" altLang="zh-CN" sz="2400" i="1">
                                  <a:solidFill>
                                    <a:prstClr val="black"/>
                                  </a:solidFill>
                                  <a:latin typeface="Cambria Math" panose="02040503050406030204" pitchFamily="18" charset="0"/>
                                </a:rPr>
                                <m:t>𝑥</m:t>
                              </m:r>
                              <m:r>
                                <a:rPr lang="en-US" altLang="zh-CN" sz="2400" i="1">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𝑦</m:t>
                              </m:r>
                              <m:r>
                                <a:rPr lang="en-US" altLang="zh-CN" sz="2400" i="1">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𝑧</m:t>
                              </m:r>
                            </m:e>
                          </m:d>
                          <m:r>
                            <a:rPr lang="en-US" altLang="zh-CN" sz="2400" i="1">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𝑄</m:t>
                          </m:r>
                          <m:d>
                            <m:dPr>
                              <m:ctrlPr>
                                <a:rPr lang="zh-CN" altLang="en-US" sz="2400" i="1">
                                  <a:solidFill>
                                    <a:prstClr val="black"/>
                                  </a:solidFill>
                                  <a:latin typeface="Cambria Math" panose="02040503050406030204" pitchFamily="18" charset="0"/>
                                </a:rPr>
                              </m:ctrlPr>
                            </m:dPr>
                            <m:e>
                              <m:r>
                                <a:rPr lang="en-US" altLang="zh-CN" sz="2400" i="1">
                                  <a:solidFill>
                                    <a:prstClr val="black"/>
                                  </a:solidFill>
                                  <a:latin typeface="Cambria Math" panose="02040503050406030204" pitchFamily="18" charset="0"/>
                                </a:rPr>
                                <m:t>𝑥</m:t>
                              </m:r>
                              <m:r>
                                <a:rPr lang="en-US" altLang="zh-CN" sz="2400" i="1">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𝑦</m:t>
                              </m:r>
                              <m:r>
                                <a:rPr lang="en-US" altLang="zh-CN" sz="2400" i="1">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𝑧</m:t>
                              </m:r>
                            </m:e>
                          </m:d>
                          <m:r>
                            <a:rPr lang="en-US" altLang="zh-CN" sz="2400" i="1">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𝑅</m:t>
                          </m:r>
                          <m:d>
                            <m:dPr>
                              <m:ctrlPr>
                                <a:rPr lang="zh-CN" altLang="en-US" sz="2400" i="1">
                                  <a:solidFill>
                                    <a:prstClr val="black"/>
                                  </a:solidFill>
                                  <a:latin typeface="Cambria Math" panose="02040503050406030204" pitchFamily="18" charset="0"/>
                                </a:rPr>
                              </m:ctrlPr>
                            </m:dPr>
                            <m:e>
                              <m:r>
                                <a:rPr lang="en-US" altLang="zh-CN" sz="2400" i="1">
                                  <a:solidFill>
                                    <a:prstClr val="black"/>
                                  </a:solidFill>
                                  <a:latin typeface="Cambria Math" panose="02040503050406030204" pitchFamily="18" charset="0"/>
                                </a:rPr>
                                <m:t>𝑥</m:t>
                              </m:r>
                              <m:r>
                                <a:rPr lang="en-US" altLang="zh-CN" sz="2400" i="1">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𝑦</m:t>
                              </m:r>
                              <m:r>
                                <a:rPr lang="en-US" altLang="zh-CN" sz="2400" i="1">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𝑧</m:t>
                              </m:r>
                            </m:e>
                          </m:d>
                        </m:e>
                      </m:d>
                    </m:oMath>
                  </m:oMathPara>
                </a14:m>
                <a:endParaRPr lang="zh-CN" altLang="en-US" dirty="0"/>
              </a:p>
            </p:txBody>
          </p:sp>
        </mc:Choice>
        <mc:Fallback xmlns="">
          <p:sp>
            <p:nvSpPr>
              <p:cNvPr id="19" name="矩形 18"/>
              <p:cNvSpPr>
                <a:spLocks noRot="1" noChangeAspect="1" noMove="1" noResize="1" noEditPoints="1" noAdjustHandles="1" noChangeArrowheads="1" noChangeShapeType="1" noTextEdit="1"/>
              </p:cNvSpPr>
              <p:nvPr/>
            </p:nvSpPr>
            <p:spPr>
              <a:xfrm>
                <a:off x="3207327" y="3405593"/>
                <a:ext cx="4952381" cy="509178"/>
              </a:xfrm>
              <a:prstGeom prst="rect">
                <a:avLst/>
              </a:prstGeom>
              <a:blipFill>
                <a:blip r:embed="rId2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矩形 19"/>
              <p:cNvSpPr/>
              <p:nvPr/>
            </p:nvSpPr>
            <p:spPr>
              <a:xfrm>
                <a:off x="1320799" y="3894815"/>
                <a:ext cx="7720190" cy="624338"/>
              </a:xfrm>
              <a:prstGeom prst="rect">
                <a:avLst/>
              </a:prstGeom>
            </p:spPr>
            <p:txBody>
              <a:bodyPr wrap="none">
                <a:spAutoFit/>
              </a:bodyPr>
              <a:lstStyle/>
              <a:p>
                <a14:m>
                  <m:oMath xmlns:m="http://schemas.openxmlformats.org/officeDocument/2006/math">
                    <m:nary>
                      <m:naryPr>
                        <m:ctrlPr>
                          <a:rPr lang="en-US" altLang="zh-CN" sz="2400" i="1">
                            <a:solidFill>
                              <a:prstClr val="black"/>
                            </a:solidFill>
                            <a:latin typeface="Cambria Math" panose="02040503050406030204" pitchFamily="18" charset="0"/>
                          </a:rPr>
                        </m:ctrlPr>
                      </m:naryPr>
                      <m:sub>
                        <m:r>
                          <a:rPr lang="el-GR" altLang="zh-CN" sz="2400" i="1" smtClean="0">
                            <a:solidFill>
                              <a:prstClr val="black"/>
                            </a:solidFill>
                            <a:latin typeface="Cambria Math" panose="02040503050406030204" pitchFamily="18" charset="0"/>
                            <a:ea typeface="Cambria Math" panose="02040503050406030204" pitchFamily="18" charset="0"/>
                          </a:rPr>
                          <m:t>𝛤</m:t>
                        </m:r>
                      </m:sub>
                      <m:sup/>
                      <m:e>
                        <m:r>
                          <a:rPr lang="en-US" altLang="zh-CN" sz="2400" b="1" i="1">
                            <a:solidFill>
                              <a:srgbClr val="0000FF"/>
                            </a:solidFill>
                            <a:latin typeface="Cambria Math" panose="02040503050406030204" pitchFamily="18" charset="0"/>
                          </a:rPr>
                          <m:t>𝑭</m:t>
                        </m:r>
                        <m:r>
                          <a:rPr lang="zh-CN" altLang="en-US" sz="2400">
                            <a:solidFill>
                              <a:srgbClr val="0000FF"/>
                            </a:solidFill>
                            <a:latin typeface="Cambria Math" panose="02040503050406030204" pitchFamily="18" charset="0"/>
                          </a:rPr>
                          <m:t>⋅</m:t>
                        </m:r>
                        <m:r>
                          <m:rPr>
                            <m:sty m:val="p"/>
                          </m:rPr>
                          <a:rPr lang="en-US" altLang="zh-CN" sz="2400">
                            <a:solidFill>
                              <a:prstClr val="black"/>
                            </a:solidFill>
                            <a:latin typeface="Cambria Math" panose="02040503050406030204" pitchFamily="18" charset="0"/>
                          </a:rPr>
                          <m:t>d</m:t>
                        </m:r>
                        <m:r>
                          <a:rPr lang="en-US" altLang="zh-CN" sz="2400" b="1" i="1">
                            <a:solidFill>
                              <a:srgbClr val="0000FF"/>
                            </a:solidFill>
                            <a:latin typeface="Cambria Math" panose="02040503050406030204" pitchFamily="18" charset="0"/>
                          </a:rPr>
                          <m:t>𝒓</m:t>
                        </m:r>
                      </m:e>
                    </m:nary>
                    <m:r>
                      <a:rPr lang="en-US" altLang="zh-CN" sz="2400" i="1" smtClean="0">
                        <a:solidFill>
                          <a:prstClr val="black"/>
                        </a:solidFill>
                        <a:latin typeface="Cambria Math" panose="02040503050406030204" pitchFamily="18" charset="0"/>
                      </a:rPr>
                      <m:t>=</m:t>
                    </m:r>
                    <m:nary>
                      <m:naryPr>
                        <m:ctrlPr>
                          <a:rPr lang="en-US" altLang="zh-CN" sz="2400" i="1">
                            <a:solidFill>
                              <a:prstClr val="black"/>
                            </a:solidFill>
                            <a:latin typeface="Cambria Math" panose="02040503050406030204" pitchFamily="18" charset="0"/>
                          </a:rPr>
                        </m:ctrlPr>
                      </m:naryPr>
                      <m:sub>
                        <m:r>
                          <a:rPr lang="el-GR" altLang="zh-CN" sz="2400" i="1">
                            <a:solidFill>
                              <a:prstClr val="black"/>
                            </a:solidFill>
                            <a:latin typeface="Cambria Math" panose="02040503050406030204" pitchFamily="18" charset="0"/>
                            <a:ea typeface="Cambria Math" panose="02040503050406030204" pitchFamily="18" charset="0"/>
                          </a:rPr>
                          <m:t>𝛤</m:t>
                        </m:r>
                      </m:sub>
                      <m:sup/>
                      <m:e>
                        <m:d>
                          <m:dPr>
                            <m:ctrlPr>
                              <a:rPr lang="en-US" altLang="zh-CN" sz="2400" i="1" smtClean="0">
                                <a:solidFill>
                                  <a:prstClr val="black"/>
                                </a:solidFill>
                                <a:latin typeface="Cambria Math" panose="02040503050406030204" pitchFamily="18" charset="0"/>
                              </a:rPr>
                            </m:ctrlPr>
                          </m:dPr>
                          <m:e>
                            <m:r>
                              <a:rPr lang="en-US" altLang="zh-CN" sz="2400" i="1">
                                <a:solidFill>
                                  <a:prstClr val="black"/>
                                </a:solidFill>
                                <a:latin typeface="Cambria Math" panose="02040503050406030204" pitchFamily="18" charset="0"/>
                              </a:rPr>
                              <m:t>𝑃</m:t>
                            </m:r>
                            <m:d>
                              <m:dPr>
                                <m:ctrlPr>
                                  <a:rPr lang="zh-CN" altLang="en-US" sz="2400" i="1">
                                    <a:solidFill>
                                      <a:prstClr val="black"/>
                                    </a:solidFill>
                                    <a:latin typeface="Cambria Math" panose="02040503050406030204" pitchFamily="18" charset="0"/>
                                  </a:rPr>
                                </m:ctrlPr>
                              </m:dPr>
                              <m:e>
                                <m:r>
                                  <a:rPr lang="en-US" altLang="zh-CN" sz="2400" i="1">
                                    <a:solidFill>
                                      <a:prstClr val="black"/>
                                    </a:solidFill>
                                    <a:latin typeface="Cambria Math" panose="02040503050406030204" pitchFamily="18" charset="0"/>
                                  </a:rPr>
                                  <m:t>𝑥</m:t>
                                </m:r>
                                <m:r>
                                  <a:rPr lang="en-US" altLang="zh-CN" sz="2400" i="1">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𝑦</m:t>
                                </m:r>
                                <m:r>
                                  <a:rPr lang="en-US" altLang="zh-CN" sz="2400" i="1">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𝑧</m:t>
                                </m:r>
                              </m:e>
                            </m:d>
                            <m:r>
                              <a:rPr lang="en-US" altLang="zh-CN" sz="2400" i="1">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𝑄</m:t>
                            </m:r>
                            <m:d>
                              <m:dPr>
                                <m:ctrlPr>
                                  <a:rPr lang="zh-CN" altLang="en-US" sz="2400" i="1">
                                    <a:solidFill>
                                      <a:prstClr val="black"/>
                                    </a:solidFill>
                                    <a:latin typeface="Cambria Math" panose="02040503050406030204" pitchFamily="18" charset="0"/>
                                  </a:rPr>
                                </m:ctrlPr>
                              </m:dPr>
                              <m:e>
                                <m:r>
                                  <a:rPr lang="en-US" altLang="zh-CN" sz="2400" i="1">
                                    <a:solidFill>
                                      <a:prstClr val="black"/>
                                    </a:solidFill>
                                    <a:latin typeface="Cambria Math" panose="02040503050406030204" pitchFamily="18" charset="0"/>
                                  </a:rPr>
                                  <m:t>𝑥</m:t>
                                </m:r>
                                <m:r>
                                  <a:rPr lang="en-US" altLang="zh-CN" sz="2400" i="1">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𝑦</m:t>
                                </m:r>
                                <m:r>
                                  <a:rPr lang="en-US" altLang="zh-CN" sz="2400" i="1">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𝑧</m:t>
                                </m:r>
                              </m:e>
                            </m:d>
                            <m:r>
                              <a:rPr lang="en-US" altLang="zh-CN" sz="2400" i="1">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𝑅</m:t>
                            </m:r>
                            <m:d>
                              <m:dPr>
                                <m:ctrlPr>
                                  <a:rPr lang="zh-CN" altLang="en-US" sz="2400" i="1">
                                    <a:solidFill>
                                      <a:prstClr val="black"/>
                                    </a:solidFill>
                                    <a:latin typeface="Cambria Math" panose="02040503050406030204" pitchFamily="18" charset="0"/>
                                  </a:rPr>
                                </m:ctrlPr>
                              </m:dPr>
                              <m:e>
                                <m:r>
                                  <a:rPr lang="en-US" altLang="zh-CN" sz="2400" i="1">
                                    <a:solidFill>
                                      <a:prstClr val="black"/>
                                    </a:solidFill>
                                    <a:latin typeface="Cambria Math" panose="02040503050406030204" pitchFamily="18" charset="0"/>
                                  </a:rPr>
                                  <m:t>𝑥</m:t>
                                </m:r>
                                <m:r>
                                  <a:rPr lang="en-US" altLang="zh-CN" sz="2400" i="1">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𝑦</m:t>
                                </m:r>
                                <m:r>
                                  <a:rPr lang="en-US" altLang="zh-CN" sz="2400" i="1">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𝑧</m:t>
                                </m:r>
                              </m:e>
                            </m:d>
                          </m:e>
                        </m:d>
                        <m:r>
                          <a:rPr lang="zh-CN" altLang="en-US" sz="2400">
                            <a:solidFill>
                              <a:srgbClr val="0000FF"/>
                            </a:solidFill>
                            <a:latin typeface="Cambria Math" panose="02040503050406030204" pitchFamily="18" charset="0"/>
                          </a:rPr>
                          <m:t>⋅</m:t>
                        </m:r>
                        <m:r>
                          <m:rPr>
                            <m:sty m:val="p"/>
                          </m:rPr>
                          <a:rPr lang="en-US" altLang="zh-CN" sz="2400">
                            <a:solidFill>
                              <a:prstClr val="black"/>
                            </a:solidFill>
                            <a:latin typeface="Cambria Math" panose="02040503050406030204" pitchFamily="18" charset="0"/>
                          </a:rPr>
                          <m:t>d</m:t>
                        </m:r>
                        <m:d>
                          <m:dPr>
                            <m:ctrlPr>
                              <a:rPr lang="en-US" altLang="zh-CN" sz="2400" i="1" smtClean="0">
                                <a:solidFill>
                                  <a:prstClr val="black"/>
                                </a:solidFill>
                                <a:latin typeface="Cambria Math" panose="02040503050406030204" pitchFamily="18" charset="0"/>
                              </a:rPr>
                            </m:ctrlPr>
                          </m:dPr>
                          <m:e>
                            <m:r>
                              <a:rPr lang="en-US" altLang="zh-CN" sz="2400" i="1">
                                <a:solidFill>
                                  <a:prstClr val="black"/>
                                </a:solidFill>
                                <a:latin typeface="Cambria Math" panose="02040503050406030204" pitchFamily="18" charset="0"/>
                              </a:rPr>
                              <m:t>𝑥</m:t>
                            </m:r>
                            <m:r>
                              <a:rPr lang="en-US" altLang="zh-CN" sz="2400" b="1" i="1">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𝑦</m:t>
                            </m:r>
                            <m:r>
                              <a:rPr lang="en-US" altLang="zh-CN" sz="2400" i="1">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𝑧</m:t>
                            </m:r>
                          </m:e>
                        </m:d>
                      </m:e>
                    </m:nary>
                  </m:oMath>
                </a14:m>
                <a:r>
                  <a:rPr lang="zh-CN" altLang="en-US" sz="2400" dirty="0"/>
                  <a:t> </a:t>
                </a:r>
              </a:p>
            </p:txBody>
          </p:sp>
        </mc:Choice>
        <mc:Fallback xmlns="">
          <p:sp>
            <p:nvSpPr>
              <p:cNvPr id="20" name="矩形 19"/>
              <p:cNvSpPr>
                <a:spLocks noRot="1" noChangeAspect="1" noMove="1" noResize="1" noEditPoints="1" noAdjustHandles="1" noChangeArrowheads="1" noChangeShapeType="1" noTextEdit="1"/>
              </p:cNvSpPr>
              <p:nvPr/>
            </p:nvSpPr>
            <p:spPr>
              <a:xfrm>
                <a:off x="1320799" y="3894815"/>
                <a:ext cx="7720190" cy="624338"/>
              </a:xfrm>
              <a:prstGeom prst="rect">
                <a:avLst/>
              </a:prstGeom>
              <a:blipFill>
                <a:blip r:embed="rId2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矩形 20"/>
              <p:cNvSpPr/>
              <p:nvPr/>
            </p:nvSpPr>
            <p:spPr>
              <a:xfrm>
                <a:off x="2595418" y="4526770"/>
                <a:ext cx="6377259" cy="624338"/>
              </a:xfrm>
              <a:prstGeom prst="rect">
                <a:avLst/>
              </a:prstGeom>
            </p:spPr>
            <p:txBody>
              <a:bodyPr wrap="none">
                <a:spAutoFit/>
              </a:bodyPr>
              <a:lstStyle/>
              <a:p>
                <a14:m>
                  <m:oMath xmlns:m="http://schemas.openxmlformats.org/officeDocument/2006/math">
                    <m:r>
                      <a:rPr lang="en-US" altLang="zh-CN" sz="2400" i="1" smtClean="0">
                        <a:solidFill>
                          <a:prstClr val="black"/>
                        </a:solidFill>
                        <a:latin typeface="Cambria Math" panose="02040503050406030204" pitchFamily="18" charset="0"/>
                      </a:rPr>
                      <m:t>=</m:t>
                    </m:r>
                    <m:nary>
                      <m:naryPr>
                        <m:ctrlPr>
                          <a:rPr lang="en-US" altLang="zh-CN" sz="2400" i="1" smtClean="0">
                            <a:solidFill>
                              <a:srgbClr val="FF0000"/>
                            </a:solidFill>
                            <a:latin typeface="Cambria Math" panose="02040503050406030204" pitchFamily="18" charset="0"/>
                          </a:rPr>
                        </m:ctrlPr>
                      </m:naryPr>
                      <m:sub>
                        <m:r>
                          <a:rPr lang="el-GR" altLang="zh-CN" sz="2400" i="1">
                            <a:solidFill>
                              <a:prstClr val="black"/>
                            </a:solidFill>
                            <a:latin typeface="Cambria Math" panose="02040503050406030204" pitchFamily="18" charset="0"/>
                            <a:ea typeface="Cambria Math" panose="02040503050406030204" pitchFamily="18" charset="0"/>
                          </a:rPr>
                          <m:t>𝛤</m:t>
                        </m:r>
                      </m:sub>
                      <m:sup/>
                      <m:e>
                        <m:r>
                          <a:rPr lang="en-US" altLang="zh-CN" sz="2400" i="1">
                            <a:solidFill>
                              <a:srgbClr val="FF0000"/>
                            </a:solidFill>
                            <a:latin typeface="Cambria Math" panose="02040503050406030204" pitchFamily="18" charset="0"/>
                          </a:rPr>
                          <m:t>𝑃</m:t>
                        </m:r>
                        <m:d>
                          <m:dPr>
                            <m:ctrlPr>
                              <a:rPr lang="zh-CN" altLang="en-US" sz="2400" i="1">
                                <a:solidFill>
                                  <a:srgbClr val="FF0000"/>
                                </a:solidFill>
                                <a:latin typeface="Cambria Math" panose="02040503050406030204" pitchFamily="18" charset="0"/>
                              </a:rPr>
                            </m:ctrlPr>
                          </m:dPr>
                          <m:e>
                            <m:r>
                              <a:rPr lang="en-US" altLang="zh-CN" sz="2400" i="1">
                                <a:solidFill>
                                  <a:srgbClr val="FF0000"/>
                                </a:solidFill>
                                <a:latin typeface="Cambria Math" panose="02040503050406030204" pitchFamily="18" charset="0"/>
                              </a:rPr>
                              <m:t>𝑥</m:t>
                            </m:r>
                            <m:r>
                              <a:rPr lang="en-US" altLang="zh-CN" sz="2400" i="1">
                                <a:solidFill>
                                  <a:srgbClr val="FF0000"/>
                                </a:solidFill>
                                <a:latin typeface="Cambria Math" panose="02040503050406030204" pitchFamily="18" charset="0"/>
                              </a:rPr>
                              <m:t>,</m:t>
                            </m:r>
                            <m:r>
                              <a:rPr lang="en-US" altLang="zh-CN" sz="2400" i="1">
                                <a:solidFill>
                                  <a:srgbClr val="FF0000"/>
                                </a:solidFill>
                                <a:latin typeface="Cambria Math" panose="02040503050406030204" pitchFamily="18" charset="0"/>
                              </a:rPr>
                              <m:t>𝑦</m:t>
                            </m:r>
                            <m:r>
                              <a:rPr lang="en-US" altLang="zh-CN" sz="2400" b="0" i="1" smtClean="0">
                                <a:solidFill>
                                  <a:srgbClr val="FF0000"/>
                                </a:solidFill>
                                <a:latin typeface="Cambria Math" panose="02040503050406030204" pitchFamily="18" charset="0"/>
                              </a:rPr>
                              <m:t>,</m:t>
                            </m:r>
                            <m:r>
                              <a:rPr lang="en-US" altLang="zh-CN" sz="2400" b="0" i="1" smtClean="0">
                                <a:solidFill>
                                  <a:srgbClr val="FF0000"/>
                                </a:solidFill>
                                <a:latin typeface="Cambria Math" panose="02040503050406030204" pitchFamily="18" charset="0"/>
                              </a:rPr>
                              <m:t>𝑧</m:t>
                            </m:r>
                          </m:e>
                        </m:d>
                        <m:r>
                          <m:rPr>
                            <m:sty m:val="p"/>
                          </m:rPr>
                          <a:rPr lang="en-US" altLang="zh-CN" sz="2400">
                            <a:solidFill>
                              <a:srgbClr val="FF0000"/>
                            </a:solidFill>
                            <a:latin typeface="Cambria Math" panose="02040503050406030204" pitchFamily="18" charset="0"/>
                          </a:rPr>
                          <m:t>d</m:t>
                        </m:r>
                        <m:r>
                          <a:rPr lang="en-US" altLang="zh-CN" sz="2400" i="1">
                            <a:solidFill>
                              <a:srgbClr val="FF0000"/>
                            </a:solidFill>
                            <a:latin typeface="Cambria Math" panose="02040503050406030204" pitchFamily="18" charset="0"/>
                          </a:rPr>
                          <m:t>𝑥</m:t>
                        </m:r>
                      </m:e>
                    </m:nary>
                    <m:r>
                      <a:rPr lang="en-US" altLang="zh-CN" sz="2400" i="1">
                        <a:solidFill>
                          <a:srgbClr val="FF0000"/>
                        </a:solidFill>
                        <a:latin typeface="Cambria Math" panose="02040503050406030204" pitchFamily="18" charset="0"/>
                      </a:rPr>
                      <m:t>+</m:t>
                    </m:r>
                    <m:r>
                      <a:rPr lang="en-US" altLang="zh-CN" sz="2400" i="1">
                        <a:solidFill>
                          <a:srgbClr val="FF0000"/>
                        </a:solidFill>
                        <a:latin typeface="Cambria Math" panose="02040503050406030204" pitchFamily="18" charset="0"/>
                      </a:rPr>
                      <m:t>𝑄</m:t>
                    </m:r>
                    <m:d>
                      <m:dPr>
                        <m:ctrlPr>
                          <a:rPr lang="zh-CN" altLang="en-US" sz="2400" i="1">
                            <a:solidFill>
                              <a:srgbClr val="FF0000"/>
                            </a:solidFill>
                            <a:latin typeface="Cambria Math" panose="02040503050406030204" pitchFamily="18" charset="0"/>
                          </a:rPr>
                        </m:ctrlPr>
                      </m:dPr>
                      <m:e>
                        <m:r>
                          <a:rPr lang="en-US" altLang="zh-CN" sz="2400" i="1">
                            <a:solidFill>
                              <a:srgbClr val="FF0000"/>
                            </a:solidFill>
                            <a:latin typeface="Cambria Math" panose="02040503050406030204" pitchFamily="18" charset="0"/>
                          </a:rPr>
                          <m:t>𝑥</m:t>
                        </m:r>
                        <m:r>
                          <a:rPr lang="en-US" altLang="zh-CN" sz="2400" i="1">
                            <a:solidFill>
                              <a:srgbClr val="FF0000"/>
                            </a:solidFill>
                            <a:latin typeface="Cambria Math" panose="02040503050406030204" pitchFamily="18" charset="0"/>
                          </a:rPr>
                          <m:t>,</m:t>
                        </m:r>
                        <m:r>
                          <a:rPr lang="en-US" altLang="zh-CN" sz="2400" i="1">
                            <a:solidFill>
                              <a:srgbClr val="FF0000"/>
                            </a:solidFill>
                            <a:latin typeface="Cambria Math" panose="02040503050406030204" pitchFamily="18" charset="0"/>
                          </a:rPr>
                          <m:t>𝑦</m:t>
                        </m:r>
                        <m:r>
                          <a:rPr lang="en-US" altLang="zh-CN" sz="2400" i="1">
                            <a:solidFill>
                              <a:srgbClr val="FF0000"/>
                            </a:solidFill>
                            <a:latin typeface="Cambria Math" panose="02040503050406030204" pitchFamily="18" charset="0"/>
                          </a:rPr>
                          <m:t>,</m:t>
                        </m:r>
                        <m:r>
                          <a:rPr lang="en-US" altLang="zh-CN" sz="2400" i="1">
                            <a:solidFill>
                              <a:srgbClr val="FF0000"/>
                            </a:solidFill>
                            <a:latin typeface="Cambria Math" panose="02040503050406030204" pitchFamily="18" charset="0"/>
                          </a:rPr>
                          <m:t>𝑧</m:t>
                        </m:r>
                      </m:e>
                    </m:d>
                    <m:r>
                      <m:rPr>
                        <m:sty m:val="p"/>
                      </m:rPr>
                      <a:rPr lang="en-US" altLang="zh-CN" sz="2400">
                        <a:solidFill>
                          <a:srgbClr val="FF0000"/>
                        </a:solidFill>
                        <a:latin typeface="Cambria Math" panose="02040503050406030204" pitchFamily="18" charset="0"/>
                      </a:rPr>
                      <m:t>d</m:t>
                    </m:r>
                    <m:r>
                      <a:rPr lang="en-US" altLang="zh-CN" sz="2400" i="1">
                        <a:solidFill>
                          <a:srgbClr val="FF0000"/>
                        </a:solidFill>
                        <a:latin typeface="Cambria Math" panose="02040503050406030204" pitchFamily="18" charset="0"/>
                      </a:rPr>
                      <m:t>𝑦</m:t>
                    </m:r>
                    <m:r>
                      <a:rPr lang="en-US" altLang="zh-CN" sz="2400" i="1">
                        <a:solidFill>
                          <a:srgbClr val="FF0000"/>
                        </a:solidFill>
                        <a:latin typeface="Cambria Math" panose="02040503050406030204" pitchFamily="18" charset="0"/>
                      </a:rPr>
                      <m:t>+</m:t>
                    </m:r>
                    <m:r>
                      <a:rPr lang="en-US" altLang="zh-CN" sz="2400" b="0" i="1" smtClean="0">
                        <a:solidFill>
                          <a:srgbClr val="FF0000"/>
                        </a:solidFill>
                        <a:latin typeface="Cambria Math" panose="02040503050406030204" pitchFamily="18" charset="0"/>
                      </a:rPr>
                      <m:t>𝑅</m:t>
                    </m:r>
                    <m:d>
                      <m:dPr>
                        <m:ctrlPr>
                          <a:rPr lang="zh-CN" altLang="en-US" sz="2400" i="1">
                            <a:solidFill>
                              <a:srgbClr val="FF0000"/>
                            </a:solidFill>
                            <a:latin typeface="Cambria Math" panose="02040503050406030204" pitchFamily="18" charset="0"/>
                          </a:rPr>
                        </m:ctrlPr>
                      </m:dPr>
                      <m:e>
                        <m:r>
                          <a:rPr lang="en-US" altLang="zh-CN" sz="2400" i="1">
                            <a:solidFill>
                              <a:srgbClr val="FF0000"/>
                            </a:solidFill>
                            <a:latin typeface="Cambria Math" panose="02040503050406030204" pitchFamily="18" charset="0"/>
                          </a:rPr>
                          <m:t>𝑥</m:t>
                        </m:r>
                        <m:r>
                          <a:rPr lang="en-US" altLang="zh-CN" sz="2400" i="1">
                            <a:solidFill>
                              <a:srgbClr val="FF0000"/>
                            </a:solidFill>
                            <a:latin typeface="Cambria Math" panose="02040503050406030204" pitchFamily="18" charset="0"/>
                          </a:rPr>
                          <m:t>,</m:t>
                        </m:r>
                        <m:r>
                          <a:rPr lang="en-US" altLang="zh-CN" sz="2400" i="1">
                            <a:solidFill>
                              <a:srgbClr val="FF0000"/>
                            </a:solidFill>
                            <a:latin typeface="Cambria Math" panose="02040503050406030204" pitchFamily="18" charset="0"/>
                          </a:rPr>
                          <m:t>𝑦</m:t>
                        </m:r>
                        <m:r>
                          <a:rPr lang="en-US" altLang="zh-CN" sz="2400" i="1">
                            <a:solidFill>
                              <a:srgbClr val="FF0000"/>
                            </a:solidFill>
                            <a:latin typeface="Cambria Math" panose="02040503050406030204" pitchFamily="18" charset="0"/>
                          </a:rPr>
                          <m:t>,</m:t>
                        </m:r>
                        <m:r>
                          <a:rPr lang="en-US" altLang="zh-CN" sz="2400" i="1">
                            <a:solidFill>
                              <a:srgbClr val="FF0000"/>
                            </a:solidFill>
                            <a:latin typeface="Cambria Math" panose="02040503050406030204" pitchFamily="18" charset="0"/>
                          </a:rPr>
                          <m:t>𝑧</m:t>
                        </m:r>
                      </m:e>
                    </m:d>
                    <m:r>
                      <m:rPr>
                        <m:sty m:val="p"/>
                      </m:rPr>
                      <a:rPr lang="en-US" altLang="zh-CN" sz="2400">
                        <a:solidFill>
                          <a:srgbClr val="FF0000"/>
                        </a:solidFill>
                        <a:latin typeface="Cambria Math" panose="02040503050406030204" pitchFamily="18" charset="0"/>
                      </a:rPr>
                      <m:t>d</m:t>
                    </m:r>
                    <m:r>
                      <a:rPr lang="en-US" altLang="zh-CN" sz="2400" b="0" i="1" smtClean="0">
                        <a:solidFill>
                          <a:srgbClr val="FF0000"/>
                        </a:solidFill>
                        <a:latin typeface="Cambria Math" panose="02040503050406030204" pitchFamily="18" charset="0"/>
                      </a:rPr>
                      <m:t>𝑧</m:t>
                    </m:r>
                  </m:oMath>
                </a14:m>
                <a:r>
                  <a:rPr lang="zh-CN" altLang="en-US" sz="2400" dirty="0"/>
                  <a:t> </a:t>
                </a:r>
              </a:p>
            </p:txBody>
          </p:sp>
        </mc:Choice>
        <mc:Fallback xmlns="">
          <p:sp>
            <p:nvSpPr>
              <p:cNvPr id="21" name="矩形 20"/>
              <p:cNvSpPr>
                <a:spLocks noRot="1" noChangeAspect="1" noMove="1" noResize="1" noEditPoints="1" noAdjustHandles="1" noChangeArrowheads="1" noChangeShapeType="1" noTextEdit="1"/>
              </p:cNvSpPr>
              <p:nvPr/>
            </p:nvSpPr>
            <p:spPr>
              <a:xfrm>
                <a:off x="2595418" y="4526770"/>
                <a:ext cx="6377259" cy="624338"/>
              </a:xfrm>
              <a:prstGeom prst="rect">
                <a:avLst/>
              </a:prstGeom>
              <a:blipFill>
                <a:blip r:embed="rId3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矩形 21"/>
              <p:cNvSpPr/>
              <p:nvPr/>
            </p:nvSpPr>
            <p:spPr>
              <a:xfrm>
                <a:off x="2595418" y="5142255"/>
                <a:ext cx="7211141" cy="624338"/>
              </a:xfrm>
              <a:prstGeom prst="rect">
                <a:avLst/>
              </a:prstGeom>
            </p:spPr>
            <p:txBody>
              <a:bodyPr wrap="none">
                <a:spAutoFit/>
              </a:bodyPr>
              <a:lstStyle/>
              <a:p>
                <a14:m>
                  <m:oMath xmlns:m="http://schemas.openxmlformats.org/officeDocument/2006/math">
                    <m:r>
                      <a:rPr lang="en-US" altLang="zh-CN" sz="2400" i="1" smtClean="0">
                        <a:solidFill>
                          <a:prstClr val="black"/>
                        </a:solidFill>
                        <a:latin typeface="Cambria Math" panose="02040503050406030204" pitchFamily="18" charset="0"/>
                      </a:rPr>
                      <m:t>=</m:t>
                    </m:r>
                    <m:nary>
                      <m:naryPr>
                        <m:ctrlPr>
                          <a:rPr lang="en-US" altLang="zh-CN" sz="2400" i="1">
                            <a:solidFill>
                              <a:prstClr val="black"/>
                            </a:solidFill>
                            <a:latin typeface="Cambria Math" panose="02040503050406030204" pitchFamily="18" charset="0"/>
                          </a:rPr>
                        </m:ctrlPr>
                      </m:naryPr>
                      <m:sub>
                        <m:r>
                          <a:rPr lang="el-GR" altLang="zh-CN" sz="2400" i="1">
                            <a:solidFill>
                              <a:prstClr val="black"/>
                            </a:solidFill>
                            <a:latin typeface="Cambria Math" panose="02040503050406030204" pitchFamily="18" charset="0"/>
                            <a:ea typeface="Cambria Math" panose="02040503050406030204" pitchFamily="18" charset="0"/>
                          </a:rPr>
                          <m:t>𝛤</m:t>
                        </m:r>
                      </m:sub>
                      <m:sup/>
                      <m:e>
                        <m:r>
                          <a:rPr lang="en-US" altLang="zh-CN" sz="2400" i="1">
                            <a:solidFill>
                              <a:prstClr val="black"/>
                            </a:solidFill>
                            <a:latin typeface="Cambria Math" panose="02040503050406030204" pitchFamily="18" charset="0"/>
                          </a:rPr>
                          <m:t>𝑃</m:t>
                        </m:r>
                        <m:d>
                          <m:dPr>
                            <m:ctrlPr>
                              <a:rPr lang="zh-CN" altLang="en-US" sz="2400" i="1">
                                <a:solidFill>
                                  <a:prstClr val="black"/>
                                </a:solidFill>
                                <a:latin typeface="Cambria Math" panose="02040503050406030204" pitchFamily="18" charset="0"/>
                              </a:rPr>
                            </m:ctrlPr>
                          </m:dPr>
                          <m:e>
                            <m:r>
                              <a:rPr lang="en-US" altLang="zh-CN" sz="2400" i="1">
                                <a:solidFill>
                                  <a:prstClr val="black"/>
                                </a:solidFill>
                                <a:latin typeface="Cambria Math" panose="02040503050406030204" pitchFamily="18" charset="0"/>
                              </a:rPr>
                              <m:t>𝑥</m:t>
                            </m:r>
                            <m:r>
                              <a:rPr lang="en-US" altLang="zh-CN" sz="2400" i="1">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𝑦</m:t>
                            </m:r>
                            <m:r>
                              <a:rPr lang="en-US" altLang="zh-CN" sz="2400" b="0" i="1" smtClean="0">
                                <a:solidFill>
                                  <a:prstClr val="black"/>
                                </a:solidFill>
                                <a:latin typeface="Cambria Math" panose="02040503050406030204" pitchFamily="18" charset="0"/>
                              </a:rPr>
                              <m:t>,</m:t>
                            </m:r>
                            <m:r>
                              <a:rPr lang="en-US" altLang="zh-CN" sz="2400" b="0" i="1" smtClean="0">
                                <a:solidFill>
                                  <a:prstClr val="black"/>
                                </a:solidFill>
                                <a:latin typeface="Cambria Math" panose="02040503050406030204" pitchFamily="18" charset="0"/>
                              </a:rPr>
                              <m:t>𝑧</m:t>
                            </m:r>
                          </m:e>
                        </m:d>
                        <m:r>
                          <m:rPr>
                            <m:sty m:val="p"/>
                          </m:rPr>
                          <a:rPr lang="en-US" altLang="zh-CN" sz="2400">
                            <a:solidFill>
                              <a:prstClr val="black"/>
                            </a:solidFill>
                            <a:latin typeface="Cambria Math" panose="02040503050406030204" pitchFamily="18" charset="0"/>
                          </a:rPr>
                          <m:t>d</m:t>
                        </m:r>
                        <m:r>
                          <a:rPr lang="en-US" altLang="zh-CN" sz="2400" i="1">
                            <a:solidFill>
                              <a:prstClr val="black"/>
                            </a:solidFill>
                            <a:latin typeface="Cambria Math" panose="02040503050406030204" pitchFamily="18" charset="0"/>
                          </a:rPr>
                          <m:t>𝑥</m:t>
                        </m:r>
                      </m:e>
                    </m:nary>
                    <m:r>
                      <a:rPr lang="en-US" altLang="zh-CN" sz="2400" i="1">
                        <a:solidFill>
                          <a:prstClr val="black"/>
                        </a:solidFill>
                        <a:latin typeface="Cambria Math" panose="02040503050406030204" pitchFamily="18" charset="0"/>
                      </a:rPr>
                      <m:t>+</m:t>
                    </m:r>
                    <m:nary>
                      <m:naryPr>
                        <m:ctrlPr>
                          <a:rPr lang="en-US" altLang="zh-CN" sz="2400" i="1">
                            <a:solidFill>
                              <a:prstClr val="black"/>
                            </a:solidFill>
                            <a:latin typeface="Cambria Math" panose="02040503050406030204" pitchFamily="18" charset="0"/>
                          </a:rPr>
                        </m:ctrlPr>
                      </m:naryPr>
                      <m:sub>
                        <m:r>
                          <a:rPr lang="el-GR" altLang="zh-CN" sz="2400" i="1">
                            <a:solidFill>
                              <a:prstClr val="black"/>
                            </a:solidFill>
                            <a:latin typeface="Cambria Math" panose="02040503050406030204" pitchFamily="18" charset="0"/>
                            <a:ea typeface="Cambria Math" panose="02040503050406030204" pitchFamily="18" charset="0"/>
                          </a:rPr>
                          <m:t>𝛤</m:t>
                        </m:r>
                      </m:sub>
                      <m:sup/>
                      <m:e>
                        <m:r>
                          <a:rPr lang="en-US" altLang="zh-CN" sz="2400" i="1">
                            <a:solidFill>
                              <a:prstClr val="black"/>
                            </a:solidFill>
                            <a:latin typeface="Cambria Math" panose="02040503050406030204" pitchFamily="18" charset="0"/>
                          </a:rPr>
                          <m:t>𝑄</m:t>
                        </m:r>
                        <m:d>
                          <m:dPr>
                            <m:ctrlPr>
                              <a:rPr lang="zh-CN" altLang="en-US" sz="2400" i="1">
                                <a:solidFill>
                                  <a:prstClr val="black"/>
                                </a:solidFill>
                                <a:latin typeface="Cambria Math" panose="02040503050406030204" pitchFamily="18" charset="0"/>
                              </a:rPr>
                            </m:ctrlPr>
                          </m:dPr>
                          <m:e>
                            <m:r>
                              <a:rPr lang="en-US" altLang="zh-CN" sz="2400" i="1">
                                <a:solidFill>
                                  <a:prstClr val="black"/>
                                </a:solidFill>
                                <a:latin typeface="Cambria Math" panose="02040503050406030204" pitchFamily="18" charset="0"/>
                              </a:rPr>
                              <m:t>𝑥</m:t>
                            </m:r>
                            <m:r>
                              <a:rPr lang="en-US" altLang="zh-CN" sz="2400" i="1">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𝑦</m:t>
                            </m:r>
                            <m:r>
                              <a:rPr lang="en-US" altLang="zh-CN" sz="2400" b="0" i="1" smtClean="0">
                                <a:solidFill>
                                  <a:prstClr val="black"/>
                                </a:solidFill>
                                <a:latin typeface="Cambria Math" panose="02040503050406030204" pitchFamily="18" charset="0"/>
                              </a:rPr>
                              <m:t>,</m:t>
                            </m:r>
                            <m:r>
                              <a:rPr lang="en-US" altLang="zh-CN" sz="2400" b="0" i="1" smtClean="0">
                                <a:solidFill>
                                  <a:prstClr val="black"/>
                                </a:solidFill>
                                <a:latin typeface="Cambria Math" panose="02040503050406030204" pitchFamily="18" charset="0"/>
                              </a:rPr>
                              <m:t>𝑧</m:t>
                            </m:r>
                          </m:e>
                        </m:d>
                        <m:r>
                          <m:rPr>
                            <m:sty m:val="p"/>
                          </m:rPr>
                          <a:rPr lang="en-US" altLang="zh-CN" sz="2400">
                            <a:solidFill>
                              <a:prstClr val="black"/>
                            </a:solidFill>
                            <a:latin typeface="Cambria Math" panose="02040503050406030204" pitchFamily="18" charset="0"/>
                          </a:rPr>
                          <m:t>d</m:t>
                        </m:r>
                        <m:r>
                          <a:rPr lang="en-US" altLang="zh-CN" sz="2400" i="1">
                            <a:solidFill>
                              <a:prstClr val="black"/>
                            </a:solidFill>
                            <a:latin typeface="Cambria Math" panose="02040503050406030204" pitchFamily="18" charset="0"/>
                          </a:rPr>
                          <m:t>𝑦</m:t>
                        </m:r>
                      </m:e>
                    </m:nary>
                    <m:r>
                      <a:rPr lang="en-US" altLang="zh-CN" sz="2400" i="1">
                        <a:solidFill>
                          <a:prstClr val="black"/>
                        </a:solidFill>
                        <a:latin typeface="Cambria Math" panose="02040503050406030204" pitchFamily="18" charset="0"/>
                      </a:rPr>
                      <m:t>+</m:t>
                    </m:r>
                    <m:nary>
                      <m:naryPr>
                        <m:ctrlPr>
                          <a:rPr lang="en-US" altLang="zh-CN" sz="2400" i="1">
                            <a:solidFill>
                              <a:prstClr val="black"/>
                            </a:solidFill>
                            <a:latin typeface="Cambria Math" panose="02040503050406030204" pitchFamily="18" charset="0"/>
                          </a:rPr>
                        </m:ctrlPr>
                      </m:naryPr>
                      <m:sub>
                        <m:r>
                          <a:rPr lang="el-GR" altLang="zh-CN" sz="2400" i="1">
                            <a:solidFill>
                              <a:prstClr val="black"/>
                            </a:solidFill>
                            <a:latin typeface="Cambria Math" panose="02040503050406030204" pitchFamily="18" charset="0"/>
                            <a:ea typeface="Cambria Math" panose="02040503050406030204" pitchFamily="18" charset="0"/>
                          </a:rPr>
                          <m:t>𝛤</m:t>
                        </m:r>
                      </m:sub>
                      <m:sup/>
                      <m:e>
                        <m:r>
                          <a:rPr lang="en-US" altLang="zh-CN" sz="2400" b="0" i="1" smtClean="0">
                            <a:solidFill>
                              <a:prstClr val="black"/>
                            </a:solidFill>
                            <a:latin typeface="Cambria Math" panose="02040503050406030204" pitchFamily="18" charset="0"/>
                          </a:rPr>
                          <m:t>𝑅</m:t>
                        </m:r>
                        <m:d>
                          <m:dPr>
                            <m:ctrlPr>
                              <a:rPr lang="zh-CN" altLang="en-US" sz="2400" i="1">
                                <a:solidFill>
                                  <a:prstClr val="black"/>
                                </a:solidFill>
                                <a:latin typeface="Cambria Math" panose="02040503050406030204" pitchFamily="18" charset="0"/>
                              </a:rPr>
                            </m:ctrlPr>
                          </m:dPr>
                          <m:e>
                            <m:r>
                              <a:rPr lang="en-US" altLang="zh-CN" sz="2400" i="1">
                                <a:solidFill>
                                  <a:prstClr val="black"/>
                                </a:solidFill>
                                <a:latin typeface="Cambria Math" panose="02040503050406030204" pitchFamily="18" charset="0"/>
                              </a:rPr>
                              <m:t>𝑥</m:t>
                            </m:r>
                            <m:r>
                              <a:rPr lang="en-US" altLang="zh-CN" sz="2400" i="1">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𝑦</m:t>
                            </m:r>
                            <m:r>
                              <a:rPr lang="en-US" altLang="zh-CN" sz="2400" i="1">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𝑧</m:t>
                            </m:r>
                          </m:e>
                        </m:d>
                        <m:r>
                          <m:rPr>
                            <m:sty m:val="p"/>
                          </m:rPr>
                          <a:rPr lang="en-US" altLang="zh-CN" sz="2400">
                            <a:solidFill>
                              <a:prstClr val="black"/>
                            </a:solidFill>
                            <a:latin typeface="Cambria Math" panose="02040503050406030204" pitchFamily="18" charset="0"/>
                          </a:rPr>
                          <m:t>d</m:t>
                        </m:r>
                        <m:r>
                          <a:rPr lang="en-US" altLang="zh-CN" sz="2400" b="0" i="1" smtClean="0">
                            <a:solidFill>
                              <a:prstClr val="black"/>
                            </a:solidFill>
                            <a:latin typeface="Cambria Math" panose="02040503050406030204" pitchFamily="18" charset="0"/>
                          </a:rPr>
                          <m:t>𝑧</m:t>
                        </m:r>
                      </m:e>
                    </m:nary>
                  </m:oMath>
                </a14:m>
                <a:r>
                  <a:rPr lang="zh-CN" altLang="en-US" dirty="0"/>
                  <a:t> </a:t>
                </a:r>
              </a:p>
            </p:txBody>
          </p:sp>
        </mc:Choice>
        <mc:Fallback xmlns="">
          <p:sp>
            <p:nvSpPr>
              <p:cNvPr id="22" name="矩形 21"/>
              <p:cNvSpPr>
                <a:spLocks noRot="1" noChangeAspect="1" noMove="1" noResize="1" noEditPoints="1" noAdjustHandles="1" noChangeArrowheads="1" noChangeShapeType="1" noTextEdit="1"/>
              </p:cNvSpPr>
              <p:nvPr/>
            </p:nvSpPr>
            <p:spPr>
              <a:xfrm>
                <a:off x="2595418" y="5142255"/>
                <a:ext cx="7211141" cy="624338"/>
              </a:xfrm>
              <a:prstGeom prst="rect">
                <a:avLst/>
              </a:prstGeom>
              <a:blipFill>
                <a:blip r:embed="rId3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矩形标注 22"/>
              <p:cNvSpPr/>
              <p:nvPr/>
            </p:nvSpPr>
            <p:spPr>
              <a:xfrm>
                <a:off x="9689646" y="3932527"/>
                <a:ext cx="1604929" cy="631955"/>
              </a:xfrm>
              <a:prstGeom prst="wedgeRectCallout">
                <a:avLst>
                  <a:gd name="adj1" fmla="val -105055"/>
                  <a:gd name="adj2" fmla="val -3699"/>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rPr>
                  <a:t>力</a:t>
                </a:r>
                <a14:m>
                  <m:oMath xmlns:m="http://schemas.openxmlformats.org/officeDocument/2006/math">
                    <m:r>
                      <a:rPr lang="en-US" altLang="zh-CN" sz="2000" b="1" i="1">
                        <a:solidFill>
                          <a:srgbClr val="0000FF"/>
                        </a:solidFill>
                        <a:latin typeface="Cambria Math" panose="02040503050406030204" pitchFamily="18" charset="0"/>
                      </a:rPr>
                      <m:t>𝑭</m:t>
                    </m:r>
                  </m:oMath>
                </a14:m>
                <a:r>
                  <a:rPr lang="zh-CN" altLang="en-US" sz="2000" dirty="0">
                    <a:solidFill>
                      <a:schemeClr val="tx1"/>
                    </a:solidFill>
                  </a:rPr>
                  <a:t>在有向曲线</a:t>
                </a:r>
                <a14:m>
                  <m:oMath xmlns:m="http://schemas.openxmlformats.org/officeDocument/2006/math">
                    <m:r>
                      <a:rPr lang="en-US" altLang="zh-CN" sz="2000" b="1" i="1">
                        <a:solidFill>
                          <a:srgbClr val="0000FF"/>
                        </a:solidFill>
                        <a:latin typeface="Cambria Math" panose="02040503050406030204" pitchFamily="18" charset="0"/>
                      </a:rPr>
                      <m:t>𝒓</m:t>
                    </m:r>
                  </m:oMath>
                </a14:m>
                <a:r>
                  <a:rPr lang="zh-CN" altLang="en-US" sz="2000" dirty="0">
                    <a:solidFill>
                      <a:schemeClr val="tx1"/>
                    </a:solidFill>
                  </a:rPr>
                  <a:t>上做功</a:t>
                </a:r>
              </a:p>
            </p:txBody>
          </p:sp>
        </mc:Choice>
        <mc:Fallback xmlns="">
          <p:sp>
            <p:nvSpPr>
              <p:cNvPr id="23" name="矩形标注 22"/>
              <p:cNvSpPr>
                <a:spLocks noRot="1" noChangeAspect="1" noMove="1" noResize="1" noEditPoints="1" noAdjustHandles="1" noChangeArrowheads="1" noChangeShapeType="1" noTextEdit="1"/>
              </p:cNvSpPr>
              <p:nvPr/>
            </p:nvSpPr>
            <p:spPr>
              <a:xfrm>
                <a:off x="9689646" y="3932527"/>
                <a:ext cx="1604929" cy="631955"/>
              </a:xfrm>
              <a:prstGeom prst="wedgeRectCallout">
                <a:avLst>
                  <a:gd name="adj1" fmla="val -105055"/>
                  <a:gd name="adj2" fmla="val -3699"/>
                </a:avLst>
              </a:prstGeom>
              <a:blipFill>
                <a:blip r:embed="rId32"/>
                <a:stretch>
                  <a:fillRect t="-9434" r="-1918" b="-2075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矩形标注 23"/>
              <p:cNvSpPr/>
              <p:nvPr/>
            </p:nvSpPr>
            <p:spPr>
              <a:xfrm>
                <a:off x="8458493" y="5975899"/>
                <a:ext cx="3263021" cy="631955"/>
              </a:xfrm>
              <a:prstGeom prst="wedgeRectCallout">
                <a:avLst>
                  <a:gd name="adj1" fmla="val -80616"/>
                  <a:gd name="adj2" fmla="val -86140"/>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rPr>
                  <a:t>力</a:t>
                </a:r>
                <a14:m>
                  <m:oMath xmlns:m="http://schemas.openxmlformats.org/officeDocument/2006/math">
                    <m:r>
                      <a:rPr lang="en-US" altLang="zh-CN" sz="2000" b="1" i="1">
                        <a:solidFill>
                          <a:srgbClr val="0000FF"/>
                        </a:solidFill>
                        <a:latin typeface="Cambria Math" panose="02040503050406030204" pitchFamily="18" charset="0"/>
                      </a:rPr>
                      <m:t>𝑭</m:t>
                    </m:r>
                  </m:oMath>
                </a14:m>
                <a:r>
                  <a:rPr lang="zh-CN" altLang="en-US" sz="2000" dirty="0">
                    <a:solidFill>
                      <a:schemeClr val="tx1"/>
                    </a:solidFill>
                  </a:rPr>
                  <a:t>的分力在有向曲线</a:t>
                </a:r>
                <a14:m>
                  <m:oMath xmlns:m="http://schemas.openxmlformats.org/officeDocument/2006/math">
                    <m:r>
                      <a:rPr lang="en-US" altLang="zh-CN" sz="2000" b="1" i="1">
                        <a:solidFill>
                          <a:srgbClr val="0000FF"/>
                        </a:solidFill>
                        <a:latin typeface="Cambria Math" panose="02040503050406030204" pitchFamily="18" charset="0"/>
                      </a:rPr>
                      <m:t>𝒓</m:t>
                    </m:r>
                  </m:oMath>
                </a14:m>
                <a:r>
                  <a:rPr lang="zh-CN" altLang="en-US" sz="2000" dirty="0">
                    <a:solidFill>
                      <a:schemeClr val="tx1"/>
                    </a:solidFill>
                  </a:rPr>
                  <a:t>的三个方向上做功的总和</a:t>
                </a:r>
              </a:p>
            </p:txBody>
          </p:sp>
        </mc:Choice>
        <mc:Fallback xmlns="">
          <p:sp>
            <p:nvSpPr>
              <p:cNvPr id="24" name="矩形标注 23"/>
              <p:cNvSpPr>
                <a:spLocks noRot="1" noChangeAspect="1" noMove="1" noResize="1" noEditPoints="1" noAdjustHandles="1" noChangeArrowheads="1" noChangeShapeType="1" noTextEdit="1"/>
              </p:cNvSpPr>
              <p:nvPr/>
            </p:nvSpPr>
            <p:spPr>
              <a:xfrm>
                <a:off x="8458493" y="5975899"/>
                <a:ext cx="3263021" cy="631955"/>
              </a:xfrm>
              <a:prstGeom prst="wedgeRectCallout">
                <a:avLst>
                  <a:gd name="adj1" fmla="val -80616"/>
                  <a:gd name="adj2" fmla="val -86140"/>
                </a:avLst>
              </a:prstGeom>
              <a:blipFill>
                <a:blip r:embed="rId33"/>
                <a:stretch>
                  <a:fillRect b="-1586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752840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500"/>
                                        <p:tgtEl>
                                          <p:spTgt spid="16"/>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500"/>
                                        <p:tgtEl>
                                          <p:spTgt spid="17"/>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fade">
                                      <p:cBhvr>
                                        <p:cTn id="30" dur="500"/>
                                        <p:tgtEl>
                                          <p:spTgt spid="18"/>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animEffect transition="in" filter="fade">
                                      <p:cBhvr>
                                        <p:cTn id="33" dur="500"/>
                                        <p:tgtEl>
                                          <p:spTgt spid="19"/>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20"/>
                                        </p:tgtEl>
                                        <p:attrNameLst>
                                          <p:attrName>style.visibility</p:attrName>
                                        </p:attrNameLst>
                                      </p:cBhvr>
                                      <p:to>
                                        <p:strVal val="visible"/>
                                      </p:to>
                                    </p:set>
                                    <p:animEffect transition="in" filter="fade">
                                      <p:cBhvr>
                                        <p:cTn id="38" dur="500"/>
                                        <p:tgtEl>
                                          <p:spTgt spid="20"/>
                                        </p:tgtEl>
                                      </p:cBhvr>
                                    </p:animEffect>
                                  </p:childTnLst>
                                </p:cTn>
                              </p:par>
                            </p:childTnLst>
                          </p:cTn>
                        </p:par>
                        <p:par>
                          <p:cTn id="39" fill="hold">
                            <p:stCondLst>
                              <p:cond delay="500"/>
                            </p:stCondLst>
                            <p:childTnLst>
                              <p:par>
                                <p:cTn id="40" presetID="10" presetClass="entr" presetSubtype="0" fill="hold" grpId="0" nodeType="afterEffect">
                                  <p:stCondLst>
                                    <p:cond delay="0"/>
                                  </p:stCondLst>
                                  <p:childTnLst>
                                    <p:set>
                                      <p:cBhvr>
                                        <p:cTn id="41" dur="1" fill="hold">
                                          <p:stCondLst>
                                            <p:cond delay="0"/>
                                          </p:stCondLst>
                                        </p:cTn>
                                        <p:tgtEl>
                                          <p:spTgt spid="23"/>
                                        </p:tgtEl>
                                        <p:attrNameLst>
                                          <p:attrName>style.visibility</p:attrName>
                                        </p:attrNameLst>
                                      </p:cBhvr>
                                      <p:to>
                                        <p:strVal val="visible"/>
                                      </p:to>
                                    </p:set>
                                    <p:animEffect transition="in" filter="fade">
                                      <p:cBhvr>
                                        <p:cTn id="42" dur="500"/>
                                        <p:tgtEl>
                                          <p:spTgt spid="23"/>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fade">
                                      <p:cBhvr>
                                        <p:cTn id="47" dur="500"/>
                                        <p:tgtEl>
                                          <p:spTgt spid="21"/>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22"/>
                                        </p:tgtEl>
                                        <p:attrNameLst>
                                          <p:attrName>style.visibility</p:attrName>
                                        </p:attrNameLst>
                                      </p:cBhvr>
                                      <p:to>
                                        <p:strVal val="visible"/>
                                      </p:to>
                                    </p:set>
                                    <p:animEffect transition="in" filter="fade">
                                      <p:cBhvr>
                                        <p:cTn id="52" dur="500"/>
                                        <p:tgtEl>
                                          <p:spTgt spid="22"/>
                                        </p:tgtEl>
                                      </p:cBhvr>
                                    </p:animEffect>
                                  </p:childTnLst>
                                </p:cTn>
                              </p:par>
                            </p:childTnLst>
                          </p:cTn>
                        </p:par>
                        <p:par>
                          <p:cTn id="53" fill="hold">
                            <p:stCondLst>
                              <p:cond delay="500"/>
                            </p:stCondLst>
                            <p:childTnLst>
                              <p:par>
                                <p:cTn id="54" presetID="10" presetClass="entr" presetSubtype="0" fill="hold" grpId="0" nodeType="afterEffect">
                                  <p:stCondLst>
                                    <p:cond delay="0"/>
                                  </p:stCondLst>
                                  <p:childTnLst>
                                    <p:set>
                                      <p:cBhvr>
                                        <p:cTn id="55" dur="1" fill="hold">
                                          <p:stCondLst>
                                            <p:cond delay="0"/>
                                          </p:stCondLst>
                                        </p:cTn>
                                        <p:tgtEl>
                                          <p:spTgt spid="24"/>
                                        </p:tgtEl>
                                        <p:attrNameLst>
                                          <p:attrName>style.visibility</p:attrName>
                                        </p:attrNameLst>
                                      </p:cBhvr>
                                      <p:to>
                                        <p:strVal val="visible"/>
                                      </p:to>
                                    </p:set>
                                    <p:animEffect transition="in" filter="fade">
                                      <p:cBhvr>
                                        <p:cTn id="56"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16" grpId="0" animBg="1"/>
      <p:bldP spid="17" grpId="0" animBg="1"/>
      <p:bldP spid="18" grpId="0"/>
      <p:bldP spid="19" grpId="0"/>
      <p:bldP spid="20" grpId="0"/>
      <p:bldP spid="21" grpId="0"/>
      <p:bldP spid="22" grpId="0"/>
      <p:bldP spid="23" grpId="0" animBg="1"/>
      <p:bldP spid="2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E7F4D896-E0DB-4AB2-9347-AB9498A60F30}" type="datetime11">
              <a:rPr lang="zh-CN" altLang="en-US" smtClean="0"/>
              <a:t>08:53:16</a:t>
            </a:fld>
            <a:endParaRPr lang="en-US" altLang="zh-CN"/>
          </a:p>
        </p:txBody>
      </p:sp>
      <p:sp>
        <p:nvSpPr>
          <p:cNvPr id="3" name="Text Box 2"/>
          <p:cNvSpPr txBox="1">
            <a:spLocks noChangeArrowheads="1"/>
          </p:cNvSpPr>
          <p:nvPr/>
        </p:nvSpPr>
        <p:spPr bwMode="auto">
          <a:xfrm>
            <a:off x="1290783" y="365125"/>
            <a:ext cx="4326505" cy="5170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nSpc>
                <a:spcPct val="120000"/>
              </a:lnSpc>
              <a:spcBef>
                <a:spcPct val="50000"/>
              </a:spcBef>
              <a:buFont typeface="Wingdings" panose="05000000000000000000" pitchFamily="2" charset="2"/>
              <a:buNone/>
            </a:pPr>
            <a:r>
              <a:rPr kumimoji="1" lang="en-US" altLang="zh-CN" sz="2800" b="1" dirty="0">
                <a:solidFill>
                  <a:schemeClr val="accent2"/>
                </a:solidFill>
                <a:latin typeface="Times New Roman" panose="02020603050405020304" pitchFamily="18" charset="0"/>
                <a:ea typeface="黑体" panose="02010609060101010101" pitchFamily="49" charset="-122"/>
              </a:rPr>
              <a:t>2.</a:t>
            </a:r>
            <a:r>
              <a:rPr kumimoji="1" lang="zh-CN" altLang="en-US" sz="2800" b="1" dirty="0">
                <a:solidFill>
                  <a:schemeClr val="accent2"/>
                </a:solidFill>
                <a:latin typeface="Times New Roman" panose="02020603050405020304" pitchFamily="18" charset="0"/>
                <a:ea typeface="黑体" panose="02010609060101010101" pitchFamily="49" charset="-122"/>
              </a:rPr>
              <a:t>对坐标的曲线积分的性质</a:t>
            </a:r>
            <a:r>
              <a:rPr kumimoji="1" lang="zh-CN" altLang="en-US" sz="2800" b="1" dirty="0">
                <a:solidFill>
                  <a:srgbClr val="CC3300"/>
                </a:solidFill>
                <a:latin typeface="Times New Roman" panose="02020603050405020304" pitchFamily="18" charset="0"/>
                <a:ea typeface="黑体" panose="02010609060101010101" pitchFamily="49" charset="-122"/>
              </a:rPr>
              <a:t> </a:t>
            </a:r>
          </a:p>
        </p:txBody>
      </p:sp>
      <p:sp>
        <p:nvSpPr>
          <p:cNvPr id="4" name="Text Box 3"/>
          <p:cNvSpPr txBox="1">
            <a:spLocks noChangeArrowheads="1"/>
          </p:cNvSpPr>
          <p:nvPr/>
        </p:nvSpPr>
        <p:spPr bwMode="auto">
          <a:xfrm>
            <a:off x="1549400" y="1002145"/>
            <a:ext cx="3286156" cy="4008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cmpd="dbl">
                <a:solidFill>
                  <a:srgbClr val="CC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nSpc>
                <a:spcPct val="120000"/>
              </a:lnSpc>
            </a:pPr>
            <a:r>
              <a:rPr kumimoji="1" lang="zh-CN" altLang="en-US" sz="2400" dirty="0">
                <a:latin typeface="Times New Roman" panose="02020603050405020304" pitchFamily="18" charset="0"/>
                <a:ea typeface="黑体" panose="02010609060101010101" pitchFamily="49" charset="-122"/>
              </a:rPr>
              <a:t>性质</a:t>
            </a:r>
            <a:r>
              <a:rPr kumimoji="1" lang="en-US" altLang="zh-CN" sz="2400" dirty="0">
                <a:latin typeface="Times New Roman" panose="02020603050405020304" pitchFamily="18" charset="0"/>
                <a:ea typeface="黑体" panose="02010609060101010101" pitchFamily="49" charset="-122"/>
              </a:rPr>
              <a:t>1</a:t>
            </a:r>
            <a:r>
              <a:rPr kumimoji="1" lang="en-US" altLang="zh-CN" sz="2400" dirty="0">
                <a:latin typeface="Times New Roman" panose="02020603050405020304" pitchFamily="18" charset="0"/>
              </a:rPr>
              <a:t> </a:t>
            </a:r>
            <a:r>
              <a:rPr kumimoji="1" lang="zh-CN" altLang="en-US" sz="2400" dirty="0">
                <a:latin typeface="Times New Roman" panose="02020603050405020304" pitchFamily="18" charset="0"/>
              </a:rPr>
              <a:t>设</a:t>
            </a:r>
            <a:r>
              <a:rPr kumimoji="1" lang="zh-CN" altLang="en-US" sz="2400" i="1" dirty="0">
                <a:latin typeface="Times New Roman" panose="02020603050405020304" pitchFamily="18" charset="0"/>
                <a:sym typeface="Symbol" panose="05050102010706020507" pitchFamily="18" charset="2"/>
              </a:rPr>
              <a:t></a:t>
            </a:r>
            <a:r>
              <a:rPr kumimoji="1" lang="zh-CN" altLang="en-US" sz="2400" dirty="0">
                <a:latin typeface="Times New Roman" panose="02020603050405020304" pitchFamily="18" charset="0"/>
              </a:rPr>
              <a:t>、</a:t>
            </a:r>
            <a:r>
              <a:rPr kumimoji="1" lang="zh-CN" altLang="en-US" sz="2400" i="1" dirty="0">
                <a:latin typeface="Times New Roman" panose="02020603050405020304" pitchFamily="18" charset="0"/>
                <a:sym typeface="Symbol" panose="05050102010706020507" pitchFamily="18" charset="2"/>
              </a:rPr>
              <a:t></a:t>
            </a:r>
            <a:r>
              <a:rPr kumimoji="1" lang="zh-CN" altLang="en-US" sz="2400" dirty="0">
                <a:latin typeface="Times New Roman" panose="02020603050405020304" pitchFamily="18" charset="0"/>
              </a:rPr>
              <a:t>为常数</a:t>
            </a:r>
            <a:r>
              <a:rPr kumimoji="1" lang="zh-CN" altLang="en-US" sz="2400" dirty="0">
                <a:latin typeface="Times New Roman" panose="02020603050405020304" pitchFamily="18" charset="0"/>
                <a:sym typeface="Symbol" panose="05050102010706020507" pitchFamily="18" charset="2"/>
              </a:rPr>
              <a:t></a:t>
            </a:r>
            <a:r>
              <a:rPr kumimoji="1" lang="zh-CN" altLang="en-US" sz="2400" dirty="0">
                <a:latin typeface="Times New Roman" panose="02020603050405020304" pitchFamily="18" charset="0"/>
              </a:rPr>
              <a:t> 则 </a:t>
            </a:r>
          </a:p>
        </p:txBody>
      </p:sp>
      <mc:AlternateContent xmlns:mc="http://schemas.openxmlformats.org/markup-compatibility/2006" xmlns:a14="http://schemas.microsoft.com/office/drawing/2010/main">
        <mc:Choice Requires="a14">
          <p:sp>
            <p:nvSpPr>
              <p:cNvPr id="5" name="矩形 4"/>
              <p:cNvSpPr/>
              <p:nvPr/>
            </p:nvSpPr>
            <p:spPr>
              <a:xfrm>
                <a:off x="2297824" y="1522915"/>
                <a:ext cx="6806287" cy="624338"/>
              </a:xfrm>
              <a:prstGeom prst="rect">
                <a:avLst/>
              </a:prstGeom>
            </p:spPr>
            <p:txBody>
              <a:bodyPr wrap="none">
                <a:spAutoFit/>
              </a:bodyPr>
              <a:lstStyle/>
              <a:p>
                <a14:m>
                  <m:oMath xmlns:m="http://schemas.openxmlformats.org/officeDocument/2006/math">
                    <m:nary>
                      <m:naryPr>
                        <m:ctrlPr>
                          <a:rPr lang="en-US" altLang="zh-CN" sz="2400" i="1" smtClean="0">
                            <a:solidFill>
                              <a:prstClr val="black"/>
                            </a:solidFill>
                            <a:latin typeface="Cambria Math" panose="02040503050406030204" pitchFamily="18" charset="0"/>
                          </a:rPr>
                        </m:ctrlPr>
                      </m:naryPr>
                      <m:sub>
                        <m:r>
                          <m:rPr>
                            <m:brk m:alnAt="23"/>
                          </m:rPr>
                          <a:rPr lang="en-US" altLang="zh-CN" sz="2400" i="1">
                            <a:solidFill>
                              <a:prstClr val="black"/>
                            </a:solidFill>
                            <a:latin typeface="Cambria Math" panose="02040503050406030204" pitchFamily="18" charset="0"/>
                          </a:rPr>
                          <m:t>𝐿</m:t>
                        </m:r>
                      </m:sub>
                      <m:sup/>
                      <m:e>
                        <m:d>
                          <m:dPr>
                            <m:ctrlPr>
                              <a:rPr lang="en-US" altLang="zh-CN" sz="2400" i="1" smtClean="0">
                                <a:solidFill>
                                  <a:prstClr val="black"/>
                                </a:solidFill>
                                <a:latin typeface="Cambria Math" panose="02040503050406030204" pitchFamily="18" charset="0"/>
                              </a:rPr>
                            </m:ctrlPr>
                          </m:dPr>
                          <m:e>
                            <m:r>
                              <a:rPr lang="zh-CN" altLang="en-US" sz="2400" i="1" smtClean="0">
                                <a:solidFill>
                                  <a:prstClr val="black"/>
                                </a:solidFill>
                                <a:latin typeface="Cambria Math" panose="02040503050406030204" pitchFamily="18" charset="0"/>
                              </a:rPr>
                              <m:t>𝛼</m:t>
                            </m:r>
                            <m:sSub>
                              <m:sSubPr>
                                <m:ctrlPr>
                                  <a:rPr lang="en-US" altLang="zh-CN" sz="2400" i="1" smtClean="0">
                                    <a:solidFill>
                                      <a:prstClr val="black"/>
                                    </a:solidFill>
                                    <a:latin typeface="Cambria Math" panose="02040503050406030204" pitchFamily="18" charset="0"/>
                                  </a:rPr>
                                </m:ctrlPr>
                              </m:sSubPr>
                              <m:e>
                                <m:r>
                                  <a:rPr lang="en-US" altLang="zh-CN" sz="2400" b="1" i="1">
                                    <a:solidFill>
                                      <a:srgbClr val="0000FF"/>
                                    </a:solidFill>
                                    <a:latin typeface="Cambria Math" panose="02040503050406030204" pitchFamily="18" charset="0"/>
                                  </a:rPr>
                                  <m:t>𝑭</m:t>
                                </m:r>
                              </m:e>
                              <m:sub>
                                <m:r>
                                  <a:rPr lang="en-US" altLang="zh-CN" sz="2400" b="0" i="1" smtClean="0">
                                    <a:solidFill>
                                      <a:prstClr val="black"/>
                                    </a:solidFill>
                                    <a:latin typeface="Cambria Math" panose="02040503050406030204" pitchFamily="18" charset="0"/>
                                  </a:rPr>
                                  <m:t>1</m:t>
                                </m:r>
                              </m:sub>
                            </m:sSub>
                            <m:r>
                              <a:rPr lang="en-US" altLang="zh-CN" sz="2400" b="1" i="1" smtClean="0">
                                <a:solidFill>
                                  <a:srgbClr val="0000FF"/>
                                </a:solidFill>
                                <a:latin typeface="Cambria Math" panose="02040503050406030204" pitchFamily="18" charset="0"/>
                              </a:rPr>
                              <m:t>+</m:t>
                            </m:r>
                            <m:r>
                              <a:rPr lang="zh-CN" altLang="en-US" sz="2400" i="1" smtClean="0">
                                <a:solidFill>
                                  <a:prstClr val="black"/>
                                </a:solidFill>
                                <a:latin typeface="Cambria Math" panose="02040503050406030204" pitchFamily="18" charset="0"/>
                              </a:rPr>
                              <m:t>𝛽</m:t>
                            </m:r>
                            <m:sSub>
                              <m:sSubPr>
                                <m:ctrlPr>
                                  <a:rPr lang="en-US" altLang="zh-CN" sz="2400" i="1">
                                    <a:solidFill>
                                      <a:prstClr val="black"/>
                                    </a:solidFill>
                                    <a:latin typeface="Cambria Math" panose="02040503050406030204" pitchFamily="18" charset="0"/>
                                  </a:rPr>
                                </m:ctrlPr>
                              </m:sSubPr>
                              <m:e>
                                <m:r>
                                  <a:rPr lang="en-US" altLang="zh-CN" sz="2400" b="1" i="1">
                                    <a:solidFill>
                                      <a:srgbClr val="0000FF"/>
                                    </a:solidFill>
                                    <a:latin typeface="Cambria Math" panose="02040503050406030204" pitchFamily="18" charset="0"/>
                                  </a:rPr>
                                  <m:t>𝑭</m:t>
                                </m:r>
                              </m:e>
                              <m:sub>
                                <m:r>
                                  <a:rPr lang="en-US" altLang="zh-CN" sz="2400" b="0" i="1" smtClean="0">
                                    <a:solidFill>
                                      <a:prstClr val="black"/>
                                    </a:solidFill>
                                    <a:latin typeface="Cambria Math" panose="02040503050406030204" pitchFamily="18" charset="0"/>
                                  </a:rPr>
                                  <m:t>2</m:t>
                                </m:r>
                              </m:sub>
                            </m:sSub>
                          </m:e>
                        </m:d>
                        <m:r>
                          <a:rPr lang="zh-CN" altLang="en-US" sz="2400">
                            <a:solidFill>
                              <a:srgbClr val="0000FF"/>
                            </a:solidFill>
                            <a:latin typeface="Cambria Math" panose="02040503050406030204" pitchFamily="18" charset="0"/>
                          </a:rPr>
                          <m:t>⋅</m:t>
                        </m:r>
                        <m:r>
                          <m:rPr>
                            <m:sty m:val="p"/>
                          </m:rPr>
                          <a:rPr lang="en-US" altLang="zh-CN" sz="2400">
                            <a:solidFill>
                              <a:prstClr val="black"/>
                            </a:solidFill>
                            <a:latin typeface="Cambria Math" panose="02040503050406030204" pitchFamily="18" charset="0"/>
                          </a:rPr>
                          <m:t>d</m:t>
                        </m:r>
                        <m:r>
                          <a:rPr lang="en-US" altLang="zh-CN" sz="2400" b="1" i="1">
                            <a:solidFill>
                              <a:srgbClr val="0000FF"/>
                            </a:solidFill>
                            <a:latin typeface="Cambria Math" panose="02040503050406030204" pitchFamily="18" charset="0"/>
                          </a:rPr>
                          <m:t>𝒓</m:t>
                        </m:r>
                      </m:e>
                    </m:nary>
                    <m:r>
                      <a:rPr lang="en-US" altLang="zh-CN" sz="2400" b="1" i="1" smtClean="0">
                        <a:solidFill>
                          <a:schemeClr val="tx1"/>
                        </a:solidFill>
                        <a:latin typeface="Cambria Math" panose="02040503050406030204" pitchFamily="18" charset="0"/>
                      </a:rPr>
                      <m:t>=</m:t>
                    </m:r>
                    <m:r>
                      <a:rPr lang="zh-CN" altLang="en-US" sz="2400" i="1">
                        <a:solidFill>
                          <a:prstClr val="black"/>
                        </a:solidFill>
                        <a:latin typeface="Cambria Math" panose="02040503050406030204" pitchFamily="18" charset="0"/>
                      </a:rPr>
                      <m:t>𝛼</m:t>
                    </m:r>
                    <m:nary>
                      <m:naryPr>
                        <m:ctrlPr>
                          <a:rPr lang="en-US" altLang="zh-CN" sz="2400" i="1">
                            <a:solidFill>
                              <a:prstClr val="black"/>
                            </a:solidFill>
                            <a:latin typeface="Cambria Math" panose="02040503050406030204" pitchFamily="18" charset="0"/>
                          </a:rPr>
                        </m:ctrlPr>
                      </m:naryPr>
                      <m:sub>
                        <m:r>
                          <m:rPr>
                            <m:brk m:alnAt="23"/>
                          </m:rPr>
                          <a:rPr lang="en-US" altLang="zh-CN" sz="2400" i="1">
                            <a:solidFill>
                              <a:prstClr val="black"/>
                            </a:solidFill>
                            <a:latin typeface="Cambria Math" panose="02040503050406030204" pitchFamily="18" charset="0"/>
                          </a:rPr>
                          <m:t>𝐿</m:t>
                        </m:r>
                      </m:sub>
                      <m:sup/>
                      <m:e>
                        <m:sSub>
                          <m:sSubPr>
                            <m:ctrlPr>
                              <a:rPr lang="en-US" altLang="zh-CN" sz="2400" i="1">
                                <a:solidFill>
                                  <a:prstClr val="black"/>
                                </a:solidFill>
                                <a:latin typeface="Cambria Math" panose="02040503050406030204" pitchFamily="18" charset="0"/>
                              </a:rPr>
                            </m:ctrlPr>
                          </m:sSubPr>
                          <m:e>
                            <m:r>
                              <a:rPr lang="en-US" altLang="zh-CN" sz="2400" b="1" i="1">
                                <a:solidFill>
                                  <a:srgbClr val="0000FF"/>
                                </a:solidFill>
                                <a:latin typeface="Cambria Math" panose="02040503050406030204" pitchFamily="18" charset="0"/>
                              </a:rPr>
                              <m:t>𝑭</m:t>
                            </m:r>
                          </m:e>
                          <m:sub>
                            <m:r>
                              <a:rPr lang="en-US" altLang="zh-CN" sz="2400" i="1">
                                <a:solidFill>
                                  <a:prstClr val="black"/>
                                </a:solidFill>
                                <a:latin typeface="Cambria Math" panose="02040503050406030204" pitchFamily="18" charset="0"/>
                              </a:rPr>
                              <m:t>1</m:t>
                            </m:r>
                          </m:sub>
                        </m:sSub>
                        <m:r>
                          <a:rPr lang="zh-CN" altLang="en-US" sz="2400">
                            <a:solidFill>
                              <a:srgbClr val="0000FF"/>
                            </a:solidFill>
                            <a:latin typeface="Cambria Math" panose="02040503050406030204" pitchFamily="18" charset="0"/>
                          </a:rPr>
                          <m:t>⋅</m:t>
                        </m:r>
                        <m:r>
                          <m:rPr>
                            <m:sty m:val="p"/>
                          </m:rPr>
                          <a:rPr lang="en-US" altLang="zh-CN" sz="2400">
                            <a:solidFill>
                              <a:prstClr val="black"/>
                            </a:solidFill>
                            <a:latin typeface="Cambria Math" panose="02040503050406030204" pitchFamily="18" charset="0"/>
                          </a:rPr>
                          <m:t>d</m:t>
                        </m:r>
                        <m:r>
                          <a:rPr lang="en-US" altLang="zh-CN" sz="2400" b="1" i="1">
                            <a:solidFill>
                              <a:srgbClr val="0000FF"/>
                            </a:solidFill>
                            <a:latin typeface="Cambria Math" panose="02040503050406030204" pitchFamily="18" charset="0"/>
                          </a:rPr>
                          <m:t>𝒓</m:t>
                        </m:r>
                      </m:e>
                    </m:nary>
                    <m:r>
                      <a:rPr lang="en-US" altLang="zh-CN" sz="2400" b="1" i="1" smtClean="0">
                        <a:solidFill>
                          <a:schemeClr val="tx1"/>
                        </a:solidFill>
                        <a:latin typeface="Cambria Math" panose="02040503050406030204" pitchFamily="18" charset="0"/>
                      </a:rPr>
                      <m:t>+</m:t>
                    </m:r>
                    <m:r>
                      <a:rPr lang="zh-CN" altLang="en-US" sz="2400" i="1">
                        <a:solidFill>
                          <a:prstClr val="black"/>
                        </a:solidFill>
                        <a:latin typeface="Cambria Math" panose="02040503050406030204" pitchFamily="18" charset="0"/>
                      </a:rPr>
                      <m:t>𝛽</m:t>
                    </m:r>
                    <m:nary>
                      <m:naryPr>
                        <m:ctrlPr>
                          <a:rPr lang="en-US" altLang="zh-CN" sz="2400" i="1">
                            <a:solidFill>
                              <a:prstClr val="black"/>
                            </a:solidFill>
                            <a:latin typeface="Cambria Math" panose="02040503050406030204" pitchFamily="18" charset="0"/>
                          </a:rPr>
                        </m:ctrlPr>
                      </m:naryPr>
                      <m:sub>
                        <m:r>
                          <m:rPr>
                            <m:brk m:alnAt="23"/>
                          </m:rPr>
                          <a:rPr lang="en-US" altLang="zh-CN" sz="2400" i="1">
                            <a:solidFill>
                              <a:prstClr val="black"/>
                            </a:solidFill>
                            <a:latin typeface="Cambria Math" panose="02040503050406030204" pitchFamily="18" charset="0"/>
                          </a:rPr>
                          <m:t>𝐿</m:t>
                        </m:r>
                      </m:sub>
                      <m:sup/>
                      <m:e>
                        <m:sSub>
                          <m:sSubPr>
                            <m:ctrlPr>
                              <a:rPr lang="en-US" altLang="zh-CN" sz="2400" i="1">
                                <a:solidFill>
                                  <a:prstClr val="black"/>
                                </a:solidFill>
                                <a:latin typeface="Cambria Math" panose="02040503050406030204" pitchFamily="18" charset="0"/>
                              </a:rPr>
                            </m:ctrlPr>
                          </m:sSubPr>
                          <m:e>
                            <m:r>
                              <a:rPr lang="en-US" altLang="zh-CN" sz="2400" b="1" i="1">
                                <a:solidFill>
                                  <a:srgbClr val="0000FF"/>
                                </a:solidFill>
                                <a:latin typeface="Cambria Math" panose="02040503050406030204" pitchFamily="18" charset="0"/>
                              </a:rPr>
                              <m:t>𝑭</m:t>
                            </m:r>
                          </m:e>
                          <m:sub>
                            <m:r>
                              <a:rPr lang="en-US" altLang="zh-CN" sz="2400" b="0" i="1" smtClean="0">
                                <a:solidFill>
                                  <a:prstClr val="black"/>
                                </a:solidFill>
                                <a:latin typeface="Cambria Math" panose="02040503050406030204" pitchFamily="18" charset="0"/>
                              </a:rPr>
                              <m:t>2</m:t>
                            </m:r>
                          </m:sub>
                        </m:sSub>
                        <m:r>
                          <a:rPr lang="zh-CN" altLang="en-US" sz="2400">
                            <a:solidFill>
                              <a:srgbClr val="0000FF"/>
                            </a:solidFill>
                            <a:latin typeface="Cambria Math" panose="02040503050406030204" pitchFamily="18" charset="0"/>
                          </a:rPr>
                          <m:t>⋅</m:t>
                        </m:r>
                        <m:r>
                          <m:rPr>
                            <m:sty m:val="p"/>
                          </m:rPr>
                          <a:rPr lang="en-US" altLang="zh-CN" sz="2400">
                            <a:solidFill>
                              <a:prstClr val="black"/>
                            </a:solidFill>
                            <a:latin typeface="Cambria Math" panose="02040503050406030204" pitchFamily="18" charset="0"/>
                          </a:rPr>
                          <m:t>d</m:t>
                        </m:r>
                        <m:r>
                          <a:rPr lang="en-US" altLang="zh-CN" sz="2400" b="1" i="1">
                            <a:solidFill>
                              <a:srgbClr val="0000FF"/>
                            </a:solidFill>
                            <a:latin typeface="Cambria Math" panose="02040503050406030204" pitchFamily="18" charset="0"/>
                          </a:rPr>
                          <m:t>𝒓</m:t>
                        </m:r>
                      </m:e>
                    </m:nary>
                  </m:oMath>
                </a14:m>
                <a:r>
                  <a:rPr lang="zh-CN" altLang="en-US" dirty="0">
                    <a:solidFill>
                      <a:schemeClr val="tx1"/>
                    </a:solidFill>
                  </a:rPr>
                  <a:t> </a:t>
                </a:r>
              </a:p>
            </p:txBody>
          </p:sp>
        </mc:Choice>
        <mc:Fallback xmlns="">
          <p:sp>
            <p:nvSpPr>
              <p:cNvPr id="5" name="矩形 4"/>
              <p:cNvSpPr>
                <a:spLocks noRot="1" noChangeAspect="1" noMove="1" noResize="1" noEditPoints="1" noAdjustHandles="1" noChangeArrowheads="1" noChangeShapeType="1" noTextEdit="1"/>
              </p:cNvSpPr>
              <p:nvPr/>
            </p:nvSpPr>
            <p:spPr>
              <a:xfrm>
                <a:off x="2297824" y="1522915"/>
                <a:ext cx="6806287" cy="624338"/>
              </a:xfrm>
              <a:prstGeom prst="rect">
                <a:avLst/>
              </a:prstGeo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Text Box 5"/>
              <p:cNvSpPr txBox="1">
                <a:spLocks noChangeArrowheads="1"/>
              </p:cNvSpPr>
              <p:nvPr/>
            </p:nvSpPr>
            <p:spPr bwMode="auto">
              <a:xfrm>
                <a:off x="1546096" y="2344780"/>
                <a:ext cx="8686800" cy="400815"/>
              </a:xfrm>
              <a:prstGeom prst="rect">
                <a:avLst/>
              </a:prstGeom>
              <a:noFill/>
              <a:ln>
                <a:noFill/>
              </a:ln>
              <a:effectLst/>
              <a:extLst>
                <a:ext uri="{909E8E84-426E-40DD-AFC4-6F175D3DCCD1}">
                  <a14:hiddenFill>
                    <a:solidFill>
                      <a:schemeClr val="accent1"/>
                    </a:solidFill>
                  </a14:hiddenFill>
                </a:ext>
                <a:ext uri="{91240B29-F687-4F45-9708-019B960494DF}">
                  <a14:hiddenLine w="38100" cmpd="dbl">
                    <a:solidFill>
                      <a:srgbClr val="CC0000"/>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lIns="0" tIns="0" rIns="0" bIns="0">
                <a:spAutoFit/>
              </a:bodyPr>
              <a:lstStyle/>
              <a:p>
                <a:pPr>
                  <a:lnSpc>
                    <a:spcPct val="120000"/>
                  </a:lnSpc>
                </a:pPr>
                <a:r>
                  <a:rPr kumimoji="1" lang="zh-CN" altLang="en-US" sz="2400" dirty="0">
                    <a:latin typeface="Times New Roman" panose="02020603050405020304" pitchFamily="18" charset="0"/>
                    <a:ea typeface="黑体" panose="02010609060101010101" pitchFamily="49" charset="-122"/>
                  </a:rPr>
                  <a:t>性质</a:t>
                </a:r>
                <a:r>
                  <a:rPr kumimoji="1" lang="en-US" altLang="zh-CN" sz="2400" dirty="0">
                    <a:latin typeface="Times New Roman" panose="02020603050405020304" pitchFamily="18" charset="0"/>
                    <a:ea typeface="黑体" panose="02010609060101010101" pitchFamily="49" charset="-122"/>
                  </a:rPr>
                  <a:t>2 </a:t>
                </a:r>
                <a:r>
                  <a:rPr kumimoji="1" lang="zh-CN" altLang="en-US" sz="2400" dirty="0">
                    <a:latin typeface="宋体" panose="02010600030101010101" pitchFamily="2" charset="-122"/>
                  </a:rPr>
                  <a:t>若有向曲线弧</a:t>
                </a:r>
                <a14:m>
                  <m:oMath xmlns:m="http://schemas.openxmlformats.org/officeDocument/2006/math">
                    <m:r>
                      <m:rPr>
                        <m:brk m:alnAt="23"/>
                      </m:rPr>
                      <a:rPr lang="en-US" altLang="zh-CN" sz="2400" i="1">
                        <a:solidFill>
                          <a:prstClr val="black"/>
                        </a:solidFill>
                        <a:latin typeface="Cambria Math" panose="02040503050406030204" pitchFamily="18" charset="0"/>
                      </a:rPr>
                      <m:t>𝐿</m:t>
                    </m:r>
                  </m:oMath>
                </a14:m>
                <a:r>
                  <a:rPr kumimoji="1" lang="zh-CN" altLang="en-US" sz="2400" dirty="0">
                    <a:latin typeface="宋体" panose="02010600030101010101" pitchFamily="2" charset="-122"/>
                  </a:rPr>
                  <a:t>可分成两段光滑的有向曲线弧</a:t>
                </a:r>
                <a14:m>
                  <m:oMath xmlns:m="http://schemas.openxmlformats.org/officeDocument/2006/math">
                    <m:sSub>
                      <m:sSubPr>
                        <m:ctrlPr>
                          <a:rPr lang="en-US" altLang="zh-CN" sz="2400" i="1" smtClean="0">
                            <a:solidFill>
                              <a:prstClr val="black"/>
                            </a:solidFill>
                            <a:latin typeface="Cambria Math" panose="02040503050406030204" pitchFamily="18" charset="0"/>
                          </a:rPr>
                        </m:ctrlPr>
                      </m:sSubPr>
                      <m:e>
                        <m:r>
                          <m:rPr>
                            <m:brk m:alnAt="23"/>
                          </m:rPr>
                          <a:rPr lang="en-US" altLang="zh-CN" sz="2400" i="1">
                            <a:solidFill>
                              <a:prstClr val="black"/>
                            </a:solidFill>
                            <a:latin typeface="Cambria Math" panose="02040503050406030204" pitchFamily="18" charset="0"/>
                          </a:rPr>
                          <m:t>𝐿</m:t>
                        </m:r>
                      </m:e>
                      <m:sub>
                        <m:r>
                          <a:rPr lang="en-US" altLang="zh-CN" sz="2400" b="0" i="1" smtClean="0">
                            <a:solidFill>
                              <a:prstClr val="black"/>
                            </a:solidFill>
                            <a:latin typeface="Cambria Math" panose="02040503050406030204" pitchFamily="18" charset="0"/>
                          </a:rPr>
                          <m:t>1</m:t>
                        </m:r>
                      </m:sub>
                    </m:sSub>
                  </m:oMath>
                </a14:m>
                <a:r>
                  <a:rPr kumimoji="1" lang="zh-CN" altLang="en-US" sz="2400" dirty="0">
                    <a:latin typeface="宋体" panose="02010600030101010101" pitchFamily="2" charset="-122"/>
                  </a:rPr>
                  <a:t>和</a:t>
                </a:r>
                <a14:m>
                  <m:oMath xmlns:m="http://schemas.openxmlformats.org/officeDocument/2006/math">
                    <m:sSub>
                      <m:sSubPr>
                        <m:ctrlPr>
                          <a:rPr lang="en-US" altLang="zh-CN" sz="2400" i="1">
                            <a:solidFill>
                              <a:prstClr val="black"/>
                            </a:solidFill>
                            <a:latin typeface="Cambria Math" panose="02040503050406030204" pitchFamily="18" charset="0"/>
                          </a:rPr>
                        </m:ctrlPr>
                      </m:sSubPr>
                      <m:e>
                        <m:r>
                          <m:rPr>
                            <m:brk m:alnAt="23"/>
                          </m:rPr>
                          <a:rPr lang="en-US" altLang="zh-CN" sz="2400" i="1">
                            <a:solidFill>
                              <a:prstClr val="black"/>
                            </a:solidFill>
                            <a:latin typeface="Cambria Math" panose="02040503050406030204" pitchFamily="18" charset="0"/>
                          </a:rPr>
                          <m:t>𝐿</m:t>
                        </m:r>
                      </m:e>
                      <m:sub>
                        <m:r>
                          <a:rPr lang="en-US" altLang="zh-CN" sz="2400" b="0" i="1" smtClean="0">
                            <a:solidFill>
                              <a:prstClr val="black"/>
                            </a:solidFill>
                            <a:latin typeface="Cambria Math" panose="02040503050406030204" pitchFamily="18" charset="0"/>
                          </a:rPr>
                          <m:t>2</m:t>
                        </m:r>
                      </m:sub>
                    </m:sSub>
                  </m:oMath>
                </a14:m>
                <a:r>
                  <a:rPr kumimoji="1" lang="en-US" altLang="zh-CN" sz="2400" dirty="0">
                    <a:latin typeface="Times New Roman" panose="02020603050405020304" pitchFamily="18" charset="0"/>
                    <a:ea typeface="黑体" panose="02010609060101010101" pitchFamily="49" charset="-122"/>
                    <a:sym typeface="Symbol" panose="05050102010706020507" pitchFamily="18" charset="2"/>
                  </a:rPr>
                  <a:t></a:t>
                </a:r>
                <a:endParaRPr kumimoji="1" lang="en-US" altLang="zh-CN" sz="2400" dirty="0">
                  <a:latin typeface="Times New Roman" panose="02020603050405020304" pitchFamily="18" charset="0"/>
                  <a:ea typeface="黑体" panose="02010609060101010101" pitchFamily="49" charset="-122"/>
                </a:endParaRPr>
              </a:p>
            </p:txBody>
          </p:sp>
        </mc:Choice>
        <mc:Fallback xmlns="">
          <p:sp>
            <p:nvSpPr>
              <p:cNvPr id="6" name="Text Box 5"/>
              <p:cNvSpPr txBox="1">
                <a:spLocks noRot="1" noChangeAspect="1" noMove="1" noResize="1" noEditPoints="1" noAdjustHandles="1" noChangeArrowheads="1" noChangeShapeType="1" noTextEdit="1"/>
              </p:cNvSpPr>
              <p:nvPr/>
            </p:nvSpPr>
            <p:spPr bwMode="auto">
              <a:xfrm>
                <a:off x="1546096" y="2344780"/>
                <a:ext cx="8686800" cy="400815"/>
              </a:xfrm>
              <a:prstGeom prst="rect">
                <a:avLst/>
              </a:prstGeom>
              <a:blipFill>
                <a:blip r:embed="rId3"/>
                <a:stretch>
                  <a:fillRect l="-2175" t="-21538" b="-47692"/>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cmpd="dbl">
                    <a:solidFill>
                      <a:srgbClr val="CC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p:cNvSpPr/>
              <p:nvPr/>
            </p:nvSpPr>
            <p:spPr>
              <a:xfrm>
                <a:off x="2233169" y="2787978"/>
                <a:ext cx="4623189" cy="670120"/>
              </a:xfrm>
              <a:prstGeom prst="rect">
                <a:avLst/>
              </a:prstGeom>
            </p:spPr>
            <p:txBody>
              <a:bodyPr wrap="none">
                <a:spAutoFit/>
              </a:bodyPr>
              <a:lstStyle/>
              <a:p>
                <a14:m>
                  <m:oMath xmlns:m="http://schemas.openxmlformats.org/officeDocument/2006/math">
                    <m:nary>
                      <m:naryPr>
                        <m:ctrlPr>
                          <a:rPr lang="en-US" altLang="zh-CN" sz="2400" i="1" smtClean="0">
                            <a:solidFill>
                              <a:prstClr val="black"/>
                            </a:solidFill>
                            <a:latin typeface="Cambria Math" panose="02040503050406030204" pitchFamily="18" charset="0"/>
                          </a:rPr>
                        </m:ctrlPr>
                      </m:naryPr>
                      <m:sub>
                        <m:r>
                          <m:rPr>
                            <m:brk m:alnAt="23"/>
                          </m:rPr>
                          <a:rPr lang="en-US" altLang="zh-CN" sz="2400" i="1">
                            <a:solidFill>
                              <a:prstClr val="black"/>
                            </a:solidFill>
                            <a:latin typeface="Cambria Math" panose="02040503050406030204" pitchFamily="18" charset="0"/>
                          </a:rPr>
                          <m:t>𝐿</m:t>
                        </m:r>
                      </m:sub>
                      <m:sup/>
                      <m:e>
                        <m:r>
                          <a:rPr lang="en-US" altLang="zh-CN" sz="2400" b="1" i="1">
                            <a:solidFill>
                              <a:srgbClr val="0000FF"/>
                            </a:solidFill>
                            <a:latin typeface="Cambria Math" panose="02040503050406030204" pitchFamily="18" charset="0"/>
                          </a:rPr>
                          <m:t>𝑭</m:t>
                        </m:r>
                        <m:r>
                          <a:rPr lang="zh-CN" altLang="en-US" sz="2400">
                            <a:solidFill>
                              <a:srgbClr val="0000FF"/>
                            </a:solidFill>
                            <a:latin typeface="Cambria Math" panose="02040503050406030204" pitchFamily="18" charset="0"/>
                          </a:rPr>
                          <m:t>⋅</m:t>
                        </m:r>
                        <m:r>
                          <m:rPr>
                            <m:sty m:val="p"/>
                          </m:rPr>
                          <a:rPr lang="en-US" altLang="zh-CN" sz="2400">
                            <a:solidFill>
                              <a:prstClr val="black"/>
                            </a:solidFill>
                            <a:latin typeface="Cambria Math" panose="02040503050406030204" pitchFamily="18" charset="0"/>
                          </a:rPr>
                          <m:t>d</m:t>
                        </m:r>
                        <m:r>
                          <a:rPr lang="en-US" altLang="zh-CN" sz="2400" b="1" i="1">
                            <a:solidFill>
                              <a:srgbClr val="0000FF"/>
                            </a:solidFill>
                            <a:latin typeface="Cambria Math" panose="02040503050406030204" pitchFamily="18" charset="0"/>
                          </a:rPr>
                          <m:t>𝒓</m:t>
                        </m:r>
                      </m:e>
                    </m:nary>
                    <m:r>
                      <a:rPr lang="en-US" altLang="zh-CN" sz="2400" b="1" i="1" smtClean="0">
                        <a:solidFill>
                          <a:schemeClr val="tx1"/>
                        </a:solidFill>
                        <a:latin typeface="Cambria Math" panose="02040503050406030204" pitchFamily="18" charset="0"/>
                      </a:rPr>
                      <m:t>=</m:t>
                    </m:r>
                    <m:nary>
                      <m:naryPr>
                        <m:ctrlPr>
                          <a:rPr lang="en-US" altLang="zh-CN" sz="2400" i="1">
                            <a:solidFill>
                              <a:prstClr val="black"/>
                            </a:solidFill>
                            <a:latin typeface="Cambria Math" panose="02040503050406030204" pitchFamily="18" charset="0"/>
                          </a:rPr>
                        </m:ctrlPr>
                      </m:naryPr>
                      <m:sub>
                        <m:sSub>
                          <m:sSubPr>
                            <m:ctrlPr>
                              <a:rPr lang="en-US" altLang="zh-CN" sz="2400" i="1">
                                <a:solidFill>
                                  <a:prstClr val="black"/>
                                </a:solidFill>
                                <a:latin typeface="Cambria Math" panose="02040503050406030204" pitchFamily="18" charset="0"/>
                              </a:rPr>
                            </m:ctrlPr>
                          </m:sSubPr>
                          <m:e>
                            <m:r>
                              <m:rPr>
                                <m:brk m:alnAt="23"/>
                              </m:rPr>
                              <a:rPr lang="en-US" altLang="zh-CN" sz="2400" i="1">
                                <a:solidFill>
                                  <a:prstClr val="black"/>
                                </a:solidFill>
                                <a:latin typeface="Cambria Math" panose="02040503050406030204" pitchFamily="18" charset="0"/>
                              </a:rPr>
                              <m:t>𝐿</m:t>
                            </m:r>
                          </m:e>
                          <m:sub>
                            <m:r>
                              <a:rPr lang="en-US" altLang="zh-CN" sz="2400" i="1">
                                <a:solidFill>
                                  <a:prstClr val="black"/>
                                </a:solidFill>
                                <a:latin typeface="Cambria Math" panose="02040503050406030204" pitchFamily="18" charset="0"/>
                              </a:rPr>
                              <m:t>1</m:t>
                            </m:r>
                          </m:sub>
                        </m:sSub>
                      </m:sub>
                      <m:sup/>
                      <m:e>
                        <m:r>
                          <a:rPr lang="en-US" altLang="zh-CN" sz="2400" b="1" i="1">
                            <a:solidFill>
                              <a:srgbClr val="0000FF"/>
                            </a:solidFill>
                            <a:latin typeface="Cambria Math" panose="02040503050406030204" pitchFamily="18" charset="0"/>
                          </a:rPr>
                          <m:t>𝑭</m:t>
                        </m:r>
                        <m:r>
                          <a:rPr lang="zh-CN" altLang="en-US" sz="2400">
                            <a:solidFill>
                              <a:srgbClr val="0000FF"/>
                            </a:solidFill>
                            <a:latin typeface="Cambria Math" panose="02040503050406030204" pitchFamily="18" charset="0"/>
                          </a:rPr>
                          <m:t>⋅</m:t>
                        </m:r>
                        <m:r>
                          <m:rPr>
                            <m:sty m:val="p"/>
                          </m:rPr>
                          <a:rPr lang="en-US" altLang="zh-CN" sz="2400">
                            <a:solidFill>
                              <a:prstClr val="black"/>
                            </a:solidFill>
                            <a:latin typeface="Cambria Math" panose="02040503050406030204" pitchFamily="18" charset="0"/>
                          </a:rPr>
                          <m:t>d</m:t>
                        </m:r>
                        <m:r>
                          <a:rPr lang="en-US" altLang="zh-CN" sz="2400" b="1" i="1">
                            <a:solidFill>
                              <a:srgbClr val="0000FF"/>
                            </a:solidFill>
                            <a:latin typeface="Cambria Math" panose="02040503050406030204" pitchFamily="18" charset="0"/>
                          </a:rPr>
                          <m:t>𝒓</m:t>
                        </m:r>
                      </m:e>
                    </m:nary>
                    <m:r>
                      <a:rPr lang="en-US" altLang="zh-CN" sz="2400" b="0" i="1" smtClean="0">
                        <a:solidFill>
                          <a:schemeClr val="tx1"/>
                        </a:solidFill>
                        <a:latin typeface="Cambria Math" panose="02040503050406030204" pitchFamily="18" charset="0"/>
                      </a:rPr>
                      <m:t>+</m:t>
                    </m:r>
                    <m:nary>
                      <m:naryPr>
                        <m:ctrlPr>
                          <a:rPr lang="en-US" altLang="zh-CN" sz="2400" i="1">
                            <a:solidFill>
                              <a:prstClr val="black"/>
                            </a:solidFill>
                            <a:latin typeface="Cambria Math" panose="02040503050406030204" pitchFamily="18" charset="0"/>
                          </a:rPr>
                        </m:ctrlPr>
                      </m:naryPr>
                      <m:sub>
                        <m:sSub>
                          <m:sSubPr>
                            <m:ctrlPr>
                              <a:rPr lang="en-US" altLang="zh-CN" sz="2400" i="1">
                                <a:solidFill>
                                  <a:prstClr val="black"/>
                                </a:solidFill>
                                <a:latin typeface="Cambria Math" panose="02040503050406030204" pitchFamily="18" charset="0"/>
                              </a:rPr>
                            </m:ctrlPr>
                          </m:sSubPr>
                          <m:e>
                            <m:r>
                              <m:rPr>
                                <m:brk m:alnAt="23"/>
                              </m:rPr>
                              <a:rPr lang="en-US" altLang="zh-CN" sz="2400" i="1">
                                <a:solidFill>
                                  <a:prstClr val="black"/>
                                </a:solidFill>
                                <a:latin typeface="Cambria Math" panose="02040503050406030204" pitchFamily="18" charset="0"/>
                              </a:rPr>
                              <m:t>𝐿</m:t>
                            </m:r>
                          </m:e>
                          <m:sub>
                            <m:r>
                              <a:rPr lang="en-US" altLang="zh-CN" sz="2400" b="0" i="1" smtClean="0">
                                <a:solidFill>
                                  <a:prstClr val="black"/>
                                </a:solidFill>
                                <a:latin typeface="Cambria Math" panose="02040503050406030204" pitchFamily="18" charset="0"/>
                              </a:rPr>
                              <m:t>2</m:t>
                            </m:r>
                          </m:sub>
                        </m:sSub>
                      </m:sub>
                      <m:sup/>
                      <m:e>
                        <m:r>
                          <a:rPr lang="en-US" altLang="zh-CN" sz="2400" b="1" i="1">
                            <a:solidFill>
                              <a:srgbClr val="0000FF"/>
                            </a:solidFill>
                            <a:latin typeface="Cambria Math" panose="02040503050406030204" pitchFamily="18" charset="0"/>
                          </a:rPr>
                          <m:t>𝑭</m:t>
                        </m:r>
                        <m:r>
                          <a:rPr lang="zh-CN" altLang="en-US" sz="2400">
                            <a:solidFill>
                              <a:srgbClr val="0000FF"/>
                            </a:solidFill>
                            <a:latin typeface="Cambria Math" panose="02040503050406030204" pitchFamily="18" charset="0"/>
                          </a:rPr>
                          <m:t>⋅</m:t>
                        </m:r>
                        <m:r>
                          <m:rPr>
                            <m:sty m:val="p"/>
                          </m:rPr>
                          <a:rPr lang="en-US" altLang="zh-CN" sz="2400">
                            <a:solidFill>
                              <a:prstClr val="black"/>
                            </a:solidFill>
                            <a:latin typeface="Cambria Math" panose="02040503050406030204" pitchFamily="18" charset="0"/>
                          </a:rPr>
                          <m:t>d</m:t>
                        </m:r>
                        <m:r>
                          <a:rPr lang="en-US" altLang="zh-CN" sz="2400" b="1" i="1">
                            <a:solidFill>
                              <a:srgbClr val="0000FF"/>
                            </a:solidFill>
                            <a:latin typeface="Cambria Math" panose="02040503050406030204" pitchFamily="18" charset="0"/>
                          </a:rPr>
                          <m:t>𝒓</m:t>
                        </m:r>
                      </m:e>
                    </m:nary>
                  </m:oMath>
                </a14:m>
                <a:r>
                  <a:rPr lang="zh-CN" altLang="en-US" sz="2400" dirty="0"/>
                  <a:t> </a:t>
                </a:r>
              </a:p>
            </p:txBody>
          </p:sp>
        </mc:Choice>
        <mc:Fallback xmlns="">
          <p:sp>
            <p:nvSpPr>
              <p:cNvPr id="7" name="矩形 6"/>
              <p:cNvSpPr>
                <a:spLocks noRot="1" noChangeAspect="1" noMove="1" noResize="1" noEditPoints="1" noAdjustHandles="1" noChangeArrowheads="1" noChangeShapeType="1" noTextEdit="1"/>
              </p:cNvSpPr>
              <p:nvPr/>
            </p:nvSpPr>
            <p:spPr>
              <a:xfrm>
                <a:off x="2233169" y="2787978"/>
                <a:ext cx="4623189" cy="670120"/>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Text Box 6"/>
              <p:cNvSpPr txBox="1">
                <a:spLocks noChangeArrowheads="1"/>
              </p:cNvSpPr>
              <p:nvPr/>
            </p:nvSpPr>
            <p:spPr bwMode="auto">
              <a:xfrm>
                <a:off x="1546096" y="3609843"/>
                <a:ext cx="8686800" cy="443198"/>
              </a:xfrm>
              <a:prstGeom prst="rect">
                <a:avLst/>
              </a:prstGeom>
              <a:noFill/>
              <a:ln>
                <a:noFill/>
              </a:ln>
              <a:effectLst/>
              <a:extLst>
                <a:ext uri="{909E8E84-426E-40DD-AFC4-6F175D3DCCD1}">
                  <a14:hiddenFill>
                    <a:solidFill>
                      <a:schemeClr val="accent1"/>
                    </a:solidFill>
                  </a14:hiddenFill>
                </a:ext>
                <a:ext uri="{91240B29-F687-4F45-9708-019B960494DF}">
                  <a14:hiddenLine w="38100" cmpd="dbl">
                    <a:solidFill>
                      <a:srgbClr val="CC0000"/>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lIns="0" tIns="0" rIns="0" bIns="0">
                <a:spAutoFit/>
              </a:bodyPr>
              <a:lstStyle/>
              <a:p>
                <a:pPr algn="just">
                  <a:lnSpc>
                    <a:spcPct val="120000"/>
                  </a:lnSpc>
                </a:pPr>
                <a:r>
                  <a:rPr kumimoji="1" lang="zh-CN" altLang="en-US" sz="2400" dirty="0">
                    <a:latin typeface="Times New Roman" panose="02020603050405020304" pitchFamily="18" charset="0"/>
                    <a:ea typeface="黑体" panose="02010609060101010101" pitchFamily="49" charset="-122"/>
                  </a:rPr>
                  <a:t>性质</a:t>
                </a:r>
                <a:r>
                  <a:rPr kumimoji="1" lang="en-US" altLang="zh-CN" sz="2400" dirty="0">
                    <a:latin typeface="Times New Roman" panose="02020603050405020304" pitchFamily="18" charset="0"/>
                    <a:ea typeface="黑体" panose="02010609060101010101" pitchFamily="49" charset="-122"/>
                  </a:rPr>
                  <a:t>3 </a:t>
                </a:r>
                <a:r>
                  <a:rPr kumimoji="1" lang="zh-CN" altLang="en-US" sz="2400" dirty="0">
                    <a:latin typeface="宋体" panose="02010600030101010101" pitchFamily="2" charset="-122"/>
                  </a:rPr>
                  <a:t>设</a:t>
                </a:r>
                <a14:m>
                  <m:oMath xmlns:m="http://schemas.openxmlformats.org/officeDocument/2006/math">
                    <m:r>
                      <m:rPr>
                        <m:brk m:alnAt="23"/>
                      </m:rPr>
                      <a:rPr lang="en-US" altLang="zh-CN" sz="2400" i="1">
                        <a:solidFill>
                          <a:prstClr val="black"/>
                        </a:solidFill>
                        <a:latin typeface="Cambria Math" panose="02040503050406030204" pitchFamily="18" charset="0"/>
                      </a:rPr>
                      <m:t>𝐿</m:t>
                    </m:r>
                  </m:oMath>
                </a14:m>
                <a:r>
                  <a:rPr kumimoji="1" lang="zh-CN" altLang="en-US" sz="2400" dirty="0">
                    <a:latin typeface="宋体" panose="02010600030101010101" pitchFamily="2" charset="-122"/>
                  </a:rPr>
                  <a:t>是有向光滑曲线弧</a:t>
                </a:r>
                <a:r>
                  <a:rPr kumimoji="1" lang="zh-CN" altLang="en-US" sz="2400" dirty="0">
                    <a:latin typeface="宋体" panose="02010600030101010101" pitchFamily="2" charset="-122"/>
                    <a:sym typeface="Symbol" panose="05050102010706020507" pitchFamily="18" charset="2"/>
                  </a:rPr>
                  <a:t></a:t>
                </a:r>
                <a:r>
                  <a:rPr kumimoji="1" lang="zh-CN" altLang="en-US" sz="2400" dirty="0">
                    <a:latin typeface="宋体" panose="02010600030101010101" pitchFamily="2" charset="-122"/>
                  </a:rPr>
                  <a:t> </a:t>
                </a:r>
                <a14:m>
                  <m:oMath xmlns:m="http://schemas.openxmlformats.org/officeDocument/2006/math">
                    <m:sSup>
                      <m:sSupPr>
                        <m:ctrlPr>
                          <a:rPr lang="en-US" altLang="zh-CN" sz="2400" i="1" smtClean="0">
                            <a:solidFill>
                              <a:prstClr val="black"/>
                            </a:solidFill>
                            <a:latin typeface="Cambria Math" panose="02040503050406030204" pitchFamily="18" charset="0"/>
                          </a:rPr>
                        </m:ctrlPr>
                      </m:sSupPr>
                      <m:e>
                        <m:r>
                          <m:rPr>
                            <m:brk m:alnAt="23"/>
                          </m:rPr>
                          <a:rPr lang="en-US" altLang="zh-CN" sz="2400" i="1">
                            <a:solidFill>
                              <a:prstClr val="black"/>
                            </a:solidFill>
                            <a:latin typeface="Cambria Math" panose="02040503050406030204" pitchFamily="18" charset="0"/>
                          </a:rPr>
                          <m:t>𝐿</m:t>
                        </m:r>
                      </m:e>
                      <m:sup>
                        <m:r>
                          <a:rPr lang="en-US" altLang="zh-CN" sz="2400" b="0" i="1" smtClean="0">
                            <a:solidFill>
                              <a:prstClr val="black"/>
                            </a:solidFill>
                            <a:latin typeface="Cambria Math" panose="02040503050406030204" pitchFamily="18" charset="0"/>
                          </a:rPr>
                          <m:t>−</m:t>
                        </m:r>
                      </m:sup>
                    </m:sSup>
                  </m:oMath>
                </a14:m>
                <a:r>
                  <a:rPr kumimoji="1" lang="zh-CN" altLang="en-US" sz="2400" dirty="0">
                    <a:latin typeface="宋体" panose="02010600030101010101" pitchFamily="2" charset="-122"/>
                  </a:rPr>
                  <a:t>是</a:t>
                </a:r>
                <a14:m>
                  <m:oMath xmlns:m="http://schemas.openxmlformats.org/officeDocument/2006/math">
                    <m:r>
                      <m:rPr>
                        <m:brk m:alnAt="23"/>
                      </m:rPr>
                      <a:rPr lang="en-US" altLang="zh-CN" sz="2400" i="1">
                        <a:solidFill>
                          <a:prstClr val="black"/>
                        </a:solidFill>
                        <a:latin typeface="Cambria Math" panose="02040503050406030204" pitchFamily="18" charset="0"/>
                      </a:rPr>
                      <m:t>𝐿</m:t>
                    </m:r>
                  </m:oMath>
                </a14:m>
                <a:r>
                  <a:rPr kumimoji="1" lang="zh-CN" altLang="en-US" sz="2400" dirty="0">
                    <a:latin typeface="宋体" panose="02010600030101010101" pitchFamily="2" charset="-122"/>
                  </a:rPr>
                  <a:t>的反向曲线弧</a:t>
                </a:r>
                <a:r>
                  <a:rPr kumimoji="1" lang="zh-CN" altLang="en-US" sz="2400" dirty="0">
                    <a:latin typeface="宋体" panose="02010600030101010101" pitchFamily="2" charset="-122"/>
                    <a:sym typeface="Symbol" panose="05050102010706020507" pitchFamily="18" charset="2"/>
                  </a:rPr>
                  <a:t></a:t>
                </a:r>
                <a:r>
                  <a:rPr kumimoji="1" lang="zh-CN" altLang="en-US" sz="2400" dirty="0">
                    <a:latin typeface="宋体" panose="02010600030101010101" pitchFamily="2" charset="-122"/>
                  </a:rPr>
                  <a:t> 则</a:t>
                </a:r>
              </a:p>
            </p:txBody>
          </p:sp>
        </mc:Choice>
        <mc:Fallback xmlns="">
          <p:sp>
            <p:nvSpPr>
              <p:cNvPr id="8" name="Text Box 6"/>
              <p:cNvSpPr txBox="1">
                <a:spLocks noRot="1" noChangeAspect="1" noMove="1" noResize="1" noEditPoints="1" noAdjustHandles="1" noChangeArrowheads="1" noChangeShapeType="1" noTextEdit="1"/>
              </p:cNvSpPr>
              <p:nvPr/>
            </p:nvSpPr>
            <p:spPr bwMode="auto">
              <a:xfrm>
                <a:off x="1546096" y="3609843"/>
                <a:ext cx="8686800" cy="443198"/>
              </a:xfrm>
              <a:prstGeom prst="rect">
                <a:avLst/>
              </a:prstGeom>
              <a:blipFill>
                <a:blip r:embed="rId5"/>
                <a:stretch>
                  <a:fillRect l="-2175" t="-17808" b="-32877"/>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cmpd="dbl">
                    <a:solidFill>
                      <a:srgbClr val="CC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p:cNvSpPr/>
              <p:nvPr/>
            </p:nvSpPr>
            <p:spPr>
              <a:xfrm>
                <a:off x="2224405" y="4126932"/>
                <a:ext cx="3321037" cy="624338"/>
              </a:xfrm>
              <a:prstGeom prst="rect">
                <a:avLst/>
              </a:prstGeom>
            </p:spPr>
            <p:txBody>
              <a:bodyPr wrap="none">
                <a:spAutoFit/>
              </a:bodyPr>
              <a:lstStyle/>
              <a:p>
                <a14:m>
                  <m:oMath xmlns:m="http://schemas.openxmlformats.org/officeDocument/2006/math">
                    <m:nary>
                      <m:naryPr>
                        <m:ctrlPr>
                          <a:rPr lang="en-US" altLang="zh-CN" sz="2400" i="1" smtClean="0">
                            <a:solidFill>
                              <a:prstClr val="black"/>
                            </a:solidFill>
                            <a:latin typeface="Cambria Math" panose="02040503050406030204" pitchFamily="18" charset="0"/>
                          </a:rPr>
                        </m:ctrlPr>
                      </m:naryPr>
                      <m:sub>
                        <m:sSup>
                          <m:sSupPr>
                            <m:ctrlPr>
                              <a:rPr lang="en-US" altLang="zh-CN" sz="2400" i="1">
                                <a:solidFill>
                                  <a:prstClr val="black"/>
                                </a:solidFill>
                                <a:latin typeface="Cambria Math" panose="02040503050406030204" pitchFamily="18" charset="0"/>
                              </a:rPr>
                            </m:ctrlPr>
                          </m:sSupPr>
                          <m:e>
                            <m:r>
                              <m:rPr>
                                <m:brk m:alnAt="23"/>
                              </m:rPr>
                              <a:rPr lang="en-US" altLang="zh-CN" sz="2400" i="1">
                                <a:solidFill>
                                  <a:prstClr val="black"/>
                                </a:solidFill>
                                <a:latin typeface="Cambria Math" panose="02040503050406030204" pitchFamily="18" charset="0"/>
                              </a:rPr>
                              <m:t>𝐿</m:t>
                            </m:r>
                          </m:e>
                          <m:sup>
                            <m:r>
                              <a:rPr lang="en-US" altLang="zh-CN" sz="2400" i="1">
                                <a:solidFill>
                                  <a:prstClr val="black"/>
                                </a:solidFill>
                                <a:latin typeface="Cambria Math" panose="02040503050406030204" pitchFamily="18" charset="0"/>
                              </a:rPr>
                              <m:t>−</m:t>
                            </m:r>
                          </m:sup>
                        </m:sSup>
                      </m:sub>
                      <m:sup/>
                      <m:e>
                        <m:r>
                          <a:rPr lang="en-US" altLang="zh-CN" sz="2400" b="1" i="1">
                            <a:solidFill>
                              <a:srgbClr val="0000FF"/>
                            </a:solidFill>
                            <a:latin typeface="Cambria Math" panose="02040503050406030204" pitchFamily="18" charset="0"/>
                          </a:rPr>
                          <m:t>𝑭</m:t>
                        </m:r>
                        <m:r>
                          <a:rPr lang="zh-CN" altLang="en-US" sz="2400">
                            <a:solidFill>
                              <a:srgbClr val="0000FF"/>
                            </a:solidFill>
                            <a:latin typeface="Cambria Math" panose="02040503050406030204" pitchFamily="18" charset="0"/>
                          </a:rPr>
                          <m:t>⋅</m:t>
                        </m:r>
                        <m:r>
                          <m:rPr>
                            <m:sty m:val="p"/>
                          </m:rPr>
                          <a:rPr lang="en-US" altLang="zh-CN" sz="2400">
                            <a:solidFill>
                              <a:prstClr val="black"/>
                            </a:solidFill>
                            <a:latin typeface="Cambria Math" panose="02040503050406030204" pitchFamily="18" charset="0"/>
                          </a:rPr>
                          <m:t>d</m:t>
                        </m:r>
                        <m:r>
                          <a:rPr lang="en-US" altLang="zh-CN" sz="2400" b="1" i="1">
                            <a:solidFill>
                              <a:srgbClr val="0000FF"/>
                            </a:solidFill>
                            <a:latin typeface="Cambria Math" panose="02040503050406030204" pitchFamily="18" charset="0"/>
                          </a:rPr>
                          <m:t>𝒓</m:t>
                        </m:r>
                      </m:e>
                    </m:nary>
                    <m:r>
                      <a:rPr lang="en-US" altLang="zh-CN" sz="2400" b="0" i="1" smtClean="0">
                        <a:solidFill>
                          <a:schemeClr val="tx1"/>
                        </a:solidFill>
                        <a:latin typeface="Cambria Math" panose="02040503050406030204" pitchFamily="18" charset="0"/>
                      </a:rPr>
                      <m:t>=−</m:t>
                    </m:r>
                    <m:nary>
                      <m:naryPr>
                        <m:ctrlPr>
                          <a:rPr lang="en-US" altLang="zh-CN" sz="2400" i="1">
                            <a:solidFill>
                              <a:prstClr val="black"/>
                            </a:solidFill>
                            <a:latin typeface="Cambria Math" panose="02040503050406030204" pitchFamily="18" charset="0"/>
                          </a:rPr>
                        </m:ctrlPr>
                      </m:naryPr>
                      <m:sub>
                        <m:r>
                          <m:rPr>
                            <m:brk m:alnAt="23"/>
                          </m:rPr>
                          <a:rPr lang="en-US" altLang="zh-CN" sz="2400" i="1">
                            <a:solidFill>
                              <a:prstClr val="black"/>
                            </a:solidFill>
                            <a:latin typeface="Cambria Math" panose="02040503050406030204" pitchFamily="18" charset="0"/>
                          </a:rPr>
                          <m:t>𝐿</m:t>
                        </m:r>
                      </m:sub>
                      <m:sup/>
                      <m:e>
                        <m:r>
                          <a:rPr lang="en-US" altLang="zh-CN" sz="2400" b="1" i="1">
                            <a:solidFill>
                              <a:srgbClr val="0000FF"/>
                            </a:solidFill>
                            <a:latin typeface="Cambria Math" panose="02040503050406030204" pitchFamily="18" charset="0"/>
                          </a:rPr>
                          <m:t>𝑭</m:t>
                        </m:r>
                        <m:r>
                          <a:rPr lang="zh-CN" altLang="en-US" sz="2400">
                            <a:solidFill>
                              <a:srgbClr val="0000FF"/>
                            </a:solidFill>
                            <a:latin typeface="Cambria Math" panose="02040503050406030204" pitchFamily="18" charset="0"/>
                          </a:rPr>
                          <m:t>⋅</m:t>
                        </m:r>
                        <m:r>
                          <m:rPr>
                            <m:sty m:val="p"/>
                          </m:rPr>
                          <a:rPr lang="en-US" altLang="zh-CN" sz="2400">
                            <a:solidFill>
                              <a:prstClr val="black"/>
                            </a:solidFill>
                            <a:latin typeface="Cambria Math" panose="02040503050406030204" pitchFamily="18" charset="0"/>
                          </a:rPr>
                          <m:t>d</m:t>
                        </m:r>
                        <m:r>
                          <a:rPr lang="en-US" altLang="zh-CN" sz="2400" b="1" i="1">
                            <a:solidFill>
                              <a:srgbClr val="0000FF"/>
                            </a:solidFill>
                            <a:latin typeface="Cambria Math" panose="02040503050406030204" pitchFamily="18" charset="0"/>
                          </a:rPr>
                          <m:t>𝒓</m:t>
                        </m:r>
                      </m:e>
                    </m:nary>
                  </m:oMath>
                </a14:m>
                <a:r>
                  <a:rPr lang="zh-CN" altLang="en-US" dirty="0"/>
                  <a:t> </a:t>
                </a:r>
              </a:p>
            </p:txBody>
          </p:sp>
        </mc:Choice>
        <mc:Fallback xmlns="">
          <p:sp>
            <p:nvSpPr>
              <p:cNvPr id="9" name="矩形 8"/>
              <p:cNvSpPr>
                <a:spLocks noRot="1" noChangeAspect="1" noMove="1" noResize="1" noEditPoints="1" noAdjustHandles="1" noChangeArrowheads="1" noChangeShapeType="1" noTextEdit="1"/>
              </p:cNvSpPr>
              <p:nvPr/>
            </p:nvSpPr>
            <p:spPr>
              <a:xfrm>
                <a:off x="2224405" y="4126932"/>
                <a:ext cx="3321037" cy="624338"/>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p:cNvSpPr/>
              <p:nvPr/>
            </p:nvSpPr>
            <p:spPr>
              <a:xfrm>
                <a:off x="2224405" y="4825161"/>
                <a:ext cx="7196778" cy="634148"/>
              </a:xfrm>
              <a:prstGeom prst="rect">
                <a:avLst/>
              </a:prstGeom>
            </p:spPr>
            <p:txBody>
              <a:bodyPr wrap="none">
                <a:spAutoFit/>
              </a:bodyPr>
              <a:lstStyle/>
              <a:p>
                <a14:m>
                  <m:oMath xmlns:m="http://schemas.openxmlformats.org/officeDocument/2006/math">
                    <m:f>
                      <m:fPr>
                        <m:ctrlPr>
                          <a:rPr lang="en-US" altLang="zh-CN" sz="2400" i="1" kern="0">
                            <a:solidFill>
                              <a:srgbClr val="0000FF"/>
                            </a:solidFill>
                            <a:latin typeface="Cambria Math" panose="02040503050406030204" pitchFamily="18" charset="0"/>
                            <a:ea typeface="Cambria Math" panose="02040503050406030204" pitchFamily="18" charset="0"/>
                          </a:rPr>
                        </m:ctrlPr>
                      </m:fPr>
                      <m:num>
                        <m:r>
                          <m:rPr>
                            <m:sty m:val="p"/>
                          </m:rPr>
                          <a:rPr lang="en-US" altLang="zh-CN" sz="2400" kern="0">
                            <a:solidFill>
                              <a:srgbClr val="0000FF"/>
                            </a:solidFill>
                            <a:latin typeface="Cambria Math" panose="02040503050406030204" pitchFamily="18" charset="0"/>
                            <a:ea typeface="Cambria Math" panose="02040503050406030204" pitchFamily="18" charset="0"/>
                          </a:rPr>
                          <m:t>d</m:t>
                        </m:r>
                        <m:r>
                          <a:rPr lang="en-US" altLang="zh-CN" sz="2400" b="1" i="1" kern="0">
                            <a:solidFill>
                              <a:srgbClr val="0000FF"/>
                            </a:solidFill>
                            <a:latin typeface="Cambria Math" panose="02040503050406030204" pitchFamily="18" charset="0"/>
                            <a:ea typeface="Cambria Math" panose="02040503050406030204" pitchFamily="18" charset="0"/>
                          </a:rPr>
                          <m:t>𝒓</m:t>
                        </m:r>
                      </m:num>
                      <m:den>
                        <m:r>
                          <m:rPr>
                            <m:sty m:val="p"/>
                          </m:rPr>
                          <a:rPr lang="en-US" altLang="zh-CN" sz="2400" kern="0">
                            <a:solidFill>
                              <a:srgbClr val="0000FF"/>
                            </a:solidFill>
                            <a:latin typeface="Cambria Math" panose="02040503050406030204" pitchFamily="18" charset="0"/>
                            <a:ea typeface="Cambria Math" panose="02040503050406030204" pitchFamily="18" charset="0"/>
                          </a:rPr>
                          <m:t>d</m:t>
                        </m:r>
                        <m:r>
                          <a:rPr lang="en-US" altLang="zh-CN" sz="2400" i="1" kern="0">
                            <a:solidFill>
                              <a:srgbClr val="0000FF"/>
                            </a:solidFill>
                            <a:latin typeface="Cambria Math" panose="02040503050406030204" pitchFamily="18" charset="0"/>
                            <a:ea typeface="Cambria Math" panose="02040503050406030204" pitchFamily="18" charset="0"/>
                          </a:rPr>
                          <m:t>𝑡</m:t>
                        </m:r>
                      </m:den>
                    </m:f>
                  </m:oMath>
                </a14:m>
                <a:r>
                  <a:rPr lang="zh-CN" altLang="en-US" sz="2400" dirty="0">
                    <a:solidFill>
                      <a:srgbClr val="FF0000"/>
                    </a:solidFill>
                  </a:rPr>
                  <a:t>指向</a:t>
                </a:r>
                <a14:m>
                  <m:oMath xmlns:m="http://schemas.openxmlformats.org/officeDocument/2006/math">
                    <m:r>
                      <a:rPr lang="zh-CN" altLang="en-US" sz="2400" i="1">
                        <a:solidFill>
                          <a:srgbClr val="FF0000"/>
                        </a:solidFill>
                        <a:latin typeface="Cambria Math" panose="02040503050406030204" pitchFamily="18" charset="0"/>
                      </a:rPr>
                      <m:t>𝑡</m:t>
                    </m:r>
                  </m:oMath>
                </a14:m>
                <a:r>
                  <a:rPr lang="zh-CN" altLang="en-US" sz="2400" dirty="0">
                    <a:solidFill>
                      <a:srgbClr val="FF0000"/>
                    </a:solidFill>
                  </a:rPr>
                  <a:t>增大的方向</a:t>
                </a:r>
                <a:r>
                  <a:rPr lang="zh-CN" altLang="en-US" sz="2400" dirty="0"/>
                  <a:t>，则</a:t>
                </a:r>
                <a14:m>
                  <m:oMath xmlns:m="http://schemas.openxmlformats.org/officeDocument/2006/math">
                    <m:r>
                      <m:rPr>
                        <m:sty m:val="p"/>
                      </m:rPr>
                      <a:rPr lang="en-US" altLang="zh-CN" sz="2400" kern="0">
                        <a:solidFill>
                          <a:srgbClr val="0000FF"/>
                        </a:solidFill>
                        <a:latin typeface="Cambria Math" panose="02040503050406030204" pitchFamily="18" charset="0"/>
                        <a:ea typeface="Cambria Math" panose="02040503050406030204" pitchFamily="18" charset="0"/>
                      </a:rPr>
                      <m:t>d</m:t>
                    </m:r>
                    <m:r>
                      <a:rPr lang="en-US" altLang="zh-CN" sz="2400" b="1" i="1" kern="0">
                        <a:solidFill>
                          <a:srgbClr val="0000FF"/>
                        </a:solidFill>
                        <a:latin typeface="Cambria Math" panose="02040503050406030204" pitchFamily="18" charset="0"/>
                        <a:ea typeface="Cambria Math" panose="02040503050406030204" pitchFamily="18" charset="0"/>
                      </a:rPr>
                      <m:t>𝒓</m:t>
                    </m:r>
                  </m:oMath>
                </a14:m>
                <a:r>
                  <a:rPr lang="zh-CN" altLang="en-US" sz="2400" dirty="0"/>
                  <a:t>是</a:t>
                </a:r>
                <a14:m>
                  <m:oMath xmlns:m="http://schemas.openxmlformats.org/officeDocument/2006/math">
                    <m:r>
                      <a:rPr lang="zh-CN" altLang="en-US" sz="2400" i="1">
                        <a:solidFill>
                          <a:srgbClr val="FF0000"/>
                        </a:solidFill>
                        <a:latin typeface="Cambria Math" panose="02040503050406030204" pitchFamily="18" charset="0"/>
                      </a:rPr>
                      <m:t>𝑡</m:t>
                    </m:r>
                  </m:oMath>
                </a14:m>
                <a:r>
                  <a:rPr lang="zh-CN" altLang="en-US" sz="2400" dirty="0">
                    <a:solidFill>
                      <a:srgbClr val="FF0000"/>
                    </a:solidFill>
                  </a:rPr>
                  <a:t>增大方向上的微小位移</a:t>
                </a:r>
                <a:endParaRPr lang="zh-CN" altLang="en-US" dirty="0"/>
              </a:p>
            </p:txBody>
          </p:sp>
        </mc:Choice>
        <mc:Fallback xmlns="">
          <p:sp>
            <p:nvSpPr>
              <p:cNvPr id="10" name="矩形 9"/>
              <p:cNvSpPr>
                <a:spLocks noRot="1" noChangeAspect="1" noMove="1" noResize="1" noEditPoints="1" noAdjustHandles="1" noChangeArrowheads="1" noChangeShapeType="1" noTextEdit="1"/>
              </p:cNvSpPr>
              <p:nvPr/>
            </p:nvSpPr>
            <p:spPr>
              <a:xfrm>
                <a:off x="2224405" y="4825161"/>
                <a:ext cx="7196778" cy="634148"/>
              </a:xfrm>
              <a:prstGeom prst="rect">
                <a:avLst/>
              </a:prstGeom>
              <a:blipFill>
                <a:blip r:embed="rId7"/>
                <a:stretch>
                  <a:fillRect r="-339" b="-480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1633526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E7F4D896-E0DB-4AB2-9347-AB9498A60F30}" type="datetime11">
              <a:rPr lang="zh-CN" altLang="en-US" smtClean="0"/>
              <a:t>08:53:16</a:t>
            </a:fld>
            <a:endParaRPr lang="en-US" altLang="zh-CN"/>
          </a:p>
        </p:txBody>
      </p:sp>
      <p:sp>
        <p:nvSpPr>
          <p:cNvPr id="3" name="Rectangle 943"/>
          <p:cNvSpPr txBox="1">
            <a:spLocks noChangeArrowheads="1"/>
          </p:cNvSpPr>
          <p:nvPr/>
        </p:nvSpPr>
        <p:spPr>
          <a:xfrm>
            <a:off x="1052282" y="303213"/>
            <a:ext cx="6858000" cy="514867"/>
          </a:xfrm>
          <a:prstGeom prst="rect">
            <a:avLst/>
          </a:prstGeom>
          <a:noFill/>
          <a:ln/>
          <a:extLst>
            <a:ext uri="{909E8E84-426E-40DD-AFC4-6F175D3DCCD1}">
              <a14:hiddenFill xmlns:a14="http://schemas.microsoft.com/office/drawing/2010/main">
                <a:solidFill>
                  <a:srgbClr val="0033CC"/>
                </a:solidFill>
              </a14:hiddenFill>
            </a:ext>
            <a:ext uri="{91240B29-F687-4F45-9708-019B960494DF}">
              <a14:hiddenLine xmlns:a14="http://schemas.microsoft.com/office/drawing/2010/main" w="76200" cmpd="tri">
                <a:solidFill>
                  <a:srgbClr val="00FFFF"/>
                </a:solidFill>
                <a:miter lim="800000"/>
                <a:headEnd/>
                <a:tailEnd/>
              </a14:hiddenLine>
            </a:ext>
          </a:extLst>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auto">
              <a:spcAft>
                <a:spcPts val="0"/>
              </a:spcAft>
            </a:pPr>
            <a:r>
              <a:rPr lang="zh-CN" altLang="en-US" sz="2800" b="1" dirty="0">
                <a:solidFill>
                  <a:srgbClr val="0000FF"/>
                </a:solidFill>
                <a:latin typeface="黑体" panose="02010609060101010101" pitchFamily="49" charset="-122"/>
                <a:ea typeface="黑体" panose="02010609060101010101" pitchFamily="49" charset="-122"/>
              </a:rPr>
              <a:t>二、第二类曲线积分的计算</a:t>
            </a:r>
          </a:p>
        </p:txBody>
      </p:sp>
      <mc:AlternateContent xmlns:mc="http://schemas.openxmlformats.org/markup-compatibility/2006" xmlns:a14="http://schemas.microsoft.com/office/drawing/2010/main">
        <mc:Choice Requires="a14">
          <p:sp>
            <p:nvSpPr>
              <p:cNvPr id="4" name="矩形 3"/>
              <p:cNvSpPr/>
              <p:nvPr/>
            </p:nvSpPr>
            <p:spPr>
              <a:xfrm>
                <a:off x="1824466" y="1798022"/>
                <a:ext cx="8572090" cy="624338"/>
              </a:xfrm>
              <a:prstGeom prst="rect">
                <a:avLst/>
              </a:prstGeom>
            </p:spPr>
            <p:txBody>
              <a:bodyPr wrap="none">
                <a:spAutoFit/>
              </a:bodyPr>
              <a:lstStyle/>
              <a:p>
                <a14:m>
                  <m:oMath xmlns:m="http://schemas.openxmlformats.org/officeDocument/2006/math">
                    <m:nary>
                      <m:naryPr>
                        <m:ctrlPr>
                          <a:rPr lang="en-US" altLang="zh-CN" sz="2400" i="1">
                            <a:solidFill>
                              <a:prstClr val="black"/>
                            </a:solidFill>
                            <a:latin typeface="Cambria Math" panose="02040503050406030204" pitchFamily="18" charset="0"/>
                          </a:rPr>
                        </m:ctrlPr>
                      </m:naryPr>
                      <m:sub>
                        <m:r>
                          <m:rPr>
                            <m:brk m:alnAt="23"/>
                          </m:rPr>
                          <a:rPr lang="en-US" altLang="zh-CN" sz="2400" i="1">
                            <a:solidFill>
                              <a:prstClr val="black"/>
                            </a:solidFill>
                            <a:latin typeface="Cambria Math" panose="02040503050406030204" pitchFamily="18" charset="0"/>
                          </a:rPr>
                          <m:t>𝐿</m:t>
                        </m:r>
                      </m:sub>
                      <m:sup/>
                      <m:e>
                        <m:r>
                          <a:rPr lang="en-US" altLang="zh-CN" sz="2400" b="1" i="1">
                            <a:solidFill>
                              <a:srgbClr val="0000FF"/>
                            </a:solidFill>
                            <a:latin typeface="Cambria Math" panose="02040503050406030204" pitchFamily="18" charset="0"/>
                          </a:rPr>
                          <m:t>𝑭</m:t>
                        </m:r>
                        <m:r>
                          <a:rPr lang="zh-CN" altLang="en-US" sz="2400">
                            <a:solidFill>
                              <a:srgbClr val="0000FF"/>
                            </a:solidFill>
                            <a:latin typeface="Cambria Math" panose="02040503050406030204" pitchFamily="18" charset="0"/>
                          </a:rPr>
                          <m:t>⋅</m:t>
                        </m:r>
                        <m:r>
                          <m:rPr>
                            <m:sty m:val="p"/>
                          </m:rPr>
                          <a:rPr lang="en-US" altLang="zh-CN" sz="2400">
                            <a:solidFill>
                              <a:prstClr val="black"/>
                            </a:solidFill>
                            <a:latin typeface="Cambria Math" panose="02040503050406030204" pitchFamily="18" charset="0"/>
                          </a:rPr>
                          <m:t>d</m:t>
                        </m:r>
                        <m:r>
                          <a:rPr lang="en-US" altLang="zh-CN" sz="2400" b="1" i="1">
                            <a:solidFill>
                              <a:srgbClr val="0000FF"/>
                            </a:solidFill>
                            <a:latin typeface="Cambria Math" panose="02040503050406030204" pitchFamily="18" charset="0"/>
                          </a:rPr>
                          <m:t>𝒓</m:t>
                        </m:r>
                      </m:e>
                    </m:nary>
                    <m:r>
                      <a:rPr lang="en-US" altLang="zh-CN" sz="2400" i="1">
                        <a:solidFill>
                          <a:prstClr val="black"/>
                        </a:solidFill>
                        <a:latin typeface="Cambria Math" panose="02040503050406030204" pitchFamily="18" charset="0"/>
                      </a:rPr>
                      <m:t>=</m:t>
                    </m:r>
                    <m:nary>
                      <m:naryPr>
                        <m:ctrlPr>
                          <a:rPr lang="en-US" altLang="zh-CN" sz="2400" i="1">
                            <a:solidFill>
                              <a:prstClr val="black"/>
                            </a:solidFill>
                            <a:latin typeface="Cambria Math" panose="02040503050406030204" pitchFamily="18" charset="0"/>
                          </a:rPr>
                        </m:ctrlPr>
                      </m:naryPr>
                      <m:sub>
                        <m:r>
                          <m:rPr>
                            <m:brk m:alnAt="23"/>
                          </m:rPr>
                          <a:rPr lang="en-US" altLang="zh-CN" sz="2400" i="1">
                            <a:solidFill>
                              <a:prstClr val="black"/>
                            </a:solidFill>
                            <a:latin typeface="Cambria Math" panose="02040503050406030204" pitchFamily="18" charset="0"/>
                          </a:rPr>
                          <m:t>𝐿</m:t>
                        </m:r>
                      </m:sub>
                      <m:sup/>
                      <m:e>
                        <m:r>
                          <a:rPr lang="en-US" altLang="zh-CN" sz="2400" i="1">
                            <a:solidFill>
                              <a:prstClr val="black"/>
                            </a:solidFill>
                            <a:latin typeface="Cambria Math" panose="02040503050406030204" pitchFamily="18" charset="0"/>
                          </a:rPr>
                          <m:t>𝑃</m:t>
                        </m:r>
                        <m:d>
                          <m:dPr>
                            <m:ctrlPr>
                              <a:rPr lang="zh-CN" altLang="en-US" sz="2400" i="1">
                                <a:solidFill>
                                  <a:prstClr val="black"/>
                                </a:solidFill>
                                <a:latin typeface="Cambria Math" panose="02040503050406030204" pitchFamily="18" charset="0"/>
                              </a:rPr>
                            </m:ctrlPr>
                          </m:dPr>
                          <m:e>
                            <m:r>
                              <a:rPr lang="en-US" altLang="zh-CN" sz="2400" i="1">
                                <a:solidFill>
                                  <a:prstClr val="black"/>
                                </a:solidFill>
                                <a:latin typeface="Cambria Math" panose="02040503050406030204" pitchFamily="18" charset="0"/>
                              </a:rPr>
                              <m:t>𝑥</m:t>
                            </m:r>
                            <m:r>
                              <a:rPr lang="en-US" altLang="zh-CN" sz="2400" i="1">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𝑦</m:t>
                            </m:r>
                            <m:r>
                              <a:rPr lang="en-US" altLang="zh-CN" sz="2400" i="1">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𝑧</m:t>
                            </m:r>
                          </m:e>
                        </m:d>
                        <m:r>
                          <m:rPr>
                            <m:sty m:val="p"/>
                          </m:rPr>
                          <a:rPr lang="en-US" altLang="zh-CN" sz="2400">
                            <a:solidFill>
                              <a:prstClr val="black"/>
                            </a:solidFill>
                            <a:latin typeface="Cambria Math" panose="02040503050406030204" pitchFamily="18" charset="0"/>
                          </a:rPr>
                          <m:t>d</m:t>
                        </m:r>
                        <m:r>
                          <a:rPr lang="en-US" altLang="zh-CN" sz="2400" i="1">
                            <a:solidFill>
                              <a:prstClr val="black"/>
                            </a:solidFill>
                            <a:latin typeface="Cambria Math" panose="02040503050406030204" pitchFamily="18" charset="0"/>
                          </a:rPr>
                          <m:t>𝑥</m:t>
                        </m:r>
                      </m:e>
                    </m:nary>
                    <m:r>
                      <a:rPr lang="en-US" altLang="zh-CN" sz="2400" i="1">
                        <a:solidFill>
                          <a:prstClr val="black"/>
                        </a:solidFill>
                        <a:latin typeface="Cambria Math" panose="02040503050406030204" pitchFamily="18" charset="0"/>
                      </a:rPr>
                      <m:t>+</m:t>
                    </m:r>
                    <m:nary>
                      <m:naryPr>
                        <m:ctrlPr>
                          <a:rPr lang="en-US" altLang="zh-CN" sz="2400" i="1">
                            <a:solidFill>
                              <a:prstClr val="black"/>
                            </a:solidFill>
                            <a:latin typeface="Cambria Math" panose="02040503050406030204" pitchFamily="18" charset="0"/>
                          </a:rPr>
                        </m:ctrlPr>
                      </m:naryPr>
                      <m:sub>
                        <m:r>
                          <m:rPr>
                            <m:brk m:alnAt="23"/>
                          </m:rPr>
                          <a:rPr lang="en-US" altLang="zh-CN" sz="2400" i="1">
                            <a:solidFill>
                              <a:prstClr val="black"/>
                            </a:solidFill>
                            <a:latin typeface="Cambria Math" panose="02040503050406030204" pitchFamily="18" charset="0"/>
                          </a:rPr>
                          <m:t>𝐿</m:t>
                        </m:r>
                      </m:sub>
                      <m:sup/>
                      <m:e>
                        <m:r>
                          <a:rPr lang="en-US" altLang="zh-CN" sz="2400" i="1">
                            <a:solidFill>
                              <a:prstClr val="black"/>
                            </a:solidFill>
                            <a:latin typeface="Cambria Math" panose="02040503050406030204" pitchFamily="18" charset="0"/>
                          </a:rPr>
                          <m:t>𝑄</m:t>
                        </m:r>
                        <m:d>
                          <m:dPr>
                            <m:ctrlPr>
                              <a:rPr lang="zh-CN" altLang="en-US" sz="2400" i="1">
                                <a:solidFill>
                                  <a:prstClr val="black"/>
                                </a:solidFill>
                                <a:latin typeface="Cambria Math" panose="02040503050406030204" pitchFamily="18" charset="0"/>
                              </a:rPr>
                            </m:ctrlPr>
                          </m:dPr>
                          <m:e>
                            <m:r>
                              <a:rPr lang="en-US" altLang="zh-CN" sz="2400" i="1">
                                <a:solidFill>
                                  <a:prstClr val="black"/>
                                </a:solidFill>
                                <a:latin typeface="Cambria Math" panose="02040503050406030204" pitchFamily="18" charset="0"/>
                              </a:rPr>
                              <m:t>𝑥</m:t>
                            </m:r>
                            <m:r>
                              <a:rPr lang="en-US" altLang="zh-CN" sz="2400" i="1">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𝑦</m:t>
                            </m:r>
                            <m:r>
                              <a:rPr lang="en-US" altLang="zh-CN" sz="2400" i="1">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𝑧</m:t>
                            </m:r>
                          </m:e>
                        </m:d>
                        <m:r>
                          <m:rPr>
                            <m:sty m:val="p"/>
                          </m:rPr>
                          <a:rPr lang="en-US" altLang="zh-CN" sz="2400">
                            <a:solidFill>
                              <a:prstClr val="black"/>
                            </a:solidFill>
                            <a:latin typeface="Cambria Math" panose="02040503050406030204" pitchFamily="18" charset="0"/>
                          </a:rPr>
                          <m:t>d</m:t>
                        </m:r>
                        <m:r>
                          <a:rPr lang="en-US" altLang="zh-CN" sz="2400" i="1">
                            <a:solidFill>
                              <a:prstClr val="black"/>
                            </a:solidFill>
                            <a:latin typeface="Cambria Math" panose="02040503050406030204" pitchFamily="18" charset="0"/>
                          </a:rPr>
                          <m:t>𝑦</m:t>
                        </m:r>
                      </m:e>
                    </m:nary>
                    <m:r>
                      <a:rPr lang="en-US" altLang="zh-CN" sz="2400" i="1">
                        <a:solidFill>
                          <a:prstClr val="black"/>
                        </a:solidFill>
                        <a:latin typeface="Cambria Math" panose="02040503050406030204" pitchFamily="18" charset="0"/>
                      </a:rPr>
                      <m:t>+</m:t>
                    </m:r>
                    <m:nary>
                      <m:naryPr>
                        <m:ctrlPr>
                          <a:rPr lang="en-US" altLang="zh-CN" sz="2400" i="1">
                            <a:solidFill>
                              <a:prstClr val="black"/>
                            </a:solidFill>
                            <a:latin typeface="Cambria Math" panose="02040503050406030204" pitchFamily="18" charset="0"/>
                          </a:rPr>
                        </m:ctrlPr>
                      </m:naryPr>
                      <m:sub>
                        <m:r>
                          <m:rPr>
                            <m:brk m:alnAt="23"/>
                          </m:rPr>
                          <a:rPr lang="en-US" altLang="zh-CN" sz="2400" i="1">
                            <a:solidFill>
                              <a:prstClr val="black"/>
                            </a:solidFill>
                            <a:latin typeface="Cambria Math" panose="02040503050406030204" pitchFamily="18" charset="0"/>
                          </a:rPr>
                          <m:t>𝐿</m:t>
                        </m:r>
                      </m:sub>
                      <m:sup/>
                      <m:e>
                        <m:r>
                          <a:rPr lang="en-US" altLang="zh-CN" sz="2400" i="1">
                            <a:solidFill>
                              <a:prstClr val="black"/>
                            </a:solidFill>
                            <a:latin typeface="Cambria Math" panose="02040503050406030204" pitchFamily="18" charset="0"/>
                          </a:rPr>
                          <m:t>𝑅</m:t>
                        </m:r>
                        <m:d>
                          <m:dPr>
                            <m:ctrlPr>
                              <a:rPr lang="zh-CN" altLang="en-US" sz="2400" i="1">
                                <a:solidFill>
                                  <a:prstClr val="black"/>
                                </a:solidFill>
                                <a:latin typeface="Cambria Math" panose="02040503050406030204" pitchFamily="18" charset="0"/>
                              </a:rPr>
                            </m:ctrlPr>
                          </m:dPr>
                          <m:e>
                            <m:r>
                              <a:rPr lang="en-US" altLang="zh-CN" sz="2400" i="1">
                                <a:solidFill>
                                  <a:prstClr val="black"/>
                                </a:solidFill>
                                <a:latin typeface="Cambria Math" panose="02040503050406030204" pitchFamily="18" charset="0"/>
                              </a:rPr>
                              <m:t>𝑥</m:t>
                            </m:r>
                            <m:r>
                              <a:rPr lang="en-US" altLang="zh-CN" sz="2400" i="1">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𝑦</m:t>
                            </m:r>
                            <m:r>
                              <a:rPr lang="en-US" altLang="zh-CN" sz="2400" i="1">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𝑧</m:t>
                            </m:r>
                          </m:e>
                        </m:d>
                        <m:r>
                          <m:rPr>
                            <m:sty m:val="p"/>
                          </m:rPr>
                          <a:rPr lang="en-US" altLang="zh-CN" sz="2400">
                            <a:solidFill>
                              <a:prstClr val="black"/>
                            </a:solidFill>
                            <a:latin typeface="Cambria Math" panose="02040503050406030204" pitchFamily="18" charset="0"/>
                          </a:rPr>
                          <m:t>d</m:t>
                        </m:r>
                        <m:r>
                          <a:rPr lang="en-US" altLang="zh-CN" sz="2400" i="1">
                            <a:solidFill>
                              <a:prstClr val="black"/>
                            </a:solidFill>
                            <a:latin typeface="Cambria Math" panose="02040503050406030204" pitchFamily="18" charset="0"/>
                          </a:rPr>
                          <m:t>𝑧</m:t>
                        </m:r>
                        <m:r>
                          <m:rPr>
                            <m:nor/>
                          </m:rPr>
                          <a:rPr lang="zh-CN" altLang="en-US" sz="2400" dirty="0">
                            <a:solidFill>
                              <a:prstClr val="black"/>
                            </a:solidFill>
                          </a:rPr>
                          <m:t> </m:t>
                        </m:r>
                      </m:e>
                    </m:nary>
                  </m:oMath>
                </a14:m>
                <a:r>
                  <a:rPr lang="zh-CN" altLang="en-US" dirty="0"/>
                  <a:t> </a:t>
                </a:r>
              </a:p>
            </p:txBody>
          </p:sp>
        </mc:Choice>
        <mc:Fallback xmlns="">
          <p:sp>
            <p:nvSpPr>
              <p:cNvPr id="4" name="矩形 3"/>
              <p:cNvSpPr>
                <a:spLocks noRot="1" noChangeAspect="1" noMove="1" noResize="1" noEditPoints="1" noAdjustHandles="1" noChangeArrowheads="1" noChangeShapeType="1" noTextEdit="1"/>
              </p:cNvSpPr>
              <p:nvPr/>
            </p:nvSpPr>
            <p:spPr>
              <a:xfrm>
                <a:off x="1824466" y="1798022"/>
                <a:ext cx="8572090" cy="624338"/>
              </a:xfrm>
              <a:prstGeom prst="rect">
                <a:avLst/>
              </a:prstGeo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p:cNvSpPr/>
              <p:nvPr/>
            </p:nvSpPr>
            <p:spPr>
              <a:xfrm>
                <a:off x="1824466" y="919833"/>
                <a:ext cx="9776407" cy="878189"/>
              </a:xfrm>
              <a:prstGeom prst="rect">
                <a:avLst/>
              </a:prstGeom>
            </p:spPr>
            <p:txBody>
              <a:bodyPr wrap="square">
                <a:spAutoFit/>
              </a:bodyPr>
              <a:lstStyle/>
              <a:p>
                <a:pPr lvl="0"/>
                <a:r>
                  <a:rPr lang="zh-CN" altLang="en-US" sz="2400" dirty="0">
                    <a:solidFill>
                      <a:prstClr val="black"/>
                    </a:solidFill>
                  </a:rPr>
                  <a:t>设</a:t>
                </a:r>
                <a14:m>
                  <m:oMath xmlns:m="http://schemas.openxmlformats.org/officeDocument/2006/math">
                    <m:r>
                      <a:rPr lang="en-US" altLang="zh-CN" sz="2400" i="1">
                        <a:solidFill>
                          <a:prstClr val="black"/>
                        </a:solidFill>
                        <a:latin typeface="Cambria Math" panose="02040503050406030204" pitchFamily="18" charset="0"/>
                      </a:rPr>
                      <m:t>𝐿</m:t>
                    </m:r>
                    <m:r>
                      <a:rPr lang="en-US" altLang="zh-CN" sz="2400" i="1">
                        <a:solidFill>
                          <a:prstClr val="black"/>
                        </a:solidFill>
                        <a:latin typeface="Cambria Math" panose="02040503050406030204" pitchFamily="18" charset="0"/>
                      </a:rPr>
                      <m:t>: </m:t>
                    </m:r>
                    <m:r>
                      <a:rPr lang="en-US" altLang="zh-CN" sz="2400" b="1" i="1">
                        <a:solidFill>
                          <a:prstClr val="black"/>
                        </a:solidFill>
                        <a:latin typeface="Cambria Math" panose="02040503050406030204" pitchFamily="18" charset="0"/>
                      </a:rPr>
                      <m:t>𝒓</m:t>
                    </m:r>
                    <m:d>
                      <m:dPr>
                        <m:ctrlPr>
                          <a:rPr lang="zh-CN" altLang="en-US" sz="2400" i="1">
                            <a:solidFill>
                              <a:prstClr val="black"/>
                            </a:solidFill>
                            <a:latin typeface="Cambria Math" panose="02040503050406030204" pitchFamily="18" charset="0"/>
                          </a:rPr>
                        </m:ctrlPr>
                      </m:dPr>
                      <m:e>
                        <m:r>
                          <a:rPr lang="zh-CN" altLang="en-US" sz="2400" i="1">
                            <a:solidFill>
                              <a:prstClr val="black"/>
                            </a:solidFill>
                            <a:latin typeface="Cambria Math" panose="02040503050406030204" pitchFamily="18" charset="0"/>
                          </a:rPr>
                          <m:t>𝑡</m:t>
                        </m:r>
                      </m:e>
                    </m:d>
                    <m:r>
                      <a:rPr lang="en-US" altLang="zh-CN" sz="2400" i="1">
                        <a:solidFill>
                          <a:prstClr val="black"/>
                        </a:solidFill>
                        <a:latin typeface="Cambria Math" panose="02040503050406030204" pitchFamily="18" charset="0"/>
                      </a:rPr>
                      <m:t>=</m:t>
                    </m:r>
                    <m:r>
                      <a:rPr kumimoji="1" lang="en-US" altLang="zh-CN" sz="2400" i="1">
                        <a:solidFill>
                          <a:srgbClr val="000000"/>
                        </a:solidFill>
                        <a:latin typeface="Cambria Math" panose="02040503050406030204" pitchFamily="18" charset="0"/>
                      </a:rPr>
                      <m:t>𝑥</m:t>
                    </m:r>
                    <m:d>
                      <m:dPr>
                        <m:ctrlPr>
                          <a:rPr lang="zh-CN" altLang="en-US" sz="2400" i="1">
                            <a:solidFill>
                              <a:prstClr val="black"/>
                            </a:solidFill>
                            <a:latin typeface="Cambria Math" panose="02040503050406030204" pitchFamily="18" charset="0"/>
                          </a:rPr>
                        </m:ctrlPr>
                      </m:dPr>
                      <m:e>
                        <m:r>
                          <a:rPr lang="zh-CN" altLang="en-US" sz="2400" i="1">
                            <a:solidFill>
                              <a:prstClr val="black"/>
                            </a:solidFill>
                            <a:latin typeface="Cambria Math" panose="02040503050406030204" pitchFamily="18" charset="0"/>
                          </a:rPr>
                          <m:t>𝑡</m:t>
                        </m:r>
                      </m:e>
                    </m:d>
                    <m:r>
                      <a:rPr lang="en-US" altLang="zh-CN" sz="2400" b="1" i="1">
                        <a:solidFill>
                          <a:prstClr val="black"/>
                        </a:solidFill>
                        <a:latin typeface="Cambria Math" panose="02040503050406030204" pitchFamily="18" charset="0"/>
                      </a:rPr>
                      <m:t>𝒊</m:t>
                    </m:r>
                    <m:r>
                      <a:rPr lang="en-US" altLang="zh-CN" sz="2400" i="1">
                        <a:solidFill>
                          <a:prstClr val="black"/>
                        </a:solidFill>
                        <a:latin typeface="Cambria Math" panose="02040503050406030204" pitchFamily="18" charset="0"/>
                      </a:rPr>
                      <m:t>+</m:t>
                    </m:r>
                    <m:r>
                      <a:rPr kumimoji="1" lang="en-US" altLang="zh-CN" sz="2400" i="1">
                        <a:solidFill>
                          <a:srgbClr val="000000"/>
                        </a:solidFill>
                        <a:latin typeface="Cambria Math" panose="02040503050406030204" pitchFamily="18" charset="0"/>
                      </a:rPr>
                      <m:t>𝑦</m:t>
                    </m:r>
                    <m:d>
                      <m:dPr>
                        <m:ctrlPr>
                          <a:rPr lang="zh-CN" altLang="en-US" sz="2400" i="1">
                            <a:solidFill>
                              <a:prstClr val="black"/>
                            </a:solidFill>
                            <a:latin typeface="Cambria Math" panose="02040503050406030204" pitchFamily="18" charset="0"/>
                          </a:rPr>
                        </m:ctrlPr>
                      </m:dPr>
                      <m:e>
                        <m:r>
                          <a:rPr lang="zh-CN" altLang="en-US" sz="2400" i="1">
                            <a:solidFill>
                              <a:prstClr val="black"/>
                            </a:solidFill>
                            <a:latin typeface="Cambria Math" panose="02040503050406030204" pitchFamily="18" charset="0"/>
                          </a:rPr>
                          <m:t>𝑡</m:t>
                        </m:r>
                      </m:e>
                    </m:d>
                    <m:r>
                      <a:rPr lang="en-US" altLang="zh-CN" sz="2400" b="1" i="1">
                        <a:solidFill>
                          <a:prstClr val="black"/>
                        </a:solidFill>
                        <a:latin typeface="Cambria Math" panose="02040503050406030204" pitchFamily="18" charset="0"/>
                      </a:rPr>
                      <m:t>𝒋</m:t>
                    </m:r>
                    <m:r>
                      <a:rPr lang="en-US" altLang="zh-CN" sz="2400" i="1">
                        <a:solidFill>
                          <a:prstClr val="black"/>
                        </a:solidFill>
                        <a:latin typeface="Cambria Math" panose="02040503050406030204" pitchFamily="18" charset="0"/>
                      </a:rPr>
                      <m:t>+</m:t>
                    </m:r>
                    <m:r>
                      <a:rPr kumimoji="1" lang="en-US" altLang="zh-CN" sz="2400" i="1">
                        <a:solidFill>
                          <a:srgbClr val="000000"/>
                        </a:solidFill>
                        <a:latin typeface="Cambria Math" panose="02040503050406030204" pitchFamily="18" charset="0"/>
                      </a:rPr>
                      <m:t>𝑧</m:t>
                    </m:r>
                    <m:d>
                      <m:dPr>
                        <m:ctrlPr>
                          <a:rPr lang="zh-CN" altLang="en-US" sz="2400" i="1">
                            <a:solidFill>
                              <a:prstClr val="black"/>
                            </a:solidFill>
                            <a:latin typeface="Cambria Math" panose="02040503050406030204" pitchFamily="18" charset="0"/>
                          </a:rPr>
                        </m:ctrlPr>
                      </m:dPr>
                      <m:e>
                        <m:r>
                          <a:rPr lang="zh-CN" altLang="en-US" sz="2400" i="1">
                            <a:solidFill>
                              <a:prstClr val="black"/>
                            </a:solidFill>
                            <a:latin typeface="Cambria Math" panose="02040503050406030204" pitchFamily="18" charset="0"/>
                          </a:rPr>
                          <m:t>𝑡</m:t>
                        </m:r>
                      </m:e>
                    </m:d>
                    <m:r>
                      <a:rPr lang="en-US" altLang="zh-CN" sz="2400" b="1" i="1">
                        <a:solidFill>
                          <a:prstClr val="black"/>
                        </a:solidFill>
                        <a:latin typeface="Cambria Math" panose="02040503050406030204" pitchFamily="18" charset="0"/>
                      </a:rPr>
                      <m:t>𝒌</m:t>
                    </m:r>
                  </m:oMath>
                </a14:m>
                <a:r>
                  <a:rPr lang="en-US" altLang="zh-CN" sz="2400" dirty="0">
                    <a:solidFill>
                      <a:prstClr val="black"/>
                    </a:solidFill>
                  </a:rPr>
                  <a:t>,</a:t>
                </a:r>
                <a:r>
                  <a:rPr lang="el-GR" altLang="zh-CN" sz="2400" dirty="0">
                    <a:solidFill>
                      <a:prstClr val="black"/>
                    </a:solidFill>
                    <a:ea typeface="Cambria Math" panose="02040503050406030204" pitchFamily="18" charset="0"/>
                  </a:rPr>
                  <a:t> </a:t>
                </a:r>
                <a14:m>
                  <m:oMath xmlns:m="http://schemas.openxmlformats.org/officeDocument/2006/math">
                    <m:r>
                      <a:rPr lang="en-US" altLang="zh-CN" sz="2400" i="1">
                        <a:solidFill>
                          <a:prstClr val="black"/>
                        </a:solidFill>
                        <a:latin typeface="Cambria Math" panose="02040503050406030204" pitchFamily="18" charset="0"/>
                        <a:ea typeface="Cambria Math" panose="02040503050406030204" pitchFamily="18" charset="0"/>
                      </a:rPr>
                      <m:t>𝑎</m:t>
                    </m:r>
                    <m:r>
                      <a:rPr lang="el-GR" altLang="zh-CN" sz="2400" i="1">
                        <a:solidFill>
                          <a:prstClr val="black"/>
                        </a:solidFill>
                        <a:latin typeface="Cambria Math" panose="02040503050406030204" pitchFamily="18" charset="0"/>
                        <a:ea typeface="Cambria Math" panose="02040503050406030204" pitchFamily="18" charset="0"/>
                      </a:rPr>
                      <m:t>≤</m:t>
                    </m:r>
                    <m:r>
                      <a:rPr lang="zh-CN" altLang="en-US" sz="2400" i="1">
                        <a:solidFill>
                          <a:prstClr val="black"/>
                        </a:solidFill>
                        <a:latin typeface="Cambria Math" panose="02040503050406030204" pitchFamily="18" charset="0"/>
                      </a:rPr>
                      <m:t>𝑡</m:t>
                    </m:r>
                    <m:r>
                      <a:rPr lang="zh-CN" altLang="en-US" sz="2400" i="1">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𝑏</m:t>
                    </m:r>
                    <m:r>
                      <a:rPr lang="zh-CN" altLang="en-US" sz="2400" i="1" smtClean="0">
                        <a:solidFill>
                          <a:prstClr val="black"/>
                        </a:solidFill>
                        <a:latin typeface="Cambria Math" panose="02040503050406030204" pitchFamily="18" charset="0"/>
                      </a:rPr>
                      <m:t>，</m:t>
                    </m:r>
                    <m:r>
                      <m:rPr>
                        <m:nor/>
                      </m:rPr>
                      <a:rPr lang="zh-CN" altLang="en-US" sz="2400" dirty="0">
                        <a:solidFill>
                          <a:prstClr val="black"/>
                        </a:solidFill>
                      </a:rPr>
                      <m:t>且</m:t>
                    </m:r>
                    <m:acc>
                      <m:accPr>
                        <m:chr m:val="⃗"/>
                        <m:ctrlPr>
                          <a:rPr lang="zh-CN" altLang="en-US" sz="2400" i="1">
                            <a:solidFill>
                              <a:prstClr val="black"/>
                            </a:solidFill>
                            <a:latin typeface="Cambria Math" panose="02040503050406030204" pitchFamily="18" charset="0"/>
                          </a:rPr>
                        </m:ctrlPr>
                      </m:accPr>
                      <m:e>
                        <m:r>
                          <a:rPr lang="en-US" altLang="zh-CN" sz="2400" i="1">
                            <a:solidFill>
                              <a:prstClr val="black"/>
                            </a:solidFill>
                            <a:latin typeface="Cambria Math" panose="02040503050406030204" pitchFamily="18" charset="0"/>
                          </a:rPr>
                          <m:t>𝑂𝐴</m:t>
                        </m:r>
                      </m:e>
                    </m:acc>
                    <m:r>
                      <a:rPr lang="en-US" altLang="zh-CN" sz="2400" i="1">
                        <a:solidFill>
                          <a:prstClr val="black"/>
                        </a:solidFill>
                        <a:latin typeface="Cambria Math" panose="02040503050406030204" pitchFamily="18" charset="0"/>
                      </a:rPr>
                      <m:t>=</m:t>
                    </m:r>
                    <m:r>
                      <a:rPr lang="en-US" altLang="zh-CN" sz="2400" b="1" i="1">
                        <a:solidFill>
                          <a:prstClr val="black"/>
                        </a:solidFill>
                        <a:latin typeface="Cambria Math" panose="02040503050406030204" pitchFamily="18" charset="0"/>
                      </a:rPr>
                      <m:t>𝒓</m:t>
                    </m:r>
                    <m:d>
                      <m:dPr>
                        <m:ctrlPr>
                          <a:rPr lang="zh-CN" altLang="en-US" sz="2400" i="1">
                            <a:solidFill>
                              <a:prstClr val="black"/>
                            </a:solidFill>
                            <a:latin typeface="Cambria Math" panose="02040503050406030204" pitchFamily="18" charset="0"/>
                          </a:rPr>
                        </m:ctrlPr>
                      </m:dPr>
                      <m:e>
                        <m:r>
                          <a:rPr lang="en-US" altLang="zh-CN" sz="2400" i="1">
                            <a:solidFill>
                              <a:prstClr val="black"/>
                            </a:solidFill>
                            <a:latin typeface="Cambria Math" panose="02040503050406030204" pitchFamily="18" charset="0"/>
                          </a:rPr>
                          <m:t>𝑎</m:t>
                        </m:r>
                      </m:e>
                    </m:d>
                    <m:r>
                      <m:rPr>
                        <m:nor/>
                      </m:rPr>
                      <a:rPr lang="en-US" altLang="zh-CN" sz="2400" dirty="0">
                        <a:solidFill>
                          <a:prstClr val="black"/>
                        </a:solidFill>
                      </a:rPr>
                      <m:t>,</m:t>
                    </m:r>
                    <m:r>
                      <m:rPr>
                        <m:nor/>
                      </m:rPr>
                      <a:rPr lang="zh-CN" altLang="en-US" sz="2400" dirty="0">
                        <a:solidFill>
                          <a:prstClr val="black"/>
                        </a:solidFill>
                      </a:rPr>
                      <m:t> </m:t>
                    </m:r>
                    <m:acc>
                      <m:accPr>
                        <m:chr m:val="⃗"/>
                        <m:ctrlPr>
                          <a:rPr lang="zh-CN" altLang="en-US" sz="2400" i="1">
                            <a:solidFill>
                              <a:prstClr val="black"/>
                            </a:solidFill>
                            <a:latin typeface="Cambria Math" panose="02040503050406030204" pitchFamily="18" charset="0"/>
                          </a:rPr>
                        </m:ctrlPr>
                      </m:accPr>
                      <m:e>
                        <m:r>
                          <a:rPr lang="en-US" altLang="zh-CN" sz="2400" i="1">
                            <a:solidFill>
                              <a:prstClr val="black"/>
                            </a:solidFill>
                            <a:latin typeface="Cambria Math" panose="02040503050406030204" pitchFamily="18" charset="0"/>
                          </a:rPr>
                          <m:t>𝑂𝐵</m:t>
                        </m:r>
                      </m:e>
                    </m:acc>
                    <m:r>
                      <a:rPr lang="en-US" altLang="zh-CN" sz="2400" i="1">
                        <a:solidFill>
                          <a:prstClr val="black"/>
                        </a:solidFill>
                        <a:latin typeface="Cambria Math" panose="02040503050406030204" pitchFamily="18" charset="0"/>
                      </a:rPr>
                      <m:t>=</m:t>
                    </m:r>
                    <m:r>
                      <a:rPr lang="en-US" altLang="zh-CN" sz="2400" b="1" i="1">
                        <a:solidFill>
                          <a:prstClr val="black"/>
                        </a:solidFill>
                        <a:latin typeface="Cambria Math" panose="02040503050406030204" pitchFamily="18" charset="0"/>
                      </a:rPr>
                      <m:t>𝒓</m:t>
                    </m:r>
                    <m:d>
                      <m:dPr>
                        <m:ctrlPr>
                          <a:rPr lang="zh-CN" altLang="en-US" sz="2400" i="1">
                            <a:solidFill>
                              <a:prstClr val="black"/>
                            </a:solidFill>
                            <a:latin typeface="Cambria Math" panose="02040503050406030204" pitchFamily="18" charset="0"/>
                          </a:rPr>
                        </m:ctrlPr>
                      </m:dPr>
                      <m:e>
                        <m:r>
                          <a:rPr lang="en-US" altLang="zh-CN" sz="2400" i="1">
                            <a:solidFill>
                              <a:prstClr val="black"/>
                            </a:solidFill>
                            <a:latin typeface="Cambria Math" panose="02040503050406030204" pitchFamily="18" charset="0"/>
                          </a:rPr>
                          <m:t>𝑏</m:t>
                        </m:r>
                      </m:e>
                    </m:d>
                    <m:r>
                      <m:rPr>
                        <m:nor/>
                      </m:rPr>
                      <a:rPr lang="en-US" altLang="zh-CN" sz="2400" dirty="0">
                        <a:solidFill>
                          <a:prstClr val="black"/>
                        </a:solidFill>
                      </a:rPr>
                      <m:t>,</m:t>
                    </m:r>
                    <m:r>
                      <m:rPr>
                        <m:nor/>
                      </m:rPr>
                      <a:rPr lang="en-US" altLang="zh-CN" sz="2400" b="0" i="0" dirty="0" smtClean="0">
                        <a:solidFill>
                          <a:prstClr val="black"/>
                        </a:solidFill>
                      </a:rPr>
                      <m:t> </m:t>
                    </m:r>
                    <m:r>
                      <a:rPr lang="en-US" altLang="zh-CN" sz="2400" b="0" i="1" dirty="0" smtClean="0">
                        <a:solidFill>
                          <a:prstClr val="black"/>
                        </a:solidFill>
                        <a:latin typeface="Cambria Math" panose="02040503050406030204" pitchFamily="18" charset="0"/>
                      </a:rPr>
                      <m:t> </m:t>
                    </m:r>
                    <m:r>
                      <a:rPr lang="en-US" altLang="zh-CN" sz="2400" i="1">
                        <a:solidFill>
                          <a:prstClr val="black"/>
                        </a:solidFill>
                        <a:latin typeface="Cambria Math" panose="02040503050406030204" pitchFamily="18" charset="0"/>
                      </a:rPr>
                      <m:t>𝐿</m:t>
                    </m:r>
                  </m:oMath>
                </a14:m>
                <a:r>
                  <a:rPr lang="zh-CN" altLang="en-US" sz="2400" dirty="0"/>
                  <a:t>为从</a:t>
                </a:r>
                <a14:m>
                  <m:oMath xmlns:m="http://schemas.openxmlformats.org/officeDocument/2006/math">
                    <m:r>
                      <a:rPr lang="en-US" altLang="zh-CN" sz="2400" i="1">
                        <a:solidFill>
                          <a:prstClr val="black"/>
                        </a:solidFill>
                        <a:latin typeface="Cambria Math" panose="02040503050406030204" pitchFamily="18" charset="0"/>
                      </a:rPr>
                      <m:t>𝐴</m:t>
                    </m:r>
                  </m:oMath>
                </a14:m>
                <a:r>
                  <a:rPr lang="zh-CN" altLang="en-US" sz="2400" dirty="0"/>
                  <a:t>到</a:t>
                </a:r>
                <a14:m>
                  <m:oMath xmlns:m="http://schemas.openxmlformats.org/officeDocument/2006/math">
                    <m:r>
                      <a:rPr lang="en-US" altLang="zh-CN" sz="2400" i="1">
                        <a:solidFill>
                          <a:prstClr val="black"/>
                        </a:solidFill>
                        <a:latin typeface="Cambria Math" panose="02040503050406030204" pitchFamily="18" charset="0"/>
                      </a:rPr>
                      <m:t>𝐵</m:t>
                    </m:r>
                  </m:oMath>
                </a14:m>
                <a:r>
                  <a:rPr lang="zh-CN" altLang="en-US" sz="2400" dirty="0"/>
                  <a:t>的弧。则</a:t>
                </a:r>
              </a:p>
            </p:txBody>
          </p:sp>
        </mc:Choice>
        <mc:Fallback xmlns="">
          <p:sp>
            <p:nvSpPr>
              <p:cNvPr id="5" name="矩形 4"/>
              <p:cNvSpPr>
                <a:spLocks noRot="1" noChangeAspect="1" noMove="1" noResize="1" noEditPoints="1" noAdjustHandles="1" noChangeArrowheads="1" noChangeShapeType="1" noTextEdit="1"/>
              </p:cNvSpPr>
              <p:nvPr/>
            </p:nvSpPr>
            <p:spPr>
              <a:xfrm>
                <a:off x="1824466" y="919833"/>
                <a:ext cx="9776407" cy="878189"/>
              </a:xfrm>
              <a:prstGeom prst="rect">
                <a:avLst/>
              </a:prstGeom>
              <a:blipFill>
                <a:blip r:embed="rId3"/>
                <a:stretch>
                  <a:fillRect l="-935" t="-2778" b="-1319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p:cNvSpPr/>
              <p:nvPr/>
            </p:nvSpPr>
            <p:spPr>
              <a:xfrm>
                <a:off x="3101491" y="2450190"/>
                <a:ext cx="7040036" cy="1717778"/>
              </a:xfrm>
              <a:prstGeom prst="rect">
                <a:avLst/>
              </a:prstGeom>
            </p:spPr>
            <p:txBody>
              <a:bodyPr wrap="square">
                <a:spAutoFit/>
              </a:bodyPr>
              <a:lstStyle/>
              <a:p>
                <a14:m>
                  <m:oMath xmlns:m="http://schemas.openxmlformats.org/officeDocument/2006/math">
                    <m:r>
                      <a:rPr lang="en-US" altLang="zh-CN" sz="2400" i="1" smtClean="0">
                        <a:solidFill>
                          <a:prstClr val="black"/>
                        </a:solidFill>
                        <a:latin typeface="Cambria Math" panose="02040503050406030204" pitchFamily="18" charset="0"/>
                      </a:rPr>
                      <m:t>=</m:t>
                    </m:r>
                    <m:nary>
                      <m:naryPr>
                        <m:ctrlPr>
                          <a:rPr lang="en-US" altLang="zh-CN" sz="2400" i="1">
                            <a:solidFill>
                              <a:prstClr val="black"/>
                            </a:solidFill>
                            <a:latin typeface="Cambria Math" panose="02040503050406030204" pitchFamily="18" charset="0"/>
                          </a:rPr>
                        </m:ctrlPr>
                      </m:naryPr>
                      <m:sub>
                        <m:r>
                          <a:rPr lang="en-US" altLang="zh-CN" sz="2400" b="0" i="1" smtClean="0">
                            <a:solidFill>
                              <a:prstClr val="black"/>
                            </a:solidFill>
                            <a:latin typeface="Cambria Math" panose="02040503050406030204" pitchFamily="18" charset="0"/>
                          </a:rPr>
                          <m:t>𝑎</m:t>
                        </m:r>
                      </m:sub>
                      <m:sup>
                        <m:r>
                          <a:rPr lang="en-US" altLang="zh-CN" sz="2400" b="0" i="1" smtClean="0">
                            <a:solidFill>
                              <a:prstClr val="black"/>
                            </a:solidFill>
                            <a:latin typeface="Cambria Math" panose="02040503050406030204" pitchFamily="18" charset="0"/>
                          </a:rPr>
                          <m:t>𝑏</m:t>
                        </m:r>
                      </m:sup>
                      <m:e>
                        <m:r>
                          <a:rPr lang="en-US" altLang="zh-CN" sz="2400" i="1">
                            <a:solidFill>
                              <a:prstClr val="black"/>
                            </a:solidFill>
                            <a:latin typeface="Cambria Math" panose="02040503050406030204" pitchFamily="18" charset="0"/>
                          </a:rPr>
                          <m:t>𝑃</m:t>
                        </m:r>
                        <m:d>
                          <m:dPr>
                            <m:ctrlPr>
                              <a:rPr lang="zh-CN" altLang="en-US" sz="2400" i="1">
                                <a:solidFill>
                                  <a:prstClr val="black"/>
                                </a:solidFill>
                                <a:latin typeface="Cambria Math" panose="02040503050406030204" pitchFamily="18" charset="0"/>
                              </a:rPr>
                            </m:ctrlPr>
                          </m:dPr>
                          <m:e>
                            <m:r>
                              <a:rPr kumimoji="1" lang="en-US" altLang="zh-CN" sz="2400" i="1">
                                <a:solidFill>
                                  <a:srgbClr val="000000"/>
                                </a:solidFill>
                                <a:latin typeface="Cambria Math" panose="02040503050406030204" pitchFamily="18" charset="0"/>
                              </a:rPr>
                              <m:t>𝑥</m:t>
                            </m:r>
                            <m:d>
                              <m:dPr>
                                <m:ctrlPr>
                                  <a:rPr lang="zh-CN" altLang="en-US" sz="2400" i="1">
                                    <a:solidFill>
                                      <a:prstClr val="black"/>
                                    </a:solidFill>
                                    <a:latin typeface="Cambria Math" panose="02040503050406030204" pitchFamily="18" charset="0"/>
                                  </a:rPr>
                                </m:ctrlPr>
                              </m:dPr>
                              <m:e>
                                <m:r>
                                  <a:rPr lang="zh-CN" altLang="en-US" sz="2400" i="1">
                                    <a:solidFill>
                                      <a:prstClr val="black"/>
                                    </a:solidFill>
                                    <a:latin typeface="Cambria Math" panose="02040503050406030204" pitchFamily="18" charset="0"/>
                                  </a:rPr>
                                  <m:t>𝑡</m:t>
                                </m:r>
                              </m:e>
                            </m:d>
                            <m:r>
                              <a:rPr lang="en-US" altLang="zh-CN" sz="2400" i="1">
                                <a:solidFill>
                                  <a:prstClr val="black"/>
                                </a:solidFill>
                                <a:latin typeface="Cambria Math" panose="02040503050406030204" pitchFamily="18" charset="0"/>
                              </a:rPr>
                              <m:t>,</m:t>
                            </m:r>
                            <m:r>
                              <a:rPr kumimoji="1" lang="en-US" altLang="zh-CN" sz="2400" i="1">
                                <a:solidFill>
                                  <a:srgbClr val="000000"/>
                                </a:solidFill>
                                <a:latin typeface="Cambria Math" panose="02040503050406030204" pitchFamily="18" charset="0"/>
                              </a:rPr>
                              <m:t>𝑦</m:t>
                            </m:r>
                            <m:d>
                              <m:dPr>
                                <m:ctrlPr>
                                  <a:rPr lang="zh-CN" altLang="en-US" sz="2400" i="1">
                                    <a:solidFill>
                                      <a:prstClr val="black"/>
                                    </a:solidFill>
                                    <a:latin typeface="Cambria Math" panose="02040503050406030204" pitchFamily="18" charset="0"/>
                                  </a:rPr>
                                </m:ctrlPr>
                              </m:dPr>
                              <m:e>
                                <m:r>
                                  <a:rPr lang="zh-CN" altLang="en-US" sz="2400" i="1">
                                    <a:solidFill>
                                      <a:prstClr val="black"/>
                                    </a:solidFill>
                                    <a:latin typeface="Cambria Math" panose="02040503050406030204" pitchFamily="18" charset="0"/>
                                  </a:rPr>
                                  <m:t>𝑡</m:t>
                                </m:r>
                              </m:e>
                            </m:d>
                            <m:r>
                              <a:rPr lang="en-US" altLang="zh-CN" sz="2400" i="1">
                                <a:solidFill>
                                  <a:prstClr val="black"/>
                                </a:solidFill>
                                <a:latin typeface="Cambria Math" panose="02040503050406030204" pitchFamily="18" charset="0"/>
                              </a:rPr>
                              <m:t>,</m:t>
                            </m:r>
                            <m:r>
                              <a:rPr kumimoji="1" lang="en-US" altLang="zh-CN" sz="2400" i="1">
                                <a:solidFill>
                                  <a:srgbClr val="000000"/>
                                </a:solidFill>
                                <a:latin typeface="Cambria Math" panose="02040503050406030204" pitchFamily="18" charset="0"/>
                              </a:rPr>
                              <m:t>𝑧</m:t>
                            </m:r>
                            <m:d>
                              <m:dPr>
                                <m:ctrlPr>
                                  <a:rPr lang="zh-CN" altLang="en-US" sz="2400" i="1">
                                    <a:solidFill>
                                      <a:prstClr val="black"/>
                                    </a:solidFill>
                                    <a:latin typeface="Cambria Math" panose="02040503050406030204" pitchFamily="18" charset="0"/>
                                  </a:rPr>
                                </m:ctrlPr>
                              </m:dPr>
                              <m:e>
                                <m:r>
                                  <a:rPr lang="zh-CN" altLang="en-US" sz="2400" i="1">
                                    <a:solidFill>
                                      <a:prstClr val="black"/>
                                    </a:solidFill>
                                    <a:latin typeface="Cambria Math" panose="02040503050406030204" pitchFamily="18" charset="0"/>
                                  </a:rPr>
                                  <m:t>𝑡</m:t>
                                </m:r>
                              </m:e>
                            </m:d>
                          </m:e>
                        </m:d>
                        <m:f>
                          <m:fPr>
                            <m:ctrlPr>
                              <a:rPr lang="en-US" altLang="zh-CN" sz="2400" i="1" smtClean="0">
                                <a:solidFill>
                                  <a:srgbClr val="0000FF"/>
                                </a:solidFill>
                                <a:latin typeface="Cambria Math" panose="02040503050406030204" pitchFamily="18" charset="0"/>
                              </a:rPr>
                            </m:ctrlPr>
                          </m:fPr>
                          <m:num>
                            <m:r>
                              <m:rPr>
                                <m:sty m:val="p"/>
                              </m:rPr>
                              <a:rPr lang="en-US" altLang="zh-CN" sz="2400" i="0" smtClean="0">
                                <a:solidFill>
                                  <a:srgbClr val="0000FF"/>
                                </a:solidFill>
                                <a:latin typeface="Cambria Math" panose="02040503050406030204" pitchFamily="18" charset="0"/>
                              </a:rPr>
                              <m:t>d</m:t>
                            </m:r>
                            <m:r>
                              <a:rPr lang="en-US" altLang="zh-CN" sz="2400" b="0" i="1" smtClean="0">
                                <a:solidFill>
                                  <a:srgbClr val="0000FF"/>
                                </a:solidFill>
                                <a:latin typeface="Cambria Math" panose="02040503050406030204" pitchFamily="18" charset="0"/>
                              </a:rPr>
                              <m:t>𝑥</m:t>
                            </m:r>
                          </m:num>
                          <m:den>
                            <m:r>
                              <m:rPr>
                                <m:sty m:val="p"/>
                              </m:rPr>
                              <a:rPr lang="en-US" altLang="zh-CN" sz="2400" i="0" smtClean="0">
                                <a:solidFill>
                                  <a:srgbClr val="0000FF"/>
                                </a:solidFill>
                                <a:latin typeface="Cambria Math" panose="02040503050406030204" pitchFamily="18" charset="0"/>
                              </a:rPr>
                              <m:t>d</m:t>
                            </m:r>
                            <m:r>
                              <a:rPr lang="en-US" altLang="zh-CN" sz="2400" b="0" i="1" smtClean="0">
                                <a:solidFill>
                                  <a:srgbClr val="0000FF"/>
                                </a:solidFill>
                                <a:latin typeface="Cambria Math" panose="02040503050406030204" pitchFamily="18" charset="0"/>
                              </a:rPr>
                              <m:t>𝑡</m:t>
                            </m:r>
                          </m:den>
                        </m:f>
                        <m:r>
                          <m:rPr>
                            <m:sty m:val="p"/>
                          </m:rPr>
                          <a:rPr lang="en-US" altLang="zh-CN" sz="2400">
                            <a:solidFill>
                              <a:prstClr val="black"/>
                            </a:solidFill>
                            <a:latin typeface="Cambria Math" panose="02040503050406030204" pitchFamily="18" charset="0"/>
                          </a:rPr>
                          <m:t>d</m:t>
                        </m:r>
                        <m:r>
                          <a:rPr lang="en-US" altLang="zh-CN" sz="2400" b="0" i="1" smtClean="0">
                            <a:solidFill>
                              <a:prstClr val="black"/>
                            </a:solidFill>
                            <a:latin typeface="Cambria Math" panose="02040503050406030204" pitchFamily="18" charset="0"/>
                          </a:rPr>
                          <m:t>𝑡</m:t>
                        </m:r>
                      </m:e>
                    </m:nary>
                  </m:oMath>
                </a14:m>
                <a:r>
                  <a:rPr lang="en-US" altLang="zh-CN" sz="2400" i="1" dirty="0">
                    <a:solidFill>
                      <a:prstClr val="black"/>
                    </a:solidFill>
                    <a:latin typeface="Cambria Math" panose="02040503050406030204" pitchFamily="18" charset="0"/>
                  </a:rPr>
                  <a:t> </a:t>
                </a:r>
              </a:p>
              <a:p>
                <a:r>
                  <a:rPr lang="en-US" altLang="zh-CN" sz="2400" dirty="0">
                    <a:solidFill>
                      <a:prstClr val="black"/>
                    </a:solidFill>
                  </a:rPr>
                  <a:t>	</a:t>
                </a:r>
                <a14:m>
                  <m:oMath xmlns:m="http://schemas.openxmlformats.org/officeDocument/2006/math">
                    <m:r>
                      <a:rPr lang="en-US" altLang="zh-CN" sz="2400" i="1">
                        <a:solidFill>
                          <a:prstClr val="black"/>
                        </a:solidFill>
                        <a:latin typeface="Cambria Math" panose="02040503050406030204" pitchFamily="18" charset="0"/>
                      </a:rPr>
                      <m:t>+</m:t>
                    </m:r>
                    <m:nary>
                      <m:naryPr>
                        <m:ctrlPr>
                          <a:rPr lang="en-US" altLang="zh-CN" sz="2400" i="1">
                            <a:solidFill>
                              <a:prstClr val="black"/>
                            </a:solidFill>
                            <a:latin typeface="Cambria Math" panose="02040503050406030204" pitchFamily="18" charset="0"/>
                          </a:rPr>
                        </m:ctrlPr>
                      </m:naryPr>
                      <m:sub>
                        <m:r>
                          <a:rPr lang="en-US" altLang="zh-CN" sz="2400" b="0" i="1" smtClean="0">
                            <a:solidFill>
                              <a:prstClr val="black"/>
                            </a:solidFill>
                            <a:latin typeface="Cambria Math" panose="02040503050406030204" pitchFamily="18" charset="0"/>
                          </a:rPr>
                          <m:t>𝑎</m:t>
                        </m:r>
                      </m:sub>
                      <m:sup>
                        <m:r>
                          <a:rPr lang="en-US" altLang="zh-CN" sz="2400" b="0" i="1" smtClean="0">
                            <a:solidFill>
                              <a:prstClr val="black"/>
                            </a:solidFill>
                            <a:latin typeface="Cambria Math" panose="02040503050406030204" pitchFamily="18" charset="0"/>
                          </a:rPr>
                          <m:t>𝑏</m:t>
                        </m:r>
                      </m:sup>
                      <m:e>
                        <m:r>
                          <a:rPr lang="en-US" altLang="zh-CN" sz="2400" i="1">
                            <a:solidFill>
                              <a:prstClr val="black"/>
                            </a:solidFill>
                            <a:latin typeface="Cambria Math" panose="02040503050406030204" pitchFamily="18" charset="0"/>
                          </a:rPr>
                          <m:t>𝑄</m:t>
                        </m:r>
                        <m:d>
                          <m:dPr>
                            <m:ctrlPr>
                              <a:rPr lang="zh-CN" altLang="en-US" sz="2400" i="1">
                                <a:solidFill>
                                  <a:prstClr val="black"/>
                                </a:solidFill>
                                <a:latin typeface="Cambria Math" panose="02040503050406030204" pitchFamily="18" charset="0"/>
                              </a:rPr>
                            </m:ctrlPr>
                          </m:dPr>
                          <m:e>
                            <m:r>
                              <a:rPr kumimoji="1" lang="en-US" altLang="zh-CN" sz="2400" i="1">
                                <a:solidFill>
                                  <a:srgbClr val="000000"/>
                                </a:solidFill>
                                <a:latin typeface="Cambria Math" panose="02040503050406030204" pitchFamily="18" charset="0"/>
                              </a:rPr>
                              <m:t>𝑥</m:t>
                            </m:r>
                            <m:d>
                              <m:dPr>
                                <m:ctrlPr>
                                  <a:rPr lang="zh-CN" altLang="en-US" sz="2400" i="1">
                                    <a:solidFill>
                                      <a:prstClr val="black"/>
                                    </a:solidFill>
                                    <a:latin typeface="Cambria Math" panose="02040503050406030204" pitchFamily="18" charset="0"/>
                                  </a:rPr>
                                </m:ctrlPr>
                              </m:dPr>
                              <m:e>
                                <m:r>
                                  <a:rPr lang="zh-CN" altLang="en-US" sz="2400" i="1">
                                    <a:solidFill>
                                      <a:prstClr val="black"/>
                                    </a:solidFill>
                                    <a:latin typeface="Cambria Math" panose="02040503050406030204" pitchFamily="18" charset="0"/>
                                  </a:rPr>
                                  <m:t>𝑡</m:t>
                                </m:r>
                              </m:e>
                            </m:d>
                            <m:r>
                              <a:rPr lang="en-US" altLang="zh-CN" sz="2400" i="1">
                                <a:solidFill>
                                  <a:prstClr val="black"/>
                                </a:solidFill>
                                <a:latin typeface="Cambria Math" panose="02040503050406030204" pitchFamily="18" charset="0"/>
                              </a:rPr>
                              <m:t>,</m:t>
                            </m:r>
                            <m:r>
                              <a:rPr kumimoji="1" lang="en-US" altLang="zh-CN" sz="2400" i="1">
                                <a:solidFill>
                                  <a:srgbClr val="000000"/>
                                </a:solidFill>
                                <a:latin typeface="Cambria Math" panose="02040503050406030204" pitchFamily="18" charset="0"/>
                              </a:rPr>
                              <m:t>𝑦</m:t>
                            </m:r>
                            <m:d>
                              <m:dPr>
                                <m:ctrlPr>
                                  <a:rPr lang="zh-CN" altLang="en-US" sz="2400" i="1">
                                    <a:solidFill>
                                      <a:prstClr val="black"/>
                                    </a:solidFill>
                                    <a:latin typeface="Cambria Math" panose="02040503050406030204" pitchFamily="18" charset="0"/>
                                  </a:rPr>
                                </m:ctrlPr>
                              </m:dPr>
                              <m:e>
                                <m:r>
                                  <a:rPr lang="zh-CN" altLang="en-US" sz="2400" i="1">
                                    <a:solidFill>
                                      <a:prstClr val="black"/>
                                    </a:solidFill>
                                    <a:latin typeface="Cambria Math" panose="02040503050406030204" pitchFamily="18" charset="0"/>
                                  </a:rPr>
                                  <m:t>𝑡</m:t>
                                </m:r>
                              </m:e>
                            </m:d>
                            <m:r>
                              <a:rPr lang="en-US" altLang="zh-CN" sz="2400" i="1">
                                <a:solidFill>
                                  <a:prstClr val="black"/>
                                </a:solidFill>
                                <a:latin typeface="Cambria Math" panose="02040503050406030204" pitchFamily="18" charset="0"/>
                              </a:rPr>
                              <m:t>,</m:t>
                            </m:r>
                            <m:r>
                              <a:rPr kumimoji="1" lang="en-US" altLang="zh-CN" sz="2400" i="1">
                                <a:solidFill>
                                  <a:srgbClr val="000000"/>
                                </a:solidFill>
                                <a:latin typeface="Cambria Math" panose="02040503050406030204" pitchFamily="18" charset="0"/>
                              </a:rPr>
                              <m:t>𝑧</m:t>
                            </m:r>
                            <m:d>
                              <m:dPr>
                                <m:ctrlPr>
                                  <a:rPr lang="zh-CN" altLang="en-US" sz="2400" i="1">
                                    <a:solidFill>
                                      <a:prstClr val="black"/>
                                    </a:solidFill>
                                    <a:latin typeface="Cambria Math" panose="02040503050406030204" pitchFamily="18" charset="0"/>
                                  </a:rPr>
                                </m:ctrlPr>
                              </m:dPr>
                              <m:e>
                                <m:r>
                                  <a:rPr lang="zh-CN" altLang="en-US" sz="2400" i="1">
                                    <a:solidFill>
                                      <a:prstClr val="black"/>
                                    </a:solidFill>
                                    <a:latin typeface="Cambria Math" panose="02040503050406030204" pitchFamily="18" charset="0"/>
                                  </a:rPr>
                                  <m:t>𝑡</m:t>
                                </m:r>
                              </m:e>
                            </m:d>
                          </m:e>
                        </m:d>
                        <m:f>
                          <m:fPr>
                            <m:ctrlPr>
                              <a:rPr lang="en-US" altLang="zh-CN" sz="2400" i="1" smtClean="0">
                                <a:solidFill>
                                  <a:srgbClr val="0000FF"/>
                                </a:solidFill>
                                <a:latin typeface="Cambria Math" panose="02040503050406030204" pitchFamily="18" charset="0"/>
                              </a:rPr>
                            </m:ctrlPr>
                          </m:fPr>
                          <m:num>
                            <m:r>
                              <m:rPr>
                                <m:sty m:val="p"/>
                              </m:rPr>
                              <a:rPr lang="en-US" altLang="zh-CN" sz="2400">
                                <a:solidFill>
                                  <a:srgbClr val="0000FF"/>
                                </a:solidFill>
                                <a:latin typeface="Cambria Math" panose="02040503050406030204" pitchFamily="18" charset="0"/>
                              </a:rPr>
                              <m:t>d</m:t>
                            </m:r>
                            <m:r>
                              <a:rPr lang="en-US" altLang="zh-CN" sz="2400" b="0" i="1" smtClean="0">
                                <a:solidFill>
                                  <a:srgbClr val="0000FF"/>
                                </a:solidFill>
                                <a:latin typeface="Cambria Math" panose="02040503050406030204" pitchFamily="18" charset="0"/>
                              </a:rPr>
                              <m:t>𝑦</m:t>
                            </m:r>
                          </m:num>
                          <m:den>
                            <m:r>
                              <m:rPr>
                                <m:sty m:val="p"/>
                              </m:rPr>
                              <a:rPr lang="en-US" altLang="zh-CN" sz="2400">
                                <a:solidFill>
                                  <a:srgbClr val="0000FF"/>
                                </a:solidFill>
                                <a:latin typeface="Cambria Math" panose="02040503050406030204" pitchFamily="18" charset="0"/>
                              </a:rPr>
                              <m:t>d</m:t>
                            </m:r>
                            <m:r>
                              <a:rPr lang="en-US" altLang="zh-CN" sz="2400" i="1">
                                <a:solidFill>
                                  <a:srgbClr val="0000FF"/>
                                </a:solidFill>
                                <a:latin typeface="Cambria Math" panose="02040503050406030204" pitchFamily="18" charset="0"/>
                              </a:rPr>
                              <m:t>𝑡</m:t>
                            </m:r>
                          </m:den>
                        </m:f>
                        <m:r>
                          <m:rPr>
                            <m:sty m:val="p"/>
                          </m:rPr>
                          <a:rPr lang="en-US" altLang="zh-CN" sz="2400">
                            <a:solidFill>
                              <a:prstClr val="black"/>
                            </a:solidFill>
                            <a:latin typeface="Cambria Math" panose="02040503050406030204" pitchFamily="18" charset="0"/>
                          </a:rPr>
                          <m:t>d</m:t>
                        </m:r>
                        <m:r>
                          <a:rPr lang="en-US" altLang="zh-CN" sz="2400" i="1">
                            <a:solidFill>
                              <a:prstClr val="black"/>
                            </a:solidFill>
                            <a:latin typeface="Cambria Math" panose="02040503050406030204" pitchFamily="18" charset="0"/>
                          </a:rPr>
                          <m:t>𝑡</m:t>
                        </m:r>
                      </m:e>
                    </m:nary>
                  </m:oMath>
                </a14:m>
                <a:r>
                  <a:rPr lang="en-US" altLang="zh-CN" sz="2400" i="1" dirty="0">
                    <a:solidFill>
                      <a:prstClr val="black"/>
                    </a:solidFill>
                    <a:latin typeface="Cambria Math" panose="02040503050406030204" pitchFamily="18" charset="0"/>
                  </a:rPr>
                  <a:t> </a:t>
                </a:r>
              </a:p>
              <a:p>
                <a:r>
                  <a:rPr lang="en-US" altLang="zh-CN" sz="2400" dirty="0">
                    <a:solidFill>
                      <a:prstClr val="black"/>
                    </a:solidFill>
                  </a:rPr>
                  <a:t>		</a:t>
                </a:r>
                <a14:m>
                  <m:oMath xmlns:m="http://schemas.openxmlformats.org/officeDocument/2006/math">
                    <m:r>
                      <a:rPr lang="en-US" altLang="zh-CN" sz="2400" i="1">
                        <a:solidFill>
                          <a:prstClr val="black"/>
                        </a:solidFill>
                        <a:latin typeface="Cambria Math" panose="02040503050406030204" pitchFamily="18" charset="0"/>
                      </a:rPr>
                      <m:t>+</m:t>
                    </m:r>
                    <m:nary>
                      <m:naryPr>
                        <m:ctrlPr>
                          <a:rPr lang="en-US" altLang="zh-CN" sz="2400" i="1">
                            <a:solidFill>
                              <a:prstClr val="black"/>
                            </a:solidFill>
                            <a:latin typeface="Cambria Math" panose="02040503050406030204" pitchFamily="18" charset="0"/>
                          </a:rPr>
                        </m:ctrlPr>
                      </m:naryPr>
                      <m:sub>
                        <m:r>
                          <a:rPr lang="en-US" altLang="zh-CN" sz="2400" b="0" i="1" smtClean="0">
                            <a:solidFill>
                              <a:prstClr val="black"/>
                            </a:solidFill>
                            <a:latin typeface="Cambria Math" panose="02040503050406030204" pitchFamily="18" charset="0"/>
                          </a:rPr>
                          <m:t>𝑎</m:t>
                        </m:r>
                      </m:sub>
                      <m:sup>
                        <m:r>
                          <a:rPr lang="en-US" altLang="zh-CN" sz="2400" b="0" i="1" smtClean="0">
                            <a:solidFill>
                              <a:prstClr val="black"/>
                            </a:solidFill>
                            <a:latin typeface="Cambria Math" panose="02040503050406030204" pitchFamily="18" charset="0"/>
                          </a:rPr>
                          <m:t>𝑏</m:t>
                        </m:r>
                      </m:sup>
                      <m:e>
                        <m:r>
                          <a:rPr lang="en-US" altLang="zh-CN" sz="2400" i="1">
                            <a:solidFill>
                              <a:prstClr val="black"/>
                            </a:solidFill>
                            <a:latin typeface="Cambria Math" panose="02040503050406030204" pitchFamily="18" charset="0"/>
                          </a:rPr>
                          <m:t>𝑅</m:t>
                        </m:r>
                        <m:d>
                          <m:dPr>
                            <m:ctrlPr>
                              <a:rPr lang="zh-CN" altLang="en-US" sz="2400" i="1">
                                <a:solidFill>
                                  <a:prstClr val="black"/>
                                </a:solidFill>
                                <a:latin typeface="Cambria Math" panose="02040503050406030204" pitchFamily="18" charset="0"/>
                              </a:rPr>
                            </m:ctrlPr>
                          </m:dPr>
                          <m:e>
                            <m:r>
                              <a:rPr kumimoji="1" lang="en-US" altLang="zh-CN" sz="2400" i="1">
                                <a:solidFill>
                                  <a:srgbClr val="000000"/>
                                </a:solidFill>
                                <a:latin typeface="Cambria Math" panose="02040503050406030204" pitchFamily="18" charset="0"/>
                              </a:rPr>
                              <m:t>𝑥</m:t>
                            </m:r>
                            <m:d>
                              <m:dPr>
                                <m:ctrlPr>
                                  <a:rPr lang="zh-CN" altLang="en-US" sz="2400" i="1">
                                    <a:solidFill>
                                      <a:prstClr val="black"/>
                                    </a:solidFill>
                                    <a:latin typeface="Cambria Math" panose="02040503050406030204" pitchFamily="18" charset="0"/>
                                  </a:rPr>
                                </m:ctrlPr>
                              </m:dPr>
                              <m:e>
                                <m:r>
                                  <a:rPr lang="zh-CN" altLang="en-US" sz="2400" i="1">
                                    <a:solidFill>
                                      <a:prstClr val="black"/>
                                    </a:solidFill>
                                    <a:latin typeface="Cambria Math" panose="02040503050406030204" pitchFamily="18" charset="0"/>
                                  </a:rPr>
                                  <m:t>𝑡</m:t>
                                </m:r>
                              </m:e>
                            </m:d>
                            <m:r>
                              <a:rPr lang="en-US" altLang="zh-CN" sz="2400" i="1">
                                <a:solidFill>
                                  <a:prstClr val="black"/>
                                </a:solidFill>
                                <a:latin typeface="Cambria Math" panose="02040503050406030204" pitchFamily="18" charset="0"/>
                              </a:rPr>
                              <m:t>,</m:t>
                            </m:r>
                            <m:r>
                              <a:rPr kumimoji="1" lang="en-US" altLang="zh-CN" sz="2400" i="1">
                                <a:solidFill>
                                  <a:srgbClr val="000000"/>
                                </a:solidFill>
                                <a:latin typeface="Cambria Math" panose="02040503050406030204" pitchFamily="18" charset="0"/>
                              </a:rPr>
                              <m:t>𝑦</m:t>
                            </m:r>
                            <m:d>
                              <m:dPr>
                                <m:ctrlPr>
                                  <a:rPr lang="zh-CN" altLang="en-US" sz="2400" i="1">
                                    <a:solidFill>
                                      <a:prstClr val="black"/>
                                    </a:solidFill>
                                    <a:latin typeface="Cambria Math" panose="02040503050406030204" pitchFamily="18" charset="0"/>
                                  </a:rPr>
                                </m:ctrlPr>
                              </m:dPr>
                              <m:e>
                                <m:r>
                                  <a:rPr lang="zh-CN" altLang="en-US" sz="2400" i="1">
                                    <a:solidFill>
                                      <a:prstClr val="black"/>
                                    </a:solidFill>
                                    <a:latin typeface="Cambria Math" panose="02040503050406030204" pitchFamily="18" charset="0"/>
                                  </a:rPr>
                                  <m:t>𝑡</m:t>
                                </m:r>
                              </m:e>
                            </m:d>
                            <m:r>
                              <a:rPr lang="en-US" altLang="zh-CN" sz="2400" i="1">
                                <a:solidFill>
                                  <a:prstClr val="black"/>
                                </a:solidFill>
                                <a:latin typeface="Cambria Math" panose="02040503050406030204" pitchFamily="18" charset="0"/>
                              </a:rPr>
                              <m:t>,</m:t>
                            </m:r>
                            <m:r>
                              <a:rPr kumimoji="1" lang="en-US" altLang="zh-CN" sz="2400" i="1">
                                <a:solidFill>
                                  <a:srgbClr val="000000"/>
                                </a:solidFill>
                                <a:latin typeface="Cambria Math" panose="02040503050406030204" pitchFamily="18" charset="0"/>
                              </a:rPr>
                              <m:t>𝑧</m:t>
                            </m:r>
                            <m:d>
                              <m:dPr>
                                <m:ctrlPr>
                                  <a:rPr lang="zh-CN" altLang="en-US" sz="2400" i="1">
                                    <a:solidFill>
                                      <a:prstClr val="black"/>
                                    </a:solidFill>
                                    <a:latin typeface="Cambria Math" panose="02040503050406030204" pitchFamily="18" charset="0"/>
                                  </a:rPr>
                                </m:ctrlPr>
                              </m:dPr>
                              <m:e>
                                <m:r>
                                  <a:rPr lang="zh-CN" altLang="en-US" sz="2400" i="1">
                                    <a:solidFill>
                                      <a:prstClr val="black"/>
                                    </a:solidFill>
                                    <a:latin typeface="Cambria Math" panose="02040503050406030204" pitchFamily="18" charset="0"/>
                                  </a:rPr>
                                  <m:t>𝑡</m:t>
                                </m:r>
                              </m:e>
                            </m:d>
                          </m:e>
                        </m:d>
                        <m:f>
                          <m:fPr>
                            <m:ctrlPr>
                              <a:rPr lang="en-US" altLang="zh-CN" sz="2400" i="1" smtClean="0">
                                <a:solidFill>
                                  <a:srgbClr val="0000FF"/>
                                </a:solidFill>
                                <a:latin typeface="Cambria Math" panose="02040503050406030204" pitchFamily="18" charset="0"/>
                              </a:rPr>
                            </m:ctrlPr>
                          </m:fPr>
                          <m:num>
                            <m:r>
                              <m:rPr>
                                <m:sty m:val="p"/>
                              </m:rPr>
                              <a:rPr lang="en-US" altLang="zh-CN" sz="2400">
                                <a:solidFill>
                                  <a:srgbClr val="0000FF"/>
                                </a:solidFill>
                                <a:latin typeface="Cambria Math" panose="02040503050406030204" pitchFamily="18" charset="0"/>
                              </a:rPr>
                              <m:t>d</m:t>
                            </m:r>
                            <m:r>
                              <a:rPr lang="en-US" altLang="zh-CN" sz="2400" b="0" i="1" smtClean="0">
                                <a:solidFill>
                                  <a:srgbClr val="0000FF"/>
                                </a:solidFill>
                                <a:latin typeface="Cambria Math" panose="02040503050406030204" pitchFamily="18" charset="0"/>
                              </a:rPr>
                              <m:t>𝑧</m:t>
                            </m:r>
                          </m:num>
                          <m:den>
                            <m:r>
                              <m:rPr>
                                <m:sty m:val="p"/>
                              </m:rPr>
                              <a:rPr lang="en-US" altLang="zh-CN" sz="2400">
                                <a:solidFill>
                                  <a:srgbClr val="0000FF"/>
                                </a:solidFill>
                                <a:latin typeface="Cambria Math" panose="02040503050406030204" pitchFamily="18" charset="0"/>
                              </a:rPr>
                              <m:t>d</m:t>
                            </m:r>
                            <m:r>
                              <a:rPr lang="en-US" altLang="zh-CN" sz="2400" i="1">
                                <a:solidFill>
                                  <a:srgbClr val="0000FF"/>
                                </a:solidFill>
                                <a:latin typeface="Cambria Math" panose="02040503050406030204" pitchFamily="18" charset="0"/>
                              </a:rPr>
                              <m:t>𝑡</m:t>
                            </m:r>
                          </m:den>
                        </m:f>
                        <m:r>
                          <m:rPr>
                            <m:sty m:val="p"/>
                          </m:rPr>
                          <a:rPr lang="en-US" altLang="zh-CN" sz="2400">
                            <a:solidFill>
                              <a:prstClr val="black"/>
                            </a:solidFill>
                            <a:latin typeface="Cambria Math" panose="02040503050406030204" pitchFamily="18" charset="0"/>
                          </a:rPr>
                          <m:t>d</m:t>
                        </m:r>
                        <m:r>
                          <a:rPr lang="en-US" altLang="zh-CN" sz="2400" i="1">
                            <a:solidFill>
                              <a:prstClr val="black"/>
                            </a:solidFill>
                            <a:latin typeface="Cambria Math" panose="02040503050406030204" pitchFamily="18" charset="0"/>
                          </a:rPr>
                          <m:t>𝑡</m:t>
                        </m:r>
                      </m:e>
                    </m:nary>
                  </m:oMath>
                </a14:m>
                <a:r>
                  <a:rPr lang="zh-CN" altLang="en-US" dirty="0"/>
                  <a:t>  </a:t>
                </a:r>
              </a:p>
            </p:txBody>
          </p:sp>
        </mc:Choice>
        <mc:Fallback xmlns="">
          <p:sp>
            <p:nvSpPr>
              <p:cNvPr id="6" name="矩形 5"/>
              <p:cNvSpPr>
                <a:spLocks noRot="1" noChangeAspect="1" noMove="1" noResize="1" noEditPoints="1" noAdjustHandles="1" noChangeArrowheads="1" noChangeShapeType="1" noTextEdit="1"/>
              </p:cNvSpPr>
              <p:nvPr/>
            </p:nvSpPr>
            <p:spPr>
              <a:xfrm>
                <a:off x="3101491" y="2450190"/>
                <a:ext cx="7040036" cy="1717778"/>
              </a:xfrm>
              <a:prstGeom prst="rect">
                <a:avLst/>
              </a:prstGeom>
              <a:blipFill>
                <a:blip r:embed="rId5"/>
                <a:stretch>
                  <a:fillRect/>
                </a:stretch>
              </a:blipFill>
            </p:spPr>
            <p:txBody>
              <a:bodyPr/>
              <a:lstStyle/>
              <a:p>
                <a:r>
                  <a:rPr lang="zh-CN" altLang="en-US">
                    <a:noFill/>
                  </a:rPr>
                  <a:t> </a:t>
                </a:r>
              </a:p>
            </p:txBody>
          </p:sp>
        </mc:Fallback>
      </mc:AlternateContent>
      <p:sp>
        <p:nvSpPr>
          <p:cNvPr id="7" name="Text Box 141"/>
          <p:cNvSpPr txBox="1">
            <a:spLocks noChangeArrowheads="1"/>
          </p:cNvSpPr>
          <p:nvPr/>
        </p:nvSpPr>
        <p:spPr bwMode="auto">
          <a:xfrm>
            <a:off x="924483" y="919833"/>
            <a:ext cx="12827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zh-CN" altLang="en-US" sz="2800" b="1" dirty="0">
                <a:solidFill>
                  <a:srgbClr val="0000FF"/>
                </a:solidFill>
                <a:latin typeface="Times New Roman" panose="02020603050405020304" pitchFamily="18" charset="0"/>
                <a:ea typeface="黑体" panose="02010609060101010101" pitchFamily="49" charset="-122"/>
              </a:rPr>
              <a:t>定理</a:t>
            </a:r>
            <a:r>
              <a:rPr kumimoji="1" lang="en-US" altLang="zh-CN" sz="2800" b="1" dirty="0">
                <a:solidFill>
                  <a:srgbClr val="0000FF"/>
                </a:solidFill>
                <a:latin typeface="Times New Roman" panose="02020603050405020304" pitchFamily="18" charset="0"/>
                <a:ea typeface="黑体" panose="02010609060101010101" pitchFamily="49" charset="-122"/>
              </a:rPr>
              <a:t>:</a:t>
            </a:r>
            <a:endParaRPr kumimoji="1" lang="en-US" altLang="zh-CN" sz="2800" dirty="0">
              <a:solidFill>
                <a:srgbClr val="0000FF"/>
              </a:solidFill>
              <a:latin typeface="Times New Roman" panose="02020603050405020304" pitchFamily="18" charset="0"/>
              <a:ea typeface="黑体" panose="02010609060101010101" pitchFamily="49" charset="-122"/>
            </a:endParaRPr>
          </a:p>
        </p:txBody>
      </p:sp>
      <mc:AlternateContent xmlns:mc="http://schemas.openxmlformats.org/markup-compatibility/2006" xmlns:a14="http://schemas.microsoft.com/office/drawing/2010/main">
        <mc:Choice Requires="a14">
          <p:sp>
            <p:nvSpPr>
              <p:cNvPr id="8" name="矩形 7"/>
              <p:cNvSpPr/>
              <p:nvPr/>
            </p:nvSpPr>
            <p:spPr>
              <a:xfrm>
                <a:off x="1169581" y="4465679"/>
                <a:ext cx="10728252" cy="645048"/>
              </a:xfrm>
              <a:prstGeom prst="rect">
                <a:avLst/>
              </a:prstGeom>
            </p:spPr>
            <p:txBody>
              <a:bodyPr wrap="square">
                <a:spAutoFit/>
              </a:bodyPr>
              <a:lstStyle/>
              <a:p>
                <a14:m>
                  <m:oMath xmlns:m="http://schemas.openxmlformats.org/officeDocument/2006/math">
                    <m:r>
                      <a:rPr lang="en-US" altLang="zh-CN" sz="2400" i="1" smtClean="0">
                        <a:solidFill>
                          <a:prstClr val="black"/>
                        </a:solidFill>
                        <a:latin typeface="Cambria Math" panose="02040503050406030204" pitchFamily="18" charset="0"/>
                      </a:rPr>
                      <m:t>=</m:t>
                    </m:r>
                    <m:nary>
                      <m:naryPr>
                        <m:ctrlPr>
                          <a:rPr lang="en-US" altLang="zh-CN" sz="2400" i="1">
                            <a:solidFill>
                              <a:prstClr val="black"/>
                            </a:solidFill>
                            <a:latin typeface="Cambria Math" panose="02040503050406030204" pitchFamily="18" charset="0"/>
                          </a:rPr>
                        </m:ctrlPr>
                      </m:naryPr>
                      <m:sub>
                        <m:r>
                          <a:rPr lang="en-US" altLang="zh-CN" sz="2400" b="0" i="1" smtClean="0">
                            <a:solidFill>
                              <a:prstClr val="black"/>
                            </a:solidFill>
                            <a:latin typeface="Cambria Math" panose="02040503050406030204" pitchFamily="18" charset="0"/>
                          </a:rPr>
                          <m:t>𝑎</m:t>
                        </m:r>
                      </m:sub>
                      <m:sup>
                        <m:r>
                          <a:rPr lang="en-US" altLang="zh-CN" sz="2400" b="0" i="1" smtClean="0">
                            <a:solidFill>
                              <a:prstClr val="black"/>
                            </a:solidFill>
                            <a:latin typeface="Cambria Math" panose="02040503050406030204" pitchFamily="18" charset="0"/>
                          </a:rPr>
                          <m:t>𝑏</m:t>
                        </m:r>
                      </m:sup>
                      <m:e>
                        <m:d>
                          <m:dPr>
                            <m:ctrlPr>
                              <a:rPr lang="en-US" altLang="zh-CN" sz="2400" b="0" i="1" smtClean="0">
                                <a:solidFill>
                                  <a:prstClr val="black"/>
                                </a:solidFill>
                                <a:latin typeface="Cambria Math" panose="02040503050406030204" pitchFamily="18" charset="0"/>
                              </a:rPr>
                            </m:ctrlPr>
                          </m:dPr>
                          <m:e>
                            <m:r>
                              <a:rPr lang="en-US" altLang="zh-CN" sz="2400" i="1">
                                <a:solidFill>
                                  <a:prstClr val="black"/>
                                </a:solidFill>
                                <a:latin typeface="Cambria Math" panose="02040503050406030204" pitchFamily="18" charset="0"/>
                              </a:rPr>
                              <m:t>𝑃</m:t>
                            </m:r>
                            <m:d>
                              <m:dPr>
                                <m:ctrlPr>
                                  <a:rPr lang="zh-CN" altLang="en-US" sz="2400" i="1">
                                    <a:solidFill>
                                      <a:prstClr val="black"/>
                                    </a:solidFill>
                                    <a:latin typeface="Cambria Math" panose="02040503050406030204" pitchFamily="18" charset="0"/>
                                  </a:rPr>
                                </m:ctrlPr>
                              </m:dPr>
                              <m:e>
                                <m:r>
                                  <a:rPr kumimoji="1" lang="en-US" altLang="zh-CN" sz="2400" i="1">
                                    <a:solidFill>
                                      <a:srgbClr val="000000"/>
                                    </a:solidFill>
                                    <a:latin typeface="Cambria Math" panose="02040503050406030204" pitchFamily="18" charset="0"/>
                                  </a:rPr>
                                  <m:t>𝑥</m:t>
                                </m:r>
                                <m:d>
                                  <m:dPr>
                                    <m:ctrlPr>
                                      <a:rPr lang="zh-CN" altLang="en-US" sz="2400" i="1">
                                        <a:solidFill>
                                          <a:prstClr val="black"/>
                                        </a:solidFill>
                                        <a:latin typeface="Cambria Math" panose="02040503050406030204" pitchFamily="18" charset="0"/>
                                      </a:rPr>
                                    </m:ctrlPr>
                                  </m:dPr>
                                  <m:e>
                                    <m:r>
                                      <a:rPr lang="zh-CN" altLang="en-US" sz="2400" i="1">
                                        <a:solidFill>
                                          <a:prstClr val="black"/>
                                        </a:solidFill>
                                        <a:latin typeface="Cambria Math" panose="02040503050406030204" pitchFamily="18" charset="0"/>
                                      </a:rPr>
                                      <m:t>𝑡</m:t>
                                    </m:r>
                                  </m:e>
                                </m:d>
                                <m:r>
                                  <a:rPr lang="en-US" altLang="zh-CN" sz="2400" i="1">
                                    <a:solidFill>
                                      <a:prstClr val="black"/>
                                    </a:solidFill>
                                    <a:latin typeface="Cambria Math" panose="02040503050406030204" pitchFamily="18" charset="0"/>
                                  </a:rPr>
                                  <m:t>,</m:t>
                                </m:r>
                                <m:r>
                                  <a:rPr kumimoji="1" lang="en-US" altLang="zh-CN" sz="2400" i="1">
                                    <a:solidFill>
                                      <a:srgbClr val="000000"/>
                                    </a:solidFill>
                                    <a:latin typeface="Cambria Math" panose="02040503050406030204" pitchFamily="18" charset="0"/>
                                  </a:rPr>
                                  <m:t>𝑦</m:t>
                                </m:r>
                                <m:d>
                                  <m:dPr>
                                    <m:ctrlPr>
                                      <a:rPr lang="zh-CN" altLang="en-US" sz="2400" i="1">
                                        <a:solidFill>
                                          <a:prstClr val="black"/>
                                        </a:solidFill>
                                        <a:latin typeface="Cambria Math" panose="02040503050406030204" pitchFamily="18" charset="0"/>
                                      </a:rPr>
                                    </m:ctrlPr>
                                  </m:dPr>
                                  <m:e>
                                    <m:r>
                                      <a:rPr lang="zh-CN" altLang="en-US" sz="2400" i="1">
                                        <a:solidFill>
                                          <a:prstClr val="black"/>
                                        </a:solidFill>
                                        <a:latin typeface="Cambria Math" panose="02040503050406030204" pitchFamily="18" charset="0"/>
                                      </a:rPr>
                                      <m:t>𝑡</m:t>
                                    </m:r>
                                  </m:e>
                                </m:d>
                                <m:r>
                                  <a:rPr lang="en-US" altLang="zh-CN" sz="2400" i="1">
                                    <a:solidFill>
                                      <a:prstClr val="black"/>
                                    </a:solidFill>
                                    <a:latin typeface="Cambria Math" panose="02040503050406030204" pitchFamily="18" charset="0"/>
                                  </a:rPr>
                                  <m:t>,</m:t>
                                </m:r>
                                <m:r>
                                  <a:rPr kumimoji="1" lang="en-US" altLang="zh-CN" sz="2400" i="1">
                                    <a:solidFill>
                                      <a:srgbClr val="000000"/>
                                    </a:solidFill>
                                    <a:latin typeface="Cambria Math" panose="02040503050406030204" pitchFamily="18" charset="0"/>
                                  </a:rPr>
                                  <m:t>𝑧</m:t>
                                </m:r>
                                <m:d>
                                  <m:dPr>
                                    <m:ctrlPr>
                                      <a:rPr lang="zh-CN" altLang="en-US" sz="2400" i="1">
                                        <a:solidFill>
                                          <a:prstClr val="black"/>
                                        </a:solidFill>
                                        <a:latin typeface="Cambria Math" panose="02040503050406030204" pitchFamily="18" charset="0"/>
                                      </a:rPr>
                                    </m:ctrlPr>
                                  </m:dPr>
                                  <m:e>
                                    <m:r>
                                      <a:rPr lang="zh-CN" altLang="en-US" sz="2400" i="1">
                                        <a:solidFill>
                                          <a:prstClr val="black"/>
                                        </a:solidFill>
                                        <a:latin typeface="Cambria Math" panose="02040503050406030204" pitchFamily="18" charset="0"/>
                                      </a:rPr>
                                      <m:t>𝑡</m:t>
                                    </m:r>
                                  </m:e>
                                </m:d>
                              </m:e>
                            </m:d>
                            <m:f>
                              <m:fPr>
                                <m:ctrlPr>
                                  <a:rPr lang="en-US" altLang="zh-CN" sz="2400" i="1">
                                    <a:solidFill>
                                      <a:srgbClr val="0000FF"/>
                                    </a:solidFill>
                                    <a:latin typeface="Cambria Math" panose="02040503050406030204" pitchFamily="18" charset="0"/>
                                  </a:rPr>
                                </m:ctrlPr>
                              </m:fPr>
                              <m:num>
                                <m:r>
                                  <m:rPr>
                                    <m:sty m:val="p"/>
                                  </m:rPr>
                                  <a:rPr lang="en-US" altLang="zh-CN" sz="2400">
                                    <a:solidFill>
                                      <a:srgbClr val="0000FF"/>
                                    </a:solidFill>
                                    <a:latin typeface="Cambria Math" panose="02040503050406030204" pitchFamily="18" charset="0"/>
                                  </a:rPr>
                                  <m:t>d</m:t>
                                </m:r>
                                <m:r>
                                  <a:rPr lang="en-US" altLang="zh-CN" sz="2400" i="1">
                                    <a:solidFill>
                                      <a:srgbClr val="0000FF"/>
                                    </a:solidFill>
                                    <a:latin typeface="Cambria Math" panose="02040503050406030204" pitchFamily="18" charset="0"/>
                                  </a:rPr>
                                  <m:t>𝑥</m:t>
                                </m:r>
                              </m:num>
                              <m:den>
                                <m:r>
                                  <m:rPr>
                                    <m:sty m:val="p"/>
                                  </m:rPr>
                                  <a:rPr lang="en-US" altLang="zh-CN" sz="2400">
                                    <a:solidFill>
                                      <a:srgbClr val="0000FF"/>
                                    </a:solidFill>
                                    <a:latin typeface="Cambria Math" panose="02040503050406030204" pitchFamily="18" charset="0"/>
                                  </a:rPr>
                                  <m:t>d</m:t>
                                </m:r>
                                <m:r>
                                  <a:rPr lang="en-US" altLang="zh-CN" sz="2400" i="1">
                                    <a:solidFill>
                                      <a:srgbClr val="0000FF"/>
                                    </a:solidFill>
                                    <a:latin typeface="Cambria Math" panose="02040503050406030204" pitchFamily="18" charset="0"/>
                                  </a:rPr>
                                  <m:t>𝑡</m:t>
                                </m:r>
                              </m:den>
                            </m:f>
                            <m:r>
                              <a:rPr lang="en-US" altLang="zh-CN" sz="2400" i="1">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𝑄</m:t>
                            </m:r>
                            <m:d>
                              <m:dPr>
                                <m:ctrlPr>
                                  <a:rPr lang="zh-CN" altLang="en-US" sz="2400" i="1">
                                    <a:solidFill>
                                      <a:prstClr val="black"/>
                                    </a:solidFill>
                                    <a:latin typeface="Cambria Math" panose="02040503050406030204" pitchFamily="18" charset="0"/>
                                  </a:rPr>
                                </m:ctrlPr>
                              </m:dPr>
                              <m:e>
                                <m:r>
                                  <a:rPr kumimoji="1" lang="en-US" altLang="zh-CN" sz="2400" i="1">
                                    <a:solidFill>
                                      <a:srgbClr val="000000"/>
                                    </a:solidFill>
                                    <a:latin typeface="Cambria Math" panose="02040503050406030204" pitchFamily="18" charset="0"/>
                                  </a:rPr>
                                  <m:t>𝑥</m:t>
                                </m:r>
                                <m:d>
                                  <m:dPr>
                                    <m:ctrlPr>
                                      <a:rPr lang="zh-CN" altLang="en-US" sz="2400" i="1">
                                        <a:solidFill>
                                          <a:prstClr val="black"/>
                                        </a:solidFill>
                                        <a:latin typeface="Cambria Math" panose="02040503050406030204" pitchFamily="18" charset="0"/>
                                      </a:rPr>
                                    </m:ctrlPr>
                                  </m:dPr>
                                  <m:e>
                                    <m:r>
                                      <a:rPr lang="zh-CN" altLang="en-US" sz="2400" i="1">
                                        <a:solidFill>
                                          <a:prstClr val="black"/>
                                        </a:solidFill>
                                        <a:latin typeface="Cambria Math" panose="02040503050406030204" pitchFamily="18" charset="0"/>
                                      </a:rPr>
                                      <m:t>𝑡</m:t>
                                    </m:r>
                                  </m:e>
                                </m:d>
                                <m:r>
                                  <a:rPr lang="en-US" altLang="zh-CN" sz="2400" i="1">
                                    <a:solidFill>
                                      <a:prstClr val="black"/>
                                    </a:solidFill>
                                    <a:latin typeface="Cambria Math" panose="02040503050406030204" pitchFamily="18" charset="0"/>
                                  </a:rPr>
                                  <m:t>,</m:t>
                                </m:r>
                                <m:r>
                                  <a:rPr kumimoji="1" lang="en-US" altLang="zh-CN" sz="2400" i="1">
                                    <a:solidFill>
                                      <a:srgbClr val="000000"/>
                                    </a:solidFill>
                                    <a:latin typeface="Cambria Math" panose="02040503050406030204" pitchFamily="18" charset="0"/>
                                  </a:rPr>
                                  <m:t>𝑦</m:t>
                                </m:r>
                                <m:d>
                                  <m:dPr>
                                    <m:ctrlPr>
                                      <a:rPr lang="zh-CN" altLang="en-US" sz="2400" i="1">
                                        <a:solidFill>
                                          <a:prstClr val="black"/>
                                        </a:solidFill>
                                        <a:latin typeface="Cambria Math" panose="02040503050406030204" pitchFamily="18" charset="0"/>
                                      </a:rPr>
                                    </m:ctrlPr>
                                  </m:dPr>
                                  <m:e>
                                    <m:r>
                                      <a:rPr lang="zh-CN" altLang="en-US" sz="2400" i="1">
                                        <a:solidFill>
                                          <a:prstClr val="black"/>
                                        </a:solidFill>
                                        <a:latin typeface="Cambria Math" panose="02040503050406030204" pitchFamily="18" charset="0"/>
                                      </a:rPr>
                                      <m:t>𝑡</m:t>
                                    </m:r>
                                  </m:e>
                                </m:d>
                                <m:r>
                                  <a:rPr lang="en-US" altLang="zh-CN" sz="2400" i="1">
                                    <a:solidFill>
                                      <a:prstClr val="black"/>
                                    </a:solidFill>
                                    <a:latin typeface="Cambria Math" panose="02040503050406030204" pitchFamily="18" charset="0"/>
                                  </a:rPr>
                                  <m:t>,</m:t>
                                </m:r>
                                <m:r>
                                  <a:rPr kumimoji="1" lang="en-US" altLang="zh-CN" sz="2400" i="1">
                                    <a:solidFill>
                                      <a:srgbClr val="000000"/>
                                    </a:solidFill>
                                    <a:latin typeface="Cambria Math" panose="02040503050406030204" pitchFamily="18" charset="0"/>
                                  </a:rPr>
                                  <m:t>𝑧</m:t>
                                </m:r>
                                <m:d>
                                  <m:dPr>
                                    <m:ctrlPr>
                                      <a:rPr lang="zh-CN" altLang="en-US" sz="2400" i="1">
                                        <a:solidFill>
                                          <a:prstClr val="black"/>
                                        </a:solidFill>
                                        <a:latin typeface="Cambria Math" panose="02040503050406030204" pitchFamily="18" charset="0"/>
                                      </a:rPr>
                                    </m:ctrlPr>
                                  </m:dPr>
                                  <m:e>
                                    <m:r>
                                      <a:rPr lang="zh-CN" altLang="en-US" sz="2400" i="1">
                                        <a:solidFill>
                                          <a:prstClr val="black"/>
                                        </a:solidFill>
                                        <a:latin typeface="Cambria Math" panose="02040503050406030204" pitchFamily="18" charset="0"/>
                                      </a:rPr>
                                      <m:t>𝑡</m:t>
                                    </m:r>
                                  </m:e>
                                </m:d>
                              </m:e>
                            </m:d>
                            <m:f>
                              <m:fPr>
                                <m:ctrlPr>
                                  <a:rPr lang="en-US" altLang="zh-CN" sz="2400" i="1">
                                    <a:solidFill>
                                      <a:srgbClr val="0000FF"/>
                                    </a:solidFill>
                                    <a:latin typeface="Cambria Math" panose="02040503050406030204" pitchFamily="18" charset="0"/>
                                  </a:rPr>
                                </m:ctrlPr>
                              </m:fPr>
                              <m:num>
                                <m:r>
                                  <m:rPr>
                                    <m:sty m:val="p"/>
                                  </m:rPr>
                                  <a:rPr lang="en-US" altLang="zh-CN" sz="2400">
                                    <a:solidFill>
                                      <a:srgbClr val="0000FF"/>
                                    </a:solidFill>
                                    <a:latin typeface="Cambria Math" panose="02040503050406030204" pitchFamily="18" charset="0"/>
                                  </a:rPr>
                                  <m:t>d</m:t>
                                </m:r>
                                <m:r>
                                  <a:rPr lang="en-US" altLang="zh-CN" sz="2400" i="1">
                                    <a:solidFill>
                                      <a:srgbClr val="0000FF"/>
                                    </a:solidFill>
                                    <a:latin typeface="Cambria Math" panose="02040503050406030204" pitchFamily="18" charset="0"/>
                                  </a:rPr>
                                  <m:t>𝑦</m:t>
                                </m:r>
                              </m:num>
                              <m:den>
                                <m:r>
                                  <m:rPr>
                                    <m:sty m:val="p"/>
                                  </m:rPr>
                                  <a:rPr lang="en-US" altLang="zh-CN" sz="2400">
                                    <a:solidFill>
                                      <a:srgbClr val="0000FF"/>
                                    </a:solidFill>
                                    <a:latin typeface="Cambria Math" panose="02040503050406030204" pitchFamily="18" charset="0"/>
                                  </a:rPr>
                                  <m:t>d</m:t>
                                </m:r>
                                <m:r>
                                  <a:rPr lang="en-US" altLang="zh-CN" sz="2400" i="1">
                                    <a:solidFill>
                                      <a:srgbClr val="0000FF"/>
                                    </a:solidFill>
                                    <a:latin typeface="Cambria Math" panose="02040503050406030204" pitchFamily="18" charset="0"/>
                                  </a:rPr>
                                  <m:t>𝑡</m:t>
                                </m:r>
                              </m:den>
                            </m:f>
                            <m:r>
                              <a:rPr lang="en-US" altLang="zh-CN" sz="2400" i="1" smtClean="0">
                                <a:solidFill>
                                  <a:schemeClr val="tx1"/>
                                </a:solidFill>
                                <a:latin typeface="Cambria Math" panose="02040503050406030204" pitchFamily="18" charset="0"/>
                              </a:rPr>
                              <m:t>+</m:t>
                            </m:r>
                            <m:r>
                              <a:rPr lang="en-US" altLang="zh-CN" sz="2400" i="1">
                                <a:solidFill>
                                  <a:prstClr val="black"/>
                                </a:solidFill>
                                <a:latin typeface="Cambria Math" panose="02040503050406030204" pitchFamily="18" charset="0"/>
                              </a:rPr>
                              <m:t>𝑅</m:t>
                            </m:r>
                            <m:d>
                              <m:dPr>
                                <m:ctrlPr>
                                  <a:rPr lang="zh-CN" altLang="en-US" sz="2400" i="1">
                                    <a:solidFill>
                                      <a:prstClr val="black"/>
                                    </a:solidFill>
                                    <a:latin typeface="Cambria Math" panose="02040503050406030204" pitchFamily="18" charset="0"/>
                                  </a:rPr>
                                </m:ctrlPr>
                              </m:dPr>
                              <m:e>
                                <m:r>
                                  <a:rPr kumimoji="1" lang="en-US" altLang="zh-CN" sz="2400" i="1">
                                    <a:solidFill>
                                      <a:srgbClr val="000000"/>
                                    </a:solidFill>
                                    <a:latin typeface="Cambria Math" panose="02040503050406030204" pitchFamily="18" charset="0"/>
                                  </a:rPr>
                                  <m:t>𝑥</m:t>
                                </m:r>
                                <m:d>
                                  <m:dPr>
                                    <m:ctrlPr>
                                      <a:rPr lang="zh-CN" altLang="en-US" sz="2400" i="1">
                                        <a:solidFill>
                                          <a:prstClr val="black"/>
                                        </a:solidFill>
                                        <a:latin typeface="Cambria Math" panose="02040503050406030204" pitchFamily="18" charset="0"/>
                                      </a:rPr>
                                    </m:ctrlPr>
                                  </m:dPr>
                                  <m:e>
                                    <m:r>
                                      <a:rPr lang="zh-CN" altLang="en-US" sz="2400" i="1">
                                        <a:solidFill>
                                          <a:prstClr val="black"/>
                                        </a:solidFill>
                                        <a:latin typeface="Cambria Math" panose="02040503050406030204" pitchFamily="18" charset="0"/>
                                      </a:rPr>
                                      <m:t>𝑡</m:t>
                                    </m:r>
                                  </m:e>
                                </m:d>
                                <m:r>
                                  <a:rPr lang="en-US" altLang="zh-CN" sz="2400" i="1">
                                    <a:solidFill>
                                      <a:prstClr val="black"/>
                                    </a:solidFill>
                                    <a:latin typeface="Cambria Math" panose="02040503050406030204" pitchFamily="18" charset="0"/>
                                  </a:rPr>
                                  <m:t>,</m:t>
                                </m:r>
                                <m:r>
                                  <a:rPr kumimoji="1" lang="en-US" altLang="zh-CN" sz="2400" i="1">
                                    <a:solidFill>
                                      <a:srgbClr val="000000"/>
                                    </a:solidFill>
                                    <a:latin typeface="Cambria Math" panose="02040503050406030204" pitchFamily="18" charset="0"/>
                                  </a:rPr>
                                  <m:t>𝑦</m:t>
                                </m:r>
                                <m:d>
                                  <m:dPr>
                                    <m:ctrlPr>
                                      <a:rPr lang="zh-CN" altLang="en-US" sz="2400" i="1">
                                        <a:solidFill>
                                          <a:prstClr val="black"/>
                                        </a:solidFill>
                                        <a:latin typeface="Cambria Math" panose="02040503050406030204" pitchFamily="18" charset="0"/>
                                      </a:rPr>
                                    </m:ctrlPr>
                                  </m:dPr>
                                  <m:e>
                                    <m:r>
                                      <a:rPr lang="zh-CN" altLang="en-US" sz="2400" i="1">
                                        <a:solidFill>
                                          <a:prstClr val="black"/>
                                        </a:solidFill>
                                        <a:latin typeface="Cambria Math" panose="02040503050406030204" pitchFamily="18" charset="0"/>
                                      </a:rPr>
                                      <m:t>𝑡</m:t>
                                    </m:r>
                                  </m:e>
                                </m:d>
                                <m:r>
                                  <a:rPr lang="en-US" altLang="zh-CN" sz="2400" i="1">
                                    <a:solidFill>
                                      <a:prstClr val="black"/>
                                    </a:solidFill>
                                    <a:latin typeface="Cambria Math" panose="02040503050406030204" pitchFamily="18" charset="0"/>
                                  </a:rPr>
                                  <m:t>,</m:t>
                                </m:r>
                                <m:r>
                                  <a:rPr kumimoji="1" lang="en-US" altLang="zh-CN" sz="2400" i="1">
                                    <a:solidFill>
                                      <a:srgbClr val="000000"/>
                                    </a:solidFill>
                                    <a:latin typeface="Cambria Math" panose="02040503050406030204" pitchFamily="18" charset="0"/>
                                  </a:rPr>
                                  <m:t>𝑧</m:t>
                                </m:r>
                                <m:d>
                                  <m:dPr>
                                    <m:ctrlPr>
                                      <a:rPr lang="zh-CN" altLang="en-US" sz="2400" i="1">
                                        <a:solidFill>
                                          <a:prstClr val="black"/>
                                        </a:solidFill>
                                        <a:latin typeface="Cambria Math" panose="02040503050406030204" pitchFamily="18" charset="0"/>
                                      </a:rPr>
                                    </m:ctrlPr>
                                  </m:dPr>
                                  <m:e>
                                    <m:r>
                                      <a:rPr lang="zh-CN" altLang="en-US" sz="2400" i="1">
                                        <a:solidFill>
                                          <a:prstClr val="black"/>
                                        </a:solidFill>
                                        <a:latin typeface="Cambria Math" panose="02040503050406030204" pitchFamily="18" charset="0"/>
                                      </a:rPr>
                                      <m:t>𝑡</m:t>
                                    </m:r>
                                  </m:e>
                                </m:d>
                              </m:e>
                            </m:d>
                            <m:f>
                              <m:fPr>
                                <m:ctrlPr>
                                  <a:rPr lang="en-US" altLang="zh-CN" sz="2400" i="1">
                                    <a:solidFill>
                                      <a:srgbClr val="0000FF"/>
                                    </a:solidFill>
                                    <a:latin typeface="Cambria Math" panose="02040503050406030204" pitchFamily="18" charset="0"/>
                                  </a:rPr>
                                </m:ctrlPr>
                              </m:fPr>
                              <m:num>
                                <m:r>
                                  <m:rPr>
                                    <m:sty m:val="p"/>
                                  </m:rPr>
                                  <a:rPr lang="en-US" altLang="zh-CN" sz="2400">
                                    <a:solidFill>
                                      <a:srgbClr val="0000FF"/>
                                    </a:solidFill>
                                    <a:latin typeface="Cambria Math" panose="02040503050406030204" pitchFamily="18" charset="0"/>
                                  </a:rPr>
                                  <m:t>d</m:t>
                                </m:r>
                                <m:r>
                                  <a:rPr lang="en-US" altLang="zh-CN" sz="2400" i="1">
                                    <a:solidFill>
                                      <a:srgbClr val="0000FF"/>
                                    </a:solidFill>
                                    <a:latin typeface="Cambria Math" panose="02040503050406030204" pitchFamily="18" charset="0"/>
                                  </a:rPr>
                                  <m:t>𝑧</m:t>
                                </m:r>
                              </m:num>
                              <m:den>
                                <m:r>
                                  <m:rPr>
                                    <m:sty m:val="p"/>
                                  </m:rPr>
                                  <a:rPr lang="en-US" altLang="zh-CN" sz="2400">
                                    <a:solidFill>
                                      <a:srgbClr val="0000FF"/>
                                    </a:solidFill>
                                    <a:latin typeface="Cambria Math" panose="02040503050406030204" pitchFamily="18" charset="0"/>
                                  </a:rPr>
                                  <m:t>d</m:t>
                                </m:r>
                                <m:r>
                                  <a:rPr lang="en-US" altLang="zh-CN" sz="2400" i="1">
                                    <a:solidFill>
                                      <a:srgbClr val="0000FF"/>
                                    </a:solidFill>
                                    <a:latin typeface="Cambria Math" panose="02040503050406030204" pitchFamily="18" charset="0"/>
                                  </a:rPr>
                                  <m:t>𝑡</m:t>
                                </m:r>
                              </m:den>
                            </m:f>
                          </m:e>
                        </m:d>
                        <m:r>
                          <m:rPr>
                            <m:sty m:val="p"/>
                          </m:rPr>
                          <a:rPr lang="en-US" altLang="zh-CN" sz="2400">
                            <a:solidFill>
                              <a:prstClr val="black"/>
                            </a:solidFill>
                            <a:latin typeface="Cambria Math" panose="02040503050406030204" pitchFamily="18" charset="0"/>
                          </a:rPr>
                          <m:t>d</m:t>
                        </m:r>
                        <m:r>
                          <a:rPr lang="en-US" altLang="zh-CN" sz="2400" i="1">
                            <a:solidFill>
                              <a:prstClr val="black"/>
                            </a:solidFill>
                            <a:latin typeface="Cambria Math" panose="02040503050406030204" pitchFamily="18" charset="0"/>
                          </a:rPr>
                          <m:t>𝑡</m:t>
                        </m:r>
                      </m:e>
                    </m:nary>
                  </m:oMath>
                </a14:m>
                <a:r>
                  <a:rPr lang="en-US" altLang="zh-CN" sz="2400" i="1" dirty="0">
                    <a:solidFill>
                      <a:prstClr val="black"/>
                    </a:solidFill>
                    <a:latin typeface="Cambria Math" panose="02040503050406030204" pitchFamily="18" charset="0"/>
                  </a:rPr>
                  <a:t> </a:t>
                </a:r>
                <a:r>
                  <a:rPr lang="zh-CN" altLang="en-US" dirty="0"/>
                  <a:t> </a:t>
                </a:r>
                <a:endParaRPr lang="en-US" altLang="zh-CN" sz="2400" i="1" dirty="0">
                  <a:solidFill>
                    <a:prstClr val="black"/>
                  </a:solidFill>
                  <a:latin typeface="Cambria Math" panose="02040503050406030204" pitchFamily="18" charset="0"/>
                </a:endParaRPr>
              </a:p>
            </p:txBody>
          </p:sp>
        </mc:Choice>
        <mc:Fallback xmlns="">
          <p:sp>
            <p:nvSpPr>
              <p:cNvPr id="8" name="矩形 7"/>
              <p:cNvSpPr>
                <a:spLocks noRot="1" noChangeAspect="1" noMove="1" noResize="1" noEditPoints="1" noAdjustHandles="1" noChangeArrowheads="1" noChangeShapeType="1" noTextEdit="1"/>
              </p:cNvSpPr>
              <p:nvPr/>
            </p:nvSpPr>
            <p:spPr>
              <a:xfrm>
                <a:off x="1169581" y="4465679"/>
                <a:ext cx="10728252" cy="645048"/>
              </a:xfrm>
              <a:prstGeom prst="rect">
                <a:avLst/>
              </a:prstGeom>
              <a:blipFill>
                <a:blip r:embed="rId7"/>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6703780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094" name="Rectangle 110"/>
          <p:cNvSpPr>
            <a:spLocks noChangeArrowheads="1"/>
          </p:cNvSpPr>
          <p:nvPr/>
        </p:nvSpPr>
        <p:spPr bwMode="auto">
          <a:xfrm>
            <a:off x="1524000" y="0"/>
            <a:ext cx="9144000" cy="2057400"/>
          </a:xfrm>
          <a:prstGeom prst="rect">
            <a:avLst/>
          </a:prstGeom>
          <a:noFill/>
          <a:ln>
            <a:noFill/>
          </a:ln>
          <a:effectLst/>
          <a:extLst>
            <a:ext uri="{909E8E84-426E-40DD-AFC4-6F175D3DCCD1}">
              <a14:hiddenFill xmlns:a14="http://schemas.microsoft.com/office/drawing/2010/main">
                <a:solidFill>
                  <a:srgbClr val="00009B"/>
                </a:solidFill>
              </a14:hiddenFill>
            </a:ext>
            <a:ext uri="{91240B29-F687-4F45-9708-019B960494DF}">
              <a14:hiddenLine xmlns:a14="http://schemas.microsoft.com/office/drawing/2010/main" w="38100" cmpd="dbl">
                <a:solidFill>
                  <a:srgbClr val="0066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0095" name="Rectangle 111"/>
          <p:cNvSpPr>
            <a:spLocks noChangeArrowheads="1"/>
          </p:cNvSpPr>
          <p:nvPr/>
        </p:nvSpPr>
        <p:spPr bwMode="auto">
          <a:xfrm>
            <a:off x="3124200" y="695325"/>
            <a:ext cx="6832600" cy="914400"/>
          </a:xfrm>
          <a:prstGeom prst="rect">
            <a:avLst/>
          </a:prstGeom>
          <a:noFill/>
          <a:ln>
            <a:noFill/>
          </a:ln>
          <a:effectLst/>
          <a:extLst>
            <a:ext uri="{909E8E84-426E-40DD-AFC4-6F175D3DCCD1}">
              <a14:hiddenFill xmlns:a14="http://schemas.microsoft.com/office/drawing/2010/main">
                <a:solidFill>
                  <a:srgbClr val="0033CC"/>
                </a:solidFill>
              </a14:hiddenFill>
            </a:ext>
            <a:ext uri="{91240B29-F687-4F45-9708-019B960494DF}">
              <a14:hiddenLine xmlns:a14="http://schemas.microsoft.com/office/drawing/2010/main" w="76200" cmpd="tri">
                <a:solidFill>
                  <a:srgbClr val="00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a:defRPr sz="4400">
                <a:solidFill>
                  <a:schemeClr val="tx2"/>
                </a:solidFill>
                <a:latin typeface="Arial" panose="020B0604020202020204" pitchFamily="34" charset="0"/>
                <a:ea typeface="宋体" panose="02010600030101010101" pitchFamily="2" charset="-122"/>
              </a:defRPr>
            </a:lvl1pPr>
            <a:lvl2pPr algn="ctr">
              <a:defRPr sz="4400">
                <a:solidFill>
                  <a:schemeClr val="tx2"/>
                </a:solidFill>
                <a:latin typeface="Arial" panose="020B0604020202020204" pitchFamily="34" charset="0"/>
                <a:ea typeface="宋体" panose="02010600030101010101" pitchFamily="2" charset="-122"/>
              </a:defRPr>
            </a:lvl2pPr>
            <a:lvl3pPr algn="ctr">
              <a:defRPr sz="4400">
                <a:solidFill>
                  <a:schemeClr val="tx2"/>
                </a:solidFill>
                <a:latin typeface="Arial" panose="020B0604020202020204" pitchFamily="34" charset="0"/>
                <a:ea typeface="宋体" panose="02010600030101010101" pitchFamily="2" charset="-122"/>
              </a:defRPr>
            </a:lvl3pPr>
            <a:lvl4pPr algn="ctr">
              <a:defRPr sz="4400">
                <a:solidFill>
                  <a:schemeClr val="tx2"/>
                </a:solidFill>
                <a:latin typeface="Arial" panose="020B0604020202020204" pitchFamily="34" charset="0"/>
                <a:ea typeface="宋体" panose="02010600030101010101" pitchFamily="2" charset="-122"/>
              </a:defRPr>
            </a:lvl4pPr>
            <a:lvl5pPr algn="ctr">
              <a:defRPr sz="4400">
                <a:solidFill>
                  <a:schemeClr val="tx2"/>
                </a:solidFill>
                <a:latin typeface="Arial" panose="020B0604020202020204" pitchFamily="34" charset="0"/>
                <a:ea typeface="宋体" panose="02010600030101010101" pitchFamily="2" charset="-122"/>
              </a:defRPr>
            </a:lvl5pPr>
            <a:lvl6pPr marL="457200" algn="ctr"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algn="l"/>
            <a:r>
              <a:rPr lang="zh-CN" altLang="en-US" sz="4000" dirty="0">
                <a:solidFill>
                  <a:schemeClr val="tx1"/>
                </a:solidFill>
                <a:latin typeface="华文行楷" panose="02010800040101010101" pitchFamily="2" charset="-122"/>
                <a:ea typeface="华文新魏" panose="02010800040101010101" pitchFamily="2" charset="-122"/>
              </a:rPr>
              <a:t>第一节</a:t>
            </a:r>
            <a:r>
              <a:rPr lang="zh-CN" altLang="en-US" sz="4000" dirty="0">
                <a:solidFill>
                  <a:schemeClr val="tx1"/>
                </a:solidFill>
                <a:ea typeface="华文新魏" panose="02010800040101010101" pitchFamily="2" charset="-122"/>
              </a:rPr>
              <a:t>对弧长的曲线积分</a:t>
            </a:r>
            <a:r>
              <a:rPr lang="zh-CN" altLang="en-US" dirty="0"/>
              <a:t> </a:t>
            </a:r>
          </a:p>
        </p:txBody>
      </p:sp>
      <p:sp>
        <p:nvSpPr>
          <p:cNvPr id="170096" name="Text Box 112"/>
          <p:cNvSpPr txBox="1">
            <a:spLocks noChangeArrowheads="1"/>
          </p:cNvSpPr>
          <p:nvPr/>
        </p:nvSpPr>
        <p:spPr bwMode="auto">
          <a:xfrm>
            <a:off x="3022600" y="2387600"/>
            <a:ext cx="6934200" cy="579438"/>
          </a:xfrm>
          <a:prstGeom prst="rect">
            <a:avLst/>
          </a:prstGeom>
          <a:noFill/>
          <a:ln>
            <a:noFill/>
          </a:ln>
          <a:effectLst/>
          <a:extLst>
            <a:ext uri="{909E8E84-426E-40DD-AFC4-6F175D3DCCD1}">
              <a14:hiddenFill xmlns:a14="http://schemas.microsoft.com/office/drawing/2010/main">
                <a:solidFill>
                  <a:srgbClr val="FF9900"/>
                </a:solidFill>
              </a14:hiddenFill>
            </a:ext>
            <a:ext uri="{91240B29-F687-4F45-9708-019B960494DF}">
              <a14:hiddenLine xmlns:a14="http://schemas.microsoft.com/office/drawing/2010/main" w="9525">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20000"/>
              </a:spcBef>
            </a:pPr>
            <a:r>
              <a:rPr kumimoji="1" lang="zh-CN" altLang="en-US" sz="3200" b="1">
                <a:latin typeface="Times New Roman" panose="02020603050405020304" pitchFamily="18" charset="0"/>
                <a:ea typeface="黑体" panose="02010609060101010101" pitchFamily="49" charset="-122"/>
              </a:rPr>
              <a:t>一、对弧长的曲线积分的概念与性质</a:t>
            </a:r>
          </a:p>
        </p:txBody>
      </p:sp>
      <p:sp>
        <p:nvSpPr>
          <p:cNvPr id="170097" name="Text Box 113"/>
          <p:cNvSpPr txBox="1">
            <a:spLocks noChangeArrowheads="1"/>
          </p:cNvSpPr>
          <p:nvPr/>
        </p:nvSpPr>
        <p:spPr bwMode="auto">
          <a:xfrm>
            <a:off x="3009900" y="3530600"/>
            <a:ext cx="6172200" cy="579438"/>
          </a:xfrm>
          <a:prstGeom prst="rect">
            <a:avLst/>
          </a:prstGeom>
          <a:noFill/>
          <a:ln>
            <a:noFill/>
          </a:ln>
          <a:effectLst/>
          <a:extLst>
            <a:ext uri="{909E8E84-426E-40DD-AFC4-6F175D3DCCD1}">
              <a14:hiddenFill xmlns:a14="http://schemas.microsoft.com/office/drawing/2010/main">
                <a:solidFill>
                  <a:srgbClr val="FF9900"/>
                </a:solidFill>
              </a14:hiddenFill>
            </a:ext>
            <a:ext uri="{91240B29-F687-4F45-9708-019B960494DF}">
              <a14:hiddenLine xmlns:a14="http://schemas.microsoft.com/office/drawing/2010/main" w="9525">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20000"/>
              </a:spcBef>
            </a:pPr>
            <a:r>
              <a:rPr kumimoji="1" lang="zh-CN" altLang="en-US" sz="3200" b="1">
                <a:latin typeface="Times New Roman" panose="02020603050405020304" pitchFamily="18" charset="0"/>
                <a:ea typeface="黑体" panose="02010609060101010101" pitchFamily="49" charset="-122"/>
              </a:rPr>
              <a:t>二、对弧长的曲线积分的计算法</a:t>
            </a:r>
          </a:p>
        </p:txBody>
      </p:sp>
      <p:sp>
        <p:nvSpPr>
          <p:cNvPr id="170105" name="AutoShape 121">
            <a:hlinkClick r:id="rId2" action="ppaction://hlinksldjump" highlightClick="1"/>
          </p:cNvPr>
          <p:cNvSpPr>
            <a:spLocks noChangeArrowheads="1"/>
          </p:cNvSpPr>
          <p:nvPr/>
        </p:nvSpPr>
        <p:spPr bwMode="auto">
          <a:xfrm>
            <a:off x="3505200" y="3886200"/>
            <a:ext cx="6019800" cy="457200"/>
          </a:xfrm>
          <a:prstGeom prst="actionButtonBlank">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 name="日期占位符 1"/>
          <p:cNvSpPr>
            <a:spLocks noGrp="1"/>
          </p:cNvSpPr>
          <p:nvPr>
            <p:ph type="dt" sz="half" idx="10"/>
          </p:nvPr>
        </p:nvSpPr>
        <p:spPr/>
        <p:txBody>
          <a:bodyPr/>
          <a:lstStyle/>
          <a:p>
            <a:fld id="{A7256304-6389-4F12-93DA-F004724F5B43}" type="datetime11">
              <a:rPr lang="zh-CN" altLang="en-US" smtClean="0"/>
              <a:t>08:53:15</a:t>
            </a:fld>
            <a:endParaRPr lang="en-US" altLang="zh-CN"/>
          </a:p>
        </p:txBody>
      </p:sp>
    </p:spTree>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E7F4D896-E0DB-4AB2-9347-AB9498A60F30}" type="datetime11">
              <a:rPr lang="zh-CN" altLang="en-US" smtClean="0"/>
              <a:t>08:53:16</a:t>
            </a:fld>
            <a:endParaRPr lang="en-US" altLang="zh-CN"/>
          </a:p>
        </p:txBody>
      </p:sp>
      <p:sp>
        <p:nvSpPr>
          <p:cNvPr id="3" name="矩形 2"/>
          <p:cNvSpPr/>
          <p:nvPr/>
        </p:nvSpPr>
        <p:spPr>
          <a:xfrm>
            <a:off x="1029878" y="443031"/>
            <a:ext cx="745717" cy="523220"/>
          </a:xfrm>
          <a:prstGeom prst="rect">
            <a:avLst/>
          </a:prstGeom>
        </p:spPr>
        <p:txBody>
          <a:bodyPr wrap="none">
            <a:spAutoFit/>
          </a:bodyPr>
          <a:lstStyle/>
          <a:p>
            <a:r>
              <a:rPr lang="zh-CN" altLang="en-US" sz="2800" b="1" dirty="0">
                <a:solidFill>
                  <a:schemeClr val="accent2"/>
                </a:solidFill>
                <a:ea typeface="黑体" panose="02010609060101010101" pitchFamily="49" charset="-122"/>
              </a:rPr>
              <a:t>例</a:t>
            </a:r>
            <a:r>
              <a:rPr lang="en-US" altLang="zh-CN" sz="2800" b="1" dirty="0">
                <a:solidFill>
                  <a:schemeClr val="accent2"/>
                </a:solidFill>
                <a:ea typeface="黑体" panose="02010609060101010101" pitchFamily="49" charset="-122"/>
              </a:rPr>
              <a:t>1</a:t>
            </a:r>
            <a:endParaRPr lang="zh-CN" altLang="en-US" sz="2800" dirty="0"/>
          </a:p>
        </p:txBody>
      </p:sp>
      <mc:AlternateContent xmlns:mc="http://schemas.openxmlformats.org/markup-compatibility/2006" xmlns:a14="http://schemas.microsoft.com/office/drawing/2010/main">
        <mc:Choice Requires="a14">
          <p:sp>
            <p:nvSpPr>
              <p:cNvPr id="4" name="矩形 3"/>
              <p:cNvSpPr/>
              <p:nvPr/>
            </p:nvSpPr>
            <p:spPr>
              <a:xfrm>
                <a:off x="1775595" y="399333"/>
                <a:ext cx="9622078" cy="624338"/>
              </a:xfrm>
              <a:prstGeom prst="rect">
                <a:avLst/>
              </a:prstGeom>
            </p:spPr>
            <p:txBody>
              <a:bodyPr wrap="square">
                <a:spAutoFit/>
              </a:bodyPr>
              <a:lstStyle/>
              <a:p>
                <a:pPr lvl="0">
                  <a:spcBef>
                    <a:spcPct val="50000"/>
                  </a:spcBef>
                </a:pPr>
                <a:r>
                  <a:rPr lang="zh-CN" altLang="en-US" sz="2400" dirty="0"/>
                  <a:t>计算</a:t>
                </a:r>
                <a14:m>
                  <m:oMath xmlns:m="http://schemas.openxmlformats.org/officeDocument/2006/math">
                    <m:nary>
                      <m:naryPr>
                        <m:ctrlPr>
                          <a:rPr lang="en-US" altLang="zh-CN" sz="2400" i="1" smtClean="0">
                            <a:solidFill>
                              <a:schemeClr val="tx1"/>
                            </a:solidFill>
                            <a:latin typeface="Cambria Math" panose="02040503050406030204" pitchFamily="18" charset="0"/>
                          </a:rPr>
                        </m:ctrlPr>
                      </m:naryPr>
                      <m:sub>
                        <m:r>
                          <m:rPr>
                            <m:brk m:alnAt="23"/>
                          </m:rPr>
                          <a:rPr lang="en-US" altLang="zh-CN" sz="2400" i="1">
                            <a:solidFill>
                              <a:schemeClr val="tx1"/>
                            </a:solidFill>
                            <a:latin typeface="Cambria Math" panose="02040503050406030204" pitchFamily="18" charset="0"/>
                          </a:rPr>
                          <m:t>𝐿</m:t>
                        </m:r>
                      </m:sub>
                      <m:sup/>
                      <m:e>
                        <m:r>
                          <a:rPr lang="en-US" altLang="zh-CN" sz="2400" b="0" i="1" smtClean="0">
                            <a:solidFill>
                              <a:schemeClr val="tx1"/>
                            </a:solidFill>
                            <a:latin typeface="Cambria Math" panose="02040503050406030204" pitchFamily="18" charset="0"/>
                          </a:rPr>
                          <m:t>𝑥𝑦</m:t>
                        </m:r>
                        <m:r>
                          <m:rPr>
                            <m:sty m:val="p"/>
                          </m:rPr>
                          <a:rPr lang="en-US" altLang="zh-CN" sz="2400">
                            <a:solidFill>
                              <a:schemeClr val="tx1"/>
                            </a:solidFill>
                            <a:latin typeface="Cambria Math" panose="02040503050406030204" pitchFamily="18" charset="0"/>
                          </a:rPr>
                          <m:t>d</m:t>
                        </m:r>
                        <m:r>
                          <a:rPr lang="en-US" altLang="zh-CN" sz="2400" b="0" i="1" smtClean="0">
                            <a:solidFill>
                              <a:schemeClr val="tx1"/>
                            </a:solidFill>
                            <a:latin typeface="Cambria Math" panose="02040503050406030204" pitchFamily="18" charset="0"/>
                          </a:rPr>
                          <m:t>𝑥</m:t>
                        </m:r>
                      </m:e>
                    </m:nary>
                  </m:oMath>
                </a14:m>
                <a:r>
                  <a:rPr lang="zh-CN" altLang="en-US" sz="2400" dirty="0"/>
                  <a:t>其中</a:t>
                </a:r>
                <a14:m>
                  <m:oMath xmlns:m="http://schemas.openxmlformats.org/officeDocument/2006/math">
                    <m:r>
                      <m:rPr>
                        <m:brk m:alnAt="23"/>
                      </m:rPr>
                      <a:rPr lang="en-US" altLang="zh-CN" sz="2400" i="1">
                        <a:solidFill>
                          <a:prstClr val="black"/>
                        </a:solidFill>
                        <a:latin typeface="Cambria Math" panose="02040503050406030204" pitchFamily="18" charset="0"/>
                      </a:rPr>
                      <m:t>𝐿</m:t>
                    </m:r>
                  </m:oMath>
                </a14:m>
                <a:r>
                  <a:rPr lang="en-US" altLang="zh-CN" sz="2400" dirty="0"/>
                  <a:t> </a:t>
                </a:r>
                <a:r>
                  <a:rPr lang="zh-CN" altLang="zh-CN" sz="2400" dirty="0"/>
                  <a:t>为沿抛物线</a:t>
                </a:r>
                <a14:m>
                  <m:oMath xmlns:m="http://schemas.openxmlformats.org/officeDocument/2006/math">
                    <m:sSup>
                      <m:sSupPr>
                        <m:ctrlPr>
                          <a:rPr lang="en-US" altLang="zh-CN" sz="2400" i="1">
                            <a:solidFill>
                              <a:prstClr val="black"/>
                            </a:solidFill>
                            <a:latin typeface="Cambria Math" panose="02040503050406030204" pitchFamily="18" charset="0"/>
                          </a:rPr>
                        </m:ctrlPr>
                      </m:sSupPr>
                      <m:e>
                        <m:r>
                          <a:rPr lang="en-US" altLang="zh-CN" sz="2400" b="0" i="1" smtClean="0">
                            <a:solidFill>
                              <a:prstClr val="black"/>
                            </a:solidFill>
                            <a:latin typeface="Cambria Math" panose="02040503050406030204" pitchFamily="18" charset="0"/>
                          </a:rPr>
                          <m:t>𝑦</m:t>
                        </m:r>
                      </m:e>
                      <m:sup>
                        <m:r>
                          <a:rPr lang="en-US" altLang="zh-CN" sz="2400" i="1">
                            <a:solidFill>
                              <a:prstClr val="black"/>
                            </a:solidFill>
                            <a:latin typeface="Cambria Math" panose="02040503050406030204" pitchFamily="18" charset="0"/>
                          </a:rPr>
                          <m:t>2</m:t>
                        </m:r>
                      </m:sup>
                    </m:sSup>
                    <m:r>
                      <a:rPr lang="en-US" altLang="zh-CN" sz="2400" b="0" i="1" smtClean="0">
                        <a:solidFill>
                          <a:prstClr val="black"/>
                        </a:solidFill>
                        <a:latin typeface="Cambria Math" panose="02040503050406030204" pitchFamily="18" charset="0"/>
                      </a:rPr>
                      <m:t>=</m:t>
                    </m:r>
                    <m:r>
                      <a:rPr lang="en-US" altLang="zh-CN" sz="2400" b="0" i="1" smtClean="0">
                        <a:solidFill>
                          <a:prstClr val="black"/>
                        </a:solidFill>
                        <a:latin typeface="Cambria Math" panose="02040503050406030204" pitchFamily="18" charset="0"/>
                      </a:rPr>
                      <m:t>𝑥</m:t>
                    </m:r>
                  </m:oMath>
                </a14:m>
                <a:r>
                  <a:rPr lang="zh-CN" altLang="en-US" sz="2400" dirty="0"/>
                  <a:t>上从点</a:t>
                </a:r>
                <a14:m>
                  <m:oMath xmlns:m="http://schemas.openxmlformats.org/officeDocument/2006/math">
                    <m:r>
                      <a:rPr kumimoji="1" lang="en-US" altLang="zh-CN" sz="2400" b="0" i="1" dirty="0" smtClean="0">
                        <a:solidFill>
                          <a:srgbClr val="000000"/>
                        </a:solidFill>
                        <a:latin typeface="Cambria Math" panose="02040503050406030204" pitchFamily="18" charset="0"/>
                      </a:rPr>
                      <m:t>𝐴</m:t>
                    </m:r>
                    <m:d>
                      <m:dPr>
                        <m:ctrlPr>
                          <a:rPr lang="zh-CN" altLang="en-US" sz="2400" i="1">
                            <a:solidFill>
                              <a:prstClr val="black"/>
                            </a:solidFill>
                            <a:latin typeface="Cambria Math" panose="02040503050406030204" pitchFamily="18" charset="0"/>
                          </a:rPr>
                        </m:ctrlPr>
                      </m:dPr>
                      <m:e>
                        <m:r>
                          <a:rPr lang="en-US" altLang="zh-CN" sz="2400" b="0" i="1" smtClean="0">
                            <a:solidFill>
                              <a:prstClr val="black"/>
                            </a:solidFill>
                            <a:latin typeface="Cambria Math" panose="02040503050406030204" pitchFamily="18" charset="0"/>
                          </a:rPr>
                          <m:t>1,−1</m:t>
                        </m:r>
                      </m:e>
                    </m:d>
                  </m:oMath>
                </a14:m>
                <a:r>
                  <a:rPr lang="zh-CN" altLang="en-US" sz="2400" dirty="0"/>
                  <a:t>到点</a:t>
                </a:r>
                <a14:m>
                  <m:oMath xmlns:m="http://schemas.openxmlformats.org/officeDocument/2006/math">
                    <m:r>
                      <a:rPr kumimoji="1" lang="en-US" altLang="zh-CN" sz="2400" b="0" i="1" dirty="0" smtClean="0">
                        <a:solidFill>
                          <a:srgbClr val="000000"/>
                        </a:solidFill>
                        <a:latin typeface="Cambria Math" panose="02040503050406030204" pitchFamily="18" charset="0"/>
                      </a:rPr>
                      <m:t>𝐵</m:t>
                    </m:r>
                    <m:d>
                      <m:dPr>
                        <m:ctrlPr>
                          <a:rPr lang="zh-CN" altLang="en-US" sz="2400" i="1">
                            <a:solidFill>
                              <a:prstClr val="black"/>
                            </a:solidFill>
                            <a:latin typeface="Cambria Math" panose="02040503050406030204" pitchFamily="18" charset="0"/>
                          </a:rPr>
                        </m:ctrlPr>
                      </m:dPr>
                      <m:e>
                        <m:r>
                          <a:rPr lang="en-US" altLang="zh-CN" sz="2400" i="1">
                            <a:solidFill>
                              <a:prstClr val="black"/>
                            </a:solidFill>
                            <a:latin typeface="Cambria Math" panose="02040503050406030204" pitchFamily="18" charset="0"/>
                          </a:rPr>
                          <m:t>1,1</m:t>
                        </m:r>
                      </m:e>
                    </m:d>
                  </m:oMath>
                </a14:m>
                <a:r>
                  <a:rPr lang="zh-CN" altLang="en-US" sz="2400" dirty="0"/>
                  <a:t>的弧。</a:t>
                </a:r>
              </a:p>
            </p:txBody>
          </p:sp>
        </mc:Choice>
        <mc:Fallback xmlns="">
          <p:sp>
            <p:nvSpPr>
              <p:cNvPr id="4" name="矩形 3"/>
              <p:cNvSpPr>
                <a:spLocks noRot="1" noChangeAspect="1" noMove="1" noResize="1" noEditPoints="1" noAdjustHandles="1" noChangeArrowheads="1" noChangeShapeType="1" noTextEdit="1"/>
              </p:cNvSpPr>
              <p:nvPr/>
            </p:nvSpPr>
            <p:spPr>
              <a:xfrm>
                <a:off x="1775595" y="399333"/>
                <a:ext cx="9622078" cy="624338"/>
              </a:xfrm>
              <a:prstGeom prst="rect">
                <a:avLst/>
              </a:prstGeom>
              <a:blipFill>
                <a:blip r:embed="rId3"/>
                <a:stretch>
                  <a:fillRect l="-950" r="-887" b="-9804"/>
                </a:stretch>
              </a:blipFill>
            </p:spPr>
            <p:txBody>
              <a:bodyPr/>
              <a:lstStyle/>
              <a:p>
                <a:r>
                  <a:rPr lang="zh-CN" altLang="en-US">
                    <a:noFill/>
                  </a:rPr>
                  <a:t> </a:t>
                </a:r>
              </a:p>
            </p:txBody>
          </p:sp>
        </mc:Fallback>
      </mc:AlternateContent>
      <p:sp>
        <p:nvSpPr>
          <p:cNvPr id="6" name="矩形 5"/>
          <p:cNvSpPr/>
          <p:nvPr/>
        </p:nvSpPr>
        <p:spPr>
          <a:xfrm>
            <a:off x="1029878" y="1067369"/>
            <a:ext cx="906017" cy="523220"/>
          </a:xfrm>
          <a:prstGeom prst="rect">
            <a:avLst/>
          </a:prstGeom>
        </p:spPr>
        <p:txBody>
          <a:bodyPr wrap="none">
            <a:spAutoFit/>
          </a:bodyPr>
          <a:lstStyle/>
          <a:p>
            <a:r>
              <a:rPr kumimoji="1" lang="zh-CN" altLang="en-US" sz="2800" b="1" dirty="0">
                <a:solidFill>
                  <a:srgbClr val="ED7D31"/>
                </a:solidFill>
                <a:latin typeface="Times New Roman" panose="02020603050405020304" pitchFamily="18" charset="0"/>
                <a:ea typeface="黑体" panose="02010609060101010101" pitchFamily="49" charset="-122"/>
              </a:rPr>
              <a:t>解：</a:t>
            </a:r>
            <a:endParaRPr lang="zh-CN" altLang="en-US" dirty="0"/>
          </a:p>
        </p:txBody>
      </p:sp>
      <p:grpSp>
        <p:nvGrpSpPr>
          <p:cNvPr id="9" name="Group 33"/>
          <p:cNvGrpSpPr>
            <a:grpSpLocks/>
          </p:cNvGrpSpPr>
          <p:nvPr/>
        </p:nvGrpSpPr>
        <p:grpSpPr bwMode="auto">
          <a:xfrm>
            <a:off x="10070921" y="3966582"/>
            <a:ext cx="1818588" cy="1744233"/>
            <a:chOff x="3984" y="768"/>
            <a:chExt cx="1632" cy="1625"/>
          </a:xfrm>
        </p:grpSpPr>
        <p:sp>
          <p:nvSpPr>
            <p:cNvPr id="10" name="Freeform 34"/>
            <p:cNvSpPr>
              <a:spLocks/>
            </p:cNvSpPr>
            <p:nvPr/>
          </p:nvSpPr>
          <p:spPr bwMode="auto">
            <a:xfrm>
              <a:off x="4224" y="1008"/>
              <a:ext cx="672" cy="1344"/>
            </a:xfrm>
            <a:custGeom>
              <a:avLst/>
              <a:gdLst>
                <a:gd name="T0" fmla="*/ 672 w 672"/>
                <a:gd name="T1" fmla="*/ 0 h 1344"/>
                <a:gd name="T2" fmla="*/ 192 w 672"/>
                <a:gd name="T3" fmla="*/ 336 h 1344"/>
                <a:gd name="T4" fmla="*/ 0 w 672"/>
                <a:gd name="T5" fmla="*/ 672 h 1344"/>
                <a:gd name="T6" fmla="*/ 192 w 672"/>
                <a:gd name="T7" fmla="*/ 1008 h 1344"/>
                <a:gd name="T8" fmla="*/ 672 w 672"/>
                <a:gd name="T9" fmla="*/ 1344 h 1344"/>
              </a:gdLst>
              <a:ahLst/>
              <a:cxnLst>
                <a:cxn ang="0">
                  <a:pos x="T0" y="T1"/>
                </a:cxn>
                <a:cxn ang="0">
                  <a:pos x="T2" y="T3"/>
                </a:cxn>
                <a:cxn ang="0">
                  <a:pos x="T4" y="T5"/>
                </a:cxn>
                <a:cxn ang="0">
                  <a:pos x="T6" y="T7"/>
                </a:cxn>
                <a:cxn ang="0">
                  <a:pos x="T8" y="T9"/>
                </a:cxn>
              </a:cxnLst>
              <a:rect l="0" t="0" r="r" b="b"/>
              <a:pathLst>
                <a:path w="672" h="1344">
                  <a:moveTo>
                    <a:pt x="672" y="0"/>
                  </a:moveTo>
                  <a:cubicBezTo>
                    <a:pt x="488" y="112"/>
                    <a:pt x="304" y="224"/>
                    <a:pt x="192" y="336"/>
                  </a:cubicBezTo>
                  <a:cubicBezTo>
                    <a:pt x="80" y="448"/>
                    <a:pt x="0" y="560"/>
                    <a:pt x="0" y="672"/>
                  </a:cubicBezTo>
                  <a:cubicBezTo>
                    <a:pt x="0" y="784"/>
                    <a:pt x="80" y="896"/>
                    <a:pt x="192" y="1008"/>
                  </a:cubicBezTo>
                  <a:cubicBezTo>
                    <a:pt x="304" y="1120"/>
                    <a:pt x="488" y="1232"/>
                    <a:pt x="672" y="1344"/>
                  </a:cubicBezTo>
                </a:path>
              </a:pathLst>
            </a:custGeom>
            <a:noFill/>
            <a:ln w="1905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 name="Line 35"/>
            <p:cNvSpPr>
              <a:spLocks noChangeShapeType="1"/>
            </p:cNvSpPr>
            <p:nvPr/>
          </p:nvSpPr>
          <p:spPr bwMode="auto">
            <a:xfrm>
              <a:off x="3984" y="1680"/>
              <a:ext cx="1344" cy="0"/>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Line 36"/>
            <p:cNvSpPr>
              <a:spLocks noChangeShapeType="1"/>
            </p:cNvSpPr>
            <p:nvPr/>
          </p:nvSpPr>
          <p:spPr bwMode="auto">
            <a:xfrm flipV="1">
              <a:off x="4224" y="864"/>
              <a:ext cx="0" cy="1488"/>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13" name="Object 37"/>
            <p:cNvGraphicFramePr>
              <a:graphicFrameLocks noChangeAspect="1"/>
            </p:cNvGraphicFramePr>
            <p:nvPr/>
          </p:nvGraphicFramePr>
          <p:xfrm>
            <a:off x="4890" y="768"/>
            <a:ext cx="613" cy="246"/>
          </p:xfrm>
          <a:graphic>
            <a:graphicData uri="http://schemas.openxmlformats.org/presentationml/2006/ole">
              <mc:AlternateContent xmlns:mc="http://schemas.openxmlformats.org/markup-compatibility/2006">
                <mc:Choice xmlns:v="urn:schemas-microsoft-com:vml" Requires="v">
                  <p:oleObj spid="_x0000_s431438" name="Equation" r:id="rId4" imgW="1015920" imgH="406080" progId="Equation.3">
                    <p:embed/>
                  </p:oleObj>
                </mc:Choice>
                <mc:Fallback>
                  <p:oleObj name="Equation" r:id="rId4" imgW="1015920" imgH="406080" progId="Equation.3">
                    <p:embed/>
                    <p:pic>
                      <p:nvPicPr>
                        <p:cNvPr id="242725" name="Object 3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90" y="768"/>
                          <a:ext cx="613" cy="2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 name="Object 38"/>
            <p:cNvGraphicFramePr>
              <a:graphicFrameLocks noChangeAspect="1"/>
            </p:cNvGraphicFramePr>
            <p:nvPr/>
          </p:nvGraphicFramePr>
          <p:xfrm>
            <a:off x="4879" y="2147"/>
            <a:ext cx="737" cy="246"/>
          </p:xfrm>
          <a:graphic>
            <a:graphicData uri="http://schemas.openxmlformats.org/presentationml/2006/ole">
              <mc:AlternateContent xmlns:mc="http://schemas.openxmlformats.org/markup-compatibility/2006">
                <mc:Choice xmlns:v="urn:schemas-microsoft-com:vml" Requires="v">
                  <p:oleObj spid="_x0000_s431439" name="Equation" r:id="rId6" imgW="1218960" imgH="406080" progId="Equation.3">
                    <p:embed/>
                  </p:oleObj>
                </mc:Choice>
                <mc:Fallback>
                  <p:oleObj name="Equation" r:id="rId6" imgW="1218960" imgH="406080" progId="Equation.3">
                    <p:embed/>
                    <p:pic>
                      <p:nvPicPr>
                        <p:cNvPr id="242726" name="Object 3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79" y="2147"/>
                          <a:ext cx="737" cy="2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 name="Object 39"/>
            <p:cNvGraphicFramePr>
              <a:graphicFrameLocks noChangeAspect="1"/>
            </p:cNvGraphicFramePr>
            <p:nvPr/>
          </p:nvGraphicFramePr>
          <p:xfrm>
            <a:off x="4040" y="1704"/>
            <a:ext cx="136" cy="152"/>
          </p:xfrm>
          <a:graphic>
            <a:graphicData uri="http://schemas.openxmlformats.org/presentationml/2006/ole">
              <mc:AlternateContent xmlns:mc="http://schemas.openxmlformats.org/markup-compatibility/2006">
                <mc:Choice xmlns:v="urn:schemas-microsoft-com:vml" Requires="v">
                  <p:oleObj spid="_x0000_s431440" name="Equation" r:id="rId8" imgW="215640" imgH="241200" progId="Equation.3">
                    <p:embed/>
                  </p:oleObj>
                </mc:Choice>
                <mc:Fallback>
                  <p:oleObj name="Equation" r:id="rId8" imgW="215640" imgH="241200" progId="Equation.3">
                    <p:embed/>
                    <p:pic>
                      <p:nvPicPr>
                        <p:cNvPr id="242727" name="Object 3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040" y="1704"/>
                          <a:ext cx="136" cy="1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6" name="Object 40"/>
            <p:cNvGraphicFramePr>
              <a:graphicFrameLocks noChangeAspect="1"/>
            </p:cNvGraphicFramePr>
            <p:nvPr/>
          </p:nvGraphicFramePr>
          <p:xfrm>
            <a:off x="4273" y="824"/>
            <a:ext cx="152" cy="200"/>
          </p:xfrm>
          <a:graphic>
            <a:graphicData uri="http://schemas.openxmlformats.org/presentationml/2006/ole">
              <mc:AlternateContent xmlns:mc="http://schemas.openxmlformats.org/markup-compatibility/2006">
                <mc:Choice xmlns:v="urn:schemas-microsoft-com:vml" Requires="v">
                  <p:oleObj spid="_x0000_s431441" name="Equation" r:id="rId10" imgW="241200" imgH="317160" progId="Equation.3">
                    <p:embed/>
                  </p:oleObj>
                </mc:Choice>
                <mc:Fallback>
                  <p:oleObj name="Equation" r:id="rId10" imgW="241200" imgH="317160" progId="Equation.3">
                    <p:embed/>
                    <p:pic>
                      <p:nvPicPr>
                        <p:cNvPr id="242728" name="Object 40"/>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273" y="824"/>
                          <a:ext cx="152" cy="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7" name="Object 41"/>
            <p:cNvGraphicFramePr>
              <a:graphicFrameLocks noChangeAspect="1"/>
            </p:cNvGraphicFramePr>
            <p:nvPr/>
          </p:nvGraphicFramePr>
          <p:xfrm>
            <a:off x="5280" y="1704"/>
            <a:ext cx="144" cy="152"/>
          </p:xfrm>
          <a:graphic>
            <a:graphicData uri="http://schemas.openxmlformats.org/presentationml/2006/ole">
              <mc:AlternateContent xmlns:mc="http://schemas.openxmlformats.org/markup-compatibility/2006">
                <mc:Choice xmlns:v="urn:schemas-microsoft-com:vml" Requires="v">
                  <p:oleObj spid="_x0000_s431442" name="Equation" r:id="rId12" imgW="228600" imgH="241200" progId="Equation.3">
                    <p:embed/>
                  </p:oleObj>
                </mc:Choice>
                <mc:Fallback>
                  <p:oleObj name="Equation" r:id="rId12" imgW="228600" imgH="241200" progId="Equation.3">
                    <p:embed/>
                    <p:pic>
                      <p:nvPicPr>
                        <p:cNvPr id="242729" name="Object 41"/>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280" y="1704"/>
                          <a:ext cx="144" cy="1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8" name="Line 42"/>
            <p:cNvSpPr>
              <a:spLocks noChangeShapeType="1"/>
            </p:cNvSpPr>
            <p:nvPr/>
          </p:nvSpPr>
          <p:spPr bwMode="auto">
            <a:xfrm flipH="1" flipV="1">
              <a:off x="4486" y="2095"/>
              <a:ext cx="170" cy="113"/>
            </a:xfrm>
            <a:prstGeom prst="line">
              <a:avLst/>
            </a:prstGeom>
            <a:noFill/>
            <a:ln w="28575">
              <a:solidFill>
                <a:schemeClr va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mc:AlternateContent xmlns:mc="http://schemas.openxmlformats.org/markup-compatibility/2006" xmlns:a14="http://schemas.microsoft.com/office/drawing/2010/main">
        <mc:Choice Requires="a14">
          <p:sp>
            <p:nvSpPr>
              <p:cNvPr id="19" name="矩形 18"/>
              <p:cNvSpPr/>
              <p:nvPr/>
            </p:nvSpPr>
            <p:spPr>
              <a:xfrm>
                <a:off x="1739409" y="1516631"/>
                <a:ext cx="3309752" cy="624338"/>
              </a:xfrm>
              <a:prstGeom prst="rect">
                <a:avLst/>
              </a:prstGeom>
            </p:spPr>
            <p:txBody>
              <a:bodyPr wrap="none">
                <a:spAutoFit/>
              </a:bodyPr>
              <a:lstStyle/>
              <a:p>
                <a14:m>
                  <m:oMath xmlns:m="http://schemas.openxmlformats.org/officeDocument/2006/math">
                    <m:nary>
                      <m:naryPr>
                        <m:ctrlPr>
                          <a:rPr lang="en-US" altLang="zh-CN" sz="2400" i="1" smtClean="0">
                            <a:solidFill>
                              <a:prstClr val="black"/>
                            </a:solidFill>
                            <a:latin typeface="Cambria Math" panose="02040503050406030204" pitchFamily="18" charset="0"/>
                          </a:rPr>
                        </m:ctrlPr>
                      </m:naryPr>
                      <m:sub>
                        <m:r>
                          <m:rPr>
                            <m:brk m:alnAt="23"/>
                          </m:rPr>
                          <a:rPr lang="en-US" altLang="zh-CN" sz="2400" i="1">
                            <a:solidFill>
                              <a:prstClr val="black"/>
                            </a:solidFill>
                            <a:latin typeface="Cambria Math" panose="02040503050406030204" pitchFamily="18" charset="0"/>
                          </a:rPr>
                          <m:t>𝐿</m:t>
                        </m:r>
                      </m:sub>
                      <m:sup/>
                      <m:e>
                        <m:r>
                          <a:rPr lang="en-US" altLang="zh-CN" sz="2400" i="1">
                            <a:solidFill>
                              <a:prstClr val="black"/>
                            </a:solidFill>
                            <a:latin typeface="Cambria Math" panose="02040503050406030204" pitchFamily="18" charset="0"/>
                          </a:rPr>
                          <m:t>𝑥𝑦</m:t>
                        </m:r>
                        <m:r>
                          <m:rPr>
                            <m:sty m:val="p"/>
                          </m:rPr>
                          <a:rPr lang="en-US" altLang="zh-CN" sz="2400">
                            <a:solidFill>
                              <a:prstClr val="black"/>
                            </a:solidFill>
                            <a:latin typeface="Cambria Math" panose="02040503050406030204" pitchFamily="18" charset="0"/>
                          </a:rPr>
                          <m:t>d</m:t>
                        </m:r>
                        <m:r>
                          <a:rPr lang="en-US" altLang="zh-CN" sz="2400" i="1">
                            <a:solidFill>
                              <a:prstClr val="black"/>
                            </a:solidFill>
                            <a:latin typeface="Cambria Math" panose="02040503050406030204" pitchFamily="18" charset="0"/>
                          </a:rPr>
                          <m:t>𝑥</m:t>
                        </m:r>
                      </m:e>
                    </m:nary>
                    <m:r>
                      <a:rPr lang="en-US" altLang="zh-CN" sz="2400" b="0" i="1" smtClean="0">
                        <a:solidFill>
                          <a:prstClr val="black"/>
                        </a:solidFill>
                        <a:latin typeface="Cambria Math" panose="02040503050406030204" pitchFamily="18" charset="0"/>
                      </a:rPr>
                      <m:t>=</m:t>
                    </m:r>
                    <m:nary>
                      <m:naryPr>
                        <m:ctrlPr>
                          <a:rPr lang="en-US" altLang="zh-CN" sz="2400" i="1">
                            <a:solidFill>
                              <a:prstClr val="black"/>
                            </a:solidFill>
                            <a:latin typeface="Cambria Math" panose="02040503050406030204" pitchFamily="18" charset="0"/>
                          </a:rPr>
                        </m:ctrlPr>
                      </m:naryPr>
                      <m:sub>
                        <m:r>
                          <a:rPr lang="en-US" altLang="zh-CN" sz="2400" b="0" i="1" smtClean="0">
                            <a:solidFill>
                              <a:prstClr val="black"/>
                            </a:solidFill>
                            <a:latin typeface="Cambria Math" panose="02040503050406030204" pitchFamily="18" charset="0"/>
                          </a:rPr>
                          <m:t>−1</m:t>
                        </m:r>
                      </m:sub>
                      <m:sup>
                        <m:r>
                          <a:rPr lang="en-US" altLang="zh-CN" sz="2400" b="0" i="1" smtClean="0">
                            <a:solidFill>
                              <a:prstClr val="black"/>
                            </a:solidFill>
                            <a:latin typeface="Cambria Math" panose="02040503050406030204" pitchFamily="18" charset="0"/>
                          </a:rPr>
                          <m:t>1</m:t>
                        </m:r>
                      </m:sup>
                      <m:e>
                        <m:sSup>
                          <m:sSupPr>
                            <m:ctrlPr>
                              <a:rPr lang="en-US" altLang="zh-CN" sz="2400" i="1">
                                <a:solidFill>
                                  <a:prstClr val="black"/>
                                </a:solidFill>
                                <a:latin typeface="Cambria Math" panose="02040503050406030204" pitchFamily="18" charset="0"/>
                              </a:rPr>
                            </m:ctrlPr>
                          </m:sSupPr>
                          <m:e>
                            <m:r>
                              <a:rPr lang="en-US" altLang="zh-CN" sz="2400" i="1">
                                <a:solidFill>
                                  <a:prstClr val="black"/>
                                </a:solidFill>
                                <a:latin typeface="Cambria Math" panose="02040503050406030204" pitchFamily="18" charset="0"/>
                              </a:rPr>
                              <m:t>𝑡</m:t>
                            </m:r>
                          </m:e>
                          <m:sup>
                            <m:r>
                              <a:rPr lang="en-US" altLang="zh-CN" sz="2400" i="1">
                                <a:solidFill>
                                  <a:prstClr val="black"/>
                                </a:solidFill>
                                <a:latin typeface="Cambria Math" panose="02040503050406030204" pitchFamily="18" charset="0"/>
                              </a:rPr>
                              <m:t>2</m:t>
                            </m:r>
                          </m:sup>
                        </m:sSup>
                        <m:r>
                          <a:rPr lang="en-US" altLang="zh-CN" sz="2400" i="1" smtClean="0">
                            <a:solidFill>
                              <a:prstClr val="black"/>
                            </a:solidFill>
                            <a:latin typeface="Cambria Math" panose="02040503050406030204" pitchFamily="18" charset="0"/>
                            <a:ea typeface="Cambria Math" panose="02040503050406030204" pitchFamily="18" charset="0"/>
                          </a:rPr>
                          <m:t>∙</m:t>
                        </m:r>
                        <m:r>
                          <a:rPr lang="en-US" altLang="zh-CN" sz="2400" b="0" i="1" smtClean="0">
                            <a:solidFill>
                              <a:prstClr val="black"/>
                            </a:solidFill>
                            <a:latin typeface="Cambria Math" panose="02040503050406030204" pitchFamily="18" charset="0"/>
                          </a:rPr>
                          <m:t>𝑡</m:t>
                        </m:r>
                        <m:r>
                          <m:rPr>
                            <m:sty m:val="p"/>
                          </m:rPr>
                          <a:rPr lang="en-US" altLang="zh-CN" sz="2400">
                            <a:solidFill>
                              <a:prstClr val="black"/>
                            </a:solidFill>
                            <a:latin typeface="Cambria Math" panose="02040503050406030204" pitchFamily="18" charset="0"/>
                          </a:rPr>
                          <m:t>d</m:t>
                        </m:r>
                        <m:sSup>
                          <m:sSupPr>
                            <m:ctrlPr>
                              <a:rPr lang="en-US" altLang="zh-CN" sz="2400" i="1">
                                <a:solidFill>
                                  <a:prstClr val="black"/>
                                </a:solidFill>
                                <a:latin typeface="Cambria Math" panose="02040503050406030204" pitchFamily="18" charset="0"/>
                              </a:rPr>
                            </m:ctrlPr>
                          </m:sSupPr>
                          <m:e>
                            <m:r>
                              <a:rPr lang="en-US" altLang="zh-CN" sz="2400" i="1">
                                <a:solidFill>
                                  <a:prstClr val="black"/>
                                </a:solidFill>
                                <a:latin typeface="Cambria Math" panose="02040503050406030204" pitchFamily="18" charset="0"/>
                              </a:rPr>
                              <m:t>𝑡</m:t>
                            </m:r>
                          </m:e>
                          <m:sup>
                            <m:r>
                              <a:rPr lang="en-US" altLang="zh-CN" sz="2400" i="1">
                                <a:solidFill>
                                  <a:prstClr val="black"/>
                                </a:solidFill>
                                <a:latin typeface="Cambria Math" panose="02040503050406030204" pitchFamily="18" charset="0"/>
                              </a:rPr>
                              <m:t>2</m:t>
                            </m:r>
                          </m:sup>
                        </m:sSup>
                      </m:e>
                    </m:nary>
                  </m:oMath>
                </a14:m>
                <a:r>
                  <a:rPr lang="zh-CN" altLang="en-US" dirty="0"/>
                  <a:t> </a:t>
                </a:r>
              </a:p>
            </p:txBody>
          </p:sp>
        </mc:Choice>
        <mc:Fallback xmlns="">
          <p:sp>
            <p:nvSpPr>
              <p:cNvPr id="19" name="矩形 18"/>
              <p:cNvSpPr>
                <a:spLocks noRot="1" noChangeAspect="1" noMove="1" noResize="1" noEditPoints="1" noAdjustHandles="1" noChangeArrowheads="1" noChangeShapeType="1" noTextEdit="1"/>
              </p:cNvSpPr>
              <p:nvPr/>
            </p:nvSpPr>
            <p:spPr>
              <a:xfrm>
                <a:off x="1739409" y="1516631"/>
                <a:ext cx="3309752" cy="624338"/>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矩形 19"/>
              <p:cNvSpPr/>
              <p:nvPr/>
            </p:nvSpPr>
            <p:spPr>
              <a:xfrm>
                <a:off x="1775595" y="1098146"/>
                <a:ext cx="8179162" cy="461665"/>
              </a:xfrm>
              <a:prstGeom prst="rect">
                <a:avLst/>
              </a:prstGeom>
            </p:spPr>
            <p:txBody>
              <a:bodyPr wrap="none">
                <a:spAutoFit/>
              </a:bodyPr>
              <a:lstStyle/>
              <a:p>
                <a:r>
                  <a:rPr lang="zh-CN" altLang="en-US" sz="2400" dirty="0">
                    <a:solidFill>
                      <a:prstClr val="black"/>
                    </a:solidFill>
                  </a:rPr>
                  <a:t>法一：曲线段</a:t>
                </a:r>
                <a14:m>
                  <m:oMath xmlns:m="http://schemas.openxmlformats.org/officeDocument/2006/math">
                    <m:sSup>
                      <m:sSupPr>
                        <m:ctrlPr>
                          <a:rPr lang="en-US" altLang="zh-CN" sz="2400" i="1">
                            <a:solidFill>
                              <a:prstClr val="black"/>
                            </a:solidFill>
                            <a:latin typeface="Cambria Math" panose="02040503050406030204" pitchFamily="18" charset="0"/>
                          </a:rPr>
                        </m:ctrlPr>
                      </m:sSupPr>
                      <m:e>
                        <m:r>
                          <a:rPr lang="en-US" altLang="zh-CN" sz="2400" i="1">
                            <a:solidFill>
                              <a:prstClr val="black"/>
                            </a:solidFill>
                            <a:latin typeface="Cambria Math" panose="02040503050406030204" pitchFamily="18" charset="0"/>
                          </a:rPr>
                          <m:t>𝑦</m:t>
                        </m:r>
                      </m:e>
                      <m:sup>
                        <m:r>
                          <a:rPr lang="en-US" altLang="zh-CN" sz="2400" i="1">
                            <a:solidFill>
                              <a:prstClr val="black"/>
                            </a:solidFill>
                            <a:latin typeface="Cambria Math" panose="02040503050406030204" pitchFamily="18" charset="0"/>
                          </a:rPr>
                          <m:t>2</m:t>
                        </m:r>
                      </m:sup>
                    </m:sSup>
                    <m:r>
                      <a:rPr lang="en-US" altLang="zh-CN" sz="2400" i="1">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𝑥</m:t>
                    </m:r>
                  </m:oMath>
                </a14:m>
                <a:r>
                  <a:rPr lang="zh-CN" altLang="en-US" sz="2400" dirty="0"/>
                  <a:t>的参数方程为</a:t>
                </a:r>
                <a14:m>
                  <m:oMath xmlns:m="http://schemas.openxmlformats.org/officeDocument/2006/math">
                    <m:r>
                      <a:rPr lang="en-US" altLang="zh-CN" sz="2400" i="1">
                        <a:solidFill>
                          <a:prstClr val="black"/>
                        </a:solidFill>
                        <a:latin typeface="Cambria Math" panose="02040503050406030204" pitchFamily="18" charset="0"/>
                      </a:rPr>
                      <m:t>𝑥</m:t>
                    </m:r>
                    <m:r>
                      <a:rPr lang="en-US" altLang="zh-CN" sz="2400" b="0" i="0" smtClean="0">
                        <a:solidFill>
                          <a:prstClr val="black"/>
                        </a:solidFill>
                        <a:latin typeface="Cambria Math" panose="02040503050406030204" pitchFamily="18" charset="0"/>
                      </a:rPr>
                      <m:t>=</m:t>
                    </m:r>
                    <m:sSup>
                      <m:sSupPr>
                        <m:ctrlPr>
                          <a:rPr lang="en-US" altLang="zh-CN" sz="2400" i="1">
                            <a:solidFill>
                              <a:prstClr val="black"/>
                            </a:solidFill>
                            <a:latin typeface="Cambria Math" panose="02040503050406030204" pitchFamily="18" charset="0"/>
                          </a:rPr>
                        </m:ctrlPr>
                      </m:sSupPr>
                      <m:e>
                        <m:r>
                          <a:rPr lang="en-US" altLang="zh-CN" sz="2400" b="0" i="1" smtClean="0">
                            <a:solidFill>
                              <a:prstClr val="black"/>
                            </a:solidFill>
                            <a:latin typeface="Cambria Math" panose="02040503050406030204" pitchFamily="18" charset="0"/>
                          </a:rPr>
                          <m:t>𝑡</m:t>
                        </m:r>
                      </m:e>
                      <m:sup>
                        <m:r>
                          <a:rPr lang="en-US" altLang="zh-CN" sz="2400" i="1">
                            <a:solidFill>
                              <a:prstClr val="black"/>
                            </a:solidFill>
                            <a:latin typeface="Cambria Math" panose="02040503050406030204" pitchFamily="18" charset="0"/>
                          </a:rPr>
                          <m:t>2</m:t>
                        </m:r>
                      </m:sup>
                    </m:sSup>
                  </m:oMath>
                </a14:m>
                <a:r>
                  <a:rPr lang="en-US" altLang="zh-CN" sz="2400" dirty="0"/>
                  <a:t>,</a:t>
                </a:r>
                <a:r>
                  <a:rPr lang="en-US" altLang="zh-CN" sz="2400" dirty="0">
                    <a:solidFill>
                      <a:prstClr val="black"/>
                    </a:solidFill>
                  </a:rPr>
                  <a:t> </a:t>
                </a:r>
                <a14:m>
                  <m:oMath xmlns:m="http://schemas.openxmlformats.org/officeDocument/2006/math">
                    <m:r>
                      <a:rPr lang="en-US" altLang="zh-CN" sz="2400" b="0" i="1" smtClean="0">
                        <a:solidFill>
                          <a:prstClr val="black"/>
                        </a:solidFill>
                        <a:latin typeface="Cambria Math" panose="02040503050406030204" pitchFamily="18" charset="0"/>
                      </a:rPr>
                      <m:t>𝑦</m:t>
                    </m:r>
                    <m:r>
                      <a:rPr lang="en-US" altLang="zh-CN" sz="2400">
                        <a:solidFill>
                          <a:prstClr val="black"/>
                        </a:solidFill>
                        <a:latin typeface="Cambria Math" panose="02040503050406030204" pitchFamily="18" charset="0"/>
                      </a:rPr>
                      <m:t>=</m:t>
                    </m:r>
                    <m:r>
                      <a:rPr lang="en-US" altLang="zh-CN" sz="2400" b="0" i="1" smtClean="0">
                        <a:solidFill>
                          <a:prstClr val="black"/>
                        </a:solidFill>
                        <a:latin typeface="Cambria Math" panose="02040503050406030204" pitchFamily="18" charset="0"/>
                      </a:rPr>
                      <m:t>𝑡</m:t>
                    </m:r>
                  </m:oMath>
                </a14:m>
                <a:r>
                  <a:rPr lang="zh-CN" altLang="en-US" sz="2400" dirty="0"/>
                  <a:t>，</a:t>
                </a:r>
                <a:r>
                  <a:rPr lang="en-US" altLang="zh-CN" sz="2400" dirty="0">
                    <a:solidFill>
                      <a:prstClr val="black"/>
                    </a:solidFill>
                  </a:rPr>
                  <a:t> </a:t>
                </a:r>
                <a14:m>
                  <m:oMath xmlns:m="http://schemas.openxmlformats.org/officeDocument/2006/math">
                    <m:r>
                      <a:rPr lang="en-US" altLang="zh-CN" sz="2400" i="1">
                        <a:solidFill>
                          <a:prstClr val="black"/>
                        </a:solidFill>
                        <a:latin typeface="Cambria Math" panose="02040503050406030204" pitchFamily="18" charset="0"/>
                      </a:rPr>
                      <m:t>𝑡</m:t>
                    </m:r>
                  </m:oMath>
                </a14:m>
                <a:r>
                  <a:rPr lang="zh-CN" altLang="en-US" sz="2400" dirty="0"/>
                  <a:t>从</a:t>
                </a:r>
                <a:r>
                  <a:rPr lang="en-US" altLang="zh-CN" sz="2400" dirty="0"/>
                  <a:t>-1</a:t>
                </a:r>
                <a:r>
                  <a:rPr lang="zh-CN" altLang="en-US" sz="2400" dirty="0"/>
                  <a:t>到</a:t>
                </a:r>
                <a:r>
                  <a:rPr lang="en-US" altLang="zh-CN" sz="2400" dirty="0"/>
                  <a:t>1.</a:t>
                </a:r>
                <a:endParaRPr lang="zh-CN" altLang="en-US" sz="2400" dirty="0"/>
              </a:p>
            </p:txBody>
          </p:sp>
        </mc:Choice>
        <mc:Fallback xmlns="">
          <p:sp>
            <p:nvSpPr>
              <p:cNvPr id="20" name="矩形 19"/>
              <p:cNvSpPr>
                <a:spLocks noRot="1" noChangeAspect="1" noMove="1" noResize="1" noEditPoints="1" noAdjustHandles="1" noChangeArrowheads="1" noChangeShapeType="1" noTextEdit="1"/>
              </p:cNvSpPr>
              <p:nvPr/>
            </p:nvSpPr>
            <p:spPr>
              <a:xfrm>
                <a:off x="1775595" y="1098146"/>
                <a:ext cx="8179162" cy="461665"/>
              </a:xfrm>
              <a:prstGeom prst="rect">
                <a:avLst/>
              </a:prstGeom>
              <a:blipFill>
                <a:blip r:embed="rId15"/>
                <a:stretch>
                  <a:fillRect l="-1118" t="-14474" r="-298" b="-3026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矩形 20"/>
              <p:cNvSpPr/>
              <p:nvPr/>
            </p:nvSpPr>
            <p:spPr>
              <a:xfrm>
                <a:off x="4847907" y="1559811"/>
                <a:ext cx="2308709" cy="621196"/>
              </a:xfrm>
              <a:prstGeom prst="rect">
                <a:avLst/>
              </a:prstGeom>
            </p:spPr>
            <p:txBody>
              <a:bodyPr wrap="none">
                <a:spAutoFit/>
              </a:bodyPr>
              <a:lstStyle/>
              <a:p>
                <a14:m>
                  <m:oMath xmlns:m="http://schemas.openxmlformats.org/officeDocument/2006/math">
                    <m:r>
                      <a:rPr lang="en-US" altLang="zh-CN" sz="2400" i="1">
                        <a:solidFill>
                          <a:prstClr val="black"/>
                        </a:solidFill>
                        <a:latin typeface="Cambria Math" panose="02040503050406030204" pitchFamily="18" charset="0"/>
                      </a:rPr>
                      <m:t>=</m:t>
                    </m:r>
                    <m:nary>
                      <m:naryPr>
                        <m:ctrlPr>
                          <a:rPr lang="en-US" altLang="zh-CN" sz="2400" i="1">
                            <a:solidFill>
                              <a:prstClr val="black"/>
                            </a:solidFill>
                            <a:latin typeface="Cambria Math" panose="02040503050406030204" pitchFamily="18" charset="0"/>
                          </a:rPr>
                        </m:ctrlPr>
                      </m:naryPr>
                      <m:sub>
                        <m:r>
                          <a:rPr lang="en-US" altLang="zh-CN" sz="2400" i="1">
                            <a:solidFill>
                              <a:prstClr val="black"/>
                            </a:solidFill>
                            <a:latin typeface="Cambria Math" panose="02040503050406030204" pitchFamily="18" charset="0"/>
                          </a:rPr>
                          <m:t>−1</m:t>
                        </m:r>
                      </m:sub>
                      <m:sup>
                        <m:r>
                          <a:rPr lang="en-US" altLang="zh-CN" sz="2400" i="1">
                            <a:solidFill>
                              <a:prstClr val="black"/>
                            </a:solidFill>
                            <a:latin typeface="Cambria Math" panose="02040503050406030204" pitchFamily="18" charset="0"/>
                          </a:rPr>
                          <m:t>1</m:t>
                        </m:r>
                      </m:sup>
                      <m:e>
                        <m:r>
                          <a:rPr lang="en-US" altLang="zh-CN" sz="2400" i="1">
                            <a:solidFill>
                              <a:prstClr val="black"/>
                            </a:solidFill>
                            <a:latin typeface="Cambria Math" panose="02040503050406030204" pitchFamily="18" charset="0"/>
                          </a:rPr>
                          <m:t>2</m:t>
                        </m:r>
                        <m:sSup>
                          <m:sSupPr>
                            <m:ctrlPr>
                              <a:rPr lang="en-US" altLang="zh-CN" sz="2400" i="1">
                                <a:solidFill>
                                  <a:prstClr val="black"/>
                                </a:solidFill>
                                <a:latin typeface="Cambria Math" panose="02040503050406030204" pitchFamily="18" charset="0"/>
                              </a:rPr>
                            </m:ctrlPr>
                          </m:sSupPr>
                          <m:e>
                            <m:r>
                              <a:rPr lang="en-US" altLang="zh-CN" sz="2400" i="1">
                                <a:solidFill>
                                  <a:prstClr val="black"/>
                                </a:solidFill>
                                <a:latin typeface="Cambria Math" panose="02040503050406030204" pitchFamily="18" charset="0"/>
                              </a:rPr>
                              <m:t>𝑡</m:t>
                            </m:r>
                          </m:e>
                          <m:sup>
                            <m:r>
                              <a:rPr lang="en-US" altLang="zh-CN" sz="2400" i="1">
                                <a:solidFill>
                                  <a:prstClr val="black"/>
                                </a:solidFill>
                                <a:latin typeface="Cambria Math" panose="02040503050406030204" pitchFamily="18" charset="0"/>
                              </a:rPr>
                              <m:t>4</m:t>
                            </m:r>
                          </m:sup>
                        </m:sSup>
                        <m:r>
                          <m:rPr>
                            <m:sty m:val="p"/>
                          </m:rPr>
                          <a:rPr lang="en-US" altLang="zh-CN" sz="2400">
                            <a:solidFill>
                              <a:prstClr val="black"/>
                            </a:solidFill>
                            <a:latin typeface="Cambria Math" panose="02040503050406030204" pitchFamily="18" charset="0"/>
                          </a:rPr>
                          <m:t>d</m:t>
                        </m:r>
                        <m:r>
                          <a:rPr lang="en-US" altLang="zh-CN" sz="2400" i="1">
                            <a:solidFill>
                              <a:prstClr val="black"/>
                            </a:solidFill>
                            <a:latin typeface="Cambria Math" panose="02040503050406030204" pitchFamily="18" charset="0"/>
                          </a:rPr>
                          <m:t>𝑡</m:t>
                        </m:r>
                      </m:e>
                    </m:nary>
                    <m:r>
                      <a:rPr lang="en-US" altLang="zh-CN" sz="2400" i="1">
                        <a:solidFill>
                          <a:prstClr val="black"/>
                        </a:solidFill>
                        <a:latin typeface="Cambria Math" panose="02040503050406030204" pitchFamily="18" charset="0"/>
                      </a:rPr>
                      <m:t>=</m:t>
                    </m:r>
                    <m:f>
                      <m:fPr>
                        <m:ctrlPr>
                          <a:rPr lang="en-US" altLang="zh-CN" sz="2400" i="1">
                            <a:solidFill>
                              <a:prstClr val="black"/>
                            </a:solidFill>
                            <a:latin typeface="Cambria Math" panose="02040503050406030204" pitchFamily="18" charset="0"/>
                          </a:rPr>
                        </m:ctrlPr>
                      </m:fPr>
                      <m:num>
                        <m:r>
                          <a:rPr lang="en-US" altLang="zh-CN" sz="2400" i="1">
                            <a:solidFill>
                              <a:prstClr val="black"/>
                            </a:solidFill>
                            <a:latin typeface="Cambria Math" panose="02040503050406030204" pitchFamily="18" charset="0"/>
                          </a:rPr>
                          <m:t>4</m:t>
                        </m:r>
                      </m:num>
                      <m:den>
                        <m:r>
                          <a:rPr lang="en-US" altLang="zh-CN" sz="2400" i="1">
                            <a:solidFill>
                              <a:prstClr val="black"/>
                            </a:solidFill>
                            <a:latin typeface="Cambria Math" panose="02040503050406030204" pitchFamily="18" charset="0"/>
                          </a:rPr>
                          <m:t>5</m:t>
                        </m:r>
                      </m:den>
                    </m:f>
                  </m:oMath>
                </a14:m>
                <a:r>
                  <a:rPr lang="zh-CN" altLang="en-US" dirty="0"/>
                  <a:t> </a:t>
                </a:r>
              </a:p>
            </p:txBody>
          </p:sp>
        </mc:Choice>
        <mc:Fallback xmlns="">
          <p:sp>
            <p:nvSpPr>
              <p:cNvPr id="21" name="矩形 20"/>
              <p:cNvSpPr>
                <a:spLocks noRot="1" noChangeAspect="1" noMove="1" noResize="1" noEditPoints="1" noAdjustHandles="1" noChangeArrowheads="1" noChangeShapeType="1" noTextEdit="1"/>
              </p:cNvSpPr>
              <p:nvPr/>
            </p:nvSpPr>
            <p:spPr>
              <a:xfrm>
                <a:off x="4847907" y="1559811"/>
                <a:ext cx="2308709" cy="621196"/>
              </a:xfrm>
              <a:prstGeom prst="rect">
                <a:avLst/>
              </a:prstGeom>
              <a:blipFill>
                <a:blip r:embed="rId1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矩形 21"/>
              <p:cNvSpPr/>
              <p:nvPr/>
            </p:nvSpPr>
            <p:spPr>
              <a:xfrm>
                <a:off x="1775595" y="2311403"/>
                <a:ext cx="8331512" cy="461665"/>
              </a:xfrm>
              <a:prstGeom prst="rect">
                <a:avLst/>
              </a:prstGeom>
            </p:spPr>
            <p:txBody>
              <a:bodyPr wrap="none">
                <a:spAutoFit/>
              </a:bodyPr>
              <a:lstStyle/>
              <a:p>
                <a:r>
                  <a:rPr lang="zh-CN" altLang="en-US" sz="2400" dirty="0">
                    <a:solidFill>
                      <a:prstClr val="black"/>
                    </a:solidFill>
                  </a:rPr>
                  <a:t>法二：曲线段</a:t>
                </a:r>
                <a14:m>
                  <m:oMath xmlns:m="http://schemas.openxmlformats.org/officeDocument/2006/math">
                    <m:sSup>
                      <m:sSupPr>
                        <m:ctrlPr>
                          <a:rPr lang="en-US" altLang="zh-CN" sz="2400" i="1">
                            <a:solidFill>
                              <a:prstClr val="black"/>
                            </a:solidFill>
                            <a:latin typeface="Cambria Math" panose="02040503050406030204" pitchFamily="18" charset="0"/>
                          </a:rPr>
                        </m:ctrlPr>
                      </m:sSupPr>
                      <m:e>
                        <m:r>
                          <a:rPr lang="en-US" altLang="zh-CN" sz="2400" i="1">
                            <a:solidFill>
                              <a:prstClr val="black"/>
                            </a:solidFill>
                            <a:latin typeface="Cambria Math" panose="02040503050406030204" pitchFamily="18" charset="0"/>
                          </a:rPr>
                          <m:t>𝑦</m:t>
                        </m:r>
                      </m:e>
                      <m:sup>
                        <m:r>
                          <a:rPr lang="en-US" altLang="zh-CN" sz="2400" i="1">
                            <a:solidFill>
                              <a:prstClr val="black"/>
                            </a:solidFill>
                            <a:latin typeface="Cambria Math" panose="02040503050406030204" pitchFamily="18" charset="0"/>
                          </a:rPr>
                          <m:t>2</m:t>
                        </m:r>
                      </m:sup>
                    </m:sSup>
                    <m:r>
                      <a:rPr lang="en-US" altLang="zh-CN" sz="2400" i="1">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𝑥</m:t>
                    </m:r>
                  </m:oMath>
                </a14:m>
                <a:r>
                  <a:rPr lang="zh-CN" altLang="en-US" sz="2400" dirty="0"/>
                  <a:t>的参数方程为</a:t>
                </a:r>
                <a14:m>
                  <m:oMath xmlns:m="http://schemas.openxmlformats.org/officeDocument/2006/math">
                    <m:r>
                      <a:rPr lang="en-US" altLang="zh-CN" sz="2400" i="1">
                        <a:solidFill>
                          <a:prstClr val="black"/>
                        </a:solidFill>
                        <a:latin typeface="Cambria Math" panose="02040503050406030204" pitchFamily="18" charset="0"/>
                      </a:rPr>
                      <m:t>𝑥</m:t>
                    </m:r>
                    <m:r>
                      <a:rPr lang="en-US" altLang="zh-CN" sz="2400" b="0" i="0" smtClean="0">
                        <a:solidFill>
                          <a:prstClr val="black"/>
                        </a:solidFill>
                        <a:latin typeface="Cambria Math" panose="02040503050406030204" pitchFamily="18" charset="0"/>
                      </a:rPr>
                      <m:t>=</m:t>
                    </m:r>
                    <m:sSup>
                      <m:sSupPr>
                        <m:ctrlPr>
                          <a:rPr lang="en-US" altLang="zh-CN" sz="2400" i="1">
                            <a:solidFill>
                              <a:prstClr val="black"/>
                            </a:solidFill>
                            <a:latin typeface="Cambria Math" panose="02040503050406030204" pitchFamily="18" charset="0"/>
                          </a:rPr>
                        </m:ctrlPr>
                      </m:sSupPr>
                      <m:e>
                        <m:r>
                          <a:rPr lang="en-US" altLang="zh-CN" sz="2400" b="0" i="1" smtClean="0">
                            <a:solidFill>
                              <a:prstClr val="black"/>
                            </a:solidFill>
                            <a:latin typeface="Cambria Math" panose="02040503050406030204" pitchFamily="18" charset="0"/>
                          </a:rPr>
                          <m:t>𝑡</m:t>
                        </m:r>
                      </m:e>
                      <m:sup>
                        <m:r>
                          <a:rPr lang="en-US" altLang="zh-CN" sz="2400" b="0" i="1" smtClean="0">
                            <a:solidFill>
                              <a:prstClr val="black"/>
                            </a:solidFill>
                            <a:latin typeface="Cambria Math" panose="02040503050406030204" pitchFamily="18" charset="0"/>
                          </a:rPr>
                          <m:t>6</m:t>
                        </m:r>
                      </m:sup>
                    </m:sSup>
                  </m:oMath>
                </a14:m>
                <a:r>
                  <a:rPr lang="en-US" altLang="zh-CN" sz="2400" dirty="0"/>
                  <a:t>,</a:t>
                </a:r>
                <a:r>
                  <a:rPr lang="en-US" altLang="zh-CN" sz="2400" dirty="0">
                    <a:solidFill>
                      <a:prstClr val="black"/>
                    </a:solidFill>
                  </a:rPr>
                  <a:t> </a:t>
                </a:r>
                <a14:m>
                  <m:oMath xmlns:m="http://schemas.openxmlformats.org/officeDocument/2006/math">
                    <m:r>
                      <a:rPr lang="en-US" altLang="zh-CN" sz="2400" b="0" i="1" smtClean="0">
                        <a:solidFill>
                          <a:prstClr val="black"/>
                        </a:solidFill>
                        <a:latin typeface="Cambria Math" panose="02040503050406030204" pitchFamily="18" charset="0"/>
                      </a:rPr>
                      <m:t>𝑦</m:t>
                    </m:r>
                    <m:r>
                      <a:rPr lang="en-US" altLang="zh-CN" sz="2400">
                        <a:solidFill>
                          <a:prstClr val="black"/>
                        </a:solidFill>
                        <a:latin typeface="Cambria Math" panose="02040503050406030204" pitchFamily="18" charset="0"/>
                      </a:rPr>
                      <m:t>=</m:t>
                    </m:r>
                    <m:sSup>
                      <m:sSupPr>
                        <m:ctrlPr>
                          <a:rPr lang="en-US" altLang="zh-CN" sz="2400" i="1">
                            <a:solidFill>
                              <a:prstClr val="black"/>
                            </a:solidFill>
                            <a:latin typeface="Cambria Math" panose="02040503050406030204" pitchFamily="18" charset="0"/>
                          </a:rPr>
                        </m:ctrlPr>
                      </m:sSupPr>
                      <m:e>
                        <m:r>
                          <a:rPr lang="en-US" altLang="zh-CN" sz="2400" i="1">
                            <a:solidFill>
                              <a:prstClr val="black"/>
                            </a:solidFill>
                            <a:latin typeface="Cambria Math" panose="02040503050406030204" pitchFamily="18" charset="0"/>
                          </a:rPr>
                          <m:t>𝑡</m:t>
                        </m:r>
                      </m:e>
                      <m:sup>
                        <m:r>
                          <a:rPr lang="en-US" altLang="zh-CN" sz="2400" b="0" i="1" smtClean="0">
                            <a:solidFill>
                              <a:prstClr val="black"/>
                            </a:solidFill>
                            <a:latin typeface="Cambria Math" panose="02040503050406030204" pitchFamily="18" charset="0"/>
                          </a:rPr>
                          <m:t>3</m:t>
                        </m:r>
                      </m:sup>
                    </m:sSup>
                  </m:oMath>
                </a14:m>
                <a:r>
                  <a:rPr lang="zh-CN" altLang="en-US" sz="2400" dirty="0"/>
                  <a:t>，</a:t>
                </a:r>
                <a:r>
                  <a:rPr lang="en-US" altLang="zh-CN" sz="2400" dirty="0">
                    <a:solidFill>
                      <a:prstClr val="black"/>
                    </a:solidFill>
                  </a:rPr>
                  <a:t> </a:t>
                </a:r>
                <a14:m>
                  <m:oMath xmlns:m="http://schemas.openxmlformats.org/officeDocument/2006/math">
                    <m:r>
                      <a:rPr lang="en-US" altLang="zh-CN" sz="2400" i="1">
                        <a:solidFill>
                          <a:prstClr val="black"/>
                        </a:solidFill>
                        <a:latin typeface="Cambria Math" panose="02040503050406030204" pitchFamily="18" charset="0"/>
                      </a:rPr>
                      <m:t>𝑡</m:t>
                    </m:r>
                  </m:oMath>
                </a14:m>
                <a:r>
                  <a:rPr lang="zh-CN" altLang="en-US" sz="2400" dirty="0"/>
                  <a:t>从</a:t>
                </a:r>
                <a:r>
                  <a:rPr lang="en-US" altLang="zh-CN" sz="2400" dirty="0"/>
                  <a:t>-1</a:t>
                </a:r>
                <a:r>
                  <a:rPr lang="zh-CN" altLang="en-US" sz="2400" dirty="0"/>
                  <a:t>到</a:t>
                </a:r>
                <a:r>
                  <a:rPr lang="en-US" altLang="zh-CN" sz="2400" dirty="0"/>
                  <a:t>1.</a:t>
                </a:r>
                <a:endParaRPr lang="zh-CN" altLang="en-US" sz="2400" dirty="0"/>
              </a:p>
            </p:txBody>
          </p:sp>
        </mc:Choice>
        <mc:Fallback xmlns="">
          <p:sp>
            <p:nvSpPr>
              <p:cNvPr id="22" name="矩形 21"/>
              <p:cNvSpPr>
                <a:spLocks noRot="1" noChangeAspect="1" noMove="1" noResize="1" noEditPoints="1" noAdjustHandles="1" noChangeArrowheads="1" noChangeShapeType="1" noTextEdit="1"/>
              </p:cNvSpPr>
              <p:nvPr/>
            </p:nvSpPr>
            <p:spPr>
              <a:xfrm>
                <a:off x="1775595" y="2311403"/>
                <a:ext cx="8331512" cy="461665"/>
              </a:xfrm>
              <a:prstGeom prst="rect">
                <a:avLst/>
              </a:prstGeom>
              <a:blipFill>
                <a:blip r:embed="rId17"/>
                <a:stretch>
                  <a:fillRect l="-1097" t="-14474" r="-219" b="-3026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矩形 22"/>
              <p:cNvSpPr/>
              <p:nvPr/>
            </p:nvSpPr>
            <p:spPr>
              <a:xfrm>
                <a:off x="1739409" y="2757401"/>
                <a:ext cx="3469604" cy="624338"/>
              </a:xfrm>
              <a:prstGeom prst="rect">
                <a:avLst/>
              </a:prstGeom>
            </p:spPr>
            <p:txBody>
              <a:bodyPr wrap="none">
                <a:spAutoFit/>
              </a:bodyPr>
              <a:lstStyle/>
              <a:p>
                <a14:m>
                  <m:oMath xmlns:m="http://schemas.openxmlformats.org/officeDocument/2006/math">
                    <m:nary>
                      <m:naryPr>
                        <m:ctrlPr>
                          <a:rPr lang="en-US" altLang="zh-CN" sz="2400" i="1" smtClean="0">
                            <a:solidFill>
                              <a:prstClr val="black"/>
                            </a:solidFill>
                            <a:latin typeface="Cambria Math" panose="02040503050406030204" pitchFamily="18" charset="0"/>
                          </a:rPr>
                        </m:ctrlPr>
                      </m:naryPr>
                      <m:sub>
                        <m:r>
                          <m:rPr>
                            <m:brk m:alnAt="23"/>
                          </m:rPr>
                          <a:rPr lang="en-US" altLang="zh-CN" sz="2400" i="1">
                            <a:solidFill>
                              <a:prstClr val="black"/>
                            </a:solidFill>
                            <a:latin typeface="Cambria Math" panose="02040503050406030204" pitchFamily="18" charset="0"/>
                          </a:rPr>
                          <m:t>𝐿</m:t>
                        </m:r>
                      </m:sub>
                      <m:sup/>
                      <m:e>
                        <m:r>
                          <a:rPr lang="en-US" altLang="zh-CN" sz="2400" i="1">
                            <a:solidFill>
                              <a:prstClr val="black"/>
                            </a:solidFill>
                            <a:latin typeface="Cambria Math" panose="02040503050406030204" pitchFamily="18" charset="0"/>
                          </a:rPr>
                          <m:t>𝑥𝑦</m:t>
                        </m:r>
                        <m:r>
                          <m:rPr>
                            <m:sty m:val="p"/>
                          </m:rPr>
                          <a:rPr lang="en-US" altLang="zh-CN" sz="2400">
                            <a:solidFill>
                              <a:prstClr val="black"/>
                            </a:solidFill>
                            <a:latin typeface="Cambria Math" panose="02040503050406030204" pitchFamily="18" charset="0"/>
                          </a:rPr>
                          <m:t>d</m:t>
                        </m:r>
                        <m:r>
                          <a:rPr lang="en-US" altLang="zh-CN" sz="2400" i="1">
                            <a:solidFill>
                              <a:prstClr val="black"/>
                            </a:solidFill>
                            <a:latin typeface="Cambria Math" panose="02040503050406030204" pitchFamily="18" charset="0"/>
                          </a:rPr>
                          <m:t>𝑥</m:t>
                        </m:r>
                      </m:e>
                    </m:nary>
                    <m:r>
                      <a:rPr lang="en-US" altLang="zh-CN" sz="2400" b="0" i="1" smtClean="0">
                        <a:solidFill>
                          <a:prstClr val="black"/>
                        </a:solidFill>
                        <a:latin typeface="Cambria Math" panose="02040503050406030204" pitchFamily="18" charset="0"/>
                      </a:rPr>
                      <m:t>=</m:t>
                    </m:r>
                    <m:nary>
                      <m:naryPr>
                        <m:ctrlPr>
                          <a:rPr lang="en-US" altLang="zh-CN" sz="2400" i="1">
                            <a:solidFill>
                              <a:prstClr val="black"/>
                            </a:solidFill>
                            <a:latin typeface="Cambria Math" panose="02040503050406030204" pitchFamily="18" charset="0"/>
                          </a:rPr>
                        </m:ctrlPr>
                      </m:naryPr>
                      <m:sub>
                        <m:r>
                          <a:rPr lang="en-US" altLang="zh-CN" sz="2400" b="0" i="1" smtClean="0">
                            <a:solidFill>
                              <a:prstClr val="black"/>
                            </a:solidFill>
                            <a:latin typeface="Cambria Math" panose="02040503050406030204" pitchFamily="18" charset="0"/>
                          </a:rPr>
                          <m:t>−1</m:t>
                        </m:r>
                      </m:sub>
                      <m:sup>
                        <m:r>
                          <a:rPr lang="en-US" altLang="zh-CN" sz="2400" b="0" i="1" smtClean="0">
                            <a:solidFill>
                              <a:prstClr val="black"/>
                            </a:solidFill>
                            <a:latin typeface="Cambria Math" panose="02040503050406030204" pitchFamily="18" charset="0"/>
                          </a:rPr>
                          <m:t>1</m:t>
                        </m:r>
                      </m:sup>
                      <m:e>
                        <m:sSup>
                          <m:sSupPr>
                            <m:ctrlPr>
                              <a:rPr lang="en-US" altLang="zh-CN" sz="2400" i="1">
                                <a:solidFill>
                                  <a:prstClr val="black"/>
                                </a:solidFill>
                                <a:latin typeface="Cambria Math" panose="02040503050406030204" pitchFamily="18" charset="0"/>
                              </a:rPr>
                            </m:ctrlPr>
                          </m:sSupPr>
                          <m:e>
                            <m:r>
                              <a:rPr lang="en-US" altLang="zh-CN" sz="2400" i="1">
                                <a:solidFill>
                                  <a:prstClr val="black"/>
                                </a:solidFill>
                                <a:latin typeface="Cambria Math" panose="02040503050406030204" pitchFamily="18" charset="0"/>
                              </a:rPr>
                              <m:t>𝑡</m:t>
                            </m:r>
                          </m:e>
                          <m:sup>
                            <m:r>
                              <a:rPr lang="en-US" altLang="zh-CN" sz="2400" b="0" i="1" smtClean="0">
                                <a:solidFill>
                                  <a:prstClr val="black"/>
                                </a:solidFill>
                                <a:latin typeface="Cambria Math" panose="02040503050406030204" pitchFamily="18" charset="0"/>
                              </a:rPr>
                              <m:t>6</m:t>
                            </m:r>
                          </m:sup>
                        </m:sSup>
                        <m:r>
                          <a:rPr lang="en-US" altLang="zh-CN" sz="2400" i="1" smtClean="0">
                            <a:solidFill>
                              <a:prstClr val="black"/>
                            </a:solidFill>
                            <a:latin typeface="Cambria Math" panose="02040503050406030204" pitchFamily="18" charset="0"/>
                            <a:ea typeface="Cambria Math" panose="02040503050406030204" pitchFamily="18" charset="0"/>
                          </a:rPr>
                          <m:t>∙</m:t>
                        </m:r>
                        <m:sSup>
                          <m:sSupPr>
                            <m:ctrlPr>
                              <a:rPr lang="en-US" altLang="zh-CN" sz="2400" i="1">
                                <a:solidFill>
                                  <a:prstClr val="black"/>
                                </a:solidFill>
                                <a:latin typeface="Cambria Math" panose="02040503050406030204" pitchFamily="18" charset="0"/>
                              </a:rPr>
                            </m:ctrlPr>
                          </m:sSupPr>
                          <m:e>
                            <m:r>
                              <a:rPr lang="en-US" altLang="zh-CN" sz="2400" i="1">
                                <a:solidFill>
                                  <a:prstClr val="black"/>
                                </a:solidFill>
                                <a:latin typeface="Cambria Math" panose="02040503050406030204" pitchFamily="18" charset="0"/>
                              </a:rPr>
                              <m:t>𝑡</m:t>
                            </m:r>
                          </m:e>
                          <m:sup>
                            <m:r>
                              <a:rPr lang="en-US" altLang="zh-CN" sz="2400" b="0" i="1" smtClean="0">
                                <a:solidFill>
                                  <a:prstClr val="black"/>
                                </a:solidFill>
                                <a:latin typeface="Cambria Math" panose="02040503050406030204" pitchFamily="18" charset="0"/>
                              </a:rPr>
                              <m:t>3</m:t>
                            </m:r>
                          </m:sup>
                        </m:sSup>
                        <m:r>
                          <m:rPr>
                            <m:sty m:val="p"/>
                          </m:rPr>
                          <a:rPr lang="en-US" altLang="zh-CN" sz="2400">
                            <a:solidFill>
                              <a:prstClr val="black"/>
                            </a:solidFill>
                            <a:latin typeface="Cambria Math" panose="02040503050406030204" pitchFamily="18" charset="0"/>
                          </a:rPr>
                          <m:t>d</m:t>
                        </m:r>
                        <m:sSup>
                          <m:sSupPr>
                            <m:ctrlPr>
                              <a:rPr lang="en-US" altLang="zh-CN" sz="2400" i="1">
                                <a:solidFill>
                                  <a:prstClr val="black"/>
                                </a:solidFill>
                                <a:latin typeface="Cambria Math" panose="02040503050406030204" pitchFamily="18" charset="0"/>
                              </a:rPr>
                            </m:ctrlPr>
                          </m:sSupPr>
                          <m:e>
                            <m:r>
                              <a:rPr lang="en-US" altLang="zh-CN" sz="2400" i="1">
                                <a:solidFill>
                                  <a:prstClr val="black"/>
                                </a:solidFill>
                                <a:latin typeface="Cambria Math" panose="02040503050406030204" pitchFamily="18" charset="0"/>
                              </a:rPr>
                              <m:t>𝑡</m:t>
                            </m:r>
                          </m:e>
                          <m:sup>
                            <m:r>
                              <a:rPr lang="en-US" altLang="zh-CN" sz="2400" b="0" i="1" smtClean="0">
                                <a:solidFill>
                                  <a:prstClr val="black"/>
                                </a:solidFill>
                                <a:latin typeface="Cambria Math" panose="02040503050406030204" pitchFamily="18" charset="0"/>
                              </a:rPr>
                              <m:t>6</m:t>
                            </m:r>
                          </m:sup>
                        </m:sSup>
                      </m:e>
                    </m:nary>
                  </m:oMath>
                </a14:m>
                <a:r>
                  <a:rPr lang="zh-CN" altLang="en-US" dirty="0"/>
                  <a:t> </a:t>
                </a:r>
              </a:p>
            </p:txBody>
          </p:sp>
        </mc:Choice>
        <mc:Fallback xmlns="">
          <p:sp>
            <p:nvSpPr>
              <p:cNvPr id="23" name="矩形 22"/>
              <p:cNvSpPr>
                <a:spLocks noRot="1" noChangeAspect="1" noMove="1" noResize="1" noEditPoints="1" noAdjustHandles="1" noChangeArrowheads="1" noChangeShapeType="1" noTextEdit="1"/>
              </p:cNvSpPr>
              <p:nvPr/>
            </p:nvSpPr>
            <p:spPr>
              <a:xfrm>
                <a:off x="1739409" y="2757401"/>
                <a:ext cx="3469604" cy="624338"/>
              </a:xfrm>
              <a:prstGeom prst="rect">
                <a:avLst/>
              </a:prstGeom>
              <a:blipFill>
                <a:blip r:embed="rId1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矩形 23"/>
              <p:cNvSpPr/>
              <p:nvPr/>
            </p:nvSpPr>
            <p:spPr>
              <a:xfrm>
                <a:off x="5049161" y="2773338"/>
                <a:ext cx="2561792" cy="621196"/>
              </a:xfrm>
              <a:prstGeom prst="rect">
                <a:avLst/>
              </a:prstGeom>
            </p:spPr>
            <p:txBody>
              <a:bodyPr wrap="none">
                <a:spAutoFit/>
              </a:bodyPr>
              <a:lstStyle/>
              <a:p>
                <a14:m>
                  <m:oMath xmlns:m="http://schemas.openxmlformats.org/officeDocument/2006/math">
                    <m:r>
                      <a:rPr lang="en-US" altLang="zh-CN" sz="2400" i="1" smtClean="0">
                        <a:solidFill>
                          <a:prstClr val="black"/>
                        </a:solidFill>
                        <a:latin typeface="Cambria Math" panose="02040503050406030204" pitchFamily="18" charset="0"/>
                      </a:rPr>
                      <m:t>=</m:t>
                    </m:r>
                    <m:nary>
                      <m:naryPr>
                        <m:ctrlPr>
                          <a:rPr lang="en-US" altLang="zh-CN" sz="2400" i="1">
                            <a:solidFill>
                              <a:prstClr val="black"/>
                            </a:solidFill>
                            <a:latin typeface="Cambria Math" panose="02040503050406030204" pitchFamily="18" charset="0"/>
                          </a:rPr>
                        </m:ctrlPr>
                      </m:naryPr>
                      <m:sub>
                        <m:r>
                          <a:rPr lang="en-US" altLang="zh-CN" sz="2400" i="1">
                            <a:solidFill>
                              <a:prstClr val="black"/>
                            </a:solidFill>
                            <a:latin typeface="Cambria Math" panose="02040503050406030204" pitchFamily="18" charset="0"/>
                          </a:rPr>
                          <m:t>−1</m:t>
                        </m:r>
                      </m:sub>
                      <m:sup>
                        <m:r>
                          <a:rPr lang="en-US" altLang="zh-CN" sz="2400" i="1">
                            <a:solidFill>
                              <a:prstClr val="black"/>
                            </a:solidFill>
                            <a:latin typeface="Cambria Math" panose="02040503050406030204" pitchFamily="18" charset="0"/>
                          </a:rPr>
                          <m:t>1</m:t>
                        </m:r>
                      </m:sup>
                      <m:e>
                        <m:r>
                          <a:rPr lang="en-US" altLang="zh-CN" sz="2400" b="0" i="1" smtClean="0">
                            <a:solidFill>
                              <a:prstClr val="black"/>
                            </a:solidFill>
                            <a:latin typeface="Cambria Math" panose="02040503050406030204" pitchFamily="18" charset="0"/>
                          </a:rPr>
                          <m:t>6</m:t>
                        </m:r>
                        <m:sSup>
                          <m:sSupPr>
                            <m:ctrlPr>
                              <a:rPr lang="en-US" altLang="zh-CN" sz="2400" i="1">
                                <a:solidFill>
                                  <a:prstClr val="black"/>
                                </a:solidFill>
                                <a:latin typeface="Cambria Math" panose="02040503050406030204" pitchFamily="18" charset="0"/>
                              </a:rPr>
                            </m:ctrlPr>
                          </m:sSupPr>
                          <m:e>
                            <m:r>
                              <a:rPr lang="en-US" altLang="zh-CN" sz="2400" i="1">
                                <a:solidFill>
                                  <a:prstClr val="black"/>
                                </a:solidFill>
                                <a:latin typeface="Cambria Math" panose="02040503050406030204" pitchFamily="18" charset="0"/>
                              </a:rPr>
                              <m:t>𝑡</m:t>
                            </m:r>
                          </m:e>
                          <m:sup>
                            <m:r>
                              <a:rPr lang="en-US" altLang="zh-CN" sz="2400" b="0" i="1" smtClean="0">
                                <a:solidFill>
                                  <a:prstClr val="black"/>
                                </a:solidFill>
                                <a:latin typeface="Cambria Math" panose="02040503050406030204" pitchFamily="18" charset="0"/>
                              </a:rPr>
                              <m:t>1</m:t>
                            </m:r>
                            <m:r>
                              <a:rPr lang="en-US" altLang="zh-CN" sz="2400" i="1">
                                <a:solidFill>
                                  <a:prstClr val="black"/>
                                </a:solidFill>
                                <a:latin typeface="Cambria Math" panose="02040503050406030204" pitchFamily="18" charset="0"/>
                              </a:rPr>
                              <m:t>4</m:t>
                            </m:r>
                          </m:sup>
                        </m:sSup>
                        <m:r>
                          <m:rPr>
                            <m:sty m:val="p"/>
                          </m:rPr>
                          <a:rPr lang="en-US" altLang="zh-CN" sz="2400">
                            <a:solidFill>
                              <a:prstClr val="black"/>
                            </a:solidFill>
                            <a:latin typeface="Cambria Math" panose="02040503050406030204" pitchFamily="18" charset="0"/>
                          </a:rPr>
                          <m:t>d</m:t>
                        </m:r>
                        <m:r>
                          <a:rPr lang="en-US" altLang="zh-CN" sz="2400" i="1">
                            <a:solidFill>
                              <a:prstClr val="black"/>
                            </a:solidFill>
                            <a:latin typeface="Cambria Math" panose="02040503050406030204" pitchFamily="18" charset="0"/>
                          </a:rPr>
                          <m:t>𝑡</m:t>
                        </m:r>
                      </m:e>
                    </m:nary>
                    <m:r>
                      <a:rPr lang="en-US" altLang="zh-CN" sz="2400" i="1">
                        <a:solidFill>
                          <a:prstClr val="black"/>
                        </a:solidFill>
                        <a:latin typeface="Cambria Math" panose="02040503050406030204" pitchFamily="18" charset="0"/>
                      </a:rPr>
                      <m:t>=</m:t>
                    </m:r>
                    <m:f>
                      <m:fPr>
                        <m:ctrlPr>
                          <a:rPr lang="en-US" altLang="zh-CN" sz="2400" i="1">
                            <a:solidFill>
                              <a:prstClr val="black"/>
                            </a:solidFill>
                            <a:latin typeface="Cambria Math" panose="02040503050406030204" pitchFamily="18" charset="0"/>
                          </a:rPr>
                        </m:ctrlPr>
                      </m:fPr>
                      <m:num>
                        <m:r>
                          <a:rPr lang="en-US" altLang="zh-CN" sz="2400" b="0" i="1" smtClean="0">
                            <a:solidFill>
                              <a:prstClr val="black"/>
                            </a:solidFill>
                            <a:latin typeface="Cambria Math" panose="02040503050406030204" pitchFamily="18" charset="0"/>
                          </a:rPr>
                          <m:t>12</m:t>
                        </m:r>
                      </m:num>
                      <m:den>
                        <m:r>
                          <a:rPr lang="en-US" altLang="zh-CN" sz="2400" b="0" i="1" smtClean="0">
                            <a:solidFill>
                              <a:prstClr val="black"/>
                            </a:solidFill>
                            <a:latin typeface="Cambria Math" panose="02040503050406030204" pitchFamily="18" charset="0"/>
                          </a:rPr>
                          <m:t>1</m:t>
                        </m:r>
                        <m:r>
                          <a:rPr lang="en-US" altLang="zh-CN" sz="2400" i="1">
                            <a:solidFill>
                              <a:prstClr val="black"/>
                            </a:solidFill>
                            <a:latin typeface="Cambria Math" panose="02040503050406030204" pitchFamily="18" charset="0"/>
                          </a:rPr>
                          <m:t>5</m:t>
                        </m:r>
                      </m:den>
                    </m:f>
                  </m:oMath>
                </a14:m>
                <a:r>
                  <a:rPr lang="zh-CN" altLang="en-US" dirty="0"/>
                  <a:t> </a:t>
                </a:r>
              </a:p>
            </p:txBody>
          </p:sp>
        </mc:Choice>
        <mc:Fallback xmlns="">
          <p:sp>
            <p:nvSpPr>
              <p:cNvPr id="24" name="矩形 23"/>
              <p:cNvSpPr>
                <a:spLocks noRot="1" noChangeAspect="1" noMove="1" noResize="1" noEditPoints="1" noAdjustHandles="1" noChangeArrowheads="1" noChangeShapeType="1" noTextEdit="1"/>
              </p:cNvSpPr>
              <p:nvPr/>
            </p:nvSpPr>
            <p:spPr>
              <a:xfrm>
                <a:off x="5049161" y="2773338"/>
                <a:ext cx="2561792" cy="621196"/>
              </a:xfrm>
              <a:prstGeom prst="rect">
                <a:avLst/>
              </a:prstGeom>
              <a:blipFill>
                <a:blip r:embed="rId1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矩形 24"/>
              <p:cNvSpPr/>
              <p:nvPr/>
            </p:nvSpPr>
            <p:spPr>
              <a:xfrm>
                <a:off x="1739409" y="3443328"/>
                <a:ext cx="8331512" cy="461665"/>
              </a:xfrm>
              <a:prstGeom prst="rect">
                <a:avLst/>
              </a:prstGeom>
            </p:spPr>
            <p:txBody>
              <a:bodyPr wrap="none">
                <a:spAutoFit/>
              </a:bodyPr>
              <a:lstStyle/>
              <a:p>
                <a:r>
                  <a:rPr lang="zh-CN" altLang="en-US" sz="2400" dirty="0">
                    <a:solidFill>
                      <a:prstClr val="black"/>
                    </a:solidFill>
                  </a:rPr>
                  <a:t>法三：曲线段</a:t>
                </a:r>
                <a14:m>
                  <m:oMath xmlns:m="http://schemas.openxmlformats.org/officeDocument/2006/math">
                    <m:sSup>
                      <m:sSupPr>
                        <m:ctrlPr>
                          <a:rPr lang="en-US" altLang="zh-CN" sz="2400" i="1">
                            <a:solidFill>
                              <a:prstClr val="black"/>
                            </a:solidFill>
                            <a:latin typeface="Cambria Math" panose="02040503050406030204" pitchFamily="18" charset="0"/>
                          </a:rPr>
                        </m:ctrlPr>
                      </m:sSupPr>
                      <m:e>
                        <m:r>
                          <a:rPr lang="en-US" altLang="zh-CN" sz="2400" i="1">
                            <a:solidFill>
                              <a:prstClr val="black"/>
                            </a:solidFill>
                            <a:latin typeface="Cambria Math" panose="02040503050406030204" pitchFamily="18" charset="0"/>
                          </a:rPr>
                          <m:t>𝑦</m:t>
                        </m:r>
                      </m:e>
                      <m:sup>
                        <m:r>
                          <a:rPr lang="en-US" altLang="zh-CN" sz="2400" i="1">
                            <a:solidFill>
                              <a:prstClr val="black"/>
                            </a:solidFill>
                            <a:latin typeface="Cambria Math" panose="02040503050406030204" pitchFamily="18" charset="0"/>
                          </a:rPr>
                          <m:t>2</m:t>
                        </m:r>
                      </m:sup>
                    </m:sSup>
                    <m:r>
                      <a:rPr lang="en-US" altLang="zh-CN" sz="2400" i="1">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𝑥</m:t>
                    </m:r>
                  </m:oMath>
                </a14:m>
                <a:r>
                  <a:rPr lang="zh-CN" altLang="en-US" sz="2400" dirty="0"/>
                  <a:t>的参数方程为</a:t>
                </a:r>
                <a14:m>
                  <m:oMath xmlns:m="http://schemas.openxmlformats.org/officeDocument/2006/math">
                    <m:r>
                      <a:rPr lang="en-US" altLang="zh-CN" sz="2400" i="1">
                        <a:solidFill>
                          <a:prstClr val="black"/>
                        </a:solidFill>
                        <a:latin typeface="Cambria Math" panose="02040503050406030204" pitchFamily="18" charset="0"/>
                      </a:rPr>
                      <m:t>𝑥</m:t>
                    </m:r>
                    <m:r>
                      <a:rPr lang="en-US" altLang="zh-CN" sz="2400" b="0" i="0" smtClean="0">
                        <a:solidFill>
                          <a:prstClr val="black"/>
                        </a:solidFill>
                        <a:latin typeface="Cambria Math" panose="02040503050406030204" pitchFamily="18" charset="0"/>
                      </a:rPr>
                      <m:t>=</m:t>
                    </m:r>
                    <m:sSup>
                      <m:sSupPr>
                        <m:ctrlPr>
                          <a:rPr lang="en-US" altLang="zh-CN" sz="2400" i="1">
                            <a:solidFill>
                              <a:prstClr val="black"/>
                            </a:solidFill>
                            <a:latin typeface="Cambria Math" panose="02040503050406030204" pitchFamily="18" charset="0"/>
                          </a:rPr>
                        </m:ctrlPr>
                      </m:sSupPr>
                      <m:e>
                        <m:r>
                          <a:rPr lang="en-US" altLang="zh-CN" sz="2400" i="1">
                            <a:solidFill>
                              <a:prstClr val="black"/>
                            </a:solidFill>
                            <a:latin typeface="Cambria Math" panose="02040503050406030204" pitchFamily="18" charset="0"/>
                          </a:rPr>
                          <m:t>𝑡</m:t>
                        </m:r>
                      </m:e>
                      <m:sup>
                        <m:r>
                          <a:rPr lang="en-US" altLang="zh-CN" sz="2400" i="1">
                            <a:solidFill>
                              <a:prstClr val="black"/>
                            </a:solidFill>
                            <a:latin typeface="Cambria Math" panose="02040503050406030204" pitchFamily="18" charset="0"/>
                          </a:rPr>
                          <m:t>2</m:t>
                        </m:r>
                      </m:sup>
                    </m:sSup>
                  </m:oMath>
                </a14:m>
                <a:r>
                  <a:rPr lang="en-US" altLang="zh-CN" sz="2400" dirty="0"/>
                  <a:t>,</a:t>
                </a:r>
                <a:r>
                  <a:rPr lang="en-US" altLang="zh-CN" sz="2400" dirty="0">
                    <a:solidFill>
                      <a:prstClr val="black"/>
                    </a:solidFill>
                  </a:rPr>
                  <a:t> </a:t>
                </a:r>
                <a14:m>
                  <m:oMath xmlns:m="http://schemas.openxmlformats.org/officeDocument/2006/math">
                    <m:r>
                      <a:rPr lang="en-US" altLang="zh-CN" sz="2400" b="0" i="1" smtClean="0">
                        <a:solidFill>
                          <a:prstClr val="black"/>
                        </a:solidFill>
                        <a:latin typeface="Cambria Math" panose="02040503050406030204" pitchFamily="18" charset="0"/>
                      </a:rPr>
                      <m:t>𝑦</m:t>
                    </m:r>
                    <m:r>
                      <a:rPr lang="en-US" altLang="zh-CN" sz="2400">
                        <a:solidFill>
                          <a:prstClr val="black"/>
                        </a:solidFill>
                        <a:latin typeface="Cambria Math" panose="02040503050406030204" pitchFamily="18" charset="0"/>
                      </a:rPr>
                      <m:t>=</m:t>
                    </m:r>
                    <m:r>
                      <a:rPr lang="en-US" altLang="zh-CN" sz="2400" i="1" smtClean="0">
                        <a:solidFill>
                          <a:prstClr val="black"/>
                        </a:solidFill>
                        <a:latin typeface="Cambria Math" panose="02040503050406030204" pitchFamily="18" charset="0"/>
                      </a:rPr>
                      <m:t>−</m:t>
                    </m:r>
                    <m:r>
                      <a:rPr lang="en-US" altLang="zh-CN" sz="2400" b="0" i="1" smtClean="0">
                        <a:solidFill>
                          <a:prstClr val="black"/>
                        </a:solidFill>
                        <a:latin typeface="Cambria Math" panose="02040503050406030204" pitchFamily="18" charset="0"/>
                      </a:rPr>
                      <m:t>𝑡</m:t>
                    </m:r>
                  </m:oMath>
                </a14:m>
                <a:r>
                  <a:rPr lang="zh-CN" altLang="en-US" sz="2400" dirty="0"/>
                  <a:t>，</a:t>
                </a:r>
                <a:r>
                  <a:rPr lang="en-US" altLang="zh-CN" sz="2400" dirty="0">
                    <a:solidFill>
                      <a:prstClr val="black"/>
                    </a:solidFill>
                  </a:rPr>
                  <a:t> </a:t>
                </a:r>
                <a14:m>
                  <m:oMath xmlns:m="http://schemas.openxmlformats.org/officeDocument/2006/math">
                    <m:r>
                      <a:rPr lang="en-US" altLang="zh-CN" sz="2400" i="1">
                        <a:solidFill>
                          <a:prstClr val="black"/>
                        </a:solidFill>
                        <a:latin typeface="Cambria Math" panose="02040503050406030204" pitchFamily="18" charset="0"/>
                      </a:rPr>
                      <m:t>𝑡</m:t>
                    </m:r>
                  </m:oMath>
                </a14:m>
                <a:r>
                  <a:rPr lang="zh-CN" altLang="en-US" sz="2400" dirty="0"/>
                  <a:t>从</a:t>
                </a:r>
                <a:r>
                  <a:rPr lang="en-US" altLang="zh-CN" sz="2400" dirty="0"/>
                  <a:t>1</a:t>
                </a:r>
                <a:r>
                  <a:rPr lang="zh-CN" altLang="en-US" sz="2400" dirty="0"/>
                  <a:t>到</a:t>
                </a:r>
                <a:r>
                  <a:rPr lang="en-US" altLang="zh-CN" sz="2400" dirty="0"/>
                  <a:t>-1.</a:t>
                </a:r>
                <a:endParaRPr lang="zh-CN" altLang="en-US" sz="2400" dirty="0"/>
              </a:p>
            </p:txBody>
          </p:sp>
        </mc:Choice>
        <mc:Fallback xmlns="">
          <p:sp>
            <p:nvSpPr>
              <p:cNvPr id="25" name="矩形 24"/>
              <p:cNvSpPr>
                <a:spLocks noRot="1" noChangeAspect="1" noMove="1" noResize="1" noEditPoints="1" noAdjustHandles="1" noChangeArrowheads="1" noChangeShapeType="1" noTextEdit="1"/>
              </p:cNvSpPr>
              <p:nvPr/>
            </p:nvSpPr>
            <p:spPr>
              <a:xfrm>
                <a:off x="1739409" y="3443328"/>
                <a:ext cx="8331512" cy="461665"/>
              </a:xfrm>
              <a:prstGeom prst="rect">
                <a:avLst/>
              </a:prstGeom>
              <a:blipFill>
                <a:blip r:embed="rId20"/>
                <a:stretch>
                  <a:fillRect l="-1097" t="-14474" r="-1170" b="-3026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矩形 25"/>
              <p:cNvSpPr/>
              <p:nvPr/>
            </p:nvSpPr>
            <p:spPr>
              <a:xfrm>
                <a:off x="1775595" y="3904993"/>
                <a:ext cx="3864328" cy="624338"/>
              </a:xfrm>
              <a:prstGeom prst="rect">
                <a:avLst/>
              </a:prstGeom>
            </p:spPr>
            <p:txBody>
              <a:bodyPr wrap="none">
                <a:spAutoFit/>
              </a:bodyPr>
              <a:lstStyle/>
              <a:p>
                <a14:m>
                  <m:oMath xmlns:m="http://schemas.openxmlformats.org/officeDocument/2006/math">
                    <m:nary>
                      <m:naryPr>
                        <m:ctrlPr>
                          <a:rPr lang="en-US" altLang="zh-CN" sz="2400" i="1" smtClean="0">
                            <a:solidFill>
                              <a:prstClr val="black"/>
                            </a:solidFill>
                            <a:latin typeface="Cambria Math" panose="02040503050406030204" pitchFamily="18" charset="0"/>
                          </a:rPr>
                        </m:ctrlPr>
                      </m:naryPr>
                      <m:sub>
                        <m:r>
                          <m:rPr>
                            <m:brk m:alnAt="23"/>
                          </m:rPr>
                          <a:rPr lang="en-US" altLang="zh-CN" sz="2400" i="1">
                            <a:solidFill>
                              <a:prstClr val="black"/>
                            </a:solidFill>
                            <a:latin typeface="Cambria Math" panose="02040503050406030204" pitchFamily="18" charset="0"/>
                          </a:rPr>
                          <m:t>𝐿</m:t>
                        </m:r>
                      </m:sub>
                      <m:sup/>
                      <m:e>
                        <m:r>
                          <a:rPr lang="en-US" altLang="zh-CN" sz="2400" i="1">
                            <a:solidFill>
                              <a:prstClr val="black"/>
                            </a:solidFill>
                            <a:latin typeface="Cambria Math" panose="02040503050406030204" pitchFamily="18" charset="0"/>
                          </a:rPr>
                          <m:t>𝑥𝑦</m:t>
                        </m:r>
                        <m:r>
                          <m:rPr>
                            <m:sty m:val="p"/>
                          </m:rPr>
                          <a:rPr lang="en-US" altLang="zh-CN" sz="2400">
                            <a:solidFill>
                              <a:prstClr val="black"/>
                            </a:solidFill>
                            <a:latin typeface="Cambria Math" panose="02040503050406030204" pitchFamily="18" charset="0"/>
                          </a:rPr>
                          <m:t>d</m:t>
                        </m:r>
                        <m:r>
                          <a:rPr lang="en-US" altLang="zh-CN" sz="2400" i="1">
                            <a:solidFill>
                              <a:prstClr val="black"/>
                            </a:solidFill>
                            <a:latin typeface="Cambria Math" panose="02040503050406030204" pitchFamily="18" charset="0"/>
                          </a:rPr>
                          <m:t>𝑥</m:t>
                        </m:r>
                      </m:e>
                    </m:nary>
                    <m:r>
                      <a:rPr lang="en-US" altLang="zh-CN" sz="2400" b="0" i="1" smtClean="0">
                        <a:solidFill>
                          <a:prstClr val="black"/>
                        </a:solidFill>
                        <a:latin typeface="Cambria Math" panose="02040503050406030204" pitchFamily="18" charset="0"/>
                      </a:rPr>
                      <m:t>=</m:t>
                    </m:r>
                    <m:nary>
                      <m:naryPr>
                        <m:ctrlPr>
                          <a:rPr lang="en-US" altLang="zh-CN" sz="2400" i="1">
                            <a:solidFill>
                              <a:prstClr val="black"/>
                            </a:solidFill>
                            <a:latin typeface="Cambria Math" panose="02040503050406030204" pitchFamily="18" charset="0"/>
                          </a:rPr>
                        </m:ctrlPr>
                      </m:naryPr>
                      <m:sub>
                        <m:r>
                          <a:rPr lang="en-US" altLang="zh-CN" sz="2400" b="0" i="1" smtClean="0">
                            <a:solidFill>
                              <a:prstClr val="black"/>
                            </a:solidFill>
                            <a:latin typeface="Cambria Math" panose="02040503050406030204" pitchFamily="18" charset="0"/>
                          </a:rPr>
                          <m:t>1</m:t>
                        </m:r>
                      </m:sub>
                      <m:sup>
                        <m:r>
                          <a:rPr lang="en-US" altLang="zh-CN" sz="2400" b="0" i="1" smtClean="0">
                            <a:solidFill>
                              <a:prstClr val="black"/>
                            </a:solidFill>
                            <a:latin typeface="Cambria Math" panose="02040503050406030204" pitchFamily="18" charset="0"/>
                          </a:rPr>
                          <m:t>−1</m:t>
                        </m:r>
                      </m:sup>
                      <m:e>
                        <m:sSup>
                          <m:sSupPr>
                            <m:ctrlPr>
                              <a:rPr lang="en-US" altLang="zh-CN" sz="2400" i="1">
                                <a:solidFill>
                                  <a:prstClr val="black"/>
                                </a:solidFill>
                                <a:latin typeface="Cambria Math" panose="02040503050406030204" pitchFamily="18" charset="0"/>
                              </a:rPr>
                            </m:ctrlPr>
                          </m:sSupPr>
                          <m:e>
                            <m:r>
                              <a:rPr lang="en-US" altLang="zh-CN" sz="2400" i="1">
                                <a:solidFill>
                                  <a:prstClr val="black"/>
                                </a:solidFill>
                                <a:latin typeface="Cambria Math" panose="02040503050406030204" pitchFamily="18" charset="0"/>
                              </a:rPr>
                              <m:t>𝑡</m:t>
                            </m:r>
                          </m:e>
                          <m:sup>
                            <m:r>
                              <a:rPr lang="en-US" altLang="zh-CN" sz="2400" i="1">
                                <a:solidFill>
                                  <a:prstClr val="black"/>
                                </a:solidFill>
                                <a:latin typeface="Cambria Math" panose="02040503050406030204" pitchFamily="18" charset="0"/>
                              </a:rPr>
                              <m:t>2</m:t>
                            </m:r>
                          </m:sup>
                        </m:sSup>
                        <m:r>
                          <a:rPr lang="en-US" altLang="zh-CN" sz="2400" i="1" smtClean="0">
                            <a:solidFill>
                              <a:prstClr val="black"/>
                            </a:solidFill>
                            <a:latin typeface="Cambria Math" panose="02040503050406030204" pitchFamily="18" charset="0"/>
                            <a:ea typeface="Cambria Math" panose="02040503050406030204" pitchFamily="18" charset="0"/>
                          </a:rPr>
                          <m:t>∙</m:t>
                        </m:r>
                        <m:d>
                          <m:dPr>
                            <m:ctrlPr>
                              <a:rPr lang="en-US" altLang="zh-CN" sz="2400" i="1" smtClean="0">
                                <a:solidFill>
                                  <a:prstClr val="black"/>
                                </a:solidFill>
                                <a:latin typeface="Cambria Math" panose="02040503050406030204" pitchFamily="18" charset="0"/>
                                <a:ea typeface="Cambria Math" panose="02040503050406030204" pitchFamily="18" charset="0"/>
                              </a:rPr>
                            </m:ctrlPr>
                          </m:dPr>
                          <m:e>
                            <m:r>
                              <a:rPr lang="en-US" altLang="zh-CN" sz="2400" b="0" i="1" smtClean="0">
                                <a:solidFill>
                                  <a:prstClr val="black"/>
                                </a:solidFill>
                                <a:latin typeface="Cambria Math" panose="02040503050406030204" pitchFamily="18" charset="0"/>
                                <a:ea typeface="Cambria Math" panose="02040503050406030204" pitchFamily="18" charset="0"/>
                              </a:rPr>
                              <m:t>−</m:t>
                            </m:r>
                            <m:r>
                              <a:rPr lang="en-US" altLang="zh-CN" sz="2400" i="1">
                                <a:solidFill>
                                  <a:prstClr val="black"/>
                                </a:solidFill>
                                <a:latin typeface="Cambria Math" panose="02040503050406030204" pitchFamily="18" charset="0"/>
                              </a:rPr>
                              <m:t>𝑡</m:t>
                            </m:r>
                          </m:e>
                        </m:d>
                        <m:r>
                          <m:rPr>
                            <m:sty m:val="p"/>
                          </m:rPr>
                          <a:rPr lang="en-US" altLang="zh-CN" sz="2400">
                            <a:solidFill>
                              <a:prstClr val="black"/>
                            </a:solidFill>
                            <a:latin typeface="Cambria Math" panose="02040503050406030204" pitchFamily="18" charset="0"/>
                          </a:rPr>
                          <m:t>d</m:t>
                        </m:r>
                        <m:sSup>
                          <m:sSupPr>
                            <m:ctrlPr>
                              <a:rPr lang="en-US" altLang="zh-CN" sz="2400" i="1">
                                <a:solidFill>
                                  <a:prstClr val="black"/>
                                </a:solidFill>
                                <a:latin typeface="Cambria Math" panose="02040503050406030204" pitchFamily="18" charset="0"/>
                              </a:rPr>
                            </m:ctrlPr>
                          </m:sSupPr>
                          <m:e>
                            <m:r>
                              <a:rPr lang="en-US" altLang="zh-CN" sz="2400" i="1">
                                <a:solidFill>
                                  <a:prstClr val="black"/>
                                </a:solidFill>
                                <a:latin typeface="Cambria Math" panose="02040503050406030204" pitchFamily="18" charset="0"/>
                              </a:rPr>
                              <m:t>𝑡</m:t>
                            </m:r>
                          </m:e>
                          <m:sup>
                            <m:r>
                              <a:rPr lang="en-US" altLang="zh-CN" sz="2400" i="1">
                                <a:solidFill>
                                  <a:prstClr val="black"/>
                                </a:solidFill>
                                <a:latin typeface="Cambria Math" panose="02040503050406030204" pitchFamily="18" charset="0"/>
                              </a:rPr>
                              <m:t>2</m:t>
                            </m:r>
                          </m:sup>
                        </m:sSup>
                      </m:e>
                    </m:nary>
                  </m:oMath>
                </a14:m>
                <a:r>
                  <a:rPr lang="zh-CN" altLang="en-US" dirty="0"/>
                  <a:t> </a:t>
                </a:r>
              </a:p>
            </p:txBody>
          </p:sp>
        </mc:Choice>
        <mc:Fallback xmlns="">
          <p:sp>
            <p:nvSpPr>
              <p:cNvPr id="26" name="矩形 25"/>
              <p:cNvSpPr>
                <a:spLocks noRot="1" noChangeAspect="1" noMove="1" noResize="1" noEditPoints="1" noAdjustHandles="1" noChangeArrowheads="1" noChangeShapeType="1" noTextEdit="1"/>
              </p:cNvSpPr>
              <p:nvPr/>
            </p:nvSpPr>
            <p:spPr>
              <a:xfrm>
                <a:off x="1775595" y="3904993"/>
                <a:ext cx="3864328" cy="624338"/>
              </a:xfrm>
              <a:prstGeom prst="rect">
                <a:avLst/>
              </a:prstGeom>
              <a:blipFill>
                <a:blip r:embed="rId2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矩形 26"/>
              <p:cNvSpPr/>
              <p:nvPr/>
            </p:nvSpPr>
            <p:spPr>
              <a:xfrm>
                <a:off x="1714894" y="4529331"/>
                <a:ext cx="7607198" cy="873829"/>
              </a:xfrm>
              <a:prstGeom prst="rect">
                <a:avLst/>
              </a:prstGeom>
            </p:spPr>
            <p:txBody>
              <a:bodyPr wrap="square">
                <a:spAutoFit/>
              </a:bodyPr>
              <a:lstStyle/>
              <a:p>
                <a:r>
                  <a:rPr lang="zh-CN" altLang="en-US" sz="2400" dirty="0">
                    <a:solidFill>
                      <a:prstClr val="black"/>
                    </a:solidFill>
                  </a:rPr>
                  <a:t>法四：曲线段分为</a:t>
                </a:r>
                <a14:m>
                  <m:oMath xmlns:m="http://schemas.openxmlformats.org/officeDocument/2006/math">
                    <m:r>
                      <a:rPr kumimoji="1" lang="en-US" altLang="zh-CN" sz="2400" i="1" dirty="0">
                        <a:solidFill>
                          <a:srgbClr val="000000"/>
                        </a:solidFill>
                        <a:latin typeface="Cambria Math" panose="02040503050406030204" pitchFamily="18" charset="0"/>
                      </a:rPr>
                      <m:t>𝐴</m:t>
                    </m:r>
                    <m:r>
                      <a:rPr kumimoji="1" lang="en-US" altLang="zh-CN" sz="2400" i="1" dirty="0" smtClean="0">
                        <a:solidFill>
                          <a:srgbClr val="000000"/>
                        </a:solidFill>
                        <a:latin typeface="Cambria Math" panose="02040503050406030204" pitchFamily="18" charset="0"/>
                      </a:rPr>
                      <m:t>𝑂</m:t>
                    </m:r>
                    <m:r>
                      <a:rPr kumimoji="1" lang="en-US" altLang="zh-CN" sz="2400" b="0" i="0" dirty="0" smtClean="0">
                        <a:solidFill>
                          <a:srgbClr val="000000"/>
                        </a:solidFill>
                        <a:latin typeface="Cambria Math" panose="02040503050406030204" pitchFamily="18" charset="0"/>
                      </a:rPr>
                      <m:t>:</m:t>
                    </m:r>
                    <m:r>
                      <a:rPr lang="en-US" altLang="zh-CN" sz="2400" i="1">
                        <a:solidFill>
                          <a:prstClr val="black"/>
                        </a:solidFill>
                        <a:latin typeface="Cambria Math" panose="02040503050406030204" pitchFamily="18" charset="0"/>
                      </a:rPr>
                      <m:t>𝑥</m:t>
                    </m:r>
                    <m:r>
                      <a:rPr lang="en-US" altLang="zh-CN" sz="2400">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𝑡</m:t>
                    </m:r>
                  </m:oMath>
                </a14:m>
                <a:r>
                  <a:rPr lang="en-US" altLang="zh-CN" sz="2400" dirty="0">
                    <a:solidFill>
                      <a:prstClr val="black"/>
                    </a:solidFill>
                  </a:rPr>
                  <a:t>, </a:t>
                </a:r>
                <a14:m>
                  <m:oMath xmlns:m="http://schemas.openxmlformats.org/officeDocument/2006/math">
                    <m:r>
                      <a:rPr lang="en-US" altLang="zh-CN" sz="2400" i="1">
                        <a:solidFill>
                          <a:prstClr val="black"/>
                        </a:solidFill>
                        <a:latin typeface="Cambria Math" panose="02040503050406030204" pitchFamily="18" charset="0"/>
                      </a:rPr>
                      <m:t>𝑦</m:t>
                    </m:r>
                    <m:r>
                      <a:rPr lang="en-US" altLang="zh-CN" sz="2400">
                        <a:solidFill>
                          <a:prstClr val="black"/>
                        </a:solidFill>
                        <a:latin typeface="Cambria Math" panose="02040503050406030204" pitchFamily="18" charset="0"/>
                      </a:rPr>
                      <m:t>=</m:t>
                    </m:r>
                    <m:r>
                      <a:rPr lang="en-US" altLang="zh-CN" sz="2400" b="0" i="1" smtClean="0">
                        <a:solidFill>
                          <a:prstClr val="black"/>
                        </a:solidFill>
                        <a:latin typeface="Cambria Math" panose="02040503050406030204" pitchFamily="18" charset="0"/>
                      </a:rPr>
                      <m:t>−</m:t>
                    </m:r>
                    <m:rad>
                      <m:radPr>
                        <m:degHide m:val="on"/>
                        <m:ctrlPr>
                          <a:rPr lang="en-US" altLang="zh-CN" sz="2400" i="1">
                            <a:solidFill>
                              <a:prstClr val="black"/>
                            </a:solidFill>
                            <a:latin typeface="Cambria Math" panose="02040503050406030204" pitchFamily="18" charset="0"/>
                          </a:rPr>
                        </m:ctrlPr>
                      </m:radPr>
                      <m:deg/>
                      <m:e>
                        <m:r>
                          <a:rPr lang="en-US" altLang="zh-CN" sz="2400" i="1">
                            <a:solidFill>
                              <a:prstClr val="black"/>
                            </a:solidFill>
                            <a:latin typeface="Cambria Math" panose="02040503050406030204" pitchFamily="18" charset="0"/>
                          </a:rPr>
                          <m:t>𝑡</m:t>
                        </m:r>
                      </m:e>
                    </m:rad>
                  </m:oMath>
                </a14:m>
                <a:r>
                  <a:rPr lang="en-US" altLang="zh-CN" sz="2400" dirty="0">
                    <a:solidFill>
                      <a:prstClr val="black"/>
                    </a:solidFill>
                  </a:rPr>
                  <a:t> , </a:t>
                </a:r>
                <a14:m>
                  <m:oMath xmlns:m="http://schemas.openxmlformats.org/officeDocument/2006/math">
                    <m:r>
                      <a:rPr lang="en-US" altLang="zh-CN" sz="2400" i="1">
                        <a:solidFill>
                          <a:prstClr val="black"/>
                        </a:solidFill>
                        <a:latin typeface="Cambria Math" panose="02040503050406030204" pitchFamily="18" charset="0"/>
                      </a:rPr>
                      <m:t>𝑡</m:t>
                    </m:r>
                  </m:oMath>
                </a14:m>
                <a:r>
                  <a:rPr lang="zh-CN" altLang="en-US" sz="2400" dirty="0">
                    <a:solidFill>
                      <a:prstClr val="black"/>
                    </a:solidFill>
                  </a:rPr>
                  <a:t>从</a:t>
                </a:r>
                <a:r>
                  <a:rPr lang="en-US" altLang="zh-CN" sz="2400" dirty="0">
                    <a:solidFill>
                      <a:prstClr val="black"/>
                    </a:solidFill>
                  </a:rPr>
                  <a:t>1</a:t>
                </a:r>
                <a:r>
                  <a:rPr lang="zh-CN" altLang="en-US" sz="2400" dirty="0">
                    <a:solidFill>
                      <a:prstClr val="black"/>
                    </a:solidFill>
                  </a:rPr>
                  <a:t>到</a:t>
                </a:r>
                <a:r>
                  <a:rPr lang="en-US" altLang="zh-CN" sz="2400" dirty="0">
                    <a:solidFill>
                      <a:prstClr val="black"/>
                    </a:solidFill>
                  </a:rPr>
                  <a:t>0</a:t>
                </a:r>
                <a:r>
                  <a:rPr lang="zh-CN" altLang="en-US" sz="2400" dirty="0">
                    <a:solidFill>
                      <a:prstClr val="black"/>
                    </a:solidFill>
                  </a:rPr>
                  <a:t>；</a:t>
                </a:r>
                <a:r>
                  <a:rPr kumimoji="1" lang="en-US" altLang="zh-CN" sz="2400" dirty="0">
                    <a:solidFill>
                      <a:srgbClr val="000000"/>
                    </a:solidFill>
                  </a:rPr>
                  <a:t> </a:t>
                </a:r>
                <a14:m>
                  <m:oMath xmlns:m="http://schemas.openxmlformats.org/officeDocument/2006/math">
                    <m:r>
                      <a:rPr kumimoji="1" lang="en-US" altLang="zh-CN" sz="2400" b="0" i="1" dirty="0" smtClean="0">
                        <a:solidFill>
                          <a:srgbClr val="000000"/>
                        </a:solidFill>
                        <a:latin typeface="Cambria Math" panose="02040503050406030204" pitchFamily="18" charset="0"/>
                      </a:rPr>
                      <m:t>𝑂𝐵</m:t>
                    </m:r>
                  </m:oMath>
                </a14:m>
                <a:r>
                  <a:rPr lang="en-US" altLang="zh-CN" sz="2400" dirty="0">
                    <a:solidFill>
                      <a:prstClr val="black"/>
                    </a:solidFill>
                  </a:rPr>
                  <a:t>:</a:t>
                </a:r>
                <a14:m>
                  <m:oMath xmlns:m="http://schemas.openxmlformats.org/officeDocument/2006/math">
                    <m:r>
                      <a:rPr lang="en-US" altLang="zh-CN" sz="2400" i="1">
                        <a:solidFill>
                          <a:prstClr val="black"/>
                        </a:solidFill>
                        <a:latin typeface="Cambria Math" panose="02040503050406030204" pitchFamily="18" charset="0"/>
                      </a:rPr>
                      <m:t>𝑥</m:t>
                    </m:r>
                    <m:r>
                      <a:rPr lang="en-US" altLang="zh-CN" sz="2400">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𝑡</m:t>
                    </m:r>
                  </m:oMath>
                </a14:m>
                <a:r>
                  <a:rPr lang="en-US" altLang="zh-CN" sz="2400" dirty="0"/>
                  <a:t>,</a:t>
                </a:r>
                <a:r>
                  <a:rPr lang="en-US" altLang="zh-CN" sz="2400" dirty="0">
                    <a:solidFill>
                      <a:prstClr val="black"/>
                    </a:solidFill>
                  </a:rPr>
                  <a:t> </a:t>
                </a:r>
                <a14:m>
                  <m:oMath xmlns:m="http://schemas.openxmlformats.org/officeDocument/2006/math">
                    <m:r>
                      <a:rPr lang="en-US" altLang="zh-CN" sz="2400" i="1">
                        <a:solidFill>
                          <a:prstClr val="black"/>
                        </a:solidFill>
                        <a:latin typeface="Cambria Math" panose="02040503050406030204" pitchFamily="18" charset="0"/>
                      </a:rPr>
                      <m:t>𝑦</m:t>
                    </m:r>
                    <m:r>
                      <a:rPr lang="en-US" altLang="zh-CN" sz="2400">
                        <a:solidFill>
                          <a:prstClr val="black"/>
                        </a:solidFill>
                        <a:latin typeface="Cambria Math" panose="02040503050406030204" pitchFamily="18" charset="0"/>
                      </a:rPr>
                      <m:t>=</m:t>
                    </m:r>
                    <m:rad>
                      <m:radPr>
                        <m:degHide m:val="on"/>
                        <m:ctrlPr>
                          <a:rPr lang="en-US" altLang="zh-CN" sz="2400" i="1">
                            <a:solidFill>
                              <a:prstClr val="black"/>
                            </a:solidFill>
                            <a:latin typeface="Cambria Math" panose="02040503050406030204" pitchFamily="18" charset="0"/>
                          </a:rPr>
                        </m:ctrlPr>
                      </m:radPr>
                      <m:deg/>
                      <m:e>
                        <m:r>
                          <a:rPr lang="en-US" altLang="zh-CN" sz="2400" i="1">
                            <a:solidFill>
                              <a:prstClr val="black"/>
                            </a:solidFill>
                            <a:latin typeface="Cambria Math" panose="02040503050406030204" pitchFamily="18" charset="0"/>
                          </a:rPr>
                          <m:t>𝑡</m:t>
                        </m:r>
                      </m:e>
                    </m:rad>
                  </m:oMath>
                </a14:m>
                <a:r>
                  <a:rPr lang="zh-CN" altLang="en-US" sz="2400" dirty="0"/>
                  <a:t>，</a:t>
                </a:r>
                <a:r>
                  <a:rPr lang="en-US" altLang="zh-CN" sz="2400" dirty="0">
                    <a:solidFill>
                      <a:prstClr val="black"/>
                    </a:solidFill>
                  </a:rPr>
                  <a:t> </a:t>
                </a:r>
                <a14:m>
                  <m:oMath xmlns:m="http://schemas.openxmlformats.org/officeDocument/2006/math">
                    <m:r>
                      <a:rPr lang="en-US" altLang="zh-CN" sz="2400" i="1">
                        <a:solidFill>
                          <a:prstClr val="black"/>
                        </a:solidFill>
                        <a:latin typeface="Cambria Math" panose="02040503050406030204" pitchFamily="18" charset="0"/>
                      </a:rPr>
                      <m:t>𝑡</m:t>
                    </m:r>
                  </m:oMath>
                </a14:m>
                <a:r>
                  <a:rPr lang="zh-CN" altLang="en-US" sz="2400" dirty="0"/>
                  <a:t>从</a:t>
                </a:r>
                <a:r>
                  <a:rPr lang="en-US" altLang="zh-CN" sz="2400" dirty="0"/>
                  <a:t>0</a:t>
                </a:r>
                <a:r>
                  <a:rPr lang="zh-CN" altLang="en-US" sz="2400" dirty="0"/>
                  <a:t>到</a:t>
                </a:r>
                <a:r>
                  <a:rPr lang="en-US" altLang="zh-CN" sz="2400" dirty="0"/>
                  <a:t>1</a:t>
                </a:r>
                <a:endParaRPr lang="zh-CN" altLang="en-US" sz="2400" dirty="0"/>
              </a:p>
            </p:txBody>
          </p:sp>
        </mc:Choice>
        <mc:Fallback xmlns="">
          <p:sp>
            <p:nvSpPr>
              <p:cNvPr id="27" name="矩形 26"/>
              <p:cNvSpPr>
                <a:spLocks noRot="1" noChangeAspect="1" noMove="1" noResize="1" noEditPoints="1" noAdjustHandles="1" noChangeArrowheads="1" noChangeShapeType="1" noTextEdit="1"/>
              </p:cNvSpPr>
              <p:nvPr/>
            </p:nvSpPr>
            <p:spPr>
              <a:xfrm>
                <a:off x="1714894" y="4529331"/>
                <a:ext cx="7607198" cy="873829"/>
              </a:xfrm>
              <a:prstGeom prst="rect">
                <a:avLst/>
              </a:prstGeom>
              <a:blipFill>
                <a:blip r:embed="rId22"/>
                <a:stretch>
                  <a:fillRect l="-1202" t="-5594" b="-1608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矩形 29"/>
              <p:cNvSpPr/>
              <p:nvPr/>
            </p:nvSpPr>
            <p:spPr>
              <a:xfrm>
                <a:off x="1775595" y="5403160"/>
                <a:ext cx="5331972" cy="626646"/>
              </a:xfrm>
              <a:prstGeom prst="rect">
                <a:avLst/>
              </a:prstGeom>
            </p:spPr>
            <p:txBody>
              <a:bodyPr wrap="none">
                <a:spAutoFit/>
              </a:bodyPr>
              <a:lstStyle/>
              <a:p>
                <a14:m>
                  <m:oMath xmlns:m="http://schemas.openxmlformats.org/officeDocument/2006/math">
                    <m:nary>
                      <m:naryPr>
                        <m:ctrlPr>
                          <a:rPr lang="en-US" altLang="zh-CN" sz="2400" i="1" smtClean="0">
                            <a:solidFill>
                              <a:prstClr val="black"/>
                            </a:solidFill>
                            <a:latin typeface="Cambria Math" panose="02040503050406030204" pitchFamily="18" charset="0"/>
                          </a:rPr>
                        </m:ctrlPr>
                      </m:naryPr>
                      <m:sub>
                        <m:r>
                          <m:rPr>
                            <m:brk m:alnAt="23"/>
                          </m:rPr>
                          <a:rPr lang="en-US" altLang="zh-CN" sz="2400" i="1">
                            <a:solidFill>
                              <a:prstClr val="black"/>
                            </a:solidFill>
                            <a:latin typeface="Cambria Math" panose="02040503050406030204" pitchFamily="18" charset="0"/>
                          </a:rPr>
                          <m:t>𝐿</m:t>
                        </m:r>
                      </m:sub>
                      <m:sup/>
                      <m:e>
                        <m:r>
                          <a:rPr lang="en-US" altLang="zh-CN" sz="2400" i="1">
                            <a:solidFill>
                              <a:prstClr val="black"/>
                            </a:solidFill>
                            <a:latin typeface="Cambria Math" panose="02040503050406030204" pitchFamily="18" charset="0"/>
                          </a:rPr>
                          <m:t>𝑥𝑦</m:t>
                        </m:r>
                        <m:r>
                          <m:rPr>
                            <m:sty m:val="p"/>
                          </m:rPr>
                          <a:rPr lang="en-US" altLang="zh-CN" sz="2400">
                            <a:solidFill>
                              <a:prstClr val="black"/>
                            </a:solidFill>
                            <a:latin typeface="Cambria Math" panose="02040503050406030204" pitchFamily="18" charset="0"/>
                          </a:rPr>
                          <m:t>d</m:t>
                        </m:r>
                        <m:r>
                          <a:rPr lang="en-US" altLang="zh-CN" sz="2400" i="1">
                            <a:solidFill>
                              <a:prstClr val="black"/>
                            </a:solidFill>
                            <a:latin typeface="Cambria Math" panose="02040503050406030204" pitchFamily="18" charset="0"/>
                          </a:rPr>
                          <m:t>𝑥</m:t>
                        </m:r>
                      </m:e>
                    </m:nary>
                    <m:r>
                      <a:rPr lang="en-US" altLang="zh-CN" sz="2400" i="1">
                        <a:solidFill>
                          <a:prstClr val="black"/>
                        </a:solidFill>
                        <a:latin typeface="Cambria Math" panose="02040503050406030204" pitchFamily="18" charset="0"/>
                      </a:rPr>
                      <m:t>=</m:t>
                    </m:r>
                    <m:nary>
                      <m:naryPr>
                        <m:ctrlPr>
                          <a:rPr lang="en-US" altLang="zh-CN" sz="2400" i="1">
                            <a:solidFill>
                              <a:prstClr val="black"/>
                            </a:solidFill>
                            <a:latin typeface="Cambria Math" panose="02040503050406030204" pitchFamily="18" charset="0"/>
                          </a:rPr>
                        </m:ctrlPr>
                      </m:naryPr>
                      <m:sub>
                        <m:r>
                          <a:rPr lang="en-US" altLang="zh-CN" sz="2400" i="1">
                            <a:solidFill>
                              <a:prstClr val="black"/>
                            </a:solidFill>
                            <a:latin typeface="Cambria Math" panose="02040503050406030204" pitchFamily="18" charset="0"/>
                          </a:rPr>
                          <m:t>1</m:t>
                        </m:r>
                      </m:sub>
                      <m:sup>
                        <m:r>
                          <a:rPr lang="en-US" altLang="zh-CN" sz="2400" b="0" i="1" smtClean="0">
                            <a:solidFill>
                              <a:prstClr val="black"/>
                            </a:solidFill>
                            <a:latin typeface="Cambria Math" panose="02040503050406030204" pitchFamily="18" charset="0"/>
                          </a:rPr>
                          <m:t>0</m:t>
                        </m:r>
                      </m:sup>
                      <m:e>
                        <m:r>
                          <a:rPr lang="en-US" altLang="zh-CN" sz="2400" b="0" i="1" smtClean="0">
                            <a:solidFill>
                              <a:prstClr val="black"/>
                            </a:solidFill>
                            <a:latin typeface="Cambria Math" panose="02040503050406030204" pitchFamily="18" charset="0"/>
                          </a:rPr>
                          <m:t>𝑡</m:t>
                        </m:r>
                        <m:r>
                          <a:rPr lang="en-US" altLang="zh-CN" sz="2400" i="1">
                            <a:solidFill>
                              <a:prstClr val="black"/>
                            </a:solidFill>
                            <a:latin typeface="Cambria Math" panose="02040503050406030204" pitchFamily="18" charset="0"/>
                            <a:ea typeface="Cambria Math" panose="02040503050406030204" pitchFamily="18" charset="0"/>
                          </a:rPr>
                          <m:t>∙</m:t>
                        </m:r>
                        <m:d>
                          <m:dPr>
                            <m:ctrlPr>
                              <a:rPr lang="en-US" altLang="zh-CN" sz="2400" i="1">
                                <a:solidFill>
                                  <a:prstClr val="black"/>
                                </a:solidFill>
                                <a:latin typeface="Cambria Math" panose="02040503050406030204" pitchFamily="18" charset="0"/>
                                <a:ea typeface="Cambria Math" panose="02040503050406030204" pitchFamily="18" charset="0"/>
                              </a:rPr>
                            </m:ctrlPr>
                          </m:dPr>
                          <m:e>
                            <m:r>
                              <a:rPr lang="en-US" altLang="zh-CN" sz="2400" i="1">
                                <a:solidFill>
                                  <a:prstClr val="black"/>
                                </a:solidFill>
                                <a:latin typeface="Cambria Math" panose="02040503050406030204" pitchFamily="18" charset="0"/>
                                <a:ea typeface="Cambria Math" panose="02040503050406030204" pitchFamily="18" charset="0"/>
                              </a:rPr>
                              <m:t>−</m:t>
                            </m:r>
                            <m:rad>
                              <m:radPr>
                                <m:degHide m:val="on"/>
                                <m:ctrlPr>
                                  <a:rPr lang="en-US" altLang="zh-CN" sz="2400" i="1">
                                    <a:solidFill>
                                      <a:prstClr val="black"/>
                                    </a:solidFill>
                                    <a:latin typeface="Cambria Math" panose="02040503050406030204" pitchFamily="18" charset="0"/>
                                  </a:rPr>
                                </m:ctrlPr>
                              </m:radPr>
                              <m:deg/>
                              <m:e>
                                <m:r>
                                  <a:rPr lang="en-US" altLang="zh-CN" sz="2400" i="1">
                                    <a:solidFill>
                                      <a:prstClr val="black"/>
                                    </a:solidFill>
                                    <a:latin typeface="Cambria Math" panose="02040503050406030204" pitchFamily="18" charset="0"/>
                                  </a:rPr>
                                  <m:t>𝑡</m:t>
                                </m:r>
                              </m:e>
                            </m:rad>
                          </m:e>
                        </m:d>
                        <m:r>
                          <m:rPr>
                            <m:sty m:val="p"/>
                          </m:rPr>
                          <a:rPr lang="en-US" altLang="zh-CN" sz="2400">
                            <a:solidFill>
                              <a:prstClr val="black"/>
                            </a:solidFill>
                            <a:latin typeface="Cambria Math" panose="02040503050406030204" pitchFamily="18" charset="0"/>
                          </a:rPr>
                          <m:t>d</m:t>
                        </m:r>
                        <m:r>
                          <a:rPr lang="en-US" altLang="zh-CN" sz="2400" b="0" i="1" smtClean="0">
                            <a:solidFill>
                              <a:prstClr val="black"/>
                            </a:solidFill>
                            <a:latin typeface="Cambria Math" panose="02040503050406030204" pitchFamily="18" charset="0"/>
                          </a:rPr>
                          <m:t>𝑡</m:t>
                        </m:r>
                      </m:e>
                    </m:nary>
                    <m:r>
                      <a:rPr lang="en-US" altLang="zh-CN" sz="2400" b="0" i="1" smtClean="0">
                        <a:solidFill>
                          <a:prstClr val="black"/>
                        </a:solidFill>
                        <a:latin typeface="Cambria Math" panose="02040503050406030204" pitchFamily="18" charset="0"/>
                      </a:rPr>
                      <m:t>+</m:t>
                    </m:r>
                    <m:nary>
                      <m:naryPr>
                        <m:ctrlPr>
                          <a:rPr lang="en-US" altLang="zh-CN" sz="2400" i="1">
                            <a:solidFill>
                              <a:prstClr val="black"/>
                            </a:solidFill>
                            <a:latin typeface="Cambria Math" panose="02040503050406030204" pitchFamily="18" charset="0"/>
                          </a:rPr>
                        </m:ctrlPr>
                      </m:naryPr>
                      <m:sub>
                        <m:r>
                          <a:rPr lang="en-US" altLang="zh-CN" sz="2400" b="0" i="1" smtClean="0">
                            <a:solidFill>
                              <a:prstClr val="black"/>
                            </a:solidFill>
                            <a:latin typeface="Cambria Math" panose="02040503050406030204" pitchFamily="18" charset="0"/>
                          </a:rPr>
                          <m:t>0</m:t>
                        </m:r>
                      </m:sub>
                      <m:sup>
                        <m:r>
                          <a:rPr lang="en-US" altLang="zh-CN" sz="2400" b="0" i="1" smtClean="0">
                            <a:solidFill>
                              <a:prstClr val="black"/>
                            </a:solidFill>
                            <a:latin typeface="Cambria Math" panose="02040503050406030204" pitchFamily="18" charset="0"/>
                          </a:rPr>
                          <m:t>1</m:t>
                        </m:r>
                      </m:sup>
                      <m:e>
                        <m:r>
                          <a:rPr lang="en-US" altLang="zh-CN" sz="2400" i="1">
                            <a:solidFill>
                              <a:prstClr val="black"/>
                            </a:solidFill>
                            <a:latin typeface="Cambria Math" panose="02040503050406030204" pitchFamily="18" charset="0"/>
                          </a:rPr>
                          <m:t>𝑡</m:t>
                        </m:r>
                        <m:r>
                          <a:rPr lang="en-US" altLang="zh-CN" sz="2400" i="1">
                            <a:solidFill>
                              <a:prstClr val="black"/>
                            </a:solidFill>
                            <a:latin typeface="Cambria Math" panose="02040503050406030204" pitchFamily="18" charset="0"/>
                            <a:ea typeface="Cambria Math" panose="02040503050406030204" pitchFamily="18" charset="0"/>
                          </a:rPr>
                          <m:t>∙</m:t>
                        </m:r>
                        <m:rad>
                          <m:radPr>
                            <m:degHide m:val="on"/>
                            <m:ctrlPr>
                              <a:rPr lang="en-US" altLang="zh-CN" sz="2400" i="1">
                                <a:solidFill>
                                  <a:prstClr val="black"/>
                                </a:solidFill>
                                <a:latin typeface="Cambria Math" panose="02040503050406030204" pitchFamily="18" charset="0"/>
                              </a:rPr>
                            </m:ctrlPr>
                          </m:radPr>
                          <m:deg/>
                          <m:e>
                            <m:r>
                              <a:rPr lang="en-US" altLang="zh-CN" sz="2400" i="1">
                                <a:solidFill>
                                  <a:prstClr val="black"/>
                                </a:solidFill>
                                <a:latin typeface="Cambria Math" panose="02040503050406030204" pitchFamily="18" charset="0"/>
                              </a:rPr>
                              <m:t>𝑡</m:t>
                            </m:r>
                          </m:e>
                        </m:rad>
                        <m:r>
                          <m:rPr>
                            <m:sty m:val="p"/>
                          </m:rPr>
                          <a:rPr lang="en-US" altLang="zh-CN" sz="2400">
                            <a:solidFill>
                              <a:prstClr val="black"/>
                            </a:solidFill>
                            <a:latin typeface="Cambria Math" panose="02040503050406030204" pitchFamily="18" charset="0"/>
                          </a:rPr>
                          <m:t>d</m:t>
                        </m:r>
                        <m:r>
                          <a:rPr lang="en-US" altLang="zh-CN" sz="2400" i="1">
                            <a:solidFill>
                              <a:prstClr val="black"/>
                            </a:solidFill>
                            <a:latin typeface="Cambria Math" panose="02040503050406030204" pitchFamily="18" charset="0"/>
                          </a:rPr>
                          <m:t>𝑡</m:t>
                        </m:r>
                      </m:e>
                    </m:nary>
                  </m:oMath>
                </a14:m>
                <a:r>
                  <a:rPr lang="zh-CN" altLang="en-US" dirty="0"/>
                  <a:t> </a:t>
                </a:r>
              </a:p>
            </p:txBody>
          </p:sp>
        </mc:Choice>
        <mc:Fallback xmlns="">
          <p:sp>
            <p:nvSpPr>
              <p:cNvPr id="30" name="矩形 29"/>
              <p:cNvSpPr>
                <a:spLocks noRot="1" noChangeAspect="1" noMove="1" noResize="1" noEditPoints="1" noAdjustHandles="1" noChangeArrowheads="1" noChangeShapeType="1" noTextEdit="1"/>
              </p:cNvSpPr>
              <p:nvPr/>
            </p:nvSpPr>
            <p:spPr>
              <a:xfrm>
                <a:off x="1775595" y="5403160"/>
                <a:ext cx="5331972" cy="626646"/>
              </a:xfrm>
              <a:prstGeom prst="rect">
                <a:avLst/>
              </a:prstGeom>
              <a:blipFill>
                <a:blip r:embed="rId2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477253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left)">
                                      <p:cBhvr>
                                        <p:cTn id="11" dur="500"/>
                                        <p:tgtEl>
                                          <p:spTgt spid="9"/>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fade">
                                      <p:cBhvr>
                                        <p:cTn id="16" dur="500"/>
                                        <p:tgtEl>
                                          <p:spTgt spid="20"/>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childTnLst>
                          </p:cTn>
                        </p:par>
                        <p:par>
                          <p:cTn id="21" fill="hold">
                            <p:stCondLst>
                              <p:cond delay="0"/>
                            </p:stCondLst>
                            <p:childTnLst>
                              <p:par>
                                <p:cTn id="22" presetID="10" presetClass="entr" presetSubtype="0" fill="hold" grpId="0" nodeType="after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fade">
                                      <p:cBhvr>
                                        <p:cTn id="24" dur="500"/>
                                        <p:tgtEl>
                                          <p:spTgt spid="21"/>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2"/>
                                        </p:tgtEl>
                                        <p:attrNameLst>
                                          <p:attrName>style.visibility</p:attrName>
                                        </p:attrNameLst>
                                      </p:cBhvr>
                                      <p:to>
                                        <p:strVal val="visible"/>
                                      </p:to>
                                    </p:set>
                                    <p:animEffect transition="in" filter="fade">
                                      <p:cBhvr>
                                        <p:cTn id="29" dur="500"/>
                                        <p:tgtEl>
                                          <p:spTgt spid="22"/>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3"/>
                                        </p:tgtEl>
                                        <p:attrNameLst>
                                          <p:attrName>style.visibility</p:attrName>
                                        </p:attrNameLst>
                                      </p:cBhvr>
                                      <p:to>
                                        <p:strVal val="visible"/>
                                      </p:to>
                                    </p:set>
                                    <p:animEffect transition="in" filter="fade">
                                      <p:cBhvr>
                                        <p:cTn id="32" dur="500"/>
                                        <p:tgtEl>
                                          <p:spTgt spid="23"/>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4"/>
                                        </p:tgtEl>
                                        <p:attrNameLst>
                                          <p:attrName>style.visibility</p:attrName>
                                        </p:attrNameLst>
                                      </p:cBhvr>
                                      <p:to>
                                        <p:strVal val="visible"/>
                                      </p:to>
                                    </p:set>
                                    <p:animEffect transition="in" filter="fade">
                                      <p:cBhvr>
                                        <p:cTn id="35" dur="500"/>
                                        <p:tgtEl>
                                          <p:spTgt spid="24"/>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25"/>
                                        </p:tgtEl>
                                        <p:attrNameLst>
                                          <p:attrName>style.visibility</p:attrName>
                                        </p:attrNameLst>
                                      </p:cBhvr>
                                      <p:to>
                                        <p:strVal val="visible"/>
                                      </p:to>
                                    </p:set>
                                    <p:animEffect transition="in" filter="fade">
                                      <p:cBhvr>
                                        <p:cTn id="40" dur="500"/>
                                        <p:tgtEl>
                                          <p:spTgt spid="25"/>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6"/>
                                        </p:tgtEl>
                                        <p:attrNameLst>
                                          <p:attrName>style.visibility</p:attrName>
                                        </p:attrNameLst>
                                      </p:cBhvr>
                                      <p:to>
                                        <p:strVal val="visible"/>
                                      </p:to>
                                    </p:set>
                                    <p:animEffect transition="in" filter="fade">
                                      <p:cBhvr>
                                        <p:cTn id="43" dur="500"/>
                                        <p:tgtEl>
                                          <p:spTgt spid="26"/>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27"/>
                                        </p:tgtEl>
                                        <p:attrNameLst>
                                          <p:attrName>style.visibility</p:attrName>
                                        </p:attrNameLst>
                                      </p:cBhvr>
                                      <p:to>
                                        <p:strVal val="visible"/>
                                      </p:to>
                                    </p:set>
                                    <p:animEffect transition="in" filter="fade">
                                      <p:cBhvr>
                                        <p:cTn id="48" dur="500"/>
                                        <p:tgtEl>
                                          <p:spTgt spid="27"/>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30"/>
                                        </p:tgtEl>
                                        <p:attrNameLst>
                                          <p:attrName>style.visibility</p:attrName>
                                        </p:attrNameLst>
                                      </p:cBhvr>
                                      <p:to>
                                        <p:strVal val="visible"/>
                                      </p:to>
                                    </p:set>
                                    <p:animEffect transition="in" filter="fade">
                                      <p:cBhvr>
                                        <p:cTn id="51"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9" grpId="0"/>
      <p:bldP spid="20" grpId="0"/>
      <p:bldP spid="21" grpId="0"/>
      <p:bldP spid="22" grpId="0"/>
      <p:bldP spid="23" grpId="0"/>
      <p:bldP spid="24" grpId="0"/>
      <p:bldP spid="25" grpId="0"/>
      <p:bldP spid="26" grpId="0"/>
      <p:bldP spid="27" grpId="0"/>
      <p:bldP spid="30"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E7F4D896-E0DB-4AB2-9347-AB9498A60F30}" type="datetime11">
              <a:rPr lang="zh-CN" altLang="en-US" smtClean="0"/>
              <a:t>08:53:16</a:t>
            </a:fld>
            <a:endParaRPr lang="en-US" altLang="zh-CN"/>
          </a:p>
        </p:txBody>
      </p:sp>
      <p:sp>
        <p:nvSpPr>
          <p:cNvPr id="3" name="矩形 2"/>
          <p:cNvSpPr/>
          <p:nvPr/>
        </p:nvSpPr>
        <p:spPr>
          <a:xfrm>
            <a:off x="1029878" y="443031"/>
            <a:ext cx="745717" cy="523220"/>
          </a:xfrm>
          <a:prstGeom prst="rect">
            <a:avLst/>
          </a:prstGeom>
        </p:spPr>
        <p:txBody>
          <a:bodyPr wrap="none">
            <a:spAutoFit/>
          </a:bodyPr>
          <a:lstStyle/>
          <a:p>
            <a:r>
              <a:rPr lang="zh-CN" altLang="en-US" sz="2800" b="1" dirty="0">
                <a:solidFill>
                  <a:schemeClr val="accent2"/>
                </a:solidFill>
                <a:ea typeface="黑体" panose="02010609060101010101" pitchFamily="49" charset="-122"/>
              </a:rPr>
              <a:t>例</a:t>
            </a:r>
            <a:r>
              <a:rPr lang="en-US" altLang="zh-CN" sz="2800" b="1" dirty="0">
                <a:solidFill>
                  <a:schemeClr val="accent2"/>
                </a:solidFill>
                <a:ea typeface="黑体" panose="02010609060101010101" pitchFamily="49" charset="-122"/>
              </a:rPr>
              <a:t>2</a:t>
            </a:r>
            <a:endParaRPr lang="zh-CN" altLang="en-US" sz="2800" dirty="0"/>
          </a:p>
        </p:txBody>
      </p:sp>
      <mc:AlternateContent xmlns:mc="http://schemas.openxmlformats.org/markup-compatibility/2006" xmlns:a14="http://schemas.microsoft.com/office/drawing/2010/main">
        <mc:Choice Requires="a14">
          <p:sp>
            <p:nvSpPr>
              <p:cNvPr id="4" name="矩形 3"/>
              <p:cNvSpPr/>
              <p:nvPr/>
            </p:nvSpPr>
            <p:spPr>
              <a:xfrm>
                <a:off x="1775595" y="399333"/>
                <a:ext cx="9622078" cy="993670"/>
              </a:xfrm>
              <a:prstGeom prst="rect">
                <a:avLst/>
              </a:prstGeom>
            </p:spPr>
            <p:txBody>
              <a:bodyPr wrap="square">
                <a:spAutoFit/>
              </a:bodyPr>
              <a:lstStyle/>
              <a:p>
                <a:pPr lvl="0">
                  <a:spcBef>
                    <a:spcPct val="50000"/>
                  </a:spcBef>
                </a:pPr>
                <a:r>
                  <a:rPr lang="zh-CN" altLang="en-US" sz="2400" dirty="0"/>
                  <a:t>计算</a:t>
                </a:r>
                <a14:m>
                  <m:oMath xmlns:m="http://schemas.openxmlformats.org/officeDocument/2006/math">
                    <m:nary>
                      <m:naryPr>
                        <m:ctrlPr>
                          <a:rPr lang="en-US" altLang="zh-CN" sz="2400" i="1" smtClean="0">
                            <a:solidFill>
                              <a:schemeClr val="tx1"/>
                            </a:solidFill>
                            <a:latin typeface="Cambria Math" panose="02040503050406030204" pitchFamily="18" charset="0"/>
                          </a:rPr>
                        </m:ctrlPr>
                      </m:naryPr>
                      <m:sub>
                        <m:r>
                          <m:rPr>
                            <m:brk m:alnAt="23"/>
                          </m:rPr>
                          <a:rPr lang="en-US" altLang="zh-CN" sz="2400" i="1">
                            <a:solidFill>
                              <a:schemeClr val="tx1"/>
                            </a:solidFill>
                            <a:latin typeface="Cambria Math" panose="02040503050406030204" pitchFamily="18" charset="0"/>
                          </a:rPr>
                          <m:t>𝐿</m:t>
                        </m:r>
                      </m:sub>
                      <m:sup/>
                      <m:e>
                        <m:sSup>
                          <m:sSupPr>
                            <m:ctrlPr>
                              <a:rPr lang="en-US" altLang="zh-CN" sz="2400" i="1">
                                <a:solidFill>
                                  <a:prstClr val="black"/>
                                </a:solidFill>
                                <a:latin typeface="Cambria Math" panose="02040503050406030204" pitchFamily="18" charset="0"/>
                              </a:rPr>
                            </m:ctrlPr>
                          </m:sSupPr>
                          <m:e>
                            <m:r>
                              <a:rPr lang="en-US" altLang="zh-CN" sz="2400" i="1">
                                <a:solidFill>
                                  <a:prstClr val="black"/>
                                </a:solidFill>
                                <a:latin typeface="Cambria Math" panose="02040503050406030204" pitchFamily="18" charset="0"/>
                              </a:rPr>
                              <m:t>𝑦</m:t>
                            </m:r>
                          </m:e>
                          <m:sup>
                            <m:r>
                              <a:rPr lang="en-US" altLang="zh-CN" sz="2400" i="1">
                                <a:solidFill>
                                  <a:prstClr val="black"/>
                                </a:solidFill>
                                <a:latin typeface="Cambria Math" panose="02040503050406030204" pitchFamily="18" charset="0"/>
                              </a:rPr>
                              <m:t>2</m:t>
                            </m:r>
                          </m:sup>
                        </m:sSup>
                        <m:r>
                          <m:rPr>
                            <m:sty m:val="p"/>
                          </m:rPr>
                          <a:rPr lang="en-US" altLang="zh-CN" sz="2400">
                            <a:solidFill>
                              <a:schemeClr val="tx1"/>
                            </a:solidFill>
                            <a:latin typeface="Cambria Math" panose="02040503050406030204" pitchFamily="18" charset="0"/>
                          </a:rPr>
                          <m:t>d</m:t>
                        </m:r>
                        <m:r>
                          <a:rPr lang="en-US" altLang="zh-CN" sz="2400" b="0" i="1" smtClean="0">
                            <a:solidFill>
                              <a:schemeClr val="tx1"/>
                            </a:solidFill>
                            <a:latin typeface="Cambria Math" panose="02040503050406030204" pitchFamily="18" charset="0"/>
                          </a:rPr>
                          <m:t>𝑥</m:t>
                        </m:r>
                      </m:e>
                    </m:nary>
                  </m:oMath>
                </a14:m>
                <a:r>
                  <a:rPr lang="zh-CN" altLang="en-US" sz="2400" dirty="0"/>
                  <a:t>其中</a:t>
                </a:r>
                <a14:m>
                  <m:oMath xmlns:m="http://schemas.openxmlformats.org/officeDocument/2006/math">
                    <m:r>
                      <m:rPr>
                        <m:brk m:alnAt="23"/>
                      </m:rPr>
                      <a:rPr lang="en-US" altLang="zh-CN" sz="2400" i="1">
                        <a:solidFill>
                          <a:prstClr val="black"/>
                        </a:solidFill>
                        <a:latin typeface="Cambria Math" panose="02040503050406030204" pitchFamily="18" charset="0"/>
                      </a:rPr>
                      <m:t>𝐿</m:t>
                    </m:r>
                  </m:oMath>
                </a14:m>
                <a:r>
                  <a:rPr lang="zh-CN" altLang="zh-CN" sz="2400" dirty="0"/>
                  <a:t>为</a:t>
                </a:r>
                <a:r>
                  <a:rPr lang="en-US" altLang="zh-CN" sz="2400" dirty="0"/>
                  <a:t>(1)</a:t>
                </a:r>
                <a:r>
                  <a:rPr lang="zh-CN" altLang="en-US" sz="2400" dirty="0"/>
                  <a:t>半径为</a:t>
                </a:r>
                <a14:m>
                  <m:oMath xmlns:m="http://schemas.openxmlformats.org/officeDocument/2006/math">
                    <m:r>
                      <a:rPr lang="en-US" altLang="zh-CN" sz="2400" b="0" i="1" smtClean="0">
                        <a:solidFill>
                          <a:prstClr val="black"/>
                        </a:solidFill>
                        <a:latin typeface="Cambria Math" panose="02040503050406030204" pitchFamily="18" charset="0"/>
                      </a:rPr>
                      <m:t>𝑎</m:t>
                    </m:r>
                  </m:oMath>
                </a14:m>
                <a:r>
                  <a:rPr lang="zh-CN" altLang="en-US" sz="2400" dirty="0"/>
                  <a:t>、圆心为原点、按逆时针方向绕行的上半圆周；</a:t>
                </a:r>
                <a:r>
                  <a:rPr lang="en-US" altLang="zh-CN" sz="2400" dirty="0"/>
                  <a:t>(2)</a:t>
                </a:r>
                <a:r>
                  <a:rPr lang="zh-CN" altLang="en-US" sz="2400" dirty="0"/>
                  <a:t>从点</a:t>
                </a:r>
                <a14:m>
                  <m:oMath xmlns:m="http://schemas.openxmlformats.org/officeDocument/2006/math">
                    <m:r>
                      <a:rPr kumimoji="1" lang="en-US" altLang="zh-CN" sz="2400" i="1" dirty="0">
                        <a:solidFill>
                          <a:srgbClr val="000000"/>
                        </a:solidFill>
                        <a:latin typeface="Cambria Math" panose="02040503050406030204" pitchFamily="18" charset="0"/>
                      </a:rPr>
                      <m:t>𝐴</m:t>
                    </m:r>
                    <m:d>
                      <m:dPr>
                        <m:ctrlPr>
                          <a:rPr lang="zh-CN" altLang="en-US" sz="2400" i="1">
                            <a:solidFill>
                              <a:prstClr val="black"/>
                            </a:solidFill>
                            <a:latin typeface="Cambria Math" panose="02040503050406030204" pitchFamily="18" charset="0"/>
                          </a:rPr>
                        </m:ctrlPr>
                      </m:dPr>
                      <m:e>
                        <m:r>
                          <a:rPr lang="en-US" altLang="zh-CN" sz="2400" b="0" i="1" smtClean="0">
                            <a:solidFill>
                              <a:prstClr val="black"/>
                            </a:solidFill>
                            <a:latin typeface="Cambria Math" panose="02040503050406030204" pitchFamily="18" charset="0"/>
                          </a:rPr>
                          <m:t>𝑎</m:t>
                        </m:r>
                        <m:r>
                          <a:rPr lang="en-US" altLang="zh-CN" sz="2400" i="1">
                            <a:solidFill>
                              <a:prstClr val="black"/>
                            </a:solidFill>
                            <a:latin typeface="Cambria Math" panose="02040503050406030204" pitchFamily="18" charset="0"/>
                          </a:rPr>
                          <m:t>,</m:t>
                        </m:r>
                        <m:r>
                          <a:rPr lang="en-US" altLang="zh-CN" sz="2400" b="0" i="1" smtClean="0">
                            <a:solidFill>
                              <a:prstClr val="black"/>
                            </a:solidFill>
                            <a:latin typeface="Cambria Math" panose="02040503050406030204" pitchFamily="18" charset="0"/>
                          </a:rPr>
                          <m:t>0</m:t>
                        </m:r>
                      </m:e>
                    </m:d>
                  </m:oMath>
                </a14:m>
                <a:r>
                  <a:rPr lang="zh-CN" altLang="zh-CN" sz="2400" dirty="0"/>
                  <a:t>沿</a:t>
                </a:r>
                <a14:m>
                  <m:oMath xmlns:m="http://schemas.openxmlformats.org/officeDocument/2006/math">
                    <m:r>
                      <a:rPr lang="en-US" altLang="zh-CN" sz="2400" b="0" i="1" smtClean="0">
                        <a:solidFill>
                          <a:prstClr val="black"/>
                        </a:solidFill>
                        <a:latin typeface="Cambria Math" panose="02040503050406030204" pitchFamily="18" charset="0"/>
                      </a:rPr>
                      <m:t>𝑥</m:t>
                    </m:r>
                  </m:oMath>
                </a14:m>
                <a:r>
                  <a:rPr lang="zh-CN" altLang="en-US" sz="2400" dirty="0"/>
                  <a:t>轴到点</a:t>
                </a:r>
                <a14:m>
                  <m:oMath xmlns:m="http://schemas.openxmlformats.org/officeDocument/2006/math">
                    <m:r>
                      <a:rPr kumimoji="1" lang="en-US" altLang="zh-CN" sz="2400" b="0" i="1" dirty="0" smtClean="0">
                        <a:solidFill>
                          <a:srgbClr val="000000"/>
                        </a:solidFill>
                        <a:latin typeface="Cambria Math" panose="02040503050406030204" pitchFamily="18" charset="0"/>
                      </a:rPr>
                      <m:t>𝐵</m:t>
                    </m:r>
                    <m:d>
                      <m:dPr>
                        <m:ctrlPr>
                          <a:rPr lang="zh-CN" altLang="en-US" sz="2400" i="1">
                            <a:solidFill>
                              <a:prstClr val="black"/>
                            </a:solidFill>
                            <a:latin typeface="Cambria Math" panose="02040503050406030204" pitchFamily="18" charset="0"/>
                          </a:rPr>
                        </m:ctrlPr>
                      </m:dPr>
                      <m:e>
                        <m:r>
                          <a:rPr lang="en-US" altLang="zh-CN" sz="2400" b="0" i="1" smtClean="0">
                            <a:solidFill>
                              <a:prstClr val="black"/>
                            </a:solidFill>
                            <a:latin typeface="Cambria Math" panose="02040503050406030204" pitchFamily="18" charset="0"/>
                          </a:rPr>
                          <m:t>−</m:t>
                        </m:r>
                        <m:r>
                          <a:rPr lang="en-US" altLang="zh-CN" sz="2400" b="0" i="1" smtClean="0">
                            <a:solidFill>
                              <a:prstClr val="black"/>
                            </a:solidFill>
                            <a:latin typeface="Cambria Math" panose="02040503050406030204" pitchFamily="18" charset="0"/>
                          </a:rPr>
                          <m:t>𝑎</m:t>
                        </m:r>
                        <m:r>
                          <a:rPr lang="en-US" altLang="zh-CN" sz="2400" i="1">
                            <a:solidFill>
                              <a:prstClr val="black"/>
                            </a:solidFill>
                            <a:latin typeface="Cambria Math" panose="02040503050406030204" pitchFamily="18" charset="0"/>
                          </a:rPr>
                          <m:t>,</m:t>
                        </m:r>
                        <m:r>
                          <a:rPr lang="en-US" altLang="zh-CN" sz="2400" b="0" i="1" smtClean="0">
                            <a:solidFill>
                              <a:prstClr val="black"/>
                            </a:solidFill>
                            <a:latin typeface="Cambria Math" panose="02040503050406030204" pitchFamily="18" charset="0"/>
                          </a:rPr>
                          <m:t>0</m:t>
                        </m:r>
                      </m:e>
                    </m:d>
                  </m:oMath>
                </a14:m>
                <a:r>
                  <a:rPr lang="zh-CN" altLang="en-US" sz="2400" dirty="0"/>
                  <a:t>的直线段。</a:t>
                </a:r>
              </a:p>
            </p:txBody>
          </p:sp>
        </mc:Choice>
        <mc:Fallback xmlns="">
          <p:sp>
            <p:nvSpPr>
              <p:cNvPr id="4" name="矩形 3"/>
              <p:cNvSpPr>
                <a:spLocks noRot="1" noChangeAspect="1" noMove="1" noResize="1" noEditPoints="1" noAdjustHandles="1" noChangeArrowheads="1" noChangeShapeType="1" noTextEdit="1"/>
              </p:cNvSpPr>
              <p:nvPr/>
            </p:nvSpPr>
            <p:spPr>
              <a:xfrm>
                <a:off x="1775595" y="399333"/>
                <a:ext cx="9622078" cy="993670"/>
              </a:xfrm>
              <a:prstGeom prst="rect">
                <a:avLst/>
              </a:prstGeom>
              <a:blipFill>
                <a:blip r:embed="rId4"/>
                <a:stretch>
                  <a:fillRect l="-950" b="-14110"/>
                </a:stretch>
              </a:blipFill>
            </p:spPr>
            <p:txBody>
              <a:bodyPr/>
              <a:lstStyle/>
              <a:p>
                <a:r>
                  <a:rPr lang="zh-CN" altLang="en-US">
                    <a:noFill/>
                  </a:rPr>
                  <a:t> </a:t>
                </a:r>
              </a:p>
            </p:txBody>
          </p:sp>
        </mc:Fallback>
      </mc:AlternateContent>
      <p:sp>
        <p:nvSpPr>
          <p:cNvPr id="5" name="矩形 4"/>
          <p:cNvSpPr/>
          <p:nvPr/>
        </p:nvSpPr>
        <p:spPr>
          <a:xfrm>
            <a:off x="1100900" y="1393003"/>
            <a:ext cx="906017" cy="523220"/>
          </a:xfrm>
          <a:prstGeom prst="rect">
            <a:avLst/>
          </a:prstGeom>
        </p:spPr>
        <p:txBody>
          <a:bodyPr wrap="none">
            <a:spAutoFit/>
          </a:bodyPr>
          <a:lstStyle/>
          <a:p>
            <a:r>
              <a:rPr kumimoji="1" lang="zh-CN" altLang="en-US" sz="2800" b="1" dirty="0">
                <a:solidFill>
                  <a:srgbClr val="ED7D31"/>
                </a:solidFill>
                <a:latin typeface="Times New Roman" panose="02020603050405020304" pitchFamily="18" charset="0"/>
                <a:ea typeface="黑体" panose="02010609060101010101" pitchFamily="49" charset="-122"/>
              </a:rPr>
              <a:t>解：</a:t>
            </a:r>
            <a:endParaRPr lang="zh-CN" altLang="en-US" dirty="0"/>
          </a:p>
        </p:txBody>
      </p:sp>
      <mc:AlternateContent xmlns:mc="http://schemas.openxmlformats.org/markup-compatibility/2006" xmlns:a14="http://schemas.microsoft.com/office/drawing/2010/main">
        <mc:Choice Requires="a14">
          <p:sp>
            <p:nvSpPr>
              <p:cNvPr id="7" name="矩形 6"/>
              <p:cNvSpPr/>
              <p:nvPr/>
            </p:nvSpPr>
            <p:spPr>
              <a:xfrm>
                <a:off x="1775595" y="1423780"/>
                <a:ext cx="7177927" cy="461665"/>
              </a:xfrm>
              <a:prstGeom prst="rect">
                <a:avLst/>
              </a:prstGeom>
            </p:spPr>
            <p:txBody>
              <a:bodyPr wrap="none">
                <a:spAutoFit/>
              </a:bodyPr>
              <a:lstStyle/>
              <a:p>
                <a:r>
                  <a:rPr lang="en-US" altLang="zh-CN" sz="2400" dirty="0">
                    <a:solidFill>
                      <a:prstClr val="black"/>
                    </a:solidFill>
                  </a:rPr>
                  <a:t>(1) </a:t>
                </a:r>
                <a14:m>
                  <m:oMath xmlns:m="http://schemas.openxmlformats.org/officeDocument/2006/math">
                    <m:r>
                      <m:rPr>
                        <m:brk m:alnAt="23"/>
                      </m:rPr>
                      <a:rPr lang="en-US" altLang="zh-CN" sz="2400" i="1">
                        <a:solidFill>
                          <a:prstClr val="black"/>
                        </a:solidFill>
                        <a:latin typeface="Cambria Math" panose="02040503050406030204" pitchFamily="18" charset="0"/>
                      </a:rPr>
                      <m:t>𝐿</m:t>
                    </m:r>
                  </m:oMath>
                </a14:m>
                <a:r>
                  <a:rPr lang="zh-CN" altLang="en-US" sz="2400" dirty="0"/>
                  <a:t>的参数方程：</a:t>
                </a:r>
                <a:r>
                  <a:rPr lang="en-US" altLang="zh-CN" sz="2400" dirty="0">
                    <a:solidFill>
                      <a:prstClr val="black"/>
                    </a:solidFill>
                  </a:rPr>
                  <a:t> </a:t>
                </a:r>
                <a14:m>
                  <m:oMath xmlns:m="http://schemas.openxmlformats.org/officeDocument/2006/math">
                    <m:r>
                      <a:rPr lang="en-US" altLang="zh-CN" sz="2400" i="1">
                        <a:solidFill>
                          <a:prstClr val="black"/>
                        </a:solidFill>
                        <a:latin typeface="Cambria Math" panose="02040503050406030204" pitchFamily="18" charset="0"/>
                      </a:rPr>
                      <m:t>𝑥</m:t>
                    </m:r>
                    <m:r>
                      <a:rPr lang="en-US" altLang="zh-CN" sz="2400">
                        <a:solidFill>
                          <a:prstClr val="black"/>
                        </a:solidFill>
                        <a:latin typeface="Cambria Math" panose="02040503050406030204" pitchFamily="18" charset="0"/>
                      </a:rPr>
                      <m:t>=</m:t>
                    </m:r>
                    <m:r>
                      <a:rPr lang="en-US" altLang="zh-CN" sz="2400" b="0" i="1" smtClean="0">
                        <a:solidFill>
                          <a:prstClr val="black"/>
                        </a:solidFill>
                        <a:latin typeface="Cambria Math" panose="02040503050406030204" pitchFamily="18" charset="0"/>
                      </a:rPr>
                      <m:t>𝑎</m:t>
                    </m:r>
                    <m:func>
                      <m:funcPr>
                        <m:ctrlPr>
                          <a:rPr lang="en-US" altLang="zh-CN" sz="2400" b="0" i="1" smtClean="0">
                            <a:solidFill>
                              <a:prstClr val="black"/>
                            </a:solidFill>
                            <a:latin typeface="Cambria Math" panose="02040503050406030204" pitchFamily="18" charset="0"/>
                          </a:rPr>
                        </m:ctrlPr>
                      </m:funcPr>
                      <m:fName>
                        <m:r>
                          <m:rPr>
                            <m:sty m:val="p"/>
                          </m:rPr>
                          <a:rPr lang="en-US" altLang="zh-CN" sz="2400" b="0" i="0" smtClean="0">
                            <a:solidFill>
                              <a:prstClr val="black"/>
                            </a:solidFill>
                            <a:latin typeface="Cambria Math" panose="02040503050406030204" pitchFamily="18" charset="0"/>
                          </a:rPr>
                          <m:t>cos</m:t>
                        </m:r>
                      </m:fName>
                      <m:e>
                        <m:r>
                          <a:rPr lang="zh-CN" altLang="en-US" sz="2400" b="0" i="1" smtClean="0">
                            <a:solidFill>
                              <a:prstClr val="black"/>
                            </a:solidFill>
                            <a:latin typeface="Cambria Math" panose="02040503050406030204" pitchFamily="18" charset="0"/>
                          </a:rPr>
                          <m:t>𝜃</m:t>
                        </m:r>
                      </m:e>
                    </m:func>
                  </m:oMath>
                </a14:m>
                <a:r>
                  <a:rPr lang="en-US" altLang="zh-CN" sz="2400" dirty="0">
                    <a:solidFill>
                      <a:prstClr val="black"/>
                    </a:solidFill>
                  </a:rPr>
                  <a:t>, </a:t>
                </a:r>
                <a14:m>
                  <m:oMath xmlns:m="http://schemas.openxmlformats.org/officeDocument/2006/math">
                    <m:r>
                      <a:rPr lang="en-US" altLang="zh-CN" sz="2400" i="1">
                        <a:solidFill>
                          <a:prstClr val="black"/>
                        </a:solidFill>
                        <a:latin typeface="Cambria Math" panose="02040503050406030204" pitchFamily="18" charset="0"/>
                      </a:rPr>
                      <m:t>𝑦</m:t>
                    </m:r>
                    <m:r>
                      <a:rPr lang="en-US" altLang="zh-CN" sz="2400">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𝑎</m:t>
                    </m:r>
                    <m:func>
                      <m:funcPr>
                        <m:ctrlPr>
                          <a:rPr lang="en-US" altLang="zh-CN" sz="2400" i="1">
                            <a:solidFill>
                              <a:prstClr val="black"/>
                            </a:solidFill>
                            <a:latin typeface="Cambria Math" panose="02040503050406030204" pitchFamily="18" charset="0"/>
                          </a:rPr>
                        </m:ctrlPr>
                      </m:funcPr>
                      <m:fName>
                        <m:r>
                          <m:rPr>
                            <m:sty m:val="p"/>
                          </m:rPr>
                          <a:rPr lang="en-US" altLang="zh-CN" sz="2400" b="0" i="0" smtClean="0">
                            <a:solidFill>
                              <a:prstClr val="black"/>
                            </a:solidFill>
                            <a:latin typeface="Cambria Math" panose="02040503050406030204" pitchFamily="18" charset="0"/>
                          </a:rPr>
                          <m:t>sin</m:t>
                        </m:r>
                      </m:fName>
                      <m:e>
                        <m:r>
                          <a:rPr lang="zh-CN" altLang="en-US" sz="2400" i="1">
                            <a:solidFill>
                              <a:prstClr val="black"/>
                            </a:solidFill>
                            <a:latin typeface="Cambria Math" panose="02040503050406030204" pitchFamily="18" charset="0"/>
                          </a:rPr>
                          <m:t>𝜃</m:t>
                        </m:r>
                      </m:e>
                    </m:func>
                  </m:oMath>
                </a14:m>
                <a:r>
                  <a:rPr lang="en-US" altLang="zh-CN" sz="2400" dirty="0"/>
                  <a:t>,</a:t>
                </a:r>
                <a14:m>
                  <m:oMath xmlns:m="http://schemas.openxmlformats.org/officeDocument/2006/math">
                    <m:r>
                      <a:rPr lang="zh-CN" altLang="en-US" sz="2400" i="1">
                        <a:solidFill>
                          <a:prstClr val="black"/>
                        </a:solidFill>
                        <a:latin typeface="Cambria Math" panose="02040503050406030204" pitchFamily="18" charset="0"/>
                      </a:rPr>
                      <m:t>𝜃</m:t>
                    </m:r>
                  </m:oMath>
                </a14:m>
                <a:r>
                  <a:rPr lang="zh-CN" altLang="en-US" sz="2400" dirty="0">
                    <a:solidFill>
                      <a:prstClr val="black"/>
                    </a:solidFill>
                  </a:rPr>
                  <a:t>从</a:t>
                </a:r>
                <a14:m>
                  <m:oMath xmlns:m="http://schemas.openxmlformats.org/officeDocument/2006/math">
                    <m:r>
                      <a:rPr lang="en-US" altLang="zh-CN" sz="2400" i="1">
                        <a:solidFill>
                          <a:prstClr val="black"/>
                        </a:solidFill>
                        <a:latin typeface="Cambria Math" panose="02040503050406030204" pitchFamily="18" charset="0"/>
                      </a:rPr>
                      <m:t>0</m:t>
                    </m:r>
                  </m:oMath>
                </a14:m>
                <a:r>
                  <a:rPr lang="zh-CN" altLang="en-US" sz="2400" dirty="0">
                    <a:solidFill>
                      <a:prstClr val="black"/>
                    </a:solidFill>
                  </a:rPr>
                  <a:t>到</a:t>
                </a:r>
                <a14:m>
                  <m:oMath xmlns:m="http://schemas.openxmlformats.org/officeDocument/2006/math">
                    <m:r>
                      <a:rPr lang="zh-CN" altLang="en-US" sz="2400" i="1" smtClean="0">
                        <a:solidFill>
                          <a:prstClr val="black"/>
                        </a:solidFill>
                        <a:latin typeface="Cambria Math" panose="02040503050406030204" pitchFamily="18" charset="0"/>
                      </a:rPr>
                      <m:t>𝜋</m:t>
                    </m:r>
                  </m:oMath>
                </a14:m>
                <a:endParaRPr lang="zh-CN" altLang="en-US" sz="2400" dirty="0"/>
              </a:p>
            </p:txBody>
          </p:sp>
        </mc:Choice>
        <mc:Fallback xmlns="">
          <p:sp>
            <p:nvSpPr>
              <p:cNvPr id="7" name="矩形 6"/>
              <p:cNvSpPr>
                <a:spLocks noRot="1" noChangeAspect="1" noMove="1" noResize="1" noEditPoints="1" noAdjustHandles="1" noChangeArrowheads="1" noChangeShapeType="1" noTextEdit="1"/>
              </p:cNvSpPr>
              <p:nvPr/>
            </p:nvSpPr>
            <p:spPr>
              <a:xfrm>
                <a:off x="1775595" y="1423780"/>
                <a:ext cx="7177927" cy="461665"/>
              </a:xfrm>
              <a:prstGeom prst="rect">
                <a:avLst/>
              </a:prstGeom>
              <a:blipFill>
                <a:blip r:embed="rId8"/>
                <a:stretch>
                  <a:fillRect l="-1273" t="-14667" b="-32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p:cNvSpPr/>
              <p:nvPr/>
            </p:nvSpPr>
            <p:spPr>
              <a:xfrm>
                <a:off x="2200969" y="1816086"/>
                <a:ext cx="4414863" cy="626646"/>
              </a:xfrm>
              <a:prstGeom prst="rect">
                <a:avLst/>
              </a:prstGeom>
            </p:spPr>
            <p:txBody>
              <a:bodyPr wrap="none">
                <a:spAutoFit/>
              </a:bodyPr>
              <a:lstStyle/>
              <a:p>
                <a14:m>
                  <m:oMath xmlns:m="http://schemas.openxmlformats.org/officeDocument/2006/math">
                    <m:nary>
                      <m:naryPr>
                        <m:ctrlPr>
                          <a:rPr lang="en-US" altLang="zh-CN" sz="2400" i="1" smtClean="0">
                            <a:solidFill>
                              <a:prstClr val="black"/>
                            </a:solidFill>
                            <a:latin typeface="Cambria Math" panose="02040503050406030204" pitchFamily="18" charset="0"/>
                          </a:rPr>
                        </m:ctrlPr>
                      </m:naryPr>
                      <m:sub>
                        <m:r>
                          <m:rPr>
                            <m:brk m:alnAt="23"/>
                          </m:rPr>
                          <a:rPr lang="en-US" altLang="zh-CN" sz="2400" i="1">
                            <a:solidFill>
                              <a:prstClr val="black"/>
                            </a:solidFill>
                            <a:latin typeface="Cambria Math" panose="02040503050406030204" pitchFamily="18" charset="0"/>
                          </a:rPr>
                          <m:t>𝐿</m:t>
                        </m:r>
                      </m:sub>
                      <m:sup/>
                      <m:e>
                        <m:sSup>
                          <m:sSupPr>
                            <m:ctrlPr>
                              <a:rPr lang="en-US" altLang="zh-CN" sz="2400" i="1">
                                <a:solidFill>
                                  <a:prstClr val="black"/>
                                </a:solidFill>
                                <a:latin typeface="Cambria Math" panose="02040503050406030204" pitchFamily="18" charset="0"/>
                              </a:rPr>
                            </m:ctrlPr>
                          </m:sSupPr>
                          <m:e>
                            <m:r>
                              <a:rPr lang="en-US" altLang="zh-CN" sz="2400" i="1">
                                <a:solidFill>
                                  <a:prstClr val="black"/>
                                </a:solidFill>
                                <a:latin typeface="Cambria Math" panose="02040503050406030204" pitchFamily="18" charset="0"/>
                              </a:rPr>
                              <m:t>𝑦</m:t>
                            </m:r>
                          </m:e>
                          <m:sup>
                            <m:r>
                              <a:rPr lang="en-US" altLang="zh-CN" sz="2400" i="1">
                                <a:solidFill>
                                  <a:prstClr val="black"/>
                                </a:solidFill>
                                <a:latin typeface="Cambria Math" panose="02040503050406030204" pitchFamily="18" charset="0"/>
                              </a:rPr>
                              <m:t>2</m:t>
                            </m:r>
                          </m:sup>
                        </m:sSup>
                        <m:r>
                          <m:rPr>
                            <m:sty m:val="p"/>
                          </m:rPr>
                          <a:rPr lang="en-US" altLang="zh-CN" sz="2400">
                            <a:solidFill>
                              <a:prstClr val="black"/>
                            </a:solidFill>
                            <a:latin typeface="Cambria Math" panose="02040503050406030204" pitchFamily="18" charset="0"/>
                          </a:rPr>
                          <m:t>d</m:t>
                        </m:r>
                        <m:r>
                          <a:rPr lang="en-US" altLang="zh-CN" sz="2400" i="1">
                            <a:solidFill>
                              <a:prstClr val="black"/>
                            </a:solidFill>
                            <a:latin typeface="Cambria Math" panose="02040503050406030204" pitchFamily="18" charset="0"/>
                          </a:rPr>
                          <m:t>𝑥</m:t>
                        </m:r>
                      </m:e>
                    </m:nary>
                    <m:r>
                      <a:rPr lang="en-US" altLang="zh-CN" sz="2400" b="0" i="1" smtClean="0">
                        <a:solidFill>
                          <a:prstClr val="black"/>
                        </a:solidFill>
                        <a:latin typeface="Cambria Math" panose="02040503050406030204" pitchFamily="18" charset="0"/>
                      </a:rPr>
                      <m:t>=</m:t>
                    </m:r>
                    <m:nary>
                      <m:naryPr>
                        <m:ctrlPr>
                          <a:rPr lang="en-US" altLang="zh-CN" sz="2400" i="1">
                            <a:solidFill>
                              <a:prstClr val="black"/>
                            </a:solidFill>
                            <a:latin typeface="Cambria Math" panose="02040503050406030204" pitchFamily="18" charset="0"/>
                          </a:rPr>
                        </m:ctrlPr>
                      </m:naryPr>
                      <m:sub>
                        <m:r>
                          <a:rPr lang="en-US" altLang="zh-CN" sz="2400" b="0" i="1" smtClean="0">
                            <a:solidFill>
                              <a:prstClr val="black"/>
                            </a:solidFill>
                            <a:latin typeface="Cambria Math" panose="02040503050406030204" pitchFamily="18" charset="0"/>
                          </a:rPr>
                          <m:t>0</m:t>
                        </m:r>
                      </m:sub>
                      <m:sup>
                        <m:r>
                          <a:rPr lang="zh-CN" altLang="en-US" sz="2400" i="1" smtClean="0">
                            <a:solidFill>
                              <a:prstClr val="black"/>
                            </a:solidFill>
                            <a:latin typeface="Cambria Math" panose="02040503050406030204" pitchFamily="18" charset="0"/>
                          </a:rPr>
                          <m:t>𝜋</m:t>
                        </m:r>
                      </m:sup>
                      <m:e>
                        <m:sSup>
                          <m:sSupPr>
                            <m:ctrlPr>
                              <a:rPr lang="en-US" altLang="zh-CN" sz="2400" i="1">
                                <a:solidFill>
                                  <a:prstClr val="black"/>
                                </a:solidFill>
                                <a:latin typeface="Cambria Math" panose="02040503050406030204" pitchFamily="18" charset="0"/>
                              </a:rPr>
                            </m:ctrlPr>
                          </m:sSupPr>
                          <m:e>
                            <m:d>
                              <m:dPr>
                                <m:ctrlPr>
                                  <a:rPr lang="en-US" altLang="zh-CN" sz="2400" i="1" smtClean="0">
                                    <a:solidFill>
                                      <a:prstClr val="black"/>
                                    </a:solidFill>
                                    <a:latin typeface="Cambria Math" panose="02040503050406030204" pitchFamily="18" charset="0"/>
                                  </a:rPr>
                                </m:ctrlPr>
                              </m:dPr>
                              <m:e>
                                <m:r>
                                  <a:rPr lang="en-US" altLang="zh-CN" sz="2400" i="1">
                                    <a:solidFill>
                                      <a:prstClr val="black"/>
                                    </a:solidFill>
                                    <a:latin typeface="Cambria Math" panose="02040503050406030204" pitchFamily="18" charset="0"/>
                                  </a:rPr>
                                  <m:t>𝑎</m:t>
                                </m:r>
                                <m:func>
                                  <m:funcPr>
                                    <m:ctrlPr>
                                      <a:rPr lang="en-US" altLang="zh-CN" sz="2400" i="1">
                                        <a:solidFill>
                                          <a:prstClr val="black"/>
                                        </a:solidFill>
                                        <a:latin typeface="Cambria Math" panose="02040503050406030204" pitchFamily="18" charset="0"/>
                                      </a:rPr>
                                    </m:ctrlPr>
                                  </m:funcPr>
                                  <m:fName>
                                    <m:r>
                                      <m:rPr>
                                        <m:sty m:val="p"/>
                                      </m:rPr>
                                      <a:rPr lang="en-US" altLang="zh-CN" sz="2400">
                                        <a:solidFill>
                                          <a:prstClr val="black"/>
                                        </a:solidFill>
                                        <a:latin typeface="Cambria Math" panose="02040503050406030204" pitchFamily="18" charset="0"/>
                                      </a:rPr>
                                      <m:t>sin</m:t>
                                    </m:r>
                                  </m:fName>
                                  <m:e>
                                    <m:r>
                                      <a:rPr lang="zh-CN" altLang="en-US" sz="2400" i="1">
                                        <a:solidFill>
                                          <a:prstClr val="black"/>
                                        </a:solidFill>
                                        <a:latin typeface="Cambria Math" panose="02040503050406030204" pitchFamily="18" charset="0"/>
                                      </a:rPr>
                                      <m:t>𝜃</m:t>
                                    </m:r>
                                  </m:e>
                                </m:func>
                              </m:e>
                            </m:d>
                          </m:e>
                          <m:sup>
                            <m:r>
                              <a:rPr lang="en-US" altLang="zh-CN" sz="2400" i="1">
                                <a:solidFill>
                                  <a:prstClr val="black"/>
                                </a:solidFill>
                                <a:latin typeface="Cambria Math" panose="02040503050406030204" pitchFamily="18" charset="0"/>
                              </a:rPr>
                              <m:t>2</m:t>
                            </m:r>
                          </m:sup>
                        </m:sSup>
                        <m:r>
                          <m:rPr>
                            <m:sty m:val="p"/>
                          </m:rPr>
                          <a:rPr lang="en-US" altLang="zh-CN" sz="2400">
                            <a:solidFill>
                              <a:prstClr val="black"/>
                            </a:solidFill>
                            <a:latin typeface="Cambria Math" panose="02040503050406030204" pitchFamily="18" charset="0"/>
                          </a:rPr>
                          <m:t>d</m:t>
                        </m:r>
                        <m:r>
                          <a:rPr lang="en-US" altLang="zh-CN" sz="2400" i="1">
                            <a:solidFill>
                              <a:prstClr val="black"/>
                            </a:solidFill>
                            <a:latin typeface="Cambria Math" panose="02040503050406030204" pitchFamily="18" charset="0"/>
                          </a:rPr>
                          <m:t>𝑎</m:t>
                        </m:r>
                        <m:func>
                          <m:funcPr>
                            <m:ctrlPr>
                              <a:rPr lang="en-US" altLang="zh-CN" sz="2400" i="1">
                                <a:solidFill>
                                  <a:prstClr val="black"/>
                                </a:solidFill>
                                <a:latin typeface="Cambria Math" panose="02040503050406030204" pitchFamily="18" charset="0"/>
                              </a:rPr>
                            </m:ctrlPr>
                          </m:funcPr>
                          <m:fName>
                            <m:r>
                              <m:rPr>
                                <m:sty m:val="p"/>
                              </m:rPr>
                              <a:rPr lang="en-US" altLang="zh-CN" sz="2400">
                                <a:solidFill>
                                  <a:prstClr val="black"/>
                                </a:solidFill>
                                <a:latin typeface="Cambria Math" panose="02040503050406030204" pitchFamily="18" charset="0"/>
                              </a:rPr>
                              <m:t>cos</m:t>
                            </m:r>
                          </m:fName>
                          <m:e>
                            <m:r>
                              <a:rPr lang="zh-CN" altLang="en-US" sz="2400" i="1">
                                <a:solidFill>
                                  <a:prstClr val="black"/>
                                </a:solidFill>
                                <a:latin typeface="Cambria Math" panose="02040503050406030204" pitchFamily="18" charset="0"/>
                              </a:rPr>
                              <m:t>𝜃</m:t>
                            </m:r>
                          </m:e>
                        </m:func>
                      </m:e>
                    </m:nary>
                  </m:oMath>
                </a14:m>
                <a:r>
                  <a:rPr lang="zh-CN" altLang="en-US" dirty="0"/>
                  <a:t> </a:t>
                </a:r>
              </a:p>
            </p:txBody>
          </p:sp>
        </mc:Choice>
        <mc:Fallback xmlns="">
          <p:sp>
            <p:nvSpPr>
              <p:cNvPr id="8" name="矩形 7"/>
              <p:cNvSpPr>
                <a:spLocks noRot="1" noChangeAspect="1" noMove="1" noResize="1" noEditPoints="1" noAdjustHandles="1" noChangeArrowheads="1" noChangeShapeType="1" noTextEdit="1"/>
              </p:cNvSpPr>
              <p:nvPr/>
            </p:nvSpPr>
            <p:spPr>
              <a:xfrm>
                <a:off x="2200969" y="1816086"/>
                <a:ext cx="4414863" cy="626646"/>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p:cNvSpPr/>
              <p:nvPr/>
            </p:nvSpPr>
            <p:spPr>
              <a:xfrm>
                <a:off x="3368685" y="2459303"/>
                <a:ext cx="4411785" cy="668260"/>
              </a:xfrm>
              <a:prstGeom prst="rect">
                <a:avLst/>
              </a:prstGeom>
            </p:spPr>
            <p:txBody>
              <a:bodyPr wrap="none">
                <a:spAutoFit/>
              </a:bodyPr>
              <a:lstStyle/>
              <a:p>
                <a14:m>
                  <m:oMath xmlns:m="http://schemas.openxmlformats.org/officeDocument/2006/math">
                    <m:r>
                      <a:rPr lang="en-US" altLang="zh-CN" sz="2400" i="1" smtClean="0">
                        <a:solidFill>
                          <a:prstClr val="black"/>
                        </a:solidFill>
                        <a:latin typeface="Cambria Math" panose="02040503050406030204" pitchFamily="18" charset="0"/>
                      </a:rPr>
                      <m:t>=</m:t>
                    </m:r>
                    <m:sSup>
                      <m:sSupPr>
                        <m:ctrlPr>
                          <a:rPr lang="en-US" altLang="zh-CN" sz="2400" i="1">
                            <a:solidFill>
                              <a:prstClr val="black"/>
                            </a:solidFill>
                            <a:latin typeface="Cambria Math" panose="02040503050406030204" pitchFamily="18" charset="0"/>
                          </a:rPr>
                        </m:ctrlPr>
                      </m:sSupPr>
                      <m:e>
                        <m:r>
                          <a:rPr lang="en-US" altLang="zh-CN" sz="2400" b="0" i="1" smtClean="0">
                            <a:solidFill>
                              <a:prstClr val="black"/>
                            </a:solidFill>
                            <a:latin typeface="Cambria Math" panose="02040503050406030204" pitchFamily="18" charset="0"/>
                          </a:rPr>
                          <m:t>𝑎</m:t>
                        </m:r>
                      </m:e>
                      <m:sup>
                        <m:r>
                          <a:rPr lang="en-US" altLang="zh-CN" sz="2400" b="0" i="1" smtClean="0">
                            <a:solidFill>
                              <a:prstClr val="black"/>
                            </a:solidFill>
                            <a:latin typeface="Cambria Math" panose="02040503050406030204" pitchFamily="18" charset="0"/>
                          </a:rPr>
                          <m:t>3</m:t>
                        </m:r>
                      </m:sup>
                    </m:sSup>
                    <m:nary>
                      <m:naryPr>
                        <m:ctrlPr>
                          <a:rPr lang="en-US" altLang="zh-CN" sz="2400" i="1">
                            <a:solidFill>
                              <a:prstClr val="black"/>
                            </a:solidFill>
                            <a:latin typeface="Cambria Math" panose="02040503050406030204" pitchFamily="18" charset="0"/>
                          </a:rPr>
                        </m:ctrlPr>
                      </m:naryPr>
                      <m:sub>
                        <m:r>
                          <a:rPr lang="en-US" altLang="zh-CN" sz="2400" i="1">
                            <a:solidFill>
                              <a:prstClr val="black"/>
                            </a:solidFill>
                            <a:latin typeface="Cambria Math" panose="02040503050406030204" pitchFamily="18" charset="0"/>
                          </a:rPr>
                          <m:t>0</m:t>
                        </m:r>
                      </m:sub>
                      <m:sup>
                        <m:r>
                          <a:rPr lang="zh-CN" altLang="en-US" sz="2400" i="1">
                            <a:solidFill>
                              <a:prstClr val="black"/>
                            </a:solidFill>
                            <a:latin typeface="Cambria Math" panose="02040503050406030204" pitchFamily="18" charset="0"/>
                          </a:rPr>
                          <m:t>𝜋</m:t>
                        </m:r>
                      </m:sup>
                      <m:e>
                        <m:sSup>
                          <m:sSupPr>
                            <m:ctrlPr>
                              <a:rPr lang="en-US" altLang="zh-CN" sz="2400" i="1">
                                <a:solidFill>
                                  <a:prstClr val="black"/>
                                </a:solidFill>
                                <a:latin typeface="Cambria Math" panose="02040503050406030204" pitchFamily="18" charset="0"/>
                              </a:rPr>
                            </m:ctrlPr>
                          </m:sSupPr>
                          <m:e>
                            <m:d>
                              <m:dPr>
                                <m:ctrlPr>
                                  <a:rPr lang="en-US" altLang="zh-CN" sz="2400" i="1">
                                    <a:solidFill>
                                      <a:prstClr val="black"/>
                                    </a:solidFill>
                                    <a:latin typeface="Cambria Math" panose="02040503050406030204" pitchFamily="18" charset="0"/>
                                  </a:rPr>
                                </m:ctrlPr>
                              </m:dPr>
                              <m:e>
                                <m:func>
                                  <m:funcPr>
                                    <m:ctrlPr>
                                      <a:rPr lang="en-US" altLang="zh-CN" sz="2400" i="1">
                                        <a:solidFill>
                                          <a:prstClr val="black"/>
                                        </a:solidFill>
                                        <a:latin typeface="Cambria Math" panose="02040503050406030204" pitchFamily="18" charset="0"/>
                                      </a:rPr>
                                    </m:ctrlPr>
                                  </m:funcPr>
                                  <m:fName>
                                    <m:r>
                                      <m:rPr>
                                        <m:sty m:val="p"/>
                                      </m:rPr>
                                      <a:rPr lang="en-US" altLang="zh-CN" sz="2400">
                                        <a:solidFill>
                                          <a:prstClr val="black"/>
                                        </a:solidFill>
                                        <a:latin typeface="Cambria Math" panose="02040503050406030204" pitchFamily="18" charset="0"/>
                                      </a:rPr>
                                      <m:t>sin</m:t>
                                    </m:r>
                                  </m:fName>
                                  <m:e>
                                    <m:r>
                                      <a:rPr lang="zh-CN" altLang="en-US" sz="2400" i="1">
                                        <a:solidFill>
                                          <a:prstClr val="black"/>
                                        </a:solidFill>
                                        <a:latin typeface="Cambria Math" panose="02040503050406030204" pitchFamily="18" charset="0"/>
                                      </a:rPr>
                                      <m:t>𝜃</m:t>
                                    </m:r>
                                  </m:e>
                                </m:func>
                              </m:e>
                            </m:d>
                          </m:e>
                          <m:sup>
                            <m:r>
                              <a:rPr lang="en-US" altLang="zh-CN" sz="2400" b="0" i="1" smtClean="0">
                                <a:solidFill>
                                  <a:prstClr val="black"/>
                                </a:solidFill>
                                <a:latin typeface="Cambria Math" panose="02040503050406030204" pitchFamily="18" charset="0"/>
                              </a:rPr>
                              <m:t>2</m:t>
                            </m:r>
                          </m:sup>
                        </m:sSup>
                        <m:r>
                          <m:rPr>
                            <m:sty m:val="p"/>
                          </m:rPr>
                          <a:rPr lang="en-US" altLang="zh-CN" sz="2400">
                            <a:solidFill>
                              <a:prstClr val="black"/>
                            </a:solidFill>
                            <a:latin typeface="Cambria Math" panose="02040503050406030204" pitchFamily="18" charset="0"/>
                          </a:rPr>
                          <m:t>d</m:t>
                        </m:r>
                        <m:func>
                          <m:funcPr>
                            <m:ctrlPr>
                              <a:rPr lang="en-US" altLang="zh-CN" sz="2400" i="1">
                                <a:solidFill>
                                  <a:prstClr val="black"/>
                                </a:solidFill>
                                <a:latin typeface="Cambria Math" panose="02040503050406030204" pitchFamily="18" charset="0"/>
                              </a:rPr>
                            </m:ctrlPr>
                          </m:funcPr>
                          <m:fName>
                            <m:r>
                              <m:rPr>
                                <m:sty m:val="p"/>
                              </m:rPr>
                              <a:rPr lang="en-US" altLang="zh-CN" sz="2400">
                                <a:solidFill>
                                  <a:prstClr val="black"/>
                                </a:solidFill>
                                <a:latin typeface="Cambria Math" panose="02040503050406030204" pitchFamily="18" charset="0"/>
                              </a:rPr>
                              <m:t>cos</m:t>
                            </m:r>
                          </m:fName>
                          <m:e>
                            <m:r>
                              <a:rPr lang="zh-CN" altLang="en-US" sz="2400" i="1">
                                <a:solidFill>
                                  <a:prstClr val="black"/>
                                </a:solidFill>
                                <a:latin typeface="Cambria Math" panose="02040503050406030204" pitchFamily="18" charset="0"/>
                              </a:rPr>
                              <m:t>𝜃</m:t>
                            </m:r>
                          </m:e>
                        </m:func>
                      </m:e>
                    </m:nary>
                    <m:r>
                      <a:rPr lang="en-US" altLang="zh-CN" sz="2400" b="0" i="1" smtClean="0">
                        <a:solidFill>
                          <a:prstClr val="black"/>
                        </a:solidFill>
                        <a:latin typeface="Cambria Math" panose="02040503050406030204" pitchFamily="18" charset="0"/>
                      </a:rPr>
                      <m:t>=−</m:t>
                    </m:r>
                    <m:f>
                      <m:fPr>
                        <m:ctrlPr>
                          <a:rPr lang="en-US" altLang="zh-CN" sz="2400" b="0" i="1" smtClean="0">
                            <a:solidFill>
                              <a:prstClr val="black"/>
                            </a:solidFill>
                            <a:latin typeface="Cambria Math" panose="02040503050406030204" pitchFamily="18" charset="0"/>
                          </a:rPr>
                        </m:ctrlPr>
                      </m:fPr>
                      <m:num>
                        <m:r>
                          <a:rPr lang="en-US" altLang="zh-CN" sz="2400" b="0" i="1" smtClean="0">
                            <a:solidFill>
                              <a:prstClr val="black"/>
                            </a:solidFill>
                            <a:latin typeface="Cambria Math" panose="02040503050406030204" pitchFamily="18" charset="0"/>
                          </a:rPr>
                          <m:t>4</m:t>
                        </m:r>
                        <m:sSup>
                          <m:sSupPr>
                            <m:ctrlPr>
                              <a:rPr lang="en-US" altLang="zh-CN" sz="2400" i="1">
                                <a:solidFill>
                                  <a:prstClr val="black"/>
                                </a:solidFill>
                                <a:latin typeface="Cambria Math" panose="02040503050406030204" pitchFamily="18" charset="0"/>
                              </a:rPr>
                            </m:ctrlPr>
                          </m:sSupPr>
                          <m:e>
                            <m:r>
                              <a:rPr lang="en-US" altLang="zh-CN" sz="2400" i="1">
                                <a:solidFill>
                                  <a:prstClr val="black"/>
                                </a:solidFill>
                                <a:latin typeface="Cambria Math" panose="02040503050406030204" pitchFamily="18" charset="0"/>
                              </a:rPr>
                              <m:t>𝑎</m:t>
                            </m:r>
                          </m:e>
                          <m:sup>
                            <m:r>
                              <a:rPr lang="en-US" altLang="zh-CN" sz="2400" i="1">
                                <a:solidFill>
                                  <a:prstClr val="black"/>
                                </a:solidFill>
                                <a:latin typeface="Cambria Math" panose="02040503050406030204" pitchFamily="18" charset="0"/>
                              </a:rPr>
                              <m:t>3</m:t>
                            </m:r>
                          </m:sup>
                        </m:sSup>
                      </m:num>
                      <m:den>
                        <m:r>
                          <a:rPr lang="en-US" altLang="zh-CN" sz="2400" b="0" i="1" smtClean="0">
                            <a:solidFill>
                              <a:prstClr val="black"/>
                            </a:solidFill>
                            <a:latin typeface="Cambria Math" panose="02040503050406030204" pitchFamily="18" charset="0"/>
                          </a:rPr>
                          <m:t>3</m:t>
                        </m:r>
                      </m:den>
                    </m:f>
                  </m:oMath>
                </a14:m>
                <a:r>
                  <a:rPr lang="zh-CN" altLang="en-US" dirty="0"/>
                  <a:t> </a:t>
                </a:r>
              </a:p>
            </p:txBody>
          </p:sp>
        </mc:Choice>
        <mc:Fallback xmlns="">
          <p:sp>
            <p:nvSpPr>
              <p:cNvPr id="9" name="矩形 8"/>
              <p:cNvSpPr>
                <a:spLocks noRot="1" noChangeAspect="1" noMove="1" noResize="1" noEditPoints="1" noAdjustHandles="1" noChangeArrowheads="1" noChangeShapeType="1" noTextEdit="1"/>
              </p:cNvSpPr>
              <p:nvPr/>
            </p:nvSpPr>
            <p:spPr>
              <a:xfrm>
                <a:off x="3368685" y="2459303"/>
                <a:ext cx="4411785" cy="668260"/>
              </a:xfrm>
              <a:prstGeom prst="rect">
                <a:avLst/>
              </a:prstGeom>
              <a:blipFill>
                <a:blip r:embed="rId3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p:cNvSpPr/>
              <p:nvPr/>
            </p:nvSpPr>
            <p:spPr>
              <a:xfrm>
                <a:off x="1772635" y="3316653"/>
                <a:ext cx="5698996" cy="461665"/>
              </a:xfrm>
              <a:prstGeom prst="rect">
                <a:avLst/>
              </a:prstGeom>
            </p:spPr>
            <p:txBody>
              <a:bodyPr wrap="none">
                <a:spAutoFit/>
              </a:bodyPr>
              <a:lstStyle/>
              <a:p>
                <a:pPr lvl="0"/>
                <a:r>
                  <a:rPr lang="en-US" altLang="zh-CN" sz="2400" dirty="0">
                    <a:solidFill>
                      <a:prstClr val="black"/>
                    </a:solidFill>
                  </a:rPr>
                  <a:t>(2) </a:t>
                </a:r>
                <a14:m>
                  <m:oMath xmlns:m="http://schemas.openxmlformats.org/officeDocument/2006/math">
                    <m:r>
                      <m:rPr>
                        <m:brk m:alnAt="23"/>
                      </m:rPr>
                      <a:rPr lang="en-US" altLang="zh-CN" sz="2400" i="1">
                        <a:solidFill>
                          <a:prstClr val="black"/>
                        </a:solidFill>
                        <a:latin typeface="Cambria Math" panose="02040503050406030204" pitchFamily="18" charset="0"/>
                      </a:rPr>
                      <m:t>𝐿</m:t>
                    </m:r>
                  </m:oMath>
                </a14:m>
                <a:r>
                  <a:rPr lang="zh-CN" altLang="en-US" sz="2400" dirty="0">
                    <a:solidFill>
                      <a:prstClr val="black"/>
                    </a:solidFill>
                  </a:rPr>
                  <a:t>的参数方程：</a:t>
                </a:r>
                <a14:m>
                  <m:oMath xmlns:m="http://schemas.openxmlformats.org/officeDocument/2006/math">
                    <m:r>
                      <a:rPr lang="en-US" altLang="zh-CN" sz="2400" i="1">
                        <a:solidFill>
                          <a:prstClr val="black"/>
                        </a:solidFill>
                        <a:latin typeface="Cambria Math" panose="02040503050406030204" pitchFamily="18" charset="0"/>
                      </a:rPr>
                      <m:t>𝑥</m:t>
                    </m:r>
                    <m:r>
                      <a:rPr lang="en-US" altLang="zh-CN" sz="2400">
                        <a:solidFill>
                          <a:prstClr val="black"/>
                        </a:solidFill>
                        <a:latin typeface="Cambria Math" panose="02040503050406030204" pitchFamily="18" charset="0"/>
                      </a:rPr>
                      <m:t>=</m:t>
                    </m:r>
                    <m:r>
                      <a:rPr lang="en-US" altLang="zh-CN" sz="2400" b="0" i="1" smtClean="0">
                        <a:solidFill>
                          <a:prstClr val="black"/>
                        </a:solidFill>
                        <a:latin typeface="Cambria Math" panose="02040503050406030204" pitchFamily="18" charset="0"/>
                      </a:rPr>
                      <m:t>𝑡</m:t>
                    </m:r>
                  </m:oMath>
                </a14:m>
                <a:r>
                  <a:rPr lang="en-US" altLang="zh-CN" sz="2400" dirty="0">
                    <a:solidFill>
                      <a:prstClr val="black"/>
                    </a:solidFill>
                  </a:rPr>
                  <a:t>, </a:t>
                </a:r>
                <a14:m>
                  <m:oMath xmlns:m="http://schemas.openxmlformats.org/officeDocument/2006/math">
                    <m:r>
                      <a:rPr lang="en-US" altLang="zh-CN" sz="2400" i="1">
                        <a:solidFill>
                          <a:prstClr val="black"/>
                        </a:solidFill>
                        <a:latin typeface="Cambria Math" panose="02040503050406030204" pitchFamily="18" charset="0"/>
                      </a:rPr>
                      <m:t>𝑦</m:t>
                    </m:r>
                    <m:r>
                      <a:rPr lang="en-US" altLang="zh-CN" sz="2400">
                        <a:solidFill>
                          <a:prstClr val="black"/>
                        </a:solidFill>
                        <a:latin typeface="Cambria Math" panose="02040503050406030204" pitchFamily="18" charset="0"/>
                      </a:rPr>
                      <m:t>=</m:t>
                    </m:r>
                    <m:r>
                      <a:rPr lang="en-US" altLang="zh-CN" sz="2400" b="0" i="1" smtClean="0">
                        <a:solidFill>
                          <a:prstClr val="black"/>
                        </a:solidFill>
                        <a:latin typeface="Cambria Math" panose="02040503050406030204" pitchFamily="18" charset="0"/>
                      </a:rPr>
                      <m:t>0</m:t>
                    </m:r>
                  </m:oMath>
                </a14:m>
                <a:r>
                  <a:rPr lang="en-US" altLang="zh-CN" sz="2400" dirty="0">
                    <a:solidFill>
                      <a:prstClr val="black"/>
                    </a:solidFill>
                  </a:rPr>
                  <a:t>,</a:t>
                </a:r>
                <a14:m>
                  <m:oMath xmlns:m="http://schemas.openxmlformats.org/officeDocument/2006/math">
                    <m:r>
                      <a:rPr lang="en-US" altLang="zh-CN" sz="2400" b="0" i="1" smtClean="0">
                        <a:solidFill>
                          <a:prstClr val="black"/>
                        </a:solidFill>
                        <a:latin typeface="Cambria Math" panose="02040503050406030204" pitchFamily="18" charset="0"/>
                      </a:rPr>
                      <m:t>𝑡</m:t>
                    </m:r>
                  </m:oMath>
                </a14:m>
                <a:r>
                  <a:rPr lang="zh-CN" altLang="en-US" sz="2400" dirty="0">
                    <a:solidFill>
                      <a:prstClr val="black"/>
                    </a:solidFill>
                  </a:rPr>
                  <a:t>从</a:t>
                </a:r>
                <a14:m>
                  <m:oMath xmlns:m="http://schemas.openxmlformats.org/officeDocument/2006/math">
                    <m:r>
                      <a:rPr lang="en-US" altLang="zh-CN" sz="2400" b="0" i="1" smtClean="0">
                        <a:solidFill>
                          <a:prstClr val="black"/>
                        </a:solidFill>
                        <a:latin typeface="Cambria Math" panose="02040503050406030204" pitchFamily="18" charset="0"/>
                      </a:rPr>
                      <m:t>𝑎</m:t>
                    </m:r>
                  </m:oMath>
                </a14:m>
                <a:r>
                  <a:rPr lang="zh-CN" altLang="en-US" sz="2400" dirty="0">
                    <a:solidFill>
                      <a:prstClr val="black"/>
                    </a:solidFill>
                  </a:rPr>
                  <a:t>到</a:t>
                </a:r>
                <a14:m>
                  <m:oMath xmlns:m="http://schemas.openxmlformats.org/officeDocument/2006/math">
                    <m:r>
                      <a:rPr lang="en-US" altLang="zh-CN" sz="2400" b="0" i="0" smtClean="0">
                        <a:solidFill>
                          <a:prstClr val="black"/>
                        </a:solidFill>
                        <a:latin typeface="Cambria Math" panose="02040503050406030204" pitchFamily="18" charset="0"/>
                      </a:rPr>
                      <m:t>−</m:t>
                    </m:r>
                    <m:r>
                      <a:rPr lang="en-US" altLang="zh-CN" sz="2400" b="0" i="1" smtClean="0">
                        <a:solidFill>
                          <a:prstClr val="black"/>
                        </a:solidFill>
                        <a:latin typeface="Cambria Math" panose="02040503050406030204" pitchFamily="18" charset="0"/>
                      </a:rPr>
                      <m:t>𝑎</m:t>
                    </m:r>
                  </m:oMath>
                </a14:m>
                <a:endParaRPr lang="zh-CN" altLang="en-US" dirty="0"/>
              </a:p>
            </p:txBody>
          </p:sp>
        </mc:Choice>
        <mc:Fallback xmlns="">
          <p:sp>
            <p:nvSpPr>
              <p:cNvPr id="10" name="矩形 9"/>
              <p:cNvSpPr>
                <a:spLocks noRot="1" noChangeAspect="1" noMove="1" noResize="1" noEditPoints="1" noAdjustHandles="1" noChangeArrowheads="1" noChangeShapeType="1" noTextEdit="1"/>
              </p:cNvSpPr>
              <p:nvPr/>
            </p:nvSpPr>
            <p:spPr>
              <a:xfrm>
                <a:off x="1772635" y="3316653"/>
                <a:ext cx="5698996" cy="461665"/>
              </a:xfrm>
              <a:prstGeom prst="rect">
                <a:avLst/>
              </a:prstGeom>
              <a:blipFill>
                <a:blip r:embed="rId13"/>
                <a:stretch>
                  <a:fillRect l="-1711" t="-14474" b="-3026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p:cNvSpPr/>
              <p:nvPr/>
            </p:nvSpPr>
            <p:spPr>
              <a:xfrm>
                <a:off x="2200969" y="3749938"/>
                <a:ext cx="3690434" cy="626325"/>
              </a:xfrm>
              <a:prstGeom prst="rect">
                <a:avLst/>
              </a:prstGeom>
            </p:spPr>
            <p:txBody>
              <a:bodyPr wrap="none">
                <a:spAutoFit/>
              </a:bodyPr>
              <a:lstStyle/>
              <a:p>
                <a14:m>
                  <m:oMath xmlns:m="http://schemas.openxmlformats.org/officeDocument/2006/math">
                    <m:nary>
                      <m:naryPr>
                        <m:ctrlPr>
                          <a:rPr lang="en-US" altLang="zh-CN" sz="2400" i="1" smtClean="0">
                            <a:solidFill>
                              <a:prstClr val="black"/>
                            </a:solidFill>
                            <a:latin typeface="Cambria Math" panose="02040503050406030204" pitchFamily="18" charset="0"/>
                          </a:rPr>
                        </m:ctrlPr>
                      </m:naryPr>
                      <m:sub>
                        <m:r>
                          <m:rPr>
                            <m:brk m:alnAt="23"/>
                          </m:rPr>
                          <a:rPr lang="en-US" altLang="zh-CN" sz="2400" i="1">
                            <a:solidFill>
                              <a:prstClr val="black"/>
                            </a:solidFill>
                            <a:latin typeface="Cambria Math" panose="02040503050406030204" pitchFamily="18" charset="0"/>
                          </a:rPr>
                          <m:t>𝐿</m:t>
                        </m:r>
                      </m:sub>
                      <m:sup/>
                      <m:e>
                        <m:sSup>
                          <m:sSupPr>
                            <m:ctrlPr>
                              <a:rPr lang="en-US" altLang="zh-CN" sz="2400" i="1">
                                <a:solidFill>
                                  <a:prstClr val="black"/>
                                </a:solidFill>
                                <a:latin typeface="Cambria Math" panose="02040503050406030204" pitchFamily="18" charset="0"/>
                              </a:rPr>
                            </m:ctrlPr>
                          </m:sSupPr>
                          <m:e>
                            <m:r>
                              <a:rPr lang="en-US" altLang="zh-CN" sz="2400" i="1">
                                <a:solidFill>
                                  <a:prstClr val="black"/>
                                </a:solidFill>
                                <a:latin typeface="Cambria Math" panose="02040503050406030204" pitchFamily="18" charset="0"/>
                              </a:rPr>
                              <m:t>𝑦</m:t>
                            </m:r>
                          </m:e>
                          <m:sup>
                            <m:r>
                              <a:rPr lang="en-US" altLang="zh-CN" sz="2400" i="1">
                                <a:solidFill>
                                  <a:prstClr val="black"/>
                                </a:solidFill>
                                <a:latin typeface="Cambria Math" panose="02040503050406030204" pitchFamily="18" charset="0"/>
                              </a:rPr>
                              <m:t>2</m:t>
                            </m:r>
                          </m:sup>
                        </m:sSup>
                        <m:r>
                          <m:rPr>
                            <m:sty m:val="p"/>
                          </m:rPr>
                          <a:rPr lang="en-US" altLang="zh-CN" sz="2400">
                            <a:solidFill>
                              <a:prstClr val="black"/>
                            </a:solidFill>
                            <a:latin typeface="Cambria Math" panose="02040503050406030204" pitchFamily="18" charset="0"/>
                          </a:rPr>
                          <m:t>d</m:t>
                        </m:r>
                        <m:r>
                          <a:rPr lang="en-US" altLang="zh-CN" sz="2400" i="1">
                            <a:solidFill>
                              <a:prstClr val="black"/>
                            </a:solidFill>
                            <a:latin typeface="Cambria Math" panose="02040503050406030204" pitchFamily="18" charset="0"/>
                          </a:rPr>
                          <m:t>𝑥</m:t>
                        </m:r>
                      </m:e>
                    </m:nary>
                    <m:r>
                      <a:rPr lang="en-US" altLang="zh-CN" sz="2400" b="0" i="1" smtClean="0">
                        <a:solidFill>
                          <a:prstClr val="black"/>
                        </a:solidFill>
                        <a:latin typeface="Cambria Math" panose="02040503050406030204" pitchFamily="18" charset="0"/>
                      </a:rPr>
                      <m:t>=</m:t>
                    </m:r>
                    <m:nary>
                      <m:naryPr>
                        <m:ctrlPr>
                          <a:rPr lang="en-US" altLang="zh-CN" sz="2400" i="1">
                            <a:solidFill>
                              <a:prstClr val="black"/>
                            </a:solidFill>
                            <a:latin typeface="Cambria Math" panose="02040503050406030204" pitchFamily="18" charset="0"/>
                          </a:rPr>
                        </m:ctrlPr>
                      </m:naryPr>
                      <m:sub>
                        <m:r>
                          <a:rPr lang="en-US" altLang="zh-CN" sz="2400" b="0" i="1" smtClean="0">
                            <a:solidFill>
                              <a:prstClr val="black"/>
                            </a:solidFill>
                            <a:latin typeface="Cambria Math" panose="02040503050406030204" pitchFamily="18" charset="0"/>
                          </a:rPr>
                          <m:t>𝑎</m:t>
                        </m:r>
                      </m:sub>
                      <m:sup>
                        <m:r>
                          <a:rPr lang="en-US" altLang="zh-CN" sz="2400" b="0" i="1" smtClean="0">
                            <a:solidFill>
                              <a:prstClr val="black"/>
                            </a:solidFill>
                            <a:latin typeface="Cambria Math" panose="02040503050406030204" pitchFamily="18" charset="0"/>
                          </a:rPr>
                          <m:t>−</m:t>
                        </m:r>
                        <m:r>
                          <a:rPr lang="en-US" altLang="zh-CN" sz="2400" b="0" i="1" smtClean="0">
                            <a:solidFill>
                              <a:prstClr val="black"/>
                            </a:solidFill>
                            <a:latin typeface="Cambria Math" panose="02040503050406030204" pitchFamily="18" charset="0"/>
                          </a:rPr>
                          <m:t>𝑎</m:t>
                        </m:r>
                      </m:sup>
                      <m:e>
                        <m:sSup>
                          <m:sSupPr>
                            <m:ctrlPr>
                              <a:rPr lang="en-US" altLang="zh-CN" sz="2400" i="1">
                                <a:solidFill>
                                  <a:prstClr val="black"/>
                                </a:solidFill>
                                <a:latin typeface="Cambria Math" panose="02040503050406030204" pitchFamily="18" charset="0"/>
                              </a:rPr>
                            </m:ctrlPr>
                          </m:sSupPr>
                          <m:e>
                            <m:d>
                              <m:dPr>
                                <m:ctrlPr>
                                  <a:rPr lang="en-US" altLang="zh-CN" sz="2400" i="1" smtClean="0">
                                    <a:solidFill>
                                      <a:prstClr val="black"/>
                                    </a:solidFill>
                                    <a:latin typeface="Cambria Math" panose="02040503050406030204" pitchFamily="18" charset="0"/>
                                  </a:rPr>
                                </m:ctrlPr>
                              </m:dPr>
                              <m:e>
                                <m:r>
                                  <a:rPr lang="en-US" altLang="zh-CN" sz="2400" b="0" i="1" smtClean="0">
                                    <a:solidFill>
                                      <a:prstClr val="black"/>
                                    </a:solidFill>
                                    <a:latin typeface="Cambria Math" panose="02040503050406030204" pitchFamily="18" charset="0"/>
                                  </a:rPr>
                                  <m:t>0</m:t>
                                </m:r>
                              </m:e>
                            </m:d>
                          </m:e>
                          <m:sup>
                            <m:r>
                              <a:rPr lang="en-US" altLang="zh-CN" sz="2400" i="1">
                                <a:solidFill>
                                  <a:prstClr val="black"/>
                                </a:solidFill>
                                <a:latin typeface="Cambria Math" panose="02040503050406030204" pitchFamily="18" charset="0"/>
                              </a:rPr>
                              <m:t>2</m:t>
                            </m:r>
                          </m:sup>
                        </m:sSup>
                        <m:r>
                          <m:rPr>
                            <m:sty m:val="p"/>
                          </m:rPr>
                          <a:rPr lang="en-US" altLang="zh-CN" sz="2400">
                            <a:solidFill>
                              <a:prstClr val="black"/>
                            </a:solidFill>
                            <a:latin typeface="Cambria Math" panose="02040503050406030204" pitchFamily="18" charset="0"/>
                          </a:rPr>
                          <m:t>d</m:t>
                        </m:r>
                        <m:r>
                          <a:rPr lang="en-US" altLang="zh-CN" sz="2400" b="0" i="1" smtClean="0">
                            <a:solidFill>
                              <a:prstClr val="black"/>
                            </a:solidFill>
                            <a:latin typeface="Cambria Math" panose="02040503050406030204" pitchFamily="18" charset="0"/>
                          </a:rPr>
                          <m:t>𝑡</m:t>
                        </m:r>
                      </m:e>
                    </m:nary>
                    <m:r>
                      <a:rPr lang="en-US" altLang="zh-CN" sz="2400" b="0" i="1" smtClean="0">
                        <a:solidFill>
                          <a:prstClr val="black"/>
                        </a:solidFill>
                        <a:latin typeface="Cambria Math" panose="02040503050406030204" pitchFamily="18" charset="0"/>
                      </a:rPr>
                      <m:t>=0</m:t>
                    </m:r>
                  </m:oMath>
                </a14:m>
                <a:r>
                  <a:rPr lang="zh-CN" altLang="en-US" dirty="0"/>
                  <a:t> </a:t>
                </a:r>
              </a:p>
            </p:txBody>
          </p:sp>
        </mc:Choice>
        <mc:Fallback xmlns="">
          <p:sp>
            <p:nvSpPr>
              <p:cNvPr id="11" name="矩形 10"/>
              <p:cNvSpPr>
                <a:spLocks noRot="1" noChangeAspect="1" noMove="1" noResize="1" noEditPoints="1" noAdjustHandles="1" noChangeArrowheads="1" noChangeShapeType="1" noTextEdit="1"/>
              </p:cNvSpPr>
              <p:nvPr/>
            </p:nvSpPr>
            <p:spPr>
              <a:xfrm>
                <a:off x="2200969" y="3749938"/>
                <a:ext cx="3690434" cy="626325"/>
              </a:xfrm>
              <a:prstGeom prst="rect">
                <a:avLst/>
              </a:prstGeom>
              <a:blipFill>
                <a:blip r:embed="rId14"/>
                <a:stretch>
                  <a:fillRect/>
                </a:stretch>
              </a:blipFill>
            </p:spPr>
            <p:txBody>
              <a:bodyPr/>
              <a:lstStyle/>
              <a:p>
                <a:r>
                  <a:rPr lang="zh-CN" altLang="en-US">
                    <a:noFill/>
                  </a:rPr>
                  <a:t> </a:t>
                </a:r>
              </a:p>
            </p:txBody>
          </p:sp>
        </mc:Fallback>
      </mc:AlternateContent>
      <p:grpSp>
        <p:nvGrpSpPr>
          <p:cNvPr id="12" name="Group 5"/>
          <p:cNvGrpSpPr>
            <a:grpSpLocks/>
          </p:cNvGrpSpPr>
          <p:nvPr/>
        </p:nvGrpSpPr>
        <p:grpSpPr bwMode="auto">
          <a:xfrm>
            <a:off x="8355613" y="3778318"/>
            <a:ext cx="2717800" cy="1676400"/>
            <a:chOff x="3856" y="240"/>
            <a:chExt cx="1712" cy="1056"/>
          </a:xfrm>
        </p:grpSpPr>
        <p:sp>
          <p:nvSpPr>
            <p:cNvPr id="13" name="Arc 6"/>
            <p:cNvSpPr>
              <a:spLocks/>
            </p:cNvSpPr>
            <p:nvPr/>
          </p:nvSpPr>
          <p:spPr bwMode="auto">
            <a:xfrm>
              <a:off x="4081" y="481"/>
              <a:ext cx="1152" cy="636"/>
            </a:xfrm>
            <a:custGeom>
              <a:avLst/>
              <a:gdLst>
                <a:gd name="G0" fmla="+- 21600 0 0"/>
                <a:gd name="G1" fmla="+- 21600 0 0"/>
                <a:gd name="G2" fmla="+- 21600 0 0"/>
                <a:gd name="T0" fmla="*/ 34 w 43200"/>
                <a:gd name="T1" fmla="*/ 22815 h 23854"/>
                <a:gd name="T2" fmla="*/ 43082 w 43200"/>
                <a:gd name="T3" fmla="*/ 23854 h 23854"/>
                <a:gd name="T4" fmla="*/ 21600 w 43200"/>
                <a:gd name="T5" fmla="*/ 21600 h 23854"/>
              </a:gdLst>
              <a:ahLst/>
              <a:cxnLst>
                <a:cxn ang="0">
                  <a:pos x="T0" y="T1"/>
                </a:cxn>
                <a:cxn ang="0">
                  <a:pos x="T2" y="T3"/>
                </a:cxn>
                <a:cxn ang="0">
                  <a:pos x="T4" y="T5"/>
                </a:cxn>
              </a:cxnLst>
              <a:rect l="0" t="0" r="r" b="b"/>
              <a:pathLst>
                <a:path w="43200" h="23854" fill="none" extrusionOk="0">
                  <a:moveTo>
                    <a:pt x="34" y="22814"/>
                  </a:moveTo>
                  <a:cubicBezTo>
                    <a:pt x="11" y="22410"/>
                    <a:pt x="0" y="22005"/>
                    <a:pt x="0" y="21600"/>
                  </a:cubicBezTo>
                  <a:cubicBezTo>
                    <a:pt x="0" y="9670"/>
                    <a:pt x="9670" y="0"/>
                    <a:pt x="21600" y="0"/>
                  </a:cubicBezTo>
                  <a:cubicBezTo>
                    <a:pt x="33529" y="0"/>
                    <a:pt x="43200" y="9670"/>
                    <a:pt x="43200" y="21600"/>
                  </a:cubicBezTo>
                  <a:cubicBezTo>
                    <a:pt x="43199" y="22352"/>
                    <a:pt x="43160" y="23105"/>
                    <a:pt x="43082" y="23854"/>
                  </a:cubicBezTo>
                </a:path>
                <a:path w="43200" h="23854" stroke="0" extrusionOk="0">
                  <a:moveTo>
                    <a:pt x="34" y="22814"/>
                  </a:moveTo>
                  <a:cubicBezTo>
                    <a:pt x="11" y="22410"/>
                    <a:pt x="0" y="22005"/>
                    <a:pt x="0" y="21600"/>
                  </a:cubicBezTo>
                  <a:cubicBezTo>
                    <a:pt x="0" y="9670"/>
                    <a:pt x="9670" y="0"/>
                    <a:pt x="21600" y="0"/>
                  </a:cubicBezTo>
                  <a:cubicBezTo>
                    <a:pt x="33529" y="0"/>
                    <a:pt x="43200" y="9670"/>
                    <a:pt x="43200" y="21600"/>
                  </a:cubicBezTo>
                  <a:cubicBezTo>
                    <a:pt x="43199" y="22352"/>
                    <a:pt x="43160" y="23105"/>
                    <a:pt x="43082" y="23854"/>
                  </a:cubicBezTo>
                  <a:lnTo>
                    <a:pt x="21600" y="21600"/>
                  </a:lnTo>
                  <a:close/>
                </a:path>
              </a:pathLst>
            </a:custGeom>
            <a:noFill/>
            <a:ln w="19050">
              <a:solidFill>
                <a:srgbClr val="0000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4" name="Group 7"/>
            <p:cNvGrpSpPr>
              <a:grpSpLocks/>
            </p:cNvGrpSpPr>
            <p:nvPr/>
          </p:nvGrpSpPr>
          <p:grpSpPr bwMode="auto">
            <a:xfrm>
              <a:off x="3856" y="240"/>
              <a:ext cx="1712" cy="1056"/>
              <a:chOff x="3856" y="240"/>
              <a:chExt cx="1712" cy="1056"/>
            </a:xfrm>
          </p:grpSpPr>
          <p:sp>
            <p:nvSpPr>
              <p:cNvPr id="15" name="Line 8"/>
              <p:cNvSpPr>
                <a:spLocks noChangeShapeType="1"/>
              </p:cNvSpPr>
              <p:nvPr/>
            </p:nvSpPr>
            <p:spPr bwMode="auto">
              <a:xfrm>
                <a:off x="3936" y="1104"/>
                <a:ext cx="1584" cy="0"/>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 name="Line 9"/>
              <p:cNvSpPr>
                <a:spLocks noChangeShapeType="1"/>
              </p:cNvSpPr>
              <p:nvPr/>
            </p:nvSpPr>
            <p:spPr bwMode="auto">
              <a:xfrm flipV="1">
                <a:off x="4656" y="240"/>
                <a:ext cx="0" cy="864"/>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17" name="Object 10"/>
              <p:cNvGraphicFramePr>
                <a:graphicFrameLocks noChangeAspect="1"/>
              </p:cNvGraphicFramePr>
              <p:nvPr/>
            </p:nvGraphicFramePr>
            <p:xfrm>
              <a:off x="4704" y="240"/>
              <a:ext cx="152" cy="200"/>
            </p:xfrm>
            <a:graphic>
              <a:graphicData uri="http://schemas.openxmlformats.org/presentationml/2006/ole">
                <mc:AlternateContent xmlns:mc="http://schemas.openxmlformats.org/markup-compatibility/2006">
                  <mc:Choice xmlns:v="urn:schemas-microsoft-com:vml" Requires="v">
                    <p:oleObj spid="_x0000_s432564" name="Equation" r:id="rId32" imgW="241200" imgH="317160" progId="Equation.3">
                      <p:embed/>
                    </p:oleObj>
                  </mc:Choice>
                  <mc:Fallback>
                    <p:oleObj name="Equation" r:id="rId32" imgW="241200" imgH="317160" progId="Equation.3">
                      <p:embed/>
                      <p:pic>
                        <p:nvPicPr>
                          <p:cNvPr id="243722" name="Object 10"/>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4704" y="240"/>
                            <a:ext cx="152" cy="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8" name="Object 11"/>
              <p:cNvGraphicFramePr>
                <a:graphicFrameLocks noChangeAspect="1"/>
              </p:cNvGraphicFramePr>
              <p:nvPr/>
            </p:nvGraphicFramePr>
            <p:xfrm>
              <a:off x="3856" y="864"/>
              <a:ext cx="176" cy="192"/>
            </p:xfrm>
            <a:graphic>
              <a:graphicData uri="http://schemas.openxmlformats.org/presentationml/2006/ole">
                <mc:AlternateContent xmlns:mc="http://schemas.openxmlformats.org/markup-compatibility/2006">
                  <mc:Choice xmlns:v="urn:schemas-microsoft-com:vml" Requires="v">
                    <p:oleObj spid="_x0000_s432565" name="Equation" r:id="rId34" imgW="279360" imgH="304560" progId="Equation.3">
                      <p:embed/>
                    </p:oleObj>
                  </mc:Choice>
                  <mc:Fallback>
                    <p:oleObj name="Equation" r:id="rId34" imgW="279360" imgH="304560" progId="Equation.3">
                      <p:embed/>
                      <p:pic>
                        <p:nvPicPr>
                          <p:cNvPr id="243723" name="Object 11"/>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3856" y="864"/>
                            <a:ext cx="176" cy="1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9" name="Object 12"/>
              <p:cNvGraphicFramePr>
                <a:graphicFrameLocks noChangeAspect="1"/>
              </p:cNvGraphicFramePr>
              <p:nvPr/>
            </p:nvGraphicFramePr>
            <p:xfrm>
              <a:off x="5280" y="864"/>
              <a:ext cx="176" cy="192"/>
            </p:xfrm>
            <a:graphic>
              <a:graphicData uri="http://schemas.openxmlformats.org/presentationml/2006/ole">
                <mc:AlternateContent xmlns:mc="http://schemas.openxmlformats.org/markup-compatibility/2006">
                  <mc:Choice xmlns:v="urn:schemas-microsoft-com:vml" Requires="v">
                    <p:oleObj spid="_x0000_s432566" name="Equation" r:id="rId36" imgW="279360" imgH="304560" progId="Equation.3">
                      <p:embed/>
                    </p:oleObj>
                  </mc:Choice>
                  <mc:Fallback>
                    <p:oleObj name="Equation" r:id="rId36" imgW="279360" imgH="304560" progId="Equation.3">
                      <p:embed/>
                      <p:pic>
                        <p:nvPicPr>
                          <p:cNvPr id="243724" name="Object 12"/>
                          <p:cNvPicPr>
                            <a:picLocks noChangeAspect="1" noChangeArrowheads="1"/>
                          </p:cNvPicPr>
                          <p:nvPr/>
                        </p:nvPicPr>
                        <p:blipFill>
                          <a:blip r:embed="rId37">
                            <a:extLst>
                              <a:ext uri="{28A0092B-C50C-407E-A947-70E740481C1C}">
                                <a14:useLocalDpi xmlns:a14="http://schemas.microsoft.com/office/drawing/2010/main" val="0"/>
                              </a:ext>
                            </a:extLst>
                          </a:blip>
                          <a:srcRect/>
                          <a:stretch>
                            <a:fillRect/>
                          </a:stretch>
                        </p:blipFill>
                        <p:spPr bwMode="auto">
                          <a:xfrm>
                            <a:off x="5280" y="864"/>
                            <a:ext cx="176" cy="1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 name="Object 13"/>
              <p:cNvGraphicFramePr>
                <a:graphicFrameLocks noChangeAspect="1"/>
              </p:cNvGraphicFramePr>
              <p:nvPr/>
            </p:nvGraphicFramePr>
            <p:xfrm>
              <a:off x="4608" y="1124"/>
              <a:ext cx="136" cy="152"/>
            </p:xfrm>
            <a:graphic>
              <a:graphicData uri="http://schemas.openxmlformats.org/presentationml/2006/ole">
                <mc:AlternateContent xmlns:mc="http://schemas.openxmlformats.org/markup-compatibility/2006">
                  <mc:Choice xmlns:v="urn:schemas-microsoft-com:vml" Requires="v">
                    <p:oleObj spid="_x0000_s432567" name="Equation" r:id="rId38" imgW="215640" imgH="241200" progId="Equation.3">
                      <p:embed/>
                    </p:oleObj>
                  </mc:Choice>
                  <mc:Fallback>
                    <p:oleObj name="Equation" r:id="rId38" imgW="215640" imgH="241200" progId="Equation.3">
                      <p:embed/>
                      <p:pic>
                        <p:nvPicPr>
                          <p:cNvPr id="243725" name="Object 13"/>
                          <p:cNvPicPr>
                            <a:picLocks noChangeAspect="1" noChangeArrowheads="1"/>
                          </p:cNvPicPr>
                          <p:nvPr/>
                        </p:nvPicPr>
                        <p:blipFill>
                          <a:blip r:embed="rId39">
                            <a:extLst>
                              <a:ext uri="{28A0092B-C50C-407E-A947-70E740481C1C}">
                                <a14:useLocalDpi xmlns:a14="http://schemas.microsoft.com/office/drawing/2010/main" val="0"/>
                              </a:ext>
                            </a:extLst>
                          </a:blip>
                          <a:srcRect/>
                          <a:stretch>
                            <a:fillRect/>
                          </a:stretch>
                        </p:blipFill>
                        <p:spPr bwMode="auto">
                          <a:xfrm>
                            <a:off x="4608" y="1124"/>
                            <a:ext cx="136" cy="1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 name="Object 14"/>
              <p:cNvGraphicFramePr>
                <a:graphicFrameLocks noChangeAspect="1"/>
              </p:cNvGraphicFramePr>
              <p:nvPr/>
            </p:nvGraphicFramePr>
            <p:xfrm>
              <a:off x="3864" y="1144"/>
              <a:ext cx="312" cy="152"/>
            </p:xfrm>
            <a:graphic>
              <a:graphicData uri="http://schemas.openxmlformats.org/presentationml/2006/ole">
                <mc:AlternateContent xmlns:mc="http://schemas.openxmlformats.org/markup-compatibility/2006">
                  <mc:Choice xmlns:v="urn:schemas-microsoft-com:vml" Requires="v">
                    <p:oleObj spid="_x0000_s432568" name="Equation" r:id="rId40" imgW="495000" imgH="241200" progId="Equation.3">
                      <p:embed/>
                    </p:oleObj>
                  </mc:Choice>
                  <mc:Fallback>
                    <p:oleObj name="Equation" r:id="rId40" imgW="495000" imgH="241200" progId="Equation.3">
                      <p:embed/>
                      <p:pic>
                        <p:nvPicPr>
                          <p:cNvPr id="243726" name="Object 14"/>
                          <p:cNvPicPr>
                            <a:picLocks noChangeAspect="1" noChangeArrowheads="1"/>
                          </p:cNvPicPr>
                          <p:nvPr/>
                        </p:nvPicPr>
                        <p:blipFill>
                          <a:blip r:embed="rId41">
                            <a:extLst>
                              <a:ext uri="{28A0092B-C50C-407E-A947-70E740481C1C}">
                                <a14:useLocalDpi xmlns:a14="http://schemas.microsoft.com/office/drawing/2010/main" val="0"/>
                              </a:ext>
                            </a:extLst>
                          </a:blip>
                          <a:srcRect/>
                          <a:stretch>
                            <a:fillRect/>
                          </a:stretch>
                        </p:blipFill>
                        <p:spPr bwMode="auto">
                          <a:xfrm>
                            <a:off x="3864" y="1144"/>
                            <a:ext cx="312" cy="1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2" name="Object 15"/>
              <p:cNvGraphicFramePr>
                <a:graphicFrameLocks noChangeAspect="1"/>
              </p:cNvGraphicFramePr>
              <p:nvPr/>
            </p:nvGraphicFramePr>
            <p:xfrm>
              <a:off x="5152" y="1144"/>
              <a:ext cx="144" cy="152"/>
            </p:xfrm>
            <a:graphic>
              <a:graphicData uri="http://schemas.openxmlformats.org/presentationml/2006/ole">
                <mc:AlternateContent xmlns:mc="http://schemas.openxmlformats.org/markup-compatibility/2006">
                  <mc:Choice xmlns:v="urn:schemas-microsoft-com:vml" Requires="v">
                    <p:oleObj spid="_x0000_s432569" name="Equation" r:id="rId42" imgW="228600" imgH="241200" progId="Equation.3">
                      <p:embed/>
                    </p:oleObj>
                  </mc:Choice>
                  <mc:Fallback>
                    <p:oleObj name="Equation" r:id="rId42" imgW="228600" imgH="241200" progId="Equation.3">
                      <p:embed/>
                      <p:pic>
                        <p:nvPicPr>
                          <p:cNvPr id="243727" name="Object 15"/>
                          <p:cNvPicPr>
                            <a:picLocks noChangeAspect="1" noChangeArrowheads="1"/>
                          </p:cNvPicPr>
                          <p:nvPr/>
                        </p:nvPicPr>
                        <p:blipFill>
                          <a:blip r:embed="rId43">
                            <a:extLst>
                              <a:ext uri="{28A0092B-C50C-407E-A947-70E740481C1C}">
                                <a14:useLocalDpi xmlns:a14="http://schemas.microsoft.com/office/drawing/2010/main" val="0"/>
                              </a:ext>
                            </a:extLst>
                          </a:blip>
                          <a:srcRect/>
                          <a:stretch>
                            <a:fillRect/>
                          </a:stretch>
                        </p:blipFill>
                        <p:spPr bwMode="auto">
                          <a:xfrm>
                            <a:off x="5152" y="1144"/>
                            <a:ext cx="144" cy="1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3" name="Object 16"/>
              <p:cNvGraphicFramePr>
                <a:graphicFrameLocks noChangeAspect="1"/>
              </p:cNvGraphicFramePr>
              <p:nvPr/>
            </p:nvGraphicFramePr>
            <p:xfrm>
              <a:off x="5424" y="1144"/>
              <a:ext cx="144" cy="152"/>
            </p:xfrm>
            <a:graphic>
              <a:graphicData uri="http://schemas.openxmlformats.org/presentationml/2006/ole">
                <mc:AlternateContent xmlns:mc="http://schemas.openxmlformats.org/markup-compatibility/2006">
                  <mc:Choice xmlns:v="urn:schemas-microsoft-com:vml" Requires="v">
                    <p:oleObj spid="_x0000_s432570" name="Equation" r:id="rId44" imgW="228600" imgH="241200" progId="Equation.3">
                      <p:embed/>
                    </p:oleObj>
                  </mc:Choice>
                  <mc:Fallback>
                    <p:oleObj name="Equation" r:id="rId44" imgW="228600" imgH="241200" progId="Equation.3">
                      <p:embed/>
                      <p:pic>
                        <p:nvPicPr>
                          <p:cNvPr id="243728" name="Object 16"/>
                          <p:cNvPicPr>
                            <a:picLocks noChangeAspect="1" noChangeArrowheads="1"/>
                          </p:cNvPicPr>
                          <p:nvPr/>
                        </p:nvPicPr>
                        <p:blipFill>
                          <a:blip r:embed="rId45">
                            <a:extLst>
                              <a:ext uri="{28A0092B-C50C-407E-A947-70E740481C1C}">
                                <a14:useLocalDpi xmlns:a14="http://schemas.microsoft.com/office/drawing/2010/main" val="0"/>
                              </a:ext>
                            </a:extLst>
                          </a:blip>
                          <a:srcRect/>
                          <a:stretch>
                            <a:fillRect/>
                          </a:stretch>
                        </p:blipFill>
                        <p:spPr bwMode="auto">
                          <a:xfrm>
                            <a:off x="5424" y="1144"/>
                            <a:ext cx="144" cy="1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sp>
        <p:nvSpPr>
          <p:cNvPr id="24" name="Line 17"/>
          <p:cNvSpPr>
            <a:spLocks noChangeShapeType="1"/>
          </p:cNvSpPr>
          <p:nvPr/>
        </p:nvSpPr>
        <p:spPr bwMode="auto">
          <a:xfrm flipH="1">
            <a:off x="8711213" y="5149918"/>
            <a:ext cx="1828800" cy="0"/>
          </a:xfrm>
          <a:prstGeom prst="line">
            <a:avLst/>
          </a:prstGeom>
          <a:noFill/>
          <a:ln w="28575">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 name="Line 18"/>
          <p:cNvSpPr>
            <a:spLocks noChangeShapeType="1"/>
          </p:cNvSpPr>
          <p:nvPr/>
        </p:nvSpPr>
        <p:spPr bwMode="auto">
          <a:xfrm flipH="1">
            <a:off x="8939813" y="4295843"/>
            <a:ext cx="228600" cy="152400"/>
          </a:xfrm>
          <a:prstGeom prst="line">
            <a:avLst/>
          </a:prstGeom>
          <a:noFill/>
          <a:ln w="57150">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mc:AlternateContent xmlns:mc="http://schemas.openxmlformats.org/markup-compatibility/2006" xmlns:a14="http://schemas.microsoft.com/office/drawing/2010/main">
        <mc:Choice Requires="a14">
          <p:sp>
            <p:nvSpPr>
              <p:cNvPr id="6" name="矩形 5"/>
              <p:cNvSpPr/>
              <p:nvPr/>
            </p:nvSpPr>
            <p:spPr>
              <a:xfrm>
                <a:off x="2274374" y="4578715"/>
                <a:ext cx="3697551" cy="461665"/>
              </a:xfrm>
              <a:prstGeom prst="rect">
                <a:avLst/>
              </a:prstGeom>
            </p:spPr>
            <p:txBody>
              <a:bodyPr wrap="none">
                <a:spAutoFit/>
              </a:bodyPr>
              <a:lstStyle/>
              <a:p>
                <a:pPr lvl="0"/>
                <a14:m>
                  <m:oMath xmlns:m="http://schemas.openxmlformats.org/officeDocument/2006/math">
                    <m:r>
                      <a:rPr lang="en-US" altLang="zh-CN" sz="2400" i="1" smtClean="0">
                        <a:solidFill>
                          <a:prstClr val="black"/>
                        </a:solidFill>
                        <a:latin typeface="Cambria Math" panose="02040503050406030204" pitchFamily="18" charset="0"/>
                      </a:rPr>
                      <m:t>𝑥</m:t>
                    </m:r>
                    <m:r>
                      <a:rPr lang="en-US" altLang="zh-CN" sz="2400">
                        <a:solidFill>
                          <a:prstClr val="black"/>
                        </a:solidFill>
                        <a:latin typeface="Cambria Math" panose="02040503050406030204" pitchFamily="18" charset="0"/>
                      </a:rPr>
                      <m:t>=</m:t>
                    </m:r>
                    <m:r>
                      <a:rPr lang="en-US" altLang="zh-CN" sz="2400" b="0" i="1" smtClean="0">
                        <a:solidFill>
                          <a:prstClr val="black"/>
                        </a:solidFill>
                        <a:latin typeface="Cambria Math" panose="02040503050406030204" pitchFamily="18" charset="0"/>
                      </a:rPr>
                      <m:t>𝑎</m:t>
                    </m:r>
                    <m:r>
                      <a:rPr lang="en-US" altLang="zh-CN" sz="2400" b="0" i="1" smtClean="0">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𝑡</m:t>
                    </m:r>
                  </m:oMath>
                </a14:m>
                <a:r>
                  <a:rPr lang="en-US" altLang="zh-CN" sz="2400" dirty="0">
                    <a:solidFill>
                      <a:prstClr val="black"/>
                    </a:solidFill>
                  </a:rPr>
                  <a:t>, </a:t>
                </a:r>
                <a14:m>
                  <m:oMath xmlns:m="http://schemas.openxmlformats.org/officeDocument/2006/math">
                    <m:r>
                      <a:rPr lang="en-US" altLang="zh-CN" sz="2400" i="1">
                        <a:solidFill>
                          <a:prstClr val="black"/>
                        </a:solidFill>
                        <a:latin typeface="Cambria Math" panose="02040503050406030204" pitchFamily="18" charset="0"/>
                      </a:rPr>
                      <m:t>𝑦</m:t>
                    </m:r>
                    <m:r>
                      <a:rPr lang="en-US" altLang="zh-CN" sz="2400">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0</m:t>
                    </m:r>
                  </m:oMath>
                </a14:m>
                <a:r>
                  <a:rPr lang="en-US" altLang="zh-CN" sz="2400" dirty="0">
                    <a:solidFill>
                      <a:prstClr val="black"/>
                    </a:solidFill>
                  </a:rPr>
                  <a:t>,</a:t>
                </a:r>
                <a14:m>
                  <m:oMath xmlns:m="http://schemas.openxmlformats.org/officeDocument/2006/math">
                    <m:r>
                      <a:rPr lang="en-US" altLang="zh-CN" sz="2400" i="1">
                        <a:solidFill>
                          <a:prstClr val="black"/>
                        </a:solidFill>
                        <a:latin typeface="Cambria Math" panose="02040503050406030204" pitchFamily="18" charset="0"/>
                      </a:rPr>
                      <m:t>𝑡</m:t>
                    </m:r>
                  </m:oMath>
                </a14:m>
                <a:r>
                  <a:rPr lang="zh-CN" altLang="en-US" sz="2400" dirty="0">
                    <a:solidFill>
                      <a:prstClr val="black"/>
                    </a:solidFill>
                  </a:rPr>
                  <a:t>从</a:t>
                </a:r>
                <a14:m>
                  <m:oMath xmlns:m="http://schemas.openxmlformats.org/officeDocument/2006/math">
                    <m:r>
                      <a:rPr lang="en-US" altLang="zh-CN" sz="2400" b="0" i="1" smtClean="0">
                        <a:solidFill>
                          <a:prstClr val="black"/>
                        </a:solidFill>
                        <a:latin typeface="Cambria Math" panose="02040503050406030204" pitchFamily="18" charset="0"/>
                      </a:rPr>
                      <m:t>0</m:t>
                    </m:r>
                  </m:oMath>
                </a14:m>
                <a:r>
                  <a:rPr lang="zh-CN" altLang="en-US" sz="2400" dirty="0">
                    <a:solidFill>
                      <a:prstClr val="black"/>
                    </a:solidFill>
                  </a:rPr>
                  <a:t>到</a:t>
                </a:r>
                <a14:m>
                  <m:oMath xmlns:m="http://schemas.openxmlformats.org/officeDocument/2006/math">
                    <m:r>
                      <a:rPr lang="en-US" altLang="zh-CN" sz="2400" b="0" i="1" smtClean="0">
                        <a:solidFill>
                          <a:prstClr val="black"/>
                        </a:solidFill>
                        <a:latin typeface="Cambria Math" panose="02040503050406030204" pitchFamily="18" charset="0"/>
                      </a:rPr>
                      <m:t>2</m:t>
                    </m:r>
                    <m:r>
                      <a:rPr lang="en-US" altLang="zh-CN" sz="2400" b="0" i="1" smtClean="0">
                        <a:solidFill>
                          <a:prstClr val="black"/>
                        </a:solidFill>
                        <a:latin typeface="Cambria Math" panose="02040503050406030204" pitchFamily="18" charset="0"/>
                      </a:rPr>
                      <m:t>𝑎</m:t>
                    </m:r>
                  </m:oMath>
                </a14:m>
                <a:endParaRPr lang="zh-CN" altLang="en-US" dirty="0">
                  <a:solidFill>
                    <a:prstClr val="black"/>
                  </a:solidFill>
                </a:endParaRPr>
              </a:p>
            </p:txBody>
          </p:sp>
        </mc:Choice>
        <mc:Fallback xmlns="">
          <p:sp>
            <p:nvSpPr>
              <p:cNvPr id="6" name="矩形 5"/>
              <p:cNvSpPr>
                <a:spLocks noRot="1" noChangeAspect="1" noMove="1" noResize="1" noEditPoints="1" noAdjustHandles="1" noChangeArrowheads="1" noChangeShapeType="1" noTextEdit="1"/>
              </p:cNvSpPr>
              <p:nvPr/>
            </p:nvSpPr>
            <p:spPr>
              <a:xfrm>
                <a:off x="2274374" y="4578715"/>
                <a:ext cx="3697551" cy="461665"/>
              </a:xfrm>
              <a:prstGeom prst="rect">
                <a:avLst/>
              </a:prstGeom>
              <a:blipFill>
                <a:blip r:embed="rId29"/>
                <a:stretch>
                  <a:fillRect t="-14474" b="-3026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矩形 25"/>
              <p:cNvSpPr/>
              <p:nvPr/>
            </p:nvSpPr>
            <p:spPr>
              <a:xfrm>
                <a:off x="2200969" y="5170556"/>
                <a:ext cx="3656770" cy="626646"/>
              </a:xfrm>
              <a:prstGeom prst="rect">
                <a:avLst/>
              </a:prstGeom>
            </p:spPr>
            <p:txBody>
              <a:bodyPr wrap="none">
                <a:spAutoFit/>
              </a:bodyPr>
              <a:lstStyle/>
              <a:p>
                <a:pPr lvl="0"/>
                <a14:m>
                  <m:oMath xmlns:m="http://schemas.openxmlformats.org/officeDocument/2006/math">
                    <m:nary>
                      <m:naryPr>
                        <m:ctrlPr>
                          <a:rPr lang="en-US" altLang="zh-CN" sz="2400" i="1" smtClean="0">
                            <a:solidFill>
                              <a:prstClr val="black"/>
                            </a:solidFill>
                            <a:latin typeface="Cambria Math" panose="02040503050406030204" pitchFamily="18" charset="0"/>
                          </a:rPr>
                        </m:ctrlPr>
                      </m:naryPr>
                      <m:sub>
                        <m:r>
                          <m:rPr>
                            <m:brk m:alnAt="23"/>
                          </m:rPr>
                          <a:rPr lang="en-US" altLang="zh-CN" sz="2400" i="1">
                            <a:solidFill>
                              <a:prstClr val="black"/>
                            </a:solidFill>
                            <a:latin typeface="Cambria Math" panose="02040503050406030204" pitchFamily="18" charset="0"/>
                          </a:rPr>
                          <m:t>𝐿</m:t>
                        </m:r>
                      </m:sub>
                      <m:sup/>
                      <m:e>
                        <m:sSup>
                          <m:sSupPr>
                            <m:ctrlPr>
                              <a:rPr lang="en-US" altLang="zh-CN" sz="2400" i="1">
                                <a:solidFill>
                                  <a:prstClr val="black"/>
                                </a:solidFill>
                                <a:latin typeface="Cambria Math" panose="02040503050406030204" pitchFamily="18" charset="0"/>
                              </a:rPr>
                            </m:ctrlPr>
                          </m:sSupPr>
                          <m:e>
                            <m:r>
                              <a:rPr lang="en-US" altLang="zh-CN" sz="2400" i="1">
                                <a:solidFill>
                                  <a:prstClr val="black"/>
                                </a:solidFill>
                                <a:latin typeface="Cambria Math" panose="02040503050406030204" pitchFamily="18" charset="0"/>
                              </a:rPr>
                              <m:t>𝑦</m:t>
                            </m:r>
                          </m:e>
                          <m:sup>
                            <m:r>
                              <a:rPr lang="en-US" altLang="zh-CN" sz="2400" i="1">
                                <a:solidFill>
                                  <a:prstClr val="black"/>
                                </a:solidFill>
                                <a:latin typeface="Cambria Math" panose="02040503050406030204" pitchFamily="18" charset="0"/>
                              </a:rPr>
                              <m:t>2</m:t>
                            </m:r>
                          </m:sup>
                        </m:sSup>
                        <m:r>
                          <m:rPr>
                            <m:sty m:val="p"/>
                          </m:rPr>
                          <a:rPr lang="en-US" altLang="zh-CN" sz="2400">
                            <a:solidFill>
                              <a:prstClr val="black"/>
                            </a:solidFill>
                            <a:latin typeface="Cambria Math" panose="02040503050406030204" pitchFamily="18" charset="0"/>
                          </a:rPr>
                          <m:t>d</m:t>
                        </m:r>
                        <m:r>
                          <a:rPr lang="en-US" altLang="zh-CN" sz="2400" i="1">
                            <a:solidFill>
                              <a:prstClr val="black"/>
                            </a:solidFill>
                            <a:latin typeface="Cambria Math" panose="02040503050406030204" pitchFamily="18" charset="0"/>
                          </a:rPr>
                          <m:t>𝑥</m:t>
                        </m:r>
                      </m:e>
                    </m:nary>
                    <m:r>
                      <a:rPr lang="en-US" altLang="zh-CN" sz="2400" i="1">
                        <a:solidFill>
                          <a:prstClr val="black"/>
                        </a:solidFill>
                        <a:latin typeface="Cambria Math" panose="02040503050406030204" pitchFamily="18" charset="0"/>
                      </a:rPr>
                      <m:t>=</m:t>
                    </m:r>
                    <m:nary>
                      <m:naryPr>
                        <m:ctrlPr>
                          <a:rPr lang="en-US" altLang="zh-CN" sz="2400" i="1">
                            <a:solidFill>
                              <a:prstClr val="black"/>
                            </a:solidFill>
                            <a:latin typeface="Cambria Math" panose="02040503050406030204" pitchFamily="18" charset="0"/>
                          </a:rPr>
                        </m:ctrlPr>
                      </m:naryPr>
                      <m:sub>
                        <m:r>
                          <a:rPr lang="en-US" altLang="zh-CN" sz="2400" b="0" i="1" smtClean="0">
                            <a:solidFill>
                              <a:prstClr val="black"/>
                            </a:solidFill>
                            <a:latin typeface="Cambria Math" panose="02040503050406030204" pitchFamily="18" charset="0"/>
                          </a:rPr>
                          <m:t>0</m:t>
                        </m:r>
                      </m:sub>
                      <m:sup>
                        <m:r>
                          <a:rPr lang="en-US" altLang="zh-CN" sz="2400" b="0" i="1" smtClean="0">
                            <a:solidFill>
                              <a:prstClr val="black"/>
                            </a:solidFill>
                            <a:latin typeface="Cambria Math" panose="02040503050406030204" pitchFamily="18" charset="0"/>
                          </a:rPr>
                          <m:t>2</m:t>
                        </m:r>
                        <m:r>
                          <a:rPr lang="en-US" altLang="zh-CN" sz="2400" b="0" i="1" smtClean="0">
                            <a:solidFill>
                              <a:prstClr val="black"/>
                            </a:solidFill>
                            <a:latin typeface="Cambria Math" panose="02040503050406030204" pitchFamily="18" charset="0"/>
                          </a:rPr>
                          <m:t>𝑎</m:t>
                        </m:r>
                      </m:sup>
                      <m:e>
                        <m:sSup>
                          <m:sSupPr>
                            <m:ctrlPr>
                              <a:rPr lang="en-US" altLang="zh-CN" sz="2400" i="1">
                                <a:solidFill>
                                  <a:prstClr val="black"/>
                                </a:solidFill>
                                <a:latin typeface="Cambria Math" panose="02040503050406030204" pitchFamily="18" charset="0"/>
                              </a:rPr>
                            </m:ctrlPr>
                          </m:sSupPr>
                          <m:e>
                            <m:d>
                              <m:dPr>
                                <m:ctrlPr>
                                  <a:rPr lang="en-US" altLang="zh-CN" sz="2400" i="1">
                                    <a:solidFill>
                                      <a:prstClr val="black"/>
                                    </a:solidFill>
                                    <a:latin typeface="Cambria Math" panose="02040503050406030204" pitchFamily="18" charset="0"/>
                                  </a:rPr>
                                </m:ctrlPr>
                              </m:dPr>
                              <m:e>
                                <m:r>
                                  <a:rPr lang="en-US" altLang="zh-CN" sz="2400" i="1">
                                    <a:solidFill>
                                      <a:prstClr val="black"/>
                                    </a:solidFill>
                                    <a:latin typeface="Cambria Math" panose="02040503050406030204" pitchFamily="18" charset="0"/>
                                  </a:rPr>
                                  <m:t>0</m:t>
                                </m:r>
                              </m:e>
                            </m:d>
                          </m:e>
                          <m:sup>
                            <m:r>
                              <a:rPr lang="en-US" altLang="zh-CN" sz="2400" i="1">
                                <a:solidFill>
                                  <a:prstClr val="black"/>
                                </a:solidFill>
                                <a:latin typeface="Cambria Math" panose="02040503050406030204" pitchFamily="18" charset="0"/>
                              </a:rPr>
                              <m:t>2</m:t>
                            </m:r>
                          </m:sup>
                        </m:sSup>
                        <m:r>
                          <m:rPr>
                            <m:sty m:val="p"/>
                          </m:rPr>
                          <a:rPr lang="en-US" altLang="zh-CN" sz="2400">
                            <a:solidFill>
                              <a:prstClr val="black"/>
                            </a:solidFill>
                            <a:latin typeface="Cambria Math" panose="02040503050406030204" pitchFamily="18" charset="0"/>
                          </a:rPr>
                          <m:t>d</m:t>
                        </m:r>
                        <m:r>
                          <a:rPr lang="en-US" altLang="zh-CN" sz="2400" i="1">
                            <a:solidFill>
                              <a:prstClr val="black"/>
                            </a:solidFill>
                            <a:latin typeface="Cambria Math" panose="02040503050406030204" pitchFamily="18" charset="0"/>
                          </a:rPr>
                          <m:t>𝑡</m:t>
                        </m:r>
                      </m:e>
                    </m:nary>
                    <m:r>
                      <a:rPr lang="en-US" altLang="zh-CN" sz="2400" i="1">
                        <a:solidFill>
                          <a:prstClr val="black"/>
                        </a:solidFill>
                        <a:latin typeface="Cambria Math" panose="02040503050406030204" pitchFamily="18" charset="0"/>
                      </a:rPr>
                      <m:t>=0</m:t>
                    </m:r>
                  </m:oMath>
                </a14:m>
                <a:r>
                  <a:rPr lang="zh-CN" altLang="en-US" dirty="0">
                    <a:solidFill>
                      <a:prstClr val="black"/>
                    </a:solidFill>
                  </a:rPr>
                  <a:t> </a:t>
                </a:r>
              </a:p>
            </p:txBody>
          </p:sp>
        </mc:Choice>
        <mc:Fallback xmlns="">
          <p:sp>
            <p:nvSpPr>
              <p:cNvPr id="26" name="矩形 25"/>
              <p:cNvSpPr>
                <a:spLocks noRot="1" noChangeAspect="1" noMove="1" noResize="1" noEditPoints="1" noAdjustHandles="1" noChangeArrowheads="1" noChangeShapeType="1" noTextEdit="1"/>
              </p:cNvSpPr>
              <p:nvPr/>
            </p:nvSpPr>
            <p:spPr>
              <a:xfrm>
                <a:off x="2200969" y="5170556"/>
                <a:ext cx="3656770" cy="626646"/>
              </a:xfrm>
              <a:prstGeom prst="rect">
                <a:avLst/>
              </a:prstGeom>
              <a:blipFill>
                <a:blip r:embed="rId30"/>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9303607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wipe(left)">
                                      <p:cBhvr>
                                        <p:cTn id="11" dur="500"/>
                                        <p:tgtEl>
                                          <p:spTgt spid="12"/>
                                        </p:tgtEl>
                                      </p:cBhvr>
                                    </p:animEffect>
                                  </p:childTnLst>
                                </p:cTn>
                              </p:par>
                            </p:childTnLst>
                          </p:cTn>
                        </p:par>
                        <p:par>
                          <p:cTn id="12" fill="hold">
                            <p:stCondLst>
                              <p:cond delay="1000"/>
                            </p:stCondLst>
                            <p:childTnLst>
                              <p:par>
                                <p:cTn id="13" presetID="22" presetClass="entr" presetSubtype="2" fill="hold" nodeType="after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wipe(right)">
                                      <p:cBhvr>
                                        <p:cTn id="15" dur="500"/>
                                        <p:tgtEl>
                                          <p:spTgt spid="2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500"/>
                                        <p:tgtEl>
                                          <p:spTgt spid="10"/>
                                        </p:tgtEl>
                                      </p:cBhvr>
                                    </p:animEffect>
                                  </p:childTnLst>
                                </p:cTn>
                              </p:par>
                            </p:childTnLst>
                          </p:cTn>
                        </p:par>
                        <p:par>
                          <p:cTn id="32" fill="hold">
                            <p:stCondLst>
                              <p:cond delay="500"/>
                            </p:stCondLst>
                            <p:childTnLst>
                              <p:par>
                                <p:cTn id="33" presetID="22" presetClass="entr" presetSubtype="2" fill="hold" nodeType="afterEffect">
                                  <p:stCondLst>
                                    <p:cond delay="0"/>
                                  </p:stCondLst>
                                  <p:childTnLst>
                                    <p:set>
                                      <p:cBhvr>
                                        <p:cTn id="34" dur="1" fill="hold">
                                          <p:stCondLst>
                                            <p:cond delay="0"/>
                                          </p:stCondLst>
                                        </p:cTn>
                                        <p:tgtEl>
                                          <p:spTgt spid="24"/>
                                        </p:tgtEl>
                                        <p:attrNameLst>
                                          <p:attrName>style.visibility</p:attrName>
                                        </p:attrNameLst>
                                      </p:cBhvr>
                                      <p:to>
                                        <p:strVal val="visible"/>
                                      </p:to>
                                    </p:set>
                                    <p:animEffect transition="in" filter="wipe(right)">
                                      <p:cBhvr>
                                        <p:cTn id="35" dur="500"/>
                                        <p:tgtEl>
                                          <p:spTgt spid="24"/>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fade">
                                      <p:cBhvr>
                                        <p:cTn id="38" dur="500"/>
                                        <p:tgtEl>
                                          <p:spTgt spid="11"/>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6"/>
                                        </p:tgtEl>
                                        <p:attrNameLst>
                                          <p:attrName>style.visibility</p:attrName>
                                        </p:attrNameLst>
                                      </p:cBhvr>
                                      <p:to>
                                        <p:strVal val="visible"/>
                                      </p:to>
                                    </p:set>
                                    <p:animEffect transition="in" filter="fade">
                                      <p:cBhvr>
                                        <p:cTn id="43" dur="500"/>
                                        <p:tgtEl>
                                          <p:spTgt spid="6"/>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6"/>
                                        </p:tgtEl>
                                        <p:attrNameLst>
                                          <p:attrName>style.visibility</p:attrName>
                                        </p:attrNameLst>
                                      </p:cBhvr>
                                      <p:to>
                                        <p:strVal val="visible"/>
                                      </p:to>
                                    </p:set>
                                    <p:animEffect transition="in" filter="fade">
                                      <p:cBhvr>
                                        <p:cTn id="46"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8" grpId="0"/>
      <p:bldP spid="9" grpId="0"/>
      <p:bldP spid="10" grpId="0"/>
      <p:bldP spid="11" grpId="0"/>
      <p:bldP spid="6" grpId="0"/>
      <p:bldP spid="26"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E7F4D896-E0DB-4AB2-9347-AB9498A60F30}" type="datetime11">
              <a:rPr lang="zh-CN" altLang="en-US" smtClean="0"/>
              <a:t>08:53:16</a:t>
            </a:fld>
            <a:endParaRPr lang="en-US" altLang="zh-CN"/>
          </a:p>
        </p:txBody>
      </p:sp>
      <p:sp>
        <p:nvSpPr>
          <p:cNvPr id="3" name="矩形 2"/>
          <p:cNvSpPr/>
          <p:nvPr/>
        </p:nvSpPr>
        <p:spPr>
          <a:xfrm>
            <a:off x="1029878" y="443031"/>
            <a:ext cx="745717" cy="523220"/>
          </a:xfrm>
          <a:prstGeom prst="rect">
            <a:avLst/>
          </a:prstGeom>
        </p:spPr>
        <p:txBody>
          <a:bodyPr wrap="none">
            <a:spAutoFit/>
          </a:bodyPr>
          <a:lstStyle/>
          <a:p>
            <a:r>
              <a:rPr lang="zh-CN" altLang="en-US" sz="2800" b="1" dirty="0">
                <a:solidFill>
                  <a:schemeClr val="accent2"/>
                </a:solidFill>
                <a:ea typeface="黑体" panose="02010609060101010101" pitchFamily="49" charset="-122"/>
              </a:rPr>
              <a:t>例</a:t>
            </a:r>
            <a:r>
              <a:rPr lang="en-US" altLang="zh-CN" sz="2800" b="1" dirty="0">
                <a:solidFill>
                  <a:schemeClr val="accent2"/>
                </a:solidFill>
                <a:ea typeface="黑体" panose="02010609060101010101" pitchFamily="49" charset="-122"/>
              </a:rPr>
              <a:t>3</a:t>
            </a:r>
            <a:endParaRPr lang="zh-CN" altLang="en-US" sz="2800" dirty="0"/>
          </a:p>
        </p:txBody>
      </p:sp>
      <mc:AlternateContent xmlns:mc="http://schemas.openxmlformats.org/markup-compatibility/2006" xmlns:a14="http://schemas.microsoft.com/office/drawing/2010/main">
        <mc:Choice Requires="a14">
          <p:sp>
            <p:nvSpPr>
              <p:cNvPr id="4" name="矩形 3"/>
              <p:cNvSpPr/>
              <p:nvPr/>
            </p:nvSpPr>
            <p:spPr>
              <a:xfrm>
                <a:off x="1775594" y="399333"/>
                <a:ext cx="9763835" cy="1040862"/>
              </a:xfrm>
              <a:prstGeom prst="rect">
                <a:avLst/>
              </a:prstGeom>
            </p:spPr>
            <p:txBody>
              <a:bodyPr wrap="square">
                <a:spAutoFit/>
              </a:bodyPr>
              <a:lstStyle/>
              <a:p>
                <a:pPr lvl="0">
                  <a:spcBef>
                    <a:spcPct val="50000"/>
                  </a:spcBef>
                </a:pPr>
                <a:r>
                  <a:rPr lang="zh-CN" altLang="en-US" sz="2400" dirty="0"/>
                  <a:t>计算</a:t>
                </a:r>
                <a14:m>
                  <m:oMath xmlns:m="http://schemas.openxmlformats.org/officeDocument/2006/math">
                    <m:nary>
                      <m:naryPr>
                        <m:ctrlPr>
                          <a:rPr lang="en-US" altLang="zh-CN" sz="2400" i="1" smtClean="0">
                            <a:solidFill>
                              <a:schemeClr val="tx1"/>
                            </a:solidFill>
                            <a:latin typeface="Cambria Math" panose="02040503050406030204" pitchFamily="18" charset="0"/>
                          </a:rPr>
                        </m:ctrlPr>
                      </m:naryPr>
                      <m:sub>
                        <m:r>
                          <m:rPr>
                            <m:brk m:alnAt="23"/>
                          </m:rPr>
                          <a:rPr lang="en-US" altLang="zh-CN" sz="2400" i="1">
                            <a:solidFill>
                              <a:schemeClr val="tx1"/>
                            </a:solidFill>
                            <a:latin typeface="Cambria Math" panose="02040503050406030204" pitchFamily="18" charset="0"/>
                          </a:rPr>
                          <m:t>𝐿</m:t>
                        </m:r>
                      </m:sub>
                      <m:sup/>
                      <m:e>
                        <m:r>
                          <a:rPr lang="en-US" altLang="zh-CN" sz="2400" b="0" i="1" smtClean="0">
                            <a:solidFill>
                              <a:prstClr val="black"/>
                            </a:solidFill>
                            <a:latin typeface="Cambria Math" panose="02040503050406030204" pitchFamily="18" charset="0"/>
                          </a:rPr>
                          <m:t>2</m:t>
                        </m:r>
                        <m:r>
                          <a:rPr lang="en-US" altLang="zh-CN" sz="2400" b="0" i="1" smtClean="0">
                            <a:solidFill>
                              <a:prstClr val="black"/>
                            </a:solidFill>
                            <a:latin typeface="Cambria Math" panose="02040503050406030204" pitchFamily="18" charset="0"/>
                          </a:rPr>
                          <m:t>𝑥𝑦</m:t>
                        </m:r>
                        <m:r>
                          <m:rPr>
                            <m:sty m:val="p"/>
                          </m:rPr>
                          <a:rPr lang="en-US" altLang="zh-CN" sz="2400">
                            <a:solidFill>
                              <a:schemeClr val="tx1"/>
                            </a:solidFill>
                            <a:latin typeface="Cambria Math" panose="02040503050406030204" pitchFamily="18" charset="0"/>
                          </a:rPr>
                          <m:t>d</m:t>
                        </m:r>
                        <m:r>
                          <a:rPr lang="en-US" altLang="zh-CN" sz="2400" b="0" i="1" smtClean="0">
                            <a:solidFill>
                              <a:schemeClr val="tx1"/>
                            </a:solidFill>
                            <a:latin typeface="Cambria Math" panose="02040503050406030204" pitchFamily="18" charset="0"/>
                          </a:rPr>
                          <m:t>𝑥</m:t>
                        </m:r>
                      </m:e>
                    </m:nary>
                    <m:r>
                      <a:rPr lang="en-US" altLang="zh-CN" sz="2400" b="0" i="1" smtClean="0">
                        <a:solidFill>
                          <a:schemeClr val="tx1"/>
                        </a:solidFill>
                        <a:latin typeface="Cambria Math" panose="02040503050406030204" pitchFamily="18" charset="0"/>
                      </a:rPr>
                      <m:t>+</m:t>
                    </m:r>
                    <m:sSup>
                      <m:sSupPr>
                        <m:ctrlPr>
                          <a:rPr lang="en-US" altLang="zh-CN" sz="2400" i="1">
                            <a:solidFill>
                              <a:prstClr val="black"/>
                            </a:solidFill>
                            <a:latin typeface="Cambria Math" panose="02040503050406030204" pitchFamily="18" charset="0"/>
                          </a:rPr>
                        </m:ctrlPr>
                      </m:sSupPr>
                      <m:e>
                        <m:r>
                          <a:rPr lang="en-US" altLang="zh-CN" sz="2400" b="0" i="1" smtClean="0">
                            <a:solidFill>
                              <a:prstClr val="black"/>
                            </a:solidFill>
                            <a:latin typeface="Cambria Math" panose="02040503050406030204" pitchFamily="18" charset="0"/>
                          </a:rPr>
                          <m:t>𝑥</m:t>
                        </m:r>
                      </m:e>
                      <m:sup>
                        <m:r>
                          <a:rPr lang="en-US" altLang="zh-CN" sz="2400" i="1">
                            <a:solidFill>
                              <a:prstClr val="black"/>
                            </a:solidFill>
                            <a:latin typeface="Cambria Math" panose="02040503050406030204" pitchFamily="18" charset="0"/>
                          </a:rPr>
                          <m:t>2</m:t>
                        </m:r>
                      </m:sup>
                    </m:sSup>
                    <m:r>
                      <m:rPr>
                        <m:sty m:val="p"/>
                      </m:rPr>
                      <a:rPr lang="en-US" altLang="zh-CN" sz="2400" b="0" i="0" smtClean="0">
                        <a:solidFill>
                          <a:schemeClr val="tx1"/>
                        </a:solidFill>
                        <a:latin typeface="Cambria Math" panose="02040503050406030204" pitchFamily="18" charset="0"/>
                      </a:rPr>
                      <m:t>d</m:t>
                    </m:r>
                    <m:r>
                      <a:rPr lang="en-US" altLang="zh-CN" sz="2400" b="0" i="1" smtClean="0">
                        <a:solidFill>
                          <a:schemeClr val="tx1"/>
                        </a:solidFill>
                        <a:latin typeface="Cambria Math" panose="02040503050406030204" pitchFamily="18" charset="0"/>
                      </a:rPr>
                      <m:t>𝑦</m:t>
                    </m:r>
                  </m:oMath>
                </a14:m>
                <a:r>
                  <a:rPr lang="zh-CN" altLang="en-US" sz="2400" dirty="0"/>
                  <a:t>其中</a:t>
                </a:r>
                <a14:m>
                  <m:oMath xmlns:m="http://schemas.openxmlformats.org/officeDocument/2006/math">
                    <m:r>
                      <m:rPr>
                        <m:brk m:alnAt="23"/>
                      </m:rPr>
                      <a:rPr lang="en-US" altLang="zh-CN" sz="2400" i="1">
                        <a:solidFill>
                          <a:prstClr val="black"/>
                        </a:solidFill>
                        <a:latin typeface="Cambria Math" panose="02040503050406030204" pitchFamily="18" charset="0"/>
                      </a:rPr>
                      <m:t>𝐿</m:t>
                    </m:r>
                  </m:oMath>
                </a14:m>
                <a:r>
                  <a:rPr lang="zh-CN" altLang="zh-CN" sz="2400" dirty="0"/>
                  <a:t>为</a:t>
                </a:r>
                <a:r>
                  <a:rPr lang="en-US" altLang="zh-CN" sz="2400" dirty="0"/>
                  <a:t>(1)</a:t>
                </a:r>
                <a:r>
                  <a:rPr lang="en-US" altLang="zh-CN" sz="2400" dirty="0">
                    <a:solidFill>
                      <a:prstClr val="black"/>
                    </a:solidFill>
                  </a:rPr>
                  <a:t> </a:t>
                </a:r>
                <a14:m>
                  <m:oMath xmlns:m="http://schemas.openxmlformats.org/officeDocument/2006/math">
                    <m:sSup>
                      <m:sSupPr>
                        <m:ctrlPr>
                          <a:rPr lang="en-US" altLang="zh-CN" sz="2400" i="1">
                            <a:solidFill>
                              <a:prstClr val="black"/>
                            </a:solidFill>
                            <a:latin typeface="Cambria Math" panose="02040503050406030204" pitchFamily="18" charset="0"/>
                          </a:rPr>
                        </m:ctrlPr>
                      </m:sSupPr>
                      <m:e>
                        <m:r>
                          <a:rPr lang="en-US" altLang="zh-CN" sz="2400" i="1">
                            <a:solidFill>
                              <a:prstClr val="black"/>
                            </a:solidFill>
                            <a:latin typeface="Cambria Math" panose="02040503050406030204" pitchFamily="18" charset="0"/>
                          </a:rPr>
                          <m:t>𝑦</m:t>
                        </m:r>
                      </m:e>
                      <m:sup>
                        <m:r>
                          <a:rPr lang="en-US" altLang="zh-CN" sz="2400" i="1">
                            <a:solidFill>
                              <a:prstClr val="black"/>
                            </a:solidFill>
                            <a:latin typeface="Cambria Math" panose="02040503050406030204" pitchFamily="18" charset="0"/>
                          </a:rPr>
                          <m:t>2</m:t>
                        </m:r>
                      </m:sup>
                    </m:sSup>
                    <m:r>
                      <a:rPr lang="en-US" altLang="zh-CN" sz="2400" i="1">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𝑥</m:t>
                    </m:r>
                  </m:oMath>
                </a14:m>
                <a:r>
                  <a:rPr lang="en-US" altLang="zh-CN" sz="2400" dirty="0"/>
                  <a:t>,</a:t>
                </a:r>
                <a:r>
                  <a:rPr lang="en-US" altLang="zh-CN" sz="2400" dirty="0">
                    <a:solidFill>
                      <a:prstClr val="black"/>
                    </a:solidFill>
                  </a:rPr>
                  <a:t> </a:t>
                </a:r>
                <a14:m>
                  <m:oMath xmlns:m="http://schemas.openxmlformats.org/officeDocument/2006/math">
                    <m:r>
                      <a:rPr lang="en-US" altLang="zh-CN" sz="2400" i="1">
                        <a:solidFill>
                          <a:prstClr val="black"/>
                        </a:solidFill>
                        <a:latin typeface="Cambria Math" panose="02040503050406030204" pitchFamily="18" charset="0"/>
                      </a:rPr>
                      <m:t>𝑦</m:t>
                    </m:r>
                    <m:r>
                      <a:rPr lang="en-US" altLang="zh-CN" sz="2400" b="0" i="1" smtClean="0">
                        <a:solidFill>
                          <a:prstClr val="black"/>
                        </a:solidFill>
                        <a:latin typeface="Cambria Math" panose="02040503050406030204" pitchFamily="18" charset="0"/>
                      </a:rPr>
                      <m:t>:0</m:t>
                    </m:r>
                    <m:r>
                      <a:rPr lang="en-US" altLang="zh-CN" sz="2400" b="0" i="1" smtClean="0">
                        <a:solidFill>
                          <a:prstClr val="black"/>
                        </a:solidFill>
                        <a:latin typeface="Cambria Math" panose="02040503050406030204" pitchFamily="18" charset="0"/>
                        <a:ea typeface="Cambria Math" panose="02040503050406030204" pitchFamily="18" charset="0"/>
                      </a:rPr>
                      <m:t>→1</m:t>
                    </m:r>
                  </m:oMath>
                </a14:m>
                <a:r>
                  <a:rPr lang="zh-CN" altLang="en-US" sz="2400" dirty="0"/>
                  <a:t>；</a:t>
                </a:r>
                <a:r>
                  <a:rPr lang="en-US" altLang="zh-CN" sz="2400" dirty="0">
                    <a:solidFill>
                      <a:prstClr val="black"/>
                    </a:solidFill>
                  </a:rPr>
                  <a:t> (2) </a:t>
                </a:r>
                <a14:m>
                  <m:oMath xmlns:m="http://schemas.openxmlformats.org/officeDocument/2006/math">
                    <m:sSup>
                      <m:sSupPr>
                        <m:ctrlPr>
                          <a:rPr lang="en-US" altLang="zh-CN" sz="2400" i="1">
                            <a:solidFill>
                              <a:prstClr val="black"/>
                            </a:solidFill>
                            <a:latin typeface="Cambria Math" panose="02040503050406030204" pitchFamily="18" charset="0"/>
                          </a:rPr>
                        </m:ctrlPr>
                      </m:sSupPr>
                      <m:e>
                        <m:r>
                          <a:rPr lang="en-US" altLang="zh-CN" sz="2400" b="0" i="1" smtClean="0">
                            <a:solidFill>
                              <a:prstClr val="black"/>
                            </a:solidFill>
                            <a:latin typeface="Cambria Math" panose="02040503050406030204" pitchFamily="18" charset="0"/>
                          </a:rPr>
                          <m:t>𝑥</m:t>
                        </m:r>
                      </m:e>
                      <m:sup>
                        <m:r>
                          <a:rPr lang="en-US" altLang="zh-CN" sz="2400" i="1">
                            <a:solidFill>
                              <a:prstClr val="black"/>
                            </a:solidFill>
                            <a:latin typeface="Cambria Math" panose="02040503050406030204" pitchFamily="18" charset="0"/>
                          </a:rPr>
                          <m:t>2</m:t>
                        </m:r>
                      </m:sup>
                    </m:sSup>
                    <m:r>
                      <a:rPr lang="en-US" altLang="zh-CN" sz="2400" i="1">
                        <a:solidFill>
                          <a:prstClr val="black"/>
                        </a:solidFill>
                        <a:latin typeface="Cambria Math" panose="02040503050406030204" pitchFamily="18" charset="0"/>
                      </a:rPr>
                      <m:t>=</m:t>
                    </m:r>
                    <m:r>
                      <a:rPr lang="en-US" altLang="zh-CN" sz="2400" b="0" i="1" smtClean="0">
                        <a:solidFill>
                          <a:prstClr val="black"/>
                        </a:solidFill>
                        <a:latin typeface="Cambria Math" panose="02040503050406030204" pitchFamily="18" charset="0"/>
                      </a:rPr>
                      <m:t>𝑦</m:t>
                    </m:r>
                  </m:oMath>
                </a14:m>
                <a:r>
                  <a:rPr lang="en-US" altLang="zh-CN" sz="2400" dirty="0">
                    <a:solidFill>
                      <a:prstClr val="black"/>
                    </a:solidFill>
                  </a:rPr>
                  <a:t>, </a:t>
                </a:r>
                <a14:m>
                  <m:oMath xmlns:m="http://schemas.openxmlformats.org/officeDocument/2006/math">
                    <m:r>
                      <a:rPr lang="en-US" altLang="zh-CN" sz="2400" b="0" i="1" smtClean="0">
                        <a:solidFill>
                          <a:prstClr val="black"/>
                        </a:solidFill>
                        <a:latin typeface="Cambria Math" panose="02040503050406030204" pitchFamily="18" charset="0"/>
                      </a:rPr>
                      <m:t>𝑥</m:t>
                    </m:r>
                    <m:r>
                      <a:rPr lang="en-US" altLang="zh-CN" sz="2400" i="1">
                        <a:solidFill>
                          <a:prstClr val="black"/>
                        </a:solidFill>
                        <a:latin typeface="Cambria Math" panose="02040503050406030204" pitchFamily="18" charset="0"/>
                      </a:rPr>
                      <m:t>:0</m:t>
                    </m:r>
                    <m:r>
                      <a:rPr lang="en-US" altLang="zh-CN" sz="2400" i="1">
                        <a:solidFill>
                          <a:prstClr val="black"/>
                        </a:solidFill>
                        <a:latin typeface="Cambria Math" panose="02040503050406030204" pitchFamily="18" charset="0"/>
                        <a:ea typeface="Cambria Math" panose="02040503050406030204" pitchFamily="18" charset="0"/>
                      </a:rPr>
                      <m:t>→1</m:t>
                    </m:r>
                  </m:oMath>
                </a14:m>
                <a:r>
                  <a:rPr lang="zh-CN" altLang="en-US" sz="2400" dirty="0">
                    <a:solidFill>
                      <a:prstClr val="black"/>
                    </a:solidFill>
                  </a:rPr>
                  <a:t>；</a:t>
                </a:r>
                <a:r>
                  <a:rPr lang="en-US" altLang="zh-CN" sz="2400" dirty="0">
                    <a:solidFill>
                      <a:prstClr val="black"/>
                    </a:solidFill>
                  </a:rPr>
                  <a:t> (3) </a:t>
                </a:r>
                <a:r>
                  <a:rPr lang="zh-CN" altLang="en-US" sz="2400" dirty="0">
                    <a:solidFill>
                      <a:prstClr val="black"/>
                    </a:solidFill>
                  </a:rPr>
                  <a:t>沿有向线段</a:t>
                </a:r>
                <a14:m>
                  <m:oMath xmlns:m="http://schemas.openxmlformats.org/officeDocument/2006/math">
                    <m:acc>
                      <m:accPr>
                        <m:chr m:val="⃗"/>
                        <m:ctrlPr>
                          <a:rPr lang="zh-CN" altLang="en-US" sz="2400" i="1">
                            <a:solidFill>
                              <a:prstClr val="black"/>
                            </a:solidFill>
                            <a:latin typeface="Cambria Math" panose="02040503050406030204" pitchFamily="18" charset="0"/>
                          </a:rPr>
                        </m:ctrlPr>
                      </m:accPr>
                      <m:e>
                        <m:r>
                          <a:rPr lang="en-US" altLang="zh-CN" sz="2400" i="1">
                            <a:solidFill>
                              <a:prstClr val="black"/>
                            </a:solidFill>
                            <a:latin typeface="Cambria Math" panose="02040503050406030204" pitchFamily="18" charset="0"/>
                          </a:rPr>
                          <m:t>𝑂𝐴</m:t>
                        </m:r>
                      </m:e>
                    </m:acc>
                  </m:oMath>
                </a14:m>
                <a:r>
                  <a:rPr lang="zh-CN" altLang="en-US" sz="2400" dirty="0">
                    <a:solidFill>
                      <a:prstClr val="black"/>
                    </a:solidFill>
                  </a:rPr>
                  <a:t>和</a:t>
                </a:r>
                <a14:m>
                  <m:oMath xmlns:m="http://schemas.openxmlformats.org/officeDocument/2006/math">
                    <m:acc>
                      <m:accPr>
                        <m:chr m:val="⃗"/>
                        <m:ctrlPr>
                          <a:rPr lang="zh-CN" altLang="en-US" sz="2400" i="1">
                            <a:solidFill>
                              <a:prstClr val="black"/>
                            </a:solidFill>
                            <a:latin typeface="Cambria Math" panose="02040503050406030204" pitchFamily="18" charset="0"/>
                          </a:rPr>
                        </m:ctrlPr>
                      </m:accPr>
                      <m:e>
                        <m:r>
                          <a:rPr lang="en-US" altLang="zh-CN" sz="2400" i="1">
                            <a:solidFill>
                              <a:prstClr val="black"/>
                            </a:solidFill>
                            <a:latin typeface="Cambria Math" panose="02040503050406030204" pitchFamily="18" charset="0"/>
                          </a:rPr>
                          <m:t>𝐴</m:t>
                        </m:r>
                        <m:r>
                          <a:rPr lang="en-US" altLang="zh-CN" sz="2400" b="0" i="1" smtClean="0">
                            <a:solidFill>
                              <a:prstClr val="black"/>
                            </a:solidFill>
                            <a:latin typeface="Cambria Math" panose="02040503050406030204" pitchFamily="18" charset="0"/>
                          </a:rPr>
                          <m:t>𝐵</m:t>
                        </m:r>
                      </m:e>
                    </m:acc>
                  </m:oMath>
                </a14:m>
                <a:r>
                  <a:rPr lang="zh-CN" altLang="en-US" sz="2400" dirty="0">
                    <a:solidFill>
                      <a:prstClr val="black"/>
                    </a:solidFill>
                  </a:rPr>
                  <a:t>从</a:t>
                </a:r>
                <a14:m>
                  <m:oMath xmlns:m="http://schemas.openxmlformats.org/officeDocument/2006/math">
                    <m:r>
                      <a:rPr lang="en-US" altLang="zh-CN" sz="2400" i="1">
                        <a:solidFill>
                          <a:prstClr val="black"/>
                        </a:solidFill>
                        <a:latin typeface="Cambria Math" panose="02040503050406030204" pitchFamily="18" charset="0"/>
                      </a:rPr>
                      <m:t>𝑂</m:t>
                    </m:r>
                  </m:oMath>
                </a14:m>
                <a:r>
                  <a:rPr lang="zh-CN" altLang="en-US" sz="2400" dirty="0">
                    <a:solidFill>
                      <a:prstClr val="black"/>
                    </a:solidFill>
                  </a:rPr>
                  <a:t>到</a:t>
                </a:r>
                <a14:m>
                  <m:oMath xmlns:m="http://schemas.openxmlformats.org/officeDocument/2006/math">
                    <m:r>
                      <a:rPr lang="en-US" altLang="zh-CN" sz="2400" i="1">
                        <a:solidFill>
                          <a:prstClr val="black"/>
                        </a:solidFill>
                        <a:latin typeface="Cambria Math" panose="02040503050406030204" pitchFamily="18" charset="0"/>
                      </a:rPr>
                      <m:t>𝐵</m:t>
                    </m:r>
                    <m:r>
                      <a:rPr lang="zh-CN" altLang="en-US" sz="2400" i="1" smtClean="0">
                        <a:solidFill>
                          <a:prstClr val="black"/>
                        </a:solidFill>
                        <a:latin typeface="Cambria Math" panose="02040503050406030204" pitchFamily="18" charset="0"/>
                      </a:rPr>
                      <m:t>。</m:t>
                    </m:r>
                  </m:oMath>
                </a14:m>
                <a:endParaRPr lang="zh-CN" altLang="en-US" sz="2400" dirty="0"/>
              </a:p>
            </p:txBody>
          </p:sp>
        </mc:Choice>
        <mc:Fallback xmlns="">
          <p:sp>
            <p:nvSpPr>
              <p:cNvPr id="4" name="矩形 3"/>
              <p:cNvSpPr>
                <a:spLocks noRot="1" noChangeAspect="1" noMove="1" noResize="1" noEditPoints="1" noAdjustHandles="1" noChangeArrowheads="1" noChangeShapeType="1" noTextEdit="1"/>
              </p:cNvSpPr>
              <p:nvPr/>
            </p:nvSpPr>
            <p:spPr>
              <a:xfrm>
                <a:off x="1775594" y="399333"/>
                <a:ext cx="9763835" cy="1040862"/>
              </a:xfrm>
              <a:prstGeom prst="rect">
                <a:avLst/>
              </a:prstGeom>
              <a:blipFill>
                <a:blip r:embed="rId20"/>
                <a:stretch>
                  <a:fillRect l="-936" r="-4120" b="-13529"/>
                </a:stretch>
              </a:blipFill>
            </p:spPr>
            <p:txBody>
              <a:bodyPr/>
              <a:lstStyle/>
              <a:p>
                <a:r>
                  <a:rPr lang="zh-CN" altLang="en-US">
                    <a:noFill/>
                  </a:rPr>
                  <a:t> </a:t>
                </a:r>
              </a:p>
            </p:txBody>
          </p:sp>
        </mc:Fallback>
      </mc:AlternateContent>
      <p:sp>
        <p:nvSpPr>
          <p:cNvPr id="5" name="矩形 4"/>
          <p:cNvSpPr/>
          <p:nvPr/>
        </p:nvSpPr>
        <p:spPr>
          <a:xfrm>
            <a:off x="1100900" y="1393003"/>
            <a:ext cx="906017" cy="523220"/>
          </a:xfrm>
          <a:prstGeom prst="rect">
            <a:avLst/>
          </a:prstGeom>
        </p:spPr>
        <p:txBody>
          <a:bodyPr wrap="none">
            <a:spAutoFit/>
          </a:bodyPr>
          <a:lstStyle/>
          <a:p>
            <a:r>
              <a:rPr kumimoji="1" lang="zh-CN" altLang="en-US" sz="2800" b="1" dirty="0">
                <a:solidFill>
                  <a:srgbClr val="ED7D31"/>
                </a:solidFill>
                <a:latin typeface="Times New Roman" panose="02020603050405020304" pitchFamily="18" charset="0"/>
                <a:ea typeface="黑体" panose="02010609060101010101" pitchFamily="49" charset="-122"/>
              </a:rPr>
              <a:t>解：</a:t>
            </a:r>
            <a:endParaRPr lang="zh-CN" altLang="en-US" dirty="0"/>
          </a:p>
        </p:txBody>
      </p:sp>
      <mc:AlternateContent xmlns:mc="http://schemas.openxmlformats.org/markup-compatibility/2006" xmlns:a14="http://schemas.microsoft.com/office/drawing/2010/main">
        <mc:Choice Requires="a14">
          <p:sp>
            <p:nvSpPr>
              <p:cNvPr id="6" name="矩形 5"/>
              <p:cNvSpPr/>
              <p:nvPr/>
            </p:nvSpPr>
            <p:spPr>
              <a:xfrm>
                <a:off x="1775593" y="1446089"/>
                <a:ext cx="5405326" cy="461665"/>
              </a:xfrm>
              <a:prstGeom prst="rect">
                <a:avLst/>
              </a:prstGeom>
            </p:spPr>
            <p:txBody>
              <a:bodyPr wrap="none">
                <a:spAutoFit/>
              </a:bodyPr>
              <a:lstStyle/>
              <a:p>
                <a:r>
                  <a:rPr lang="en-US" altLang="zh-CN" sz="2400" dirty="0">
                    <a:solidFill>
                      <a:prstClr val="black"/>
                    </a:solidFill>
                  </a:rPr>
                  <a:t>(1) </a:t>
                </a:r>
                <a14:m>
                  <m:oMath xmlns:m="http://schemas.openxmlformats.org/officeDocument/2006/math">
                    <m:r>
                      <m:rPr>
                        <m:brk m:alnAt="23"/>
                      </m:rPr>
                      <a:rPr lang="en-US" altLang="zh-CN" sz="2400" i="1">
                        <a:solidFill>
                          <a:prstClr val="black"/>
                        </a:solidFill>
                        <a:latin typeface="Cambria Math" panose="02040503050406030204" pitchFamily="18" charset="0"/>
                      </a:rPr>
                      <m:t>𝐿</m:t>
                    </m:r>
                  </m:oMath>
                </a14:m>
                <a:r>
                  <a:rPr lang="zh-CN" altLang="en-US" sz="2400" dirty="0"/>
                  <a:t>的向量方程：</a:t>
                </a:r>
                <a:r>
                  <a:rPr lang="en-US" altLang="zh-CN" sz="2400" dirty="0">
                    <a:solidFill>
                      <a:prstClr val="black"/>
                    </a:solidFill>
                  </a:rPr>
                  <a:t> </a:t>
                </a:r>
                <a14:m>
                  <m:oMath xmlns:m="http://schemas.openxmlformats.org/officeDocument/2006/math">
                    <m:r>
                      <a:rPr lang="en-US" altLang="zh-CN" sz="2400" b="1" i="1">
                        <a:solidFill>
                          <a:prstClr val="black"/>
                        </a:solidFill>
                        <a:latin typeface="Cambria Math" panose="02040503050406030204" pitchFamily="18" charset="0"/>
                      </a:rPr>
                      <m:t>𝒓</m:t>
                    </m:r>
                    <m:r>
                      <a:rPr lang="en-US" altLang="zh-CN" sz="2400" b="0" i="1" smtClean="0">
                        <a:solidFill>
                          <a:prstClr val="black"/>
                        </a:solidFill>
                        <a:latin typeface="Cambria Math" panose="02040503050406030204" pitchFamily="18" charset="0"/>
                      </a:rPr>
                      <m:t>=</m:t>
                    </m:r>
                    <m:d>
                      <m:dPr>
                        <m:ctrlPr>
                          <a:rPr lang="en-US" altLang="zh-CN" sz="2400" b="0" i="1" smtClean="0">
                            <a:solidFill>
                              <a:prstClr val="black"/>
                            </a:solidFill>
                            <a:latin typeface="Cambria Math" panose="02040503050406030204" pitchFamily="18" charset="0"/>
                          </a:rPr>
                        </m:ctrlPr>
                      </m:dPr>
                      <m:e>
                        <m:sSup>
                          <m:sSupPr>
                            <m:ctrlPr>
                              <a:rPr lang="en-US" altLang="zh-CN" sz="2400" i="1">
                                <a:solidFill>
                                  <a:prstClr val="black"/>
                                </a:solidFill>
                                <a:latin typeface="Cambria Math" panose="02040503050406030204" pitchFamily="18" charset="0"/>
                              </a:rPr>
                            </m:ctrlPr>
                          </m:sSupPr>
                          <m:e>
                            <m:r>
                              <a:rPr lang="en-US" altLang="zh-CN" sz="2400" i="1">
                                <a:solidFill>
                                  <a:prstClr val="black"/>
                                </a:solidFill>
                                <a:latin typeface="Cambria Math" panose="02040503050406030204" pitchFamily="18" charset="0"/>
                              </a:rPr>
                              <m:t>𝑦</m:t>
                            </m:r>
                          </m:e>
                          <m:sup>
                            <m:r>
                              <a:rPr lang="en-US" altLang="zh-CN" sz="2400" i="1">
                                <a:solidFill>
                                  <a:prstClr val="black"/>
                                </a:solidFill>
                                <a:latin typeface="Cambria Math" panose="02040503050406030204" pitchFamily="18" charset="0"/>
                              </a:rPr>
                              <m:t>2</m:t>
                            </m:r>
                          </m:sup>
                        </m:sSup>
                        <m:r>
                          <a:rPr lang="en-US" altLang="zh-CN" sz="2400" b="0" i="1" smtClean="0">
                            <a:solidFill>
                              <a:prstClr val="black"/>
                            </a:solidFill>
                            <a:latin typeface="Cambria Math" panose="02040503050406030204" pitchFamily="18" charset="0"/>
                          </a:rPr>
                          <m:t>,</m:t>
                        </m:r>
                        <m:r>
                          <a:rPr lang="en-US" altLang="zh-CN" sz="2400" b="0" i="1" smtClean="0">
                            <a:solidFill>
                              <a:prstClr val="black"/>
                            </a:solidFill>
                            <a:latin typeface="Cambria Math" panose="02040503050406030204" pitchFamily="18" charset="0"/>
                          </a:rPr>
                          <m:t>𝑦</m:t>
                        </m:r>
                      </m:e>
                    </m:d>
                  </m:oMath>
                </a14:m>
                <a:r>
                  <a:rPr lang="en-US" altLang="zh-CN" sz="2400" dirty="0"/>
                  <a:t>,</a:t>
                </a:r>
                <a14:m>
                  <m:oMath xmlns:m="http://schemas.openxmlformats.org/officeDocument/2006/math">
                    <m:r>
                      <a:rPr lang="en-US" altLang="zh-CN" sz="2400" b="0" i="1" smtClean="0">
                        <a:solidFill>
                          <a:prstClr val="black"/>
                        </a:solidFill>
                        <a:latin typeface="Cambria Math" panose="02040503050406030204" pitchFamily="18" charset="0"/>
                      </a:rPr>
                      <m:t>𝑦</m:t>
                    </m:r>
                  </m:oMath>
                </a14:m>
                <a:r>
                  <a:rPr lang="zh-CN" altLang="en-US" sz="2400" dirty="0">
                    <a:solidFill>
                      <a:prstClr val="black"/>
                    </a:solidFill>
                  </a:rPr>
                  <a:t>从</a:t>
                </a:r>
                <a14:m>
                  <m:oMath xmlns:m="http://schemas.openxmlformats.org/officeDocument/2006/math">
                    <m:r>
                      <a:rPr lang="en-US" altLang="zh-CN" sz="2400" i="1">
                        <a:solidFill>
                          <a:prstClr val="black"/>
                        </a:solidFill>
                        <a:latin typeface="Cambria Math" panose="02040503050406030204" pitchFamily="18" charset="0"/>
                      </a:rPr>
                      <m:t>0</m:t>
                    </m:r>
                  </m:oMath>
                </a14:m>
                <a:r>
                  <a:rPr lang="zh-CN" altLang="en-US" sz="2400" dirty="0">
                    <a:solidFill>
                      <a:prstClr val="black"/>
                    </a:solidFill>
                  </a:rPr>
                  <a:t>到</a:t>
                </a:r>
                <a14:m>
                  <m:oMath xmlns:m="http://schemas.openxmlformats.org/officeDocument/2006/math">
                    <m:r>
                      <a:rPr lang="en-US" altLang="zh-CN" sz="2400" b="0" i="1" smtClean="0">
                        <a:solidFill>
                          <a:prstClr val="black"/>
                        </a:solidFill>
                        <a:latin typeface="Cambria Math" panose="02040503050406030204" pitchFamily="18" charset="0"/>
                      </a:rPr>
                      <m:t>1</m:t>
                    </m:r>
                  </m:oMath>
                </a14:m>
                <a:endParaRPr lang="zh-CN" altLang="en-US" sz="2400" dirty="0"/>
              </a:p>
            </p:txBody>
          </p:sp>
        </mc:Choice>
        <mc:Fallback xmlns="">
          <p:sp>
            <p:nvSpPr>
              <p:cNvPr id="6" name="矩形 5"/>
              <p:cNvSpPr>
                <a:spLocks noRot="1" noChangeAspect="1" noMove="1" noResize="1" noEditPoints="1" noAdjustHandles="1" noChangeArrowheads="1" noChangeShapeType="1" noTextEdit="1"/>
              </p:cNvSpPr>
              <p:nvPr/>
            </p:nvSpPr>
            <p:spPr>
              <a:xfrm>
                <a:off x="1775593" y="1446089"/>
                <a:ext cx="5405326" cy="461665"/>
              </a:xfrm>
              <a:prstGeom prst="rect">
                <a:avLst/>
              </a:prstGeom>
              <a:blipFill>
                <a:blip r:embed="rId21"/>
                <a:stretch>
                  <a:fillRect l="-1691" t="-14474" b="-30263"/>
                </a:stretch>
              </a:blipFill>
            </p:spPr>
            <p:txBody>
              <a:bodyPr/>
              <a:lstStyle/>
              <a:p>
                <a:r>
                  <a:rPr lang="zh-CN" altLang="en-US">
                    <a:noFill/>
                  </a:rPr>
                  <a:t> </a:t>
                </a:r>
              </a:p>
            </p:txBody>
          </p:sp>
        </mc:Fallback>
      </mc:AlternateContent>
      <p:grpSp>
        <p:nvGrpSpPr>
          <p:cNvPr id="7" name="Group 2"/>
          <p:cNvGrpSpPr>
            <a:grpSpLocks/>
          </p:cNvGrpSpPr>
          <p:nvPr/>
        </p:nvGrpSpPr>
        <p:grpSpPr bwMode="auto">
          <a:xfrm>
            <a:off x="9165084" y="1663892"/>
            <a:ext cx="2235200" cy="2362200"/>
            <a:chOff x="4016" y="144"/>
            <a:chExt cx="1408" cy="1488"/>
          </a:xfrm>
        </p:grpSpPr>
        <p:graphicFrame>
          <p:nvGraphicFramePr>
            <p:cNvPr id="8" name="Object 3"/>
            <p:cNvGraphicFramePr>
              <a:graphicFrameLocks noChangeAspect="1"/>
            </p:cNvGraphicFramePr>
            <p:nvPr/>
          </p:nvGraphicFramePr>
          <p:xfrm>
            <a:off x="4128" y="164"/>
            <a:ext cx="152" cy="200"/>
          </p:xfrm>
          <a:graphic>
            <a:graphicData uri="http://schemas.openxmlformats.org/presentationml/2006/ole">
              <mc:AlternateContent xmlns:mc="http://schemas.openxmlformats.org/markup-compatibility/2006">
                <mc:Choice xmlns:v="urn:schemas-microsoft-com:vml" Requires="v">
                  <p:oleObj spid="_x0000_s433616" name="Equation" r:id="rId22" imgW="241200" imgH="317160" progId="Equation.3">
                    <p:embed/>
                  </p:oleObj>
                </mc:Choice>
                <mc:Fallback>
                  <p:oleObj name="Equation" r:id="rId22" imgW="241200" imgH="317160" progId="Equation.3">
                    <p:embed/>
                    <p:pic>
                      <p:nvPicPr>
                        <p:cNvPr id="244739" name="Object 3"/>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4128" y="164"/>
                          <a:ext cx="152" cy="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 name="Object 4"/>
            <p:cNvGraphicFramePr>
              <a:graphicFrameLocks noChangeAspect="1"/>
            </p:cNvGraphicFramePr>
            <p:nvPr/>
          </p:nvGraphicFramePr>
          <p:xfrm>
            <a:off x="5280" y="1480"/>
            <a:ext cx="144" cy="152"/>
          </p:xfrm>
          <a:graphic>
            <a:graphicData uri="http://schemas.openxmlformats.org/presentationml/2006/ole">
              <mc:AlternateContent xmlns:mc="http://schemas.openxmlformats.org/markup-compatibility/2006">
                <mc:Choice xmlns:v="urn:schemas-microsoft-com:vml" Requires="v">
                  <p:oleObj spid="_x0000_s433617" name="Equation" r:id="rId24" imgW="228600" imgH="241200" progId="Equation.3">
                    <p:embed/>
                  </p:oleObj>
                </mc:Choice>
                <mc:Fallback>
                  <p:oleObj name="Equation" r:id="rId24" imgW="228600" imgH="241200" progId="Equation.3">
                    <p:embed/>
                    <p:pic>
                      <p:nvPicPr>
                        <p:cNvPr id="244740" name="Object 4"/>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5280" y="1480"/>
                          <a:ext cx="144" cy="1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 name="Line 5"/>
            <p:cNvSpPr>
              <a:spLocks noChangeShapeType="1"/>
            </p:cNvSpPr>
            <p:nvPr/>
          </p:nvSpPr>
          <p:spPr bwMode="auto">
            <a:xfrm>
              <a:off x="4080" y="1392"/>
              <a:ext cx="1344" cy="0"/>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 name="Line 6"/>
            <p:cNvSpPr>
              <a:spLocks noChangeShapeType="1"/>
            </p:cNvSpPr>
            <p:nvPr/>
          </p:nvSpPr>
          <p:spPr bwMode="auto">
            <a:xfrm flipV="1">
              <a:off x="4080" y="144"/>
              <a:ext cx="0" cy="1248"/>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12" name="Object 7"/>
            <p:cNvGraphicFramePr>
              <a:graphicFrameLocks noChangeAspect="1"/>
            </p:cNvGraphicFramePr>
            <p:nvPr/>
          </p:nvGraphicFramePr>
          <p:xfrm>
            <a:off x="4016" y="1432"/>
            <a:ext cx="136" cy="152"/>
          </p:xfrm>
          <a:graphic>
            <a:graphicData uri="http://schemas.openxmlformats.org/presentationml/2006/ole">
              <mc:AlternateContent xmlns:mc="http://schemas.openxmlformats.org/markup-compatibility/2006">
                <mc:Choice xmlns:v="urn:schemas-microsoft-com:vml" Requires="v">
                  <p:oleObj spid="_x0000_s433618" name="Equation" r:id="rId26" imgW="215640" imgH="241200" progId="Equation.3">
                    <p:embed/>
                  </p:oleObj>
                </mc:Choice>
                <mc:Fallback>
                  <p:oleObj name="Equation" r:id="rId26" imgW="215640" imgH="241200" progId="Equation.3">
                    <p:embed/>
                    <p:pic>
                      <p:nvPicPr>
                        <p:cNvPr id="244743" name="Object 7"/>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4016" y="1432"/>
                          <a:ext cx="136" cy="1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13" name="Group 27"/>
          <p:cNvGrpSpPr>
            <a:grpSpLocks/>
          </p:cNvGrpSpPr>
          <p:nvPr/>
        </p:nvGrpSpPr>
        <p:grpSpPr bwMode="auto">
          <a:xfrm>
            <a:off x="10152509" y="1706755"/>
            <a:ext cx="1239838" cy="2428875"/>
            <a:chOff x="4638" y="171"/>
            <a:chExt cx="781" cy="1530"/>
          </a:xfrm>
        </p:grpSpPr>
        <p:graphicFrame>
          <p:nvGraphicFramePr>
            <p:cNvPr id="14" name="Object 28"/>
            <p:cNvGraphicFramePr>
              <a:graphicFrameLocks noChangeAspect="1"/>
            </p:cNvGraphicFramePr>
            <p:nvPr/>
          </p:nvGraphicFramePr>
          <p:xfrm>
            <a:off x="4638" y="1440"/>
            <a:ext cx="622" cy="261"/>
          </p:xfrm>
          <a:graphic>
            <a:graphicData uri="http://schemas.openxmlformats.org/presentationml/2006/ole">
              <mc:AlternateContent xmlns:mc="http://schemas.openxmlformats.org/markup-compatibility/2006">
                <mc:Choice xmlns:v="urn:schemas-microsoft-com:vml" Requires="v">
                  <p:oleObj spid="_x0000_s433619" name="公式" r:id="rId28" imgW="482400" imgH="203040" progId="Equation.3">
                    <p:embed/>
                  </p:oleObj>
                </mc:Choice>
                <mc:Fallback>
                  <p:oleObj name="公式" r:id="rId28" imgW="482400" imgH="203040" progId="Equation.3">
                    <p:embed/>
                    <p:pic>
                      <p:nvPicPr>
                        <p:cNvPr id="244764" name="Object 28"/>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4638" y="1440"/>
                          <a:ext cx="622" cy="2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 name="Object 29"/>
            <p:cNvGraphicFramePr>
              <a:graphicFrameLocks noChangeAspect="1"/>
            </p:cNvGraphicFramePr>
            <p:nvPr/>
          </p:nvGraphicFramePr>
          <p:xfrm>
            <a:off x="4828" y="171"/>
            <a:ext cx="591" cy="261"/>
          </p:xfrm>
          <a:graphic>
            <a:graphicData uri="http://schemas.openxmlformats.org/presentationml/2006/ole">
              <mc:AlternateContent xmlns:mc="http://schemas.openxmlformats.org/markup-compatibility/2006">
                <mc:Choice xmlns:v="urn:schemas-microsoft-com:vml" Requires="v">
                  <p:oleObj spid="_x0000_s433620" name="公式" r:id="rId30" imgW="457200" imgH="203040" progId="Equation.3">
                    <p:embed/>
                  </p:oleObj>
                </mc:Choice>
                <mc:Fallback>
                  <p:oleObj name="公式" r:id="rId30" imgW="457200" imgH="203040" progId="Equation.3">
                    <p:embed/>
                    <p:pic>
                      <p:nvPicPr>
                        <p:cNvPr id="244765" name="Object 29"/>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4828" y="171"/>
                          <a:ext cx="591" cy="2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6" name="Line 30"/>
            <p:cNvSpPr>
              <a:spLocks noChangeShapeType="1"/>
            </p:cNvSpPr>
            <p:nvPr/>
          </p:nvSpPr>
          <p:spPr bwMode="auto">
            <a:xfrm flipV="1">
              <a:off x="5040" y="384"/>
              <a:ext cx="0" cy="100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7" name="Line 31"/>
          <p:cNvSpPr>
            <a:spLocks noChangeShapeType="1"/>
          </p:cNvSpPr>
          <p:nvPr/>
        </p:nvSpPr>
        <p:spPr bwMode="auto">
          <a:xfrm>
            <a:off x="10028684" y="3645092"/>
            <a:ext cx="457200" cy="0"/>
          </a:xfrm>
          <a:prstGeom prst="line">
            <a:avLst/>
          </a:prstGeom>
          <a:noFill/>
          <a:ln w="28575">
            <a:solidFill>
              <a:schemeClr va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 name="Line 32"/>
          <p:cNvSpPr>
            <a:spLocks noChangeShapeType="1"/>
          </p:cNvSpPr>
          <p:nvPr/>
        </p:nvSpPr>
        <p:spPr bwMode="auto">
          <a:xfrm flipV="1">
            <a:off x="10790684" y="2806892"/>
            <a:ext cx="0" cy="381000"/>
          </a:xfrm>
          <a:prstGeom prst="line">
            <a:avLst/>
          </a:prstGeom>
          <a:noFill/>
          <a:ln w="28575">
            <a:solidFill>
              <a:schemeClr va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9" name="Group 33"/>
          <p:cNvGrpSpPr>
            <a:grpSpLocks/>
          </p:cNvGrpSpPr>
          <p:nvPr/>
        </p:nvGrpSpPr>
        <p:grpSpPr bwMode="auto">
          <a:xfrm>
            <a:off x="8853937" y="2044892"/>
            <a:ext cx="1936751" cy="1600200"/>
            <a:chOff x="3820" y="384"/>
            <a:chExt cx="1220" cy="1008"/>
          </a:xfrm>
        </p:grpSpPr>
        <p:graphicFrame>
          <p:nvGraphicFramePr>
            <p:cNvPr id="20" name="Object 34"/>
            <p:cNvGraphicFramePr>
              <a:graphicFrameLocks noChangeAspect="1"/>
            </p:cNvGraphicFramePr>
            <p:nvPr/>
          </p:nvGraphicFramePr>
          <p:xfrm>
            <a:off x="3820" y="432"/>
            <a:ext cx="768" cy="408"/>
          </p:xfrm>
          <a:graphic>
            <a:graphicData uri="http://schemas.openxmlformats.org/presentationml/2006/ole">
              <mc:AlternateContent xmlns:mc="http://schemas.openxmlformats.org/markup-compatibility/2006">
                <mc:Choice xmlns:v="urn:schemas-microsoft-com:vml" Requires="v">
                  <p:oleObj spid="_x0000_s433621" name="公式" r:id="rId32" imgW="431640" imgH="228600" progId="Equation.3">
                    <p:embed/>
                  </p:oleObj>
                </mc:Choice>
                <mc:Fallback>
                  <p:oleObj name="公式" r:id="rId32" imgW="431640" imgH="228600" progId="Equation.3">
                    <p:embed/>
                    <p:pic>
                      <p:nvPicPr>
                        <p:cNvPr id="244770" name="Object 34"/>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3820" y="432"/>
                          <a:ext cx="768" cy="4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1" name="Freeform 35"/>
            <p:cNvSpPr>
              <a:spLocks/>
            </p:cNvSpPr>
            <p:nvPr/>
          </p:nvSpPr>
          <p:spPr bwMode="auto">
            <a:xfrm>
              <a:off x="4080" y="384"/>
              <a:ext cx="960" cy="1008"/>
            </a:xfrm>
            <a:custGeom>
              <a:avLst/>
              <a:gdLst>
                <a:gd name="T0" fmla="*/ 0 w 960"/>
                <a:gd name="T1" fmla="*/ 1008 h 1008"/>
                <a:gd name="T2" fmla="*/ 240 w 960"/>
                <a:gd name="T3" fmla="*/ 528 h 1008"/>
                <a:gd name="T4" fmla="*/ 960 w 960"/>
                <a:gd name="T5" fmla="*/ 0 h 1008"/>
              </a:gdLst>
              <a:ahLst/>
              <a:cxnLst>
                <a:cxn ang="0">
                  <a:pos x="T0" y="T1"/>
                </a:cxn>
                <a:cxn ang="0">
                  <a:pos x="T2" y="T3"/>
                </a:cxn>
                <a:cxn ang="0">
                  <a:pos x="T4" y="T5"/>
                </a:cxn>
              </a:cxnLst>
              <a:rect l="0" t="0" r="r" b="b"/>
              <a:pathLst>
                <a:path w="960" h="1008">
                  <a:moveTo>
                    <a:pt x="0" y="1008"/>
                  </a:moveTo>
                  <a:cubicBezTo>
                    <a:pt x="40" y="852"/>
                    <a:pt x="80" y="696"/>
                    <a:pt x="240" y="528"/>
                  </a:cubicBezTo>
                  <a:cubicBezTo>
                    <a:pt x="400" y="360"/>
                    <a:pt x="680" y="180"/>
                    <a:pt x="960" y="0"/>
                  </a:cubicBezTo>
                </a:path>
              </a:pathLst>
            </a:custGeom>
            <a:noFill/>
            <a:ln w="28575" cmpd="sng">
              <a:solidFill>
                <a:srgbClr val="0000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Line 36"/>
            <p:cNvSpPr>
              <a:spLocks noChangeShapeType="1"/>
            </p:cNvSpPr>
            <p:nvPr/>
          </p:nvSpPr>
          <p:spPr bwMode="auto">
            <a:xfrm flipV="1">
              <a:off x="4512" y="576"/>
              <a:ext cx="240" cy="168"/>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3" name="Group 37"/>
          <p:cNvGrpSpPr>
            <a:grpSpLocks/>
          </p:cNvGrpSpPr>
          <p:nvPr/>
        </p:nvGrpSpPr>
        <p:grpSpPr bwMode="auto">
          <a:xfrm>
            <a:off x="9266684" y="2044892"/>
            <a:ext cx="1524000" cy="1600200"/>
            <a:chOff x="4080" y="384"/>
            <a:chExt cx="960" cy="1008"/>
          </a:xfrm>
        </p:grpSpPr>
        <p:graphicFrame>
          <p:nvGraphicFramePr>
            <p:cNvPr id="24" name="Object 38"/>
            <p:cNvGraphicFramePr>
              <a:graphicFrameLocks noChangeAspect="1"/>
            </p:cNvGraphicFramePr>
            <p:nvPr/>
          </p:nvGraphicFramePr>
          <p:xfrm>
            <a:off x="4252" y="912"/>
            <a:ext cx="768" cy="408"/>
          </p:xfrm>
          <a:graphic>
            <a:graphicData uri="http://schemas.openxmlformats.org/presentationml/2006/ole">
              <mc:AlternateContent xmlns:mc="http://schemas.openxmlformats.org/markup-compatibility/2006">
                <mc:Choice xmlns:v="urn:schemas-microsoft-com:vml" Requires="v">
                  <p:oleObj spid="_x0000_s433622" name="公式" r:id="rId34" imgW="431640" imgH="228600" progId="Equation.3">
                    <p:embed/>
                  </p:oleObj>
                </mc:Choice>
                <mc:Fallback>
                  <p:oleObj name="公式" r:id="rId34" imgW="431640" imgH="228600" progId="Equation.3">
                    <p:embed/>
                    <p:pic>
                      <p:nvPicPr>
                        <p:cNvPr id="244774" name="Object 38"/>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4252" y="912"/>
                          <a:ext cx="768" cy="4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5" name="Freeform 39"/>
            <p:cNvSpPr>
              <a:spLocks/>
            </p:cNvSpPr>
            <p:nvPr/>
          </p:nvSpPr>
          <p:spPr bwMode="auto">
            <a:xfrm>
              <a:off x="4080" y="384"/>
              <a:ext cx="960" cy="1008"/>
            </a:xfrm>
            <a:custGeom>
              <a:avLst/>
              <a:gdLst>
                <a:gd name="T0" fmla="*/ 0 w 960"/>
                <a:gd name="T1" fmla="*/ 1008 h 1008"/>
                <a:gd name="T2" fmla="*/ 480 w 960"/>
                <a:gd name="T3" fmla="*/ 816 h 1008"/>
                <a:gd name="T4" fmla="*/ 960 w 960"/>
                <a:gd name="T5" fmla="*/ 0 h 1008"/>
              </a:gdLst>
              <a:ahLst/>
              <a:cxnLst>
                <a:cxn ang="0">
                  <a:pos x="T0" y="T1"/>
                </a:cxn>
                <a:cxn ang="0">
                  <a:pos x="T2" y="T3"/>
                </a:cxn>
                <a:cxn ang="0">
                  <a:pos x="T4" y="T5"/>
                </a:cxn>
              </a:cxnLst>
              <a:rect l="0" t="0" r="r" b="b"/>
              <a:pathLst>
                <a:path w="960" h="1008">
                  <a:moveTo>
                    <a:pt x="0" y="1008"/>
                  </a:moveTo>
                  <a:cubicBezTo>
                    <a:pt x="160" y="996"/>
                    <a:pt x="320" y="984"/>
                    <a:pt x="480" y="816"/>
                  </a:cubicBezTo>
                  <a:cubicBezTo>
                    <a:pt x="640" y="648"/>
                    <a:pt x="800" y="324"/>
                    <a:pt x="960" y="0"/>
                  </a:cubicBezTo>
                </a:path>
              </a:pathLst>
            </a:custGeom>
            <a:noFill/>
            <a:ln w="28575" cmpd="sng">
              <a:solidFill>
                <a:srgbClr val="FF0066"/>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Line 40"/>
            <p:cNvSpPr>
              <a:spLocks noChangeShapeType="1"/>
            </p:cNvSpPr>
            <p:nvPr/>
          </p:nvSpPr>
          <p:spPr bwMode="auto">
            <a:xfrm flipV="1">
              <a:off x="4752" y="672"/>
              <a:ext cx="144" cy="24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mc:AlternateContent xmlns:mc="http://schemas.openxmlformats.org/markup-compatibility/2006" xmlns:a14="http://schemas.microsoft.com/office/drawing/2010/main">
        <mc:Choice Requires="a14">
          <p:sp>
            <p:nvSpPr>
              <p:cNvPr id="27" name="矩形 26"/>
              <p:cNvSpPr/>
              <p:nvPr/>
            </p:nvSpPr>
            <p:spPr>
              <a:xfrm>
                <a:off x="2130303" y="1960840"/>
                <a:ext cx="5123775" cy="624338"/>
              </a:xfrm>
              <a:prstGeom prst="rect">
                <a:avLst/>
              </a:prstGeom>
            </p:spPr>
            <p:txBody>
              <a:bodyPr wrap="none">
                <a:spAutoFit/>
              </a:bodyPr>
              <a:lstStyle/>
              <a:p>
                <a14:m>
                  <m:oMath xmlns:m="http://schemas.openxmlformats.org/officeDocument/2006/math">
                    <m:nary>
                      <m:naryPr>
                        <m:ctrlPr>
                          <a:rPr lang="en-US" altLang="zh-CN" sz="2400" i="1" smtClean="0">
                            <a:solidFill>
                              <a:prstClr val="black"/>
                            </a:solidFill>
                            <a:latin typeface="Cambria Math" panose="02040503050406030204" pitchFamily="18" charset="0"/>
                          </a:rPr>
                        </m:ctrlPr>
                      </m:naryPr>
                      <m:sub>
                        <m:r>
                          <m:rPr>
                            <m:brk m:alnAt="23"/>
                          </m:rPr>
                          <a:rPr lang="en-US" altLang="zh-CN" sz="2400" i="1">
                            <a:solidFill>
                              <a:prstClr val="black"/>
                            </a:solidFill>
                            <a:latin typeface="Cambria Math" panose="02040503050406030204" pitchFamily="18" charset="0"/>
                          </a:rPr>
                          <m:t>𝐿</m:t>
                        </m:r>
                      </m:sub>
                      <m:sup/>
                      <m:e>
                        <m:r>
                          <a:rPr lang="en-US" altLang="zh-CN" sz="2400" i="1">
                            <a:solidFill>
                              <a:prstClr val="black"/>
                            </a:solidFill>
                            <a:latin typeface="Cambria Math" panose="02040503050406030204" pitchFamily="18" charset="0"/>
                          </a:rPr>
                          <m:t>2</m:t>
                        </m:r>
                        <m:r>
                          <a:rPr lang="en-US" altLang="zh-CN" sz="2400" i="1">
                            <a:solidFill>
                              <a:prstClr val="black"/>
                            </a:solidFill>
                            <a:latin typeface="Cambria Math" panose="02040503050406030204" pitchFamily="18" charset="0"/>
                          </a:rPr>
                          <m:t>𝑥𝑦</m:t>
                        </m:r>
                        <m:r>
                          <m:rPr>
                            <m:sty m:val="p"/>
                          </m:rPr>
                          <a:rPr lang="en-US" altLang="zh-CN" sz="2400">
                            <a:solidFill>
                              <a:prstClr val="black"/>
                            </a:solidFill>
                            <a:latin typeface="Cambria Math" panose="02040503050406030204" pitchFamily="18" charset="0"/>
                          </a:rPr>
                          <m:t>d</m:t>
                        </m:r>
                        <m:r>
                          <a:rPr lang="en-US" altLang="zh-CN" sz="2400" i="1">
                            <a:solidFill>
                              <a:prstClr val="black"/>
                            </a:solidFill>
                            <a:latin typeface="Cambria Math" panose="02040503050406030204" pitchFamily="18" charset="0"/>
                          </a:rPr>
                          <m:t>𝑥</m:t>
                        </m:r>
                      </m:e>
                    </m:nary>
                    <m:r>
                      <a:rPr lang="en-US" altLang="zh-CN" sz="2400" i="1">
                        <a:solidFill>
                          <a:prstClr val="black"/>
                        </a:solidFill>
                        <a:latin typeface="Cambria Math" panose="02040503050406030204" pitchFamily="18" charset="0"/>
                      </a:rPr>
                      <m:t>+</m:t>
                    </m:r>
                    <m:sSup>
                      <m:sSupPr>
                        <m:ctrlPr>
                          <a:rPr lang="en-US" altLang="zh-CN" sz="2400" i="1">
                            <a:solidFill>
                              <a:prstClr val="black"/>
                            </a:solidFill>
                            <a:latin typeface="Cambria Math" panose="02040503050406030204" pitchFamily="18" charset="0"/>
                          </a:rPr>
                        </m:ctrlPr>
                      </m:sSupPr>
                      <m:e>
                        <m:r>
                          <a:rPr lang="en-US" altLang="zh-CN" sz="2400" i="1">
                            <a:solidFill>
                              <a:prstClr val="black"/>
                            </a:solidFill>
                            <a:latin typeface="Cambria Math" panose="02040503050406030204" pitchFamily="18" charset="0"/>
                          </a:rPr>
                          <m:t>𝑥</m:t>
                        </m:r>
                      </m:e>
                      <m:sup>
                        <m:r>
                          <a:rPr lang="en-US" altLang="zh-CN" sz="2400" i="1">
                            <a:solidFill>
                              <a:prstClr val="black"/>
                            </a:solidFill>
                            <a:latin typeface="Cambria Math" panose="02040503050406030204" pitchFamily="18" charset="0"/>
                          </a:rPr>
                          <m:t>2</m:t>
                        </m:r>
                      </m:sup>
                    </m:sSup>
                    <m:r>
                      <m:rPr>
                        <m:sty m:val="p"/>
                      </m:rPr>
                      <a:rPr lang="en-US" altLang="zh-CN" sz="2400">
                        <a:solidFill>
                          <a:prstClr val="black"/>
                        </a:solidFill>
                        <a:latin typeface="Cambria Math" panose="02040503050406030204" pitchFamily="18" charset="0"/>
                      </a:rPr>
                      <m:t>d</m:t>
                    </m:r>
                    <m:r>
                      <a:rPr lang="en-US" altLang="zh-CN" sz="2400" i="1">
                        <a:solidFill>
                          <a:prstClr val="black"/>
                        </a:solidFill>
                        <a:latin typeface="Cambria Math" panose="02040503050406030204" pitchFamily="18" charset="0"/>
                      </a:rPr>
                      <m:t>𝑦</m:t>
                    </m:r>
                    <m:r>
                      <a:rPr lang="en-US" altLang="zh-CN" sz="2400" b="0" i="1" smtClean="0">
                        <a:solidFill>
                          <a:prstClr val="black"/>
                        </a:solidFill>
                        <a:latin typeface="Cambria Math" panose="02040503050406030204" pitchFamily="18" charset="0"/>
                      </a:rPr>
                      <m:t>=</m:t>
                    </m:r>
                    <m:nary>
                      <m:naryPr>
                        <m:ctrlPr>
                          <a:rPr lang="en-US" altLang="zh-CN" sz="2400" i="1">
                            <a:solidFill>
                              <a:prstClr val="black"/>
                            </a:solidFill>
                            <a:latin typeface="Cambria Math" panose="02040503050406030204" pitchFamily="18" charset="0"/>
                          </a:rPr>
                        </m:ctrlPr>
                      </m:naryPr>
                      <m:sub>
                        <m:r>
                          <m:rPr>
                            <m:brk m:alnAt="23"/>
                          </m:rPr>
                          <a:rPr lang="en-US" altLang="zh-CN" sz="2400" i="1">
                            <a:solidFill>
                              <a:prstClr val="black"/>
                            </a:solidFill>
                            <a:latin typeface="Cambria Math" panose="02040503050406030204" pitchFamily="18" charset="0"/>
                          </a:rPr>
                          <m:t>𝐿</m:t>
                        </m:r>
                      </m:sub>
                      <m:sup/>
                      <m:e>
                        <m:d>
                          <m:dPr>
                            <m:ctrlPr>
                              <a:rPr lang="en-US" altLang="zh-CN" sz="2400" i="1" smtClean="0">
                                <a:solidFill>
                                  <a:prstClr val="black"/>
                                </a:solidFill>
                                <a:latin typeface="Cambria Math" panose="02040503050406030204" pitchFamily="18" charset="0"/>
                              </a:rPr>
                            </m:ctrlPr>
                          </m:dPr>
                          <m:e>
                            <m:r>
                              <a:rPr lang="en-US" altLang="zh-CN" sz="2400" i="1">
                                <a:solidFill>
                                  <a:prstClr val="black"/>
                                </a:solidFill>
                                <a:latin typeface="Cambria Math" panose="02040503050406030204" pitchFamily="18" charset="0"/>
                              </a:rPr>
                              <m:t>2</m:t>
                            </m:r>
                            <m:r>
                              <a:rPr lang="en-US" altLang="zh-CN" sz="2400" i="1">
                                <a:solidFill>
                                  <a:prstClr val="black"/>
                                </a:solidFill>
                                <a:latin typeface="Cambria Math" panose="02040503050406030204" pitchFamily="18" charset="0"/>
                              </a:rPr>
                              <m:t>𝑥𝑦</m:t>
                            </m:r>
                            <m:r>
                              <a:rPr lang="en-US" altLang="zh-CN" sz="2400" b="0" i="1" smtClean="0">
                                <a:solidFill>
                                  <a:prstClr val="black"/>
                                </a:solidFill>
                                <a:latin typeface="Cambria Math" panose="02040503050406030204" pitchFamily="18" charset="0"/>
                              </a:rPr>
                              <m:t>,</m:t>
                            </m:r>
                            <m:sSup>
                              <m:sSupPr>
                                <m:ctrlPr>
                                  <a:rPr lang="en-US" altLang="zh-CN" sz="2400" i="1">
                                    <a:solidFill>
                                      <a:prstClr val="black"/>
                                    </a:solidFill>
                                    <a:latin typeface="Cambria Math" panose="02040503050406030204" pitchFamily="18" charset="0"/>
                                  </a:rPr>
                                </m:ctrlPr>
                              </m:sSupPr>
                              <m:e>
                                <m:r>
                                  <a:rPr lang="en-US" altLang="zh-CN" sz="2400" i="1">
                                    <a:solidFill>
                                      <a:prstClr val="black"/>
                                    </a:solidFill>
                                    <a:latin typeface="Cambria Math" panose="02040503050406030204" pitchFamily="18" charset="0"/>
                                  </a:rPr>
                                  <m:t>𝑥</m:t>
                                </m:r>
                              </m:e>
                              <m:sup>
                                <m:r>
                                  <a:rPr lang="en-US" altLang="zh-CN" sz="2400" i="1">
                                    <a:solidFill>
                                      <a:prstClr val="black"/>
                                    </a:solidFill>
                                    <a:latin typeface="Cambria Math" panose="02040503050406030204" pitchFamily="18" charset="0"/>
                                  </a:rPr>
                                  <m:t>2</m:t>
                                </m:r>
                              </m:sup>
                            </m:sSup>
                          </m:e>
                        </m:d>
                        <m:r>
                          <a:rPr lang="en-US" altLang="zh-CN" sz="2400" i="1" smtClean="0">
                            <a:solidFill>
                              <a:prstClr val="black"/>
                            </a:solidFill>
                            <a:latin typeface="Cambria Math" panose="02040503050406030204" pitchFamily="18" charset="0"/>
                            <a:ea typeface="Cambria Math" panose="02040503050406030204" pitchFamily="18" charset="0"/>
                          </a:rPr>
                          <m:t>∙</m:t>
                        </m:r>
                        <m:r>
                          <m:rPr>
                            <m:sty m:val="p"/>
                          </m:rPr>
                          <a:rPr lang="en-US" altLang="zh-CN" sz="2400">
                            <a:solidFill>
                              <a:prstClr val="black"/>
                            </a:solidFill>
                            <a:latin typeface="Cambria Math" panose="02040503050406030204" pitchFamily="18" charset="0"/>
                          </a:rPr>
                          <m:t>d</m:t>
                        </m:r>
                        <m:r>
                          <a:rPr lang="en-US" altLang="zh-CN" sz="2400" b="1" i="1" smtClean="0">
                            <a:solidFill>
                              <a:prstClr val="black"/>
                            </a:solidFill>
                            <a:latin typeface="Cambria Math" panose="02040503050406030204" pitchFamily="18" charset="0"/>
                          </a:rPr>
                          <m:t>𝒓</m:t>
                        </m:r>
                      </m:e>
                    </m:nary>
                  </m:oMath>
                </a14:m>
                <a:r>
                  <a:rPr lang="zh-CN" altLang="en-US" dirty="0"/>
                  <a:t> </a:t>
                </a:r>
              </a:p>
            </p:txBody>
          </p:sp>
        </mc:Choice>
        <mc:Fallback xmlns="">
          <p:sp>
            <p:nvSpPr>
              <p:cNvPr id="27" name="矩形 26"/>
              <p:cNvSpPr>
                <a:spLocks noRot="1" noChangeAspect="1" noMove="1" noResize="1" noEditPoints="1" noAdjustHandles="1" noChangeArrowheads="1" noChangeShapeType="1" noTextEdit="1"/>
              </p:cNvSpPr>
              <p:nvPr/>
            </p:nvSpPr>
            <p:spPr>
              <a:xfrm>
                <a:off x="2130303" y="1960840"/>
                <a:ext cx="5123775" cy="624338"/>
              </a:xfrm>
              <a:prstGeom prst="rect">
                <a:avLst/>
              </a:prstGeom>
              <a:blipFill>
                <a:blip r:embed="rId3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 name="矩形 27"/>
              <p:cNvSpPr/>
              <p:nvPr/>
            </p:nvSpPr>
            <p:spPr>
              <a:xfrm>
                <a:off x="4478256" y="2585178"/>
                <a:ext cx="3916200" cy="593176"/>
              </a:xfrm>
              <a:prstGeom prst="rect">
                <a:avLst/>
              </a:prstGeom>
            </p:spPr>
            <p:txBody>
              <a:bodyPr wrap="none">
                <a:spAutoFit/>
              </a:bodyPr>
              <a:lstStyle/>
              <a:p>
                <a14:m>
                  <m:oMath xmlns:m="http://schemas.openxmlformats.org/officeDocument/2006/math">
                    <m:r>
                      <a:rPr lang="en-US" altLang="zh-CN" sz="2400" i="1" smtClean="0">
                        <a:solidFill>
                          <a:prstClr val="black"/>
                        </a:solidFill>
                        <a:latin typeface="Cambria Math" panose="02040503050406030204" pitchFamily="18" charset="0"/>
                      </a:rPr>
                      <m:t>=</m:t>
                    </m:r>
                    <m:nary>
                      <m:naryPr>
                        <m:ctrlPr>
                          <a:rPr lang="en-US" altLang="zh-CN" sz="2400" i="1">
                            <a:solidFill>
                              <a:prstClr val="black"/>
                            </a:solidFill>
                            <a:latin typeface="Cambria Math" panose="02040503050406030204" pitchFamily="18" charset="0"/>
                          </a:rPr>
                        </m:ctrlPr>
                      </m:naryPr>
                      <m:sub>
                        <m:r>
                          <a:rPr lang="en-US" altLang="zh-CN" sz="2400" b="0" i="1" smtClean="0">
                            <a:solidFill>
                              <a:prstClr val="black"/>
                            </a:solidFill>
                            <a:latin typeface="Cambria Math" panose="02040503050406030204" pitchFamily="18" charset="0"/>
                          </a:rPr>
                          <m:t>0</m:t>
                        </m:r>
                      </m:sub>
                      <m:sup>
                        <m:r>
                          <a:rPr lang="en-US" altLang="zh-CN" sz="2400" b="0" i="1" smtClean="0">
                            <a:solidFill>
                              <a:prstClr val="black"/>
                            </a:solidFill>
                            <a:latin typeface="Cambria Math" panose="02040503050406030204" pitchFamily="18" charset="0"/>
                          </a:rPr>
                          <m:t>1</m:t>
                        </m:r>
                      </m:sup>
                      <m:e>
                        <m:d>
                          <m:dPr>
                            <m:ctrlPr>
                              <a:rPr lang="en-US" altLang="zh-CN" sz="2400" i="1">
                                <a:solidFill>
                                  <a:prstClr val="black"/>
                                </a:solidFill>
                                <a:latin typeface="Cambria Math" panose="02040503050406030204" pitchFamily="18" charset="0"/>
                              </a:rPr>
                            </m:ctrlPr>
                          </m:dPr>
                          <m:e>
                            <m:r>
                              <a:rPr lang="en-US" altLang="zh-CN" sz="2400" i="1">
                                <a:solidFill>
                                  <a:prstClr val="black"/>
                                </a:solidFill>
                                <a:latin typeface="Cambria Math" panose="02040503050406030204" pitchFamily="18" charset="0"/>
                              </a:rPr>
                              <m:t>2</m:t>
                            </m:r>
                            <m:sSup>
                              <m:sSupPr>
                                <m:ctrlPr>
                                  <a:rPr lang="en-US" altLang="zh-CN" sz="2400" i="1">
                                    <a:solidFill>
                                      <a:prstClr val="black"/>
                                    </a:solidFill>
                                    <a:latin typeface="Cambria Math" panose="02040503050406030204" pitchFamily="18" charset="0"/>
                                  </a:rPr>
                                </m:ctrlPr>
                              </m:sSupPr>
                              <m:e>
                                <m:r>
                                  <a:rPr lang="en-US" altLang="zh-CN" sz="2400" i="1">
                                    <a:solidFill>
                                      <a:prstClr val="black"/>
                                    </a:solidFill>
                                    <a:latin typeface="Cambria Math" panose="02040503050406030204" pitchFamily="18" charset="0"/>
                                  </a:rPr>
                                  <m:t>𝑦</m:t>
                                </m:r>
                              </m:e>
                              <m:sup>
                                <m:r>
                                  <a:rPr lang="en-US" altLang="zh-CN" sz="2400" i="1">
                                    <a:solidFill>
                                      <a:prstClr val="black"/>
                                    </a:solidFill>
                                    <a:latin typeface="Cambria Math" panose="02040503050406030204" pitchFamily="18" charset="0"/>
                                  </a:rPr>
                                  <m:t>2</m:t>
                                </m:r>
                              </m:sup>
                            </m:sSup>
                            <m:r>
                              <a:rPr lang="en-US" altLang="zh-CN" sz="2400" i="1">
                                <a:solidFill>
                                  <a:prstClr val="black"/>
                                </a:solidFill>
                                <a:latin typeface="Cambria Math" panose="02040503050406030204" pitchFamily="18" charset="0"/>
                              </a:rPr>
                              <m:t>𝑦</m:t>
                            </m:r>
                            <m:r>
                              <a:rPr lang="en-US" altLang="zh-CN" sz="2400" i="1">
                                <a:solidFill>
                                  <a:prstClr val="black"/>
                                </a:solidFill>
                                <a:latin typeface="Cambria Math" panose="02040503050406030204" pitchFamily="18" charset="0"/>
                              </a:rPr>
                              <m:t>,</m:t>
                            </m:r>
                            <m:sSup>
                              <m:sSupPr>
                                <m:ctrlPr>
                                  <a:rPr lang="en-US" altLang="zh-CN" sz="2400" i="1">
                                    <a:solidFill>
                                      <a:prstClr val="black"/>
                                    </a:solidFill>
                                    <a:latin typeface="Cambria Math" panose="02040503050406030204" pitchFamily="18" charset="0"/>
                                  </a:rPr>
                                </m:ctrlPr>
                              </m:sSupPr>
                              <m:e>
                                <m:d>
                                  <m:dPr>
                                    <m:ctrlPr>
                                      <a:rPr lang="en-US" altLang="zh-CN" sz="2400" i="1" smtClean="0">
                                        <a:solidFill>
                                          <a:prstClr val="black"/>
                                        </a:solidFill>
                                        <a:latin typeface="Cambria Math" panose="02040503050406030204" pitchFamily="18" charset="0"/>
                                      </a:rPr>
                                    </m:ctrlPr>
                                  </m:dPr>
                                  <m:e>
                                    <m:sSup>
                                      <m:sSupPr>
                                        <m:ctrlPr>
                                          <a:rPr lang="en-US" altLang="zh-CN" sz="2400" i="1">
                                            <a:solidFill>
                                              <a:prstClr val="black"/>
                                            </a:solidFill>
                                            <a:latin typeface="Cambria Math" panose="02040503050406030204" pitchFamily="18" charset="0"/>
                                          </a:rPr>
                                        </m:ctrlPr>
                                      </m:sSupPr>
                                      <m:e>
                                        <m:r>
                                          <a:rPr lang="en-US" altLang="zh-CN" sz="2400" i="1">
                                            <a:solidFill>
                                              <a:prstClr val="black"/>
                                            </a:solidFill>
                                            <a:latin typeface="Cambria Math" panose="02040503050406030204" pitchFamily="18" charset="0"/>
                                          </a:rPr>
                                          <m:t>𝑦</m:t>
                                        </m:r>
                                      </m:e>
                                      <m:sup>
                                        <m:r>
                                          <a:rPr lang="en-US" altLang="zh-CN" sz="2400" i="1">
                                            <a:solidFill>
                                              <a:prstClr val="black"/>
                                            </a:solidFill>
                                            <a:latin typeface="Cambria Math" panose="02040503050406030204" pitchFamily="18" charset="0"/>
                                          </a:rPr>
                                          <m:t>2</m:t>
                                        </m:r>
                                      </m:sup>
                                    </m:sSup>
                                  </m:e>
                                </m:d>
                              </m:e>
                              <m:sup>
                                <m:r>
                                  <a:rPr lang="en-US" altLang="zh-CN" sz="2400" i="1">
                                    <a:solidFill>
                                      <a:prstClr val="black"/>
                                    </a:solidFill>
                                    <a:latin typeface="Cambria Math" panose="02040503050406030204" pitchFamily="18" charset="0"/>
                                  </a:rPr>
                                  <m:t>2</m:t>
                                </m:r>
                              </m:sup>
                            </m:sSup>
                          </m:e>
                        </m:d>
                        <m:r>
                          <a:rPr lang="en-US" altLang="zh-CN" sz="2400" i="1">
                            <a:solidFill>
                              <a:prstClr val="black"/>
                            </a:solidFill>
                            <a:latin typeface="Cambria Math" panose="02040503050406030204" pitchFamily="18" charset="0"/>
                            <a:ea typeface="Cambria Math" panose="02040503050406030204" pitchFamily="18" charset="0"/>
                          </a:rPr>
                          <m:t>∙</m:t>
                        </m:r>
                        <m:r>
                          <m:rPr>
                            <m:sty m:val="p"/>
                          </m:rPr>
                          <a:rPr lang="en-US" altLang="zh-CN" sz="2400">
                            <a:solidFill>
                              <a:prstClr val="black"/>
                            </a:solidFill>
                            <a:latin typeface="Cambria Math" panose="02040503050406030204" pitchFamily="18" charset="0"/>
                          </a:rPr>
                          <m:t>d</m:t>
                        </m:r>
                        <m:d>
                          <m:dPr>
                            <m:ctrlPr>
                              <a:rPr lang="en-US" altLang="zh-CN" sz="2400" i="1">
                                <a:solidFill>
                                  <a:prstClr val="black"/>
                                </a:solidFill>
                                <a:latin typeface="Cambria Math" panose="02040503050406030204" pitchFamily="18" charset="0"/>
                              </a:rPr>
                            </m:ctrlPr>
                          </m:dPr>
                          <m:e>
                            <m:sSup>
                              <m:sSupPr>
                                <m:ctrlPr>
                                  <a:rPr lang="en-US" altLang="zh-CN" sz="2400" i="1">
                                    <a:solidFill>
                                      <a:prstClr val="black"/>
                                    </a:solidFill>
                                    <a:latin typeface="Cambria Math" panose="02040503050406030204" pitchFamily="18" charset="0"/>
                                  </a:rPr>
                                </m:ctrlPr>
                              </m:sSupPr>
                              <m:e>
                                <m:r>
                                  <a:rPr lang="en-US" altLang="zh-CN" sz="2400" i="1">
                                    <a:solidFill>
                                      <a:prstClr val="black"/>
                                    </a:solidFill>
                                    <a:latin typeface="Cambria Math" panose="02040503050406030204" pitchFamily="18" charset="0"/>
                                  </a:rPr>
                                  <m:t>𝑦</m:t>
                                </m:r>
                              </m:e>
                              <m:sup>
                                <m:r>
                                  <a:rPr lang="en-US" altLang="zh-CN" sz="2400" i="1">
                                    <a:solidFill>
                                      <a:prstClr val="black"/>
                                    </a:solidFill>
                                    <a:latin typeface="Cambria Math" panose="02040503050406030204" pitchFamily="18" charset="0"/>
                                  </a:rPr>
                                  <m:t>2</m:t>
                                </m:r>
                              </m:sup>
                            </m:sSup>
                            <m:r>
                              <a:rPr lang="en-US" altLang="zh-CN" sz="2400" i="1">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𝑦</m:t>
                            </m:r>
                          </m:e>
                        </m:d>
                      </m:e>
                    </m:nary>
                  </m:oMath>
                </a14:m>
                <a:r>
                  <a:rPr lang="zh-CN" altLang="en-US" dirty="0"/>
                  <a:t> </a:t>
                </a:r>
              </a:p>
            </p:txBody>
          </p:sp>
        </mc:Choice>
        <mc:Fallback xmlns="">
          <p:sp>
            <p:nvSpPr>
              <p:cNvPr id="28" name="矩形 27"/>
              <p:cNvSpPr>
                <a:spLocks noRot="1" noChangeAspect="1" noMove="1" noResize="1" noEditPoints="1" noAdjustHandles="1" noChangeArrowheads="1" noChangeShapeType="1" noTextEdit="1"/>
              </p:cNvSpPr>
              <p:nvPr/>
            </p:nvSpPr>
            <p:spPr>
              <a:xfrm>
                <a:off x="4478256" y="2585178"/>
                <a:ext cx="3916200" cy="593176"/>
              </a:xfrm>
              <a:prstGeom prst="rect">
                <a:avLst/>
              </a:prstGeom>
              <a:blipFill>
                <a:blip r:embed="rId4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9" name="矩形 28"/>
              <p:cNvSpPr/>
              <p:nvPr/>
            </p:nvSpPr>
            <p:spPr>
              <a:xfrm>
                <a:off x="4478256" y="3209516"/>
                <a:ext cx="2356992" cy="593176"/>
              </a:xfrm>
              <a:prstGeom prst="rect">
                <a:avLst/>
              </a:prstGeom>
            </p:spPr>
            <p:txBody>
              <a:bodyPr wrap="none">
                <a:spAutoFit/>
              </a:bodyPr>
              <a:lstStyle/>
              <a:p>
                <a14:m>
                  <m:oMath xmlns:m="http://schemas.openxmlformats.org/officeDocument/2006/math">
                    <m:r>
                      <a:rPr lang="en-US" altLang="zh-CN" sz="2400" i="1" smtClean="0">
                        <a:solidFill>
                          <a:prstClr val="black"/>
                        </a:solidFill>
                        <a:latin typeface="Cambria Math" panose="02040503050406030204" pitchFamily="18" charset="0"/>
                      </a:rPr>
                      <m:t>=</m:t>
                    </m:r>
                    <m:nary>
                      <m:naryPr>
                        <m:ctrlPr>
                          <a:rPr lang="en-US" altLang="zh-CN" sz="2400" i="1">
                            <a:solidFill>
                              <a:prstClr val="black"/>
                            </a:solidFill>
                            <a:latin typeface="Cambria Math" panose="02040503050406030204" pitchFamily="18" charset="0"/>
                          </a:rPr>
                        </m:ctrlPr>
                      </m:naryPr>
                      <m:sub>
                        <m:r>
                          <a:rPr lang="en-US" altLang="zh-CN" sz="2400" b="0" i="1" smtClean="0">
                            <a:solidFill>
                              <a:prstClr val="black"/>
                            </a:solidFill>
                            <a:latin typeface="Cambria Math" panose="02040503050406030204" pitchFamily="18" charset="0"/>
                          </a:rPr>
                          <m:t>0</m:t>
                        </m:r>
                      </m:sub>
                      <m:sup>
                        <m:r>
                          <a:rPr lang="en-US" altLang="zh-CN" sz="2400" b="0" i="1" smtClean="0">
                            <a:solidFill>
                              <a:prstClr val="black"/>
                            </a:solidFill>
                            <a:latin typeface="Cambria Math" panose="02040503050406030204" pitchFamily="18" charset="0"/>
                          </a:rPr>
                          <m:t>1</m:t>
                        </m:r>
                      </m:sup>
                      <m:e>
                        <m:r>
                          <a:rPr lang="en-US" altLang="zh-CN" sz="2400" b="0" i="1" smtClean="0">
                            <a:solidFill>
                              <a:prstClr val="black"/>
                            </a:solidFill>
                            <a:latin typeface="Cambria Math" panose="02040503050406030204" pitchFamily="18" charset="0"/>
                          </a:rPr>
                          <m:t>5</m:t>
                        </m:r>
                        <m:sSup>
                          <m:sSupPr>
                            <m:ctrlPr>
                              <a:rPr lang="en-US" altLang="zh-CN" sz="2400" i="1">
                                <a:solidFill>
                                  <a:prstClr val="black"/>
                                </a:solidFill>
                                <a:latin typeface="Cambria Math" panose="02040503050406030204" pitchFamily="18" charset="0"/>
                              </a:rPr>
                            </m:ctrlPr>
                          </m:sSupPr>
                          <m:e>
                            <m:r>
                              <a:rPr lang="en-US" altLang="zh-CN" sz="2400" i="1">
                                <a:solidFill>
                                  <a:prstClr val="black"/>
                                </a:solidFill>
                                <a:latin typeface="Cambria Math" panose="02040503050406030204" pitchFamily="18" charset="0"/>
                              </a:rPr>
                              <m:t>𝑦</m:t>
                            </m:r>
                          </m:e>
                          <m:sup>
                            <m:r>
                              <a:rPr lang="en-US" altLang="zh-CN" sz="2400" b="0" i="1" smtClean="0">
                                <a:solidFill>
                                  <a:prstClr val="black"/>
                                </a:solidFill>
                                <a:latin typeface="Cambria Math" panose="02040503050406030204" pitchFamily="18" charset="0"/>
                              </a:rPr>
                              <m:t>4</m:t>
                            </m:r>
                          </m:sup>
                        </m:sSup>
                        <m:r>
                          <m:rPr>
                            <m:sty m:val="p"/>
                          </m:rPr>
                          <a:rPr lang="en-US" altLang="zh-CN" sz="2400">
                            <a:solidFill>
                              <a:prstClr val="black"/>
                            </a:solidFill>
                            <a:latin typeface="Cambria Math" panose="02040503050406030204" pitchFamily="18" charset="0"/>
                          </a:rPr>
                          <m:t>d</m:t>
                        </m:r>
                        <m:r>
                          <a:rPr lang="en-US" altLang="zh-CN" sz="2400" i="1">
                            <a:solidFill>
                              <a:prstClr val="black"/>
                            </a:solidFill>
                            <a:latin typeface="Cambria Math" panose="02040503050406030204" pitchFamily="18" charset="0"/>
                          </a:rPr>
                          <m:t>𝑦</m:t>
                        </m:r>
                      </m:e>
                    </m:nary>
                    <m:r>
                      <a:rPr lang="en-US" altLang="zh-CN" sz="2400" b="1" i="1" smtClean="0">
                        <a:solidFill>
                          <a:prstClr val="black"/>
                        </a:solidFill>
                        <a:latin typeface="Cambria Math" panose="02040503050406030204" pitchFamily="18" charset="0"/>
                      </a:rPr>
                      <m:t>=</m:t>
                    </m:r>
                    <m:r>
                      <a:rPr lang="en-US" altLang="zh-CN" sz="2400" b="0" i="1" smtClean="0">
                        <a:solidFill>
                          <a:prstClr val="black"/>
                        </a:solidFill>
                        <a:latin typeface="Cambria Math" panose="02040503050406030204" pitchFamily="18" charset="0"/>
                      </a:rPr>
                      <m:t>1</m:t>
                    </m:r>
                  </m:oMath>
                </a14:m>
                <a:r>
                  <a:rPr lang="zh-CN" altLang="en-US" dirty="0"/>
                  <a:t> </a:t>
                </a:r>
              </a:p>
            </p:txBody>
          </p:sp>
        </mc:Choice>
        <mc:Fallback xmlns="">
          <p:sp>
            <p:nvSpPr>
              <p:cNvPr id="29" name="矩形 28"/>
              <p:cNvSpPr>
                <a:spLocks noRot="1" noChangeAspect="1" noMove="1" noResize="1" noEditPoints="1" noAdjustHandles="1" noChangeArrowheads="1" noChangeShapeType="1" noTextEdit="1"/>
              </p:cNvSpPr>
              <p:nvPr/>
            </p:nvSpPr>
            <p:spPr>
              <a:xfrm>
                <a:off x="4478256" y="3209516"/>
                <a:ext cx="2356992" cy="593176"/>
              </a:xfrm>
              <a:prstGeom prst="rect">
                <a:avLst/>
              </a:prstGeom>
              <a:blipFill>
                <a:blip r:embed="rId3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矩形 29"/>
              <p:cNvSpPr/>
              <p:nvPr/>
            </p:nvSpPr>
            <p:spPr>
              <a:xfrm>
                <a:off x="1775593" y="3763210"/>
                <a:ext cx="5405326" cy="461665"/>
              </a:xfrm>
              <a:prstGeom prst="rect">
                <a:avLst/>
              </a:prstGeom>
            </p:spPr>
            <p:txBody>
              <a:bodyPr wrap="none">
                <a:spAutoFit/>
              </a:bodyPr>
              <a:lstStyle/>
              <a:p>
                <a:r>
                  <a:rPr lang="en-US" altLang="zh-CN" sz="2400" dirty="0">
                    <a:solidFill>
                      <a:prstClr val="black"/>
                    </a:solidFill>
                  </a:rPr>
                  <a:t>(2) </a:t>
                </a:r>
                <a14:m>
                  <m:oMath xmlns:m="http://schemas.openxmlformats.org/officeDocument/2006/math">
                    <m:r>
                      <m:rPr>
                        <m:brk m:alnAt="23"/>
                      </m:rPr>
                      <a:rPr lang="en-US" altLang="zh-CN" sz="2400" i="1">
                        <a:solidFill>
                          <a:prstClr val="black"/>
                        </a:solidFill>
                        <a:latin typeface="Cambria Math" panose="02040503050406030204" pitchFamily="18" charset="0"/>
                      </a:rPr>
                      <m:t>𝐿</m:t>
                    </m:r>
                  </m:oMath>
                </a14:m>
                <a:r>
                  <a:rPr lang="zh-CN" altLang="en-US" sz="2400" dirty="0"/>
                  <a:t>的向量方程：</a:t>
                </a:r>
                <a:r>
                  <a:rPr lang="en-US" altLang="zh-CN" sz="2400" dirty="0">
                    <a:solidFill>
                      <a:prstClr val="black"/>
                    </a:solidFill>
                  </a:rPr>
                  <a:t> </a:t>
                </a:r>
                <a14:m>
                  <m:oMath xmlns:m="http://schemas.openxmlformats.org/officeDocument/2006/math">
                    <m:r>
                      <a:rPr lang="en-US" altLang="zh-CN" sz="2400" b="1" i="1">
                        <a:solidFill>
                          <a:prstClr val="black"/>
                        </a:solidFill>
                        <a:latin typeface="Cambria Math" panose="02040503050406030204" pitchFamily="18" charset="0"/>
                      </a:rPr>
                      <m:t>𝒓</m:t>
                    </m:r>
                    <m:r>
                      <a:rPr lang="en-US" altLang="zh-CN" sz="2400" b="0" i="1" smtClean="0">
                        <a:solidFill>
                          <a:prstClr val="black"/>
                        </a:solidFill>
                        <a:latin typeface="Cambria Math" panose="02040503050406030204" pitchFamily="18" charset="0"/>
                      </a:rPr>
                      <m:t>=</m:t>
                    </m:r>
                    <m:d>
                      <m:dPr>
                        <m:ctrlPr>
                          <a:rPr lang="en-US" altLang="zh-CN" sz="2400" b="0" i="1" smtClean="0">
                            <a:solidFill>
                              <a:prstClr val="black"/>
                            </a:solidFill>
                            <a:latin typeface="Cambria Math" panose="02040503050406030204" pitchFamily="18" charset="0"/>
                          </a:rPr>
                        </m:ctrlPr>
                      </m:dPr>
                      <m:e>
                        <m:r>
                          <a:rPr lang="en-US" altLang="zh-CN" sz="2400" b="0" i="1" smtClean="0">
                            <a:solidFill>
                              <a:prstClr val="black"/>
                            </a:solidFill>
                            <a:latin typeface="Cambria Math" panose="02040503050406030204" pitchFamily="18" charset="0"/>
                          </a:rPr>
                          <m:t>𝑥</m:t>
                        </m:r>
                        <m:r>
                          <a:rPr lang="en-US" altLang="zh-CN" sz="2400" b="0" i="1" smtClean="0">
                            <a:solidFill>
                              <a:prstClr val="black"/>
                            </a:solidFill>
                            <a:latin typeface="Cambria Math" panose="02040503050406030204" pitchFamily="18" charset="0"/>
                          </a:rPr>
                          <m:t>, </m:t>
                        </m:r>
                        <m:sSup>
                          <m:sSupPr>
                            <m:ctrlPr>
                              <a:rPr lang="en-US" altLang="zh-CN" sz="2400" i="1">
                                <a:solidFill>
                                  <a:prstClr val="black"/>
                                </a:solidFill>
                                <a:latin typeface="Cambria Math" panose="02040503050406030204" pitchFamily="18" charset="0"/>
                              </a:rPr>
                            </m:ctrlPr>
                          </m:sSupPr>
                          <m:e>
                            <m:r>
                              <a:rPr lang="en-US" altLang="zh-CN" sz="2400" b="0" i="1" smtClean="0">
                                <a:solidFill>
                                  <a:prstClr val="black"/>
                                </a:solidFill>
                                <a:latin typeface="Cambria Math" panose="02040503050406030204" pitchFamily="18" charset="0"/>
                              </a:rPr>
                              <m:t>𝑥</m:t>
                            </m:r>
                          </m:e>
                          <m:sup>
                            <m:r>
                              <a:rPr lang="en-US" altLang="zh-CN" sz="2400" i="1">
                                <a:solidFill>
                                  <a:prstClr val="black"/>
                                </a:solidFill>
                                <a:latin typeface="Cambria Math" panose="02040503050406030204" pitchFamily="18" charset="0"/>
                              </a:rPr>
                              <m:t>2</m:t>
                            </m:r>
                          </m:sup>
                        </m:sSup>
                      </m:e>
                    </m:d>
                  </m:oMath>
                </a14:m>
                <a:r>
                  <a:rPr lang="en-US" altLang="zh-CN" sz="2400" dirty="0"/>
                  <a:t>,</a:t>
                </a:r>
                <a14:m>
                  <m:oMath xmlns:m="http://schemas.openxmlformats.org/officeDocument/2006/math">
                    <m:r>
                      <a:rPr lang="en-US" altLang="zh-CN" sz="2400" b="0" i="1" smtClean="0">
                        <a:solidFill>
                          <a:prstClr val="black"/>
                        </a:solidFill>
                        <a:latin typeface="Cambria Math" panose="02040503050406030204" pitchFamily="18" charset="0"/>
                      </a:rPr>
                      <m:t>𝑥</m:t>
                    </m:r>
                  </m:oMath>
                </a14:m>
                <a:r>
                  <a:rPr lang="zh-CN" altLang="en-US" sz="2400" dirty="0">
                    <a:solidFill>
                      <a:prstClr val="black"/>
                    </a:solidFill>
                  </a:rPr>
                  <a:t>从</a:t>
                </a:r>
                <a14:m>
                  <m:oMath xmlns:m="http://schemas.openxmlformats.org/officeDocument/2006/math">
                    <m:r>
                      <a:rPr lang="en-US" altLang="zh-CN" sz="2400" i="1">
                        <a:solidFill>
                          <a:prstClr val="black"/>
                        </a:solidFill>
                        <a:latin typeface="Cambria Math" panose="02040503050406030204" pitchFamily="18" charset="0"/>
                      </a:rPr>
                      <m:t>0</m:t>
                    </m:r>
                  </m:oMath>
                </a14:m>
                <a:r>
                  <a:rPr lang="zh-CN" altLang="en-US" sz="2400" dirty="0">
                    <a:solidFill>
                      <a:prstClr val="black"/>
                    </a:solidFill>
                  </a:rPr>
                  <a:t>到</a:t>
                </a:r>
                <a14:m>
                  <m:oMath xmlns:m="http://schemas.openxmlformats.org/officeDocument/2006/math">
                    <m:r>
                      <a:rPr lang="en-US" altLang="zh-CN" sz="2400" b="0" i="1" smtClean="0">
                        <a:solidFill>
                          <a:prstClr val="black"/>
                        </a:solidFill>
                        <a:latin typeface="Cambria Math" panose="02040503050406030204" pitchFamily="18" charset="0"/>
                      </a:rPr>
                      <m:t>1</m:t>
                    </m:r>
                  </m:oMath>
                </a14:m>
                <a:endParaRPr lang="zh-CN" altLang="en-US" sz="2400" dirty="0"/>
              </a:p>
            </p:txBody>
          </p:sp>
        </mc:Choice>
        <mc:Fallback xmlns="">
          <p:sp>
            <p:nvSpPr>
              <p:cNvPr id="30" name="矩形 29"/>
              <p:cNvSpPr>
                <a:spLocks noRot="1" noChangeAspect="1" noMove="1" noResize="1" noEditPoints="1" noAdjustHandles="1" noChangeArrowheads="1" noChangeShapeType="1" noTextEdit="1"/>
              </p:cNvSpPr>
              <p:nvPr/>
            </p:nvSpPr>
            <p:spPr>
              <a:xfrm>
                <a:off x="1775593" y="3763210"/>
                <a:ext cx="5405326" cy="461665"/>
              </a:xfrm>
              <a:prstGeom prst="rect">
                <a:avLst/>
              </a:prstGeom>
              <a:blipFill>
                <a:blip r:embed="rId39"/>
                <a:stretch>
                  <a:fillRect l="-1691" t="-14474" b="-3026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矩形 30"/>
              <p:cNvSpPr/>
              <p:nvPr/>
            </p:nvSpPr>
            <p:spPr>
              <a:xfrm>
                <a:off x="2130303" y="4135630"/>
                <a:ext cx="5902129" cy="626646"/>
              </a:xfrm>
              <a:prstGeom prst="rect">
                <a:avLst/>
              </a:prstGeom>
            </p:spPr>
            <p:txBody>
              <a:bodyPr wrap="none">
                <a:spAutoFit/>
              </a:bodyPr>
              <a:lstStyle/>
              <a:p>
                <a14:m>
                  <m:oMath xmlns:m="http://schemas.openxmlformats.org/officeDocument/2006/math">
                    <m:nary>
                      <m:naryPr>
                        <m:ctrlPr>
                          <a:rPr lang="en-US" altLang="zh-CN" sz="2400" i="1" smtClean="0">
                            <a:solidFill>
                              <a:prstClr val="black"/>
                            </a:solidFill>
                            <a:latin typeface="Cambria Math" panose="02040503050406030204" pitchFamily="18" charset="0"/>
                          </a:rPr>
                        </m:ctrlPr>
                      </m:naryPr>
                      <m:sub>
                        <m:r>
                          <m:rPr>
                            <m:brk m:alnAt="23"/>
                          </m:rPr>
                          <a:rPr lang="en-US" altLang="zh-CN" sz="2400" i="1">
                            <a:solidFill>
                              <a:prstClr val="black"/>
                            </a:solidFill>
                            <a:latin typeface="Cambria Math" panose="02040503050406030204" pitchFamily="18" charset="0"/>
                          </a:rPr>
                          <m:t>𝐿</m:t>
                        </m:r>
                      </m:sub>
                      <m:sup/>
                      <m:e>
                        <m:r>
                          <a:rPr lang="en-US" altLang="zh-CN" sz="2400" i="1">
                            <a:solidFill>
                              <a:prstClr val="black"/>
                            </a:solidFill>
                            <a:latin typeface="Cambria Math" panose="02040503050406030204" pitchFamily="18" charset="0"/>
                          </a:rPr>
                          <m:t>2</m:t>
                        </m:r>
                        <m:r>
                          <a:rPr lang="en-US" altLang="zh-CN" sz="2400" i="1">
                            <a:solidFill>
                              <a:prstClr val="black"/>
                            </a:solidFill>
                            <a:latin typeface="Cambria Math" panose="02040503050406030204" pitchFamily="18" charset="0"/>
                          </a:rPr>
                          <m:t>𝑥𝑦</m:t>
                        </m:r>
                        <m:r>
                          <m:rPr>
                            <m:sty m:val="p"/>
                          </m:rPr>
                          <a:rPr lang="en-US" altLang="zh-CN" sz="2400">
                            <a:solidFill>
                              <a:prstClr val="black"/>
                            </a:solidFill>
                            <a:latin typeface="Cambria Math" panose="02040503050406030204" pitchFamily="18" charset="0"/>
                          </a:rPr>
                          <m:t>d</m:t>
                        </m:r>
                        <m:r>
                          <a:rPr lang="en-US" altLang="zh-CN" sz="2400" i="1">
                            <a:solidFill>
                              <a:prstClr val="black"/>
                            </a:solidFill>
                            <a:latin typeface="Cambria Math" panose="02040503050406030204" pitchFamily="18" charset="0"/>
                          </a:rPr>
                          <m:t>𝑥</m:t>
                        </m:r>
                      </m:e>
                    </m:nary>
                    <m:r>
                      <a:rPr lang="en-US" altLang="zh-CN" sz="2400" i="1">
                        <a:solidFill>
                          <a:prstClr val="black"/>
                        </a:solidFill>
                        <a:latin typeface="Cambria Math" panose="02040503050406030204" pitchFamily="18" charset="0"/>
                      </a:rPr>
                      <m:t>+</m:t>
                    </m:r>
                    <m:sSup>
                      <m:sSupPr>
                        <m:ctrlPr>
                          <a:rPr lang="en-US" altLang="zh-CN" sz="2400" i="1">
                            <a:solidFill>
                              <a:prstClr val="black"/>
                            </a:solidFill>
                            <a:latin typeface="Cambria Math" panose="02040503050406030204" pitchFamily="18" charset="0"/>
                          </a:rPr>
                        </m:ctrlPr>
                      </m:sSupPr>
                      <m:e>
                        <m:r>
                          <a:rPr lang="en-US" altLang="zh-CN" sz="2400" i="1">
                            <a:solidFill>
                              <a:prstClr val="black"/>
                            </a:solidFill>
                            <a:latin typeface="Cambria Math" panose="02040503050406030204" pitchFamily="18" charset="0"/>
                          </a:rPr>
                          <m:t>𝑥</m:t>
                        </m:r>
                      </m:e>
                      <m:sup>
                        <m:r>
                          <a:rPr lang="en-US" altLang="zh-CN" sz="2400" i="1">
                            <a:solidFill>
                              <a:prstClr val="black"/>
                            </a:solidFill>
                            <a:latin typeface="Cambria Math" panose="02040503050406030204" pitchFamily="18" charset="0"/>
                          </a:rPr>
                          <m:t>2</m:t>
                        </m:r>
                      </m:sup>
                    </m:sSup>
                    <m:r>
                      <m:rPr>
                        <m:sty m:val="p"/>
                      </m:rPr>
                      <a:rPr lang="en-US" altLang="zh-CN" sz="2400">
                        <a:solidFill>
                          <a:prstClr val="black"/>
                        </a:solidFill>
                        <a:latin typeface="Cambria Math" panose="02040503050406030204" pitchFamily="18" charset="0"/>
                      </a:rPr>
                      <m:t>d</m:t>
                    </m:r>
                    <m:r>
                      <a:rPr lang="en-US" altLang="zh-CN" sz="2400" i="1">
                        <a:solidFill>
                          <a:prstClr val="black"/>
                        </a:solidFill>
                        <a:latin typeface="Cambria Math" panose="02040503050406030204" pitchFamily="18" charset="0"/>
                      </a:rPr>
                      <m:t>𝑦</m:t>
                    </m:r>
                    <m:r>
                      <a:rPr lang="en-US" altLang="zh-CN" sz="2400" b="0" i="1" smtClean="0">
                        <a:solidFill>
                          <a:prstClr val="black"/>
                        </a:solidFill>
                        <a:latin typeface="Cambria Math" panose="02040503050406030204" pitchFamily="18" charset="0"/>
                      </a:rPr>
                      <m:t>=</m:t>
                    </m:r>
                    <m:nary>
                      <m:naryPr>
                        <m:ctrlPr>
                          <a:rPr lang="en-US" altLang="zh-CN" sz="2400" i="1">
                            <a:solidFill>
                              <a:prstClr val="black"/>
                            </a:solidFill>
                            <a:latin typeface="Cambria Math" panose="02040503050406030204" pitchFamily="18" charset="0"/>
                          </a:rPr>
                        </m:ctrlPr>
                      </m:naryPr>
                      <m:sub>
                        <m:r>
                          <a:rPr lang="en-US" altLang="zh-CN" sz="2400" b="0" i="1" smtClean="0">
                            <a:solidFill>
                              <a:prstClr val="black"/>
                            </a:solidFill>
                            <a:latin typeface="Cambria Math" panose="02040503050406030204" pitchFamily="18" charset="0"/>
                          </a:rPr>
                          <m:t>0</m:t>
                        </m:r>
                      </m:sub>
                      <m:sup>
                        <m:r>
                          <a:rPr lang="en-US" altLang="zh-CN" sz="2400" b="0" i="1" smtClean="0">
                            <a:solidFill>
                              <a:prstClr val="black"/>
                            </a:solidFill>
                            <a:latin typeface="Cambria Math" panose="02040503050406030204" pitchFamily="18" charset="0"/>
                          </a:rPr>
                          <m:t>1</m:t>
                        </m:r>
                      </m:sup>
                      <m:e>
                        <m:d>
                          <m:dPr>
                            <m:ctrlPr>
                              <a:rPr lang="en-US" altLang="zh-CN" sz="2400" i="1" smtClean="0">
                                <a:solidFill>
                                  <a:prstClr val="black"/>
                                </a:solidFill>
                                <a:latin typeface="Cambria Math" panose="02040503050406030204" pitchFamily="18" charset="0"/>
                              </a:rPr>
                            </m:ctrlPr>
                          </m:dPr>
                          <m:e>
                            <m:r>
                              <a:rPr lang="en-US" altLang="zh-CN" sz="2400" i="1">
                                <a:solidFill>
                                  <a:prstClr val="black"/>
                                </a:solidFill>
                                <a:latin typeface="Cambria Math" panose="02040503050406030204" pitchFamily="18" charset="0"/>
                              </a:rPr>
                              <m:t>2</m:t>
                            </m:r>
                            <m:r>
                              <a:rPr lang="en-US" altLang="zh-CN" sz="2400" i="1">
                                <a:solidFill>
                                  <a:prstClr val="black"/>
                                </a:solidFill>
                                <a:latin typeface="Cambria Math" panose="02040503050406030204" pitchFamily="18" charset="0"/>
                              </a:rPr>
                              <m:t>𝑥</m:t>
                            </m:r>
                            <m:sSup>
                              <m:sSupPr>
                                <m:ctrlPr>
                                  <a:rPr lang="en-US" altLang="zh-CN" sz="2400" i="1">
                                    <a:solidFill>
                                      <a:prstClr val="black"/>
                                    </a:solidFill>
                                    <a:latin typeface="Cambria Math" panose="02040503050406030204" pitchFamily="18" charset="0"/>
                                  </a:rPr>
                                </m:ctrlPr>
                              </m:sSupPr>
                              <m:e>
                                <m:r>
                                  <a:rPr lang="en-US" altLang="zh-CN" sz="2400" i="1">
                                    <a:solidFill>
                                      <a:prstClr val="black"/>
                                    </a:solidFill>
                                    <a:latin typeface="Cambria Math" panose="02040503050406030204" pitchFamily="18" charset="0"/>
                                  </a:rPr>
                                  <m:t>𝑥</m:t>
                                </m:r>
                              </m:e>
                              <m:sup>
                                <m:r>
                                  <a:rPr lang="en-US" altLang="zh-CN" sz="2400" i="1">
                                    <a:solidFill>
                                      <a:prstClr val="black"/>
                                    </a:solidFill>
                                    <a:latin typeface="Cambria Math" panose="02040503050406030204" pitchFamily="18" charset="0"/>
                                  </a:rPr>
                                  <m:t>2</m:t>
                                </m:r>
                              </m:sup>
                            </m:sSup>
                            <m:r>
                              <a:rPr lang="en-US" altLang="zh-CN" sz="2400" b="0" i="1" smtClean="0">
                                <a:solidFill>
                                  <a:prstClr val="black"/>
                                </a:solidFill>
                                <a:latin typeface="Cambria Math" panose="02040503050406030204" pitchFamily="18" charset="0"/>
                              </a:rPr>
                              <m:t>,</m:t>
                            </m:r>
                            <m:sSup>
                              <m:sSupPr>
                                <m:ctrlPr>
                                  <a:rPr lang="en-US" altLang="zh-CN" sz="2400" i="1">
                                    <a:solidFill>
                                      <a:prstClr val="black"/>
                                    </a:solidFill>
                                    <a:latin typeface="Cambria Math" panose="02040503050406030204" pitchFamily="18" charset="0"/>
                                  </a:rPr>
                                </m:ctrlPr>
                              </m:sSupPr>
                              <m:e>
                                <m:r>
                                  <a:rPr lang="en-US" altLang="zh-CN" sz="2400" i="1">
                                    <a:solidFill>
                                      <a:prstClr val="black"/>
                                    </a:solidFill>
                                    <a:latin typeface="Cambria Math" panose="02040503050406030204" pitchFamily="18" charset="0"/>
                                  </a:rPr>
                                  <m:t>𝑥</m:t>
                                </m:r>
                              </m:e>
                              <m:sup>
                                <m:r>
                                  <a:rPr lang="en-US" altLang="zh-CN" sz="2400" i="1">
                                    <a:solidFill>
                                      <a:prstClr val="black"/>
                                    </a:solidFill>
                                    <a:latin typeface="Cambria Math" panose="02040503050406030204" pitchFamily="18" charset="0"/>
                                  </a:rPr>
                                  <m:t>2</m:t>
                                </m:r>
                              </m:sup>
                            </m:sSup>
                          </m:e>
                        </m:d>
                        <m:r>
                          <a:rPr lang="en-US" altLang="zh-CN" sz="2400" i="1" smtClean="0">
                            <a:solidFill>
                              <a:prstClr val="black"/>
                            </a:solidFill>
                            <a:latin typeface="Cambria Math" panose="02040503050406030204" pitchFamily="18" charset="0"/>
                            <a:ea typeface="Cambria Math" panose="02040503050406030204" pitchFamily="18" charset="0"/>
                          </a:rPr>
                          <m:t>∙</m:t>
                        </m:r>
                        <m:r>
                          <m:rPr>
                            <m:sty m:val="p"/>
                          </m:rPr>
                          <a:rPr lang="en-US" altLang="zh-CN" sz="2400">
                            <a:solidFill>
                              <a:prstClr val="black"/>
                            </a:solidFill>
                            <a:latin typeface="Cambria Math" panose="02040503050406030204" pitchFamily="18" charset="0"/>
                          </a:rPr>
                          <m:t>d</m:t>
                        </m:r>
                        <m:d>
                          <m:dPr>
                            <m:ctrlPr>
                              <a:rPr lang="en-US" altLang="zh-CN" sz="2400" i="1">
                                <a:solidFill>
                                  <a:prstClr val="black"/>
                                </a:solidFill>
                                <a:latin typeface="Cambria Math" panose="02040503050406030204" pitchFamily="18" charset="0"/>
                              </a:rPr>
                            </m:ctrlPr>
                          </m:dPr>
                          <m:e>
                            <m:r>
                              <a:rPr lang="en-US" altLang="zh-CN" sz="2400" i="1">
                                <a:solidFill>
                                  <a:prstClr val="black"/>
                                </a:solidFill>
                                <a:latin typeface="Cambria Math" panose="02040503050406030204" pitchFamily="18" charset="0"/>
                              </a:rPr>
                              <m:t>𝑥</m:t>
                            </m:r>
                            <m:r>
                              <a:rPr lang="en-US" altLang="zh-CN" sz="2400" i="1">
                                <a:solidFill>
                                  <a:prstClr val="black"/>
                                </a:solidFill>
                                <a:latin typeface="Cambria Math" panose="02040503050406030204" pitchFamily="18" charset="0"/>
                              </a:rPr>
                              <m:t>, </m:t>
                            </m:r>
                            <m:sSup>
                              <m:sSupPr>
                                <m:ctrlPr>
                                  <a:rPr lang="en-US" altLang="zh-CN" sz="2400" i="1">
                                    <a:solidFill>
                                      <a:prstClr val="black"/>
                                    </a:solidFill>
                                    <a:latin typeface="Cambria Math" panose="02040503050406030204" pitchFamily="18" charset="0"/>
                                  </a:rPr>
                                </m:ctrlPr>
                              </m:sSupPr>
                              <m:e>
                                <m:r>
                                  <a:rPr lang="en-US" altLang="zh-CN" sz="2400" i="1">
                                    <a:solidFill>
                                      <a:prstClr val="black"/>
                                    </a:solidFill>
                                    <a:latin typeface="Cambria Math" panose="02040503050406030204" pitchFamily="18" charset="0"/>
                                  </a:rPr>
                                  <m:t>𝑥</m:t>
                                </m:r>
                              </m:e>
                              <m:sup>
                                <m:r>
                                  <a:rPr lang="en-US" altLang="zh-CN" sz="2400" i="1">
                                    <a:solidFill>
                                      <a:prstClr val="black"/>
                                    </a:solidFill>
                                    <a:latin typeface="Cambria Math" panose="02040503050406030204" pitchFamily="18" charset="0"/>
                                  </a:rPr>
                                  <m:t>2</m:t>
                                </m:r>
                              </m:sup>
                            </m:sSup>
                          </m:e>
                        </m:d>
                      </m:e>
                    </m:nary>
                  </m:oMath>
                </a14:m>
                <a:r>
                  <a:rPr lang="zh-CN" altLang="en-US" dirty="0"/>
                  <a:t> </a:t>
                </a:r>
              </a:p>
            </p:txBody>
          </p:sp>
        </mc:Choice>
        <mc:Fallback xmlns="">
          <p:sp>
            <p:nvSpPr>
              <p:cNvPr id="31" name="矩形 30"/>
              <p:cNvSpPr>
                <a:spLocks noRot="1" noChangeAspect="1" noMove="1" noResize="1" noEditPoints="1" noAdjustHandles="1" noChangeArrowheads="1" noChangeShapeType="1" noTextEdit="1"/>
              </p:cNvSpPr>
              <p:nvPr/>
            </p:nvSpPr>
            <p:spPr>
              <a:xfrm>
                <a:off x="2130303" y="4135630"/>
                <a:ext cx="5902129" cy="626646"/>
              </a:xfrm>
              <a:prstGeom prst="rect">
                <a:avLst/>
              </a:prstGeom>
              <a:blipFill>
                <a:blip r:embed="rId4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 name="矩形 31"/>
              <p:cNvSpPr/>
              <p:nvPr/>
            </p:nvSpPr>
            <p:spPr>
              <a:xfrm>
                <a:off x="4561119" y="4684136"/>
                <a:ext cx="2356992" cy="593176"/>
              </a:xfrm>
              <a:prstGeom prst="rect">
                <a:avLst/>
              </a:prstGeom>
            </p:spPr>
            <p:txBody>
              <a:bodyPr wrap="none">
                <a:spAutoFit/>
              </a:bodyPr>
              <a:lstStyle/>
              <a:p>
                <a14:m>
                  <m:oMath xmlns:m="http://schemas.openxmlformats.org/officeDocument/2006/math">
                    <m:r>
                      <a:rPr lang="en-US" altLang="zh-CN" sz="2400" i="1" smtClean="0">
                        <a:solidFill>
                          <a:prstClr val="black"/>
                        </a:solidFill>
                        <a:latin typeface="Cambria Math" panose="02040503050406030204" pitchFamily="18" charset="0"/>
                      </a:rPr>
                      <m:t>=</m:t>
                    </m:r>
                    <m:nary>
                      <m:naryPr>
                        <m:ctrlPr>
                          <a:rPr lang="en-US" altLang="zh-CN" sz="2400" i="1">
                            <a:solidFill>
                              <a:prstClr val="black"/>
                            </a:solidFill>
                            <a:latin typeface="Cambria Math" panose="02040503050406030204" pitchFamily="18" charset="0"/>
                          </a:rPr>
                        </m:ctrlPr>
                      </m:naryPr>
                      <m:sub>
                        <m:r>
                          <a:rPr lang="en-US" altLang="zh-CN" sz="2400" b="0" i="1" smtClean="0">
                            <a:solidFill>
                              <a:prstClr val="black"/>
                            </a:solidFill>
                            <a:latin typeface="Cambria Math" panose="02040503050406030204" pitchFamily="18" charset="0"/>
                          </a:rPr>
                          <m:t>0</m:t>
                        </m:r>
                      </m:sub>
                      <m:sup>
                        <m:r>
                          <a:rPr lang="en-US" altLang="zh-CN" sz="2400" b="0" i="1" smtClean="0">
                            <a:solidFill>
                              <a:prstClr val="black"/>
                            </a:solidFill>
                            <a:latin typeface="Cambria Math" panose="02040503050406030204" pitchFamily="18" charset="0"/>
                          </a:rPr>
                          <m:t>1</m:t>
                        </m:r>
                      </m:sup>
                      <m:e>
                        <m:r>
                          <a:rPr lang="en-US" altLang="zh-CN" sz="2400" b="0" i="1" smtClean="0">
                            <a:solidFill>
                              <a:prstClr val="black"/>
                            </a:solidFill>
                            <a:latin typeface="Cambria Math" panose="02040503050406030204" pitchFamily="18" charset="0"/>
                          </a:rPr>
                          <m:t>4</m:t>
                        </m:r>
                        <m:sSup>
                          <m:sSupPr>
                            <m:ctrlPr>
                              <a:rPr lang="en-US" altLang="zh-CN" sz="2400" i="1">
                                <a:solidFill>
                                  <a:prstClr val="black"/>
                                </a:solidFill>
                                <a:latin typeface="Cambria Math" panose="02040503050406030204" pitchFamily="18" charset="0"/>
                              </a:rPr>
                            </m:ctrlPr>
                          </m:sSupPr>
                          <m:e>
                            <m:r>
                              <a:rPr lang="en-US" altLang="zh-CN" sz="2400" b="0" i="1" smtClean="0">
                                <a:solidFill>
                                  <a:prstClr val="black"/>
                                </a:solidFill>
                                <a:latin typeface="Cambria Math" panose="02040503050406030204" pitchFamily="18" charset="0"/>
                              </a:rPr>
                              <m:t>𝑥</m:t>
                            </m:r>
                          </m:e>
                          <m:sup>
                            <m:r>
                              <a:rPr lang="en-US" altLang="zh-CN" sz="2400" b="0" i="1" smtClean="0">
                                <a:solidFill>
                                  <a:prstClr val="black"/>
                                </a:solidFill>
                                <a:latin typeface="Cambria Math" panose="02040503050406030204" pitchFamily="18" charset="0"/>
                              </a:rPr>
                              <m:t>3</m:t>
                            </m:r>
                          </m:sup>
                        </m:sSup>
                        <m:r>
                          <m:rPr>
                            <m:sty m:val="p"/>
                          </m:rPr>
                          <a:rPr lang="en-US" altLang="zh-CN" sz="2400">
                            <a:solidFill>
                              <a:prstClr val="black"/>
                            </a:solidFill>
                            <a:latin typeface="Cambria Math" panose="02040503050406030204" pitchFamily="18" charset="0"/>
                          </a:rPr>
                          <m:t>d</m:t>
                        </m:r>
                        <m:r>
                          <a:rPr lang="en-US" altLang="zh-CN" sz="2400" b="0" i="1" smtClean="0">
                            <a:solidFill>
                              <a:prstClr val="black"/>
                            </a:solidFill>
                            <a:latin typeface="Cambria Math" panose="02040503050406030204" pitchFamily="18" charset="0"/>
                          </a:rPr>
                          <m:t>𝑥</m:t>
                        </m:r>
                      </m:e>
                    </m:nary>
                    <m:r>
                      <a:rPr lang="en-US" altLang="zh-CN" sz="2400" b="1" i="1" smtClean="0">
                        <a:solidFill>
                          <a:prstClr val="black"/>
                        </a:solidFill>
                        <a:latin typeface="Cambria Math" panose="02040503050406030204" pitchFamily="18" charset="0"/>
                      </a:rPr>
                      <m:t>=</m:t>
                    </m:r>
                    <m:r>
                      <a:rPr lang="en-US" altLang="zh-CN" sz="2400" b="0" i="1" smtClean="0">
                        <a:solidFill>
                          <a:prstClr val="black"/>
                        </a:solidFill>
                        <a:latin typeface="Cambria Math" panose="02040503050406030204" pitchFamily="18" charset="0"/>
                      </a:rPr>
                      <m:t>1</m:t>
                    </m:r>
                  </m:oMath>
                </a14:m>
                <a:r>
                  <a:rPr lang="zh-CN" altLang="en-US" dirty="0"/>
                  <a:t> </a:t>
                </a:r>
              </a:p>
            </p:txBody>
          </p:sp>
        </mc:Choice>
        <mc:Fallback xmlns="">
          <p:sp>
            <p:nvSpPr>
              <p:cNvPr id="32" name="矩形 31"/>
              <p:cNvSpPr>
                <a:spLocks noRot="1" noChangeAspect="1" noMove="1" noResize="1" noEditPoints="1" noAdjustHandles="1" noChangeArrowheads="1" noChangeShapeType="1" noTextEdit="1"/>
              </p:cNvSpPr>
              <p:nvPr/>
            </p:nvSpPr>
            <p:spPr>
              <a:xfrm>
                <a:off x="4561119" y="4684136"/>
                <a:ext cx="2356992" cy="593176"/>
              </a:xfrm>
              <a:prstGeom prst="rect">
                <a:avLst/>
              </a:prstGeom>
              <a:blipFill>
                <a:blip r:embed="rId41"/>
                <a:stretch>
                  <a:fillRect/>
                </a:stretch>
              </a:blipFill>
            </p:spPr>
            <p:txBody>
              <a:bodyPr/>
              <a:lstStyle/>
              <a:p>
                <a:r>
                  <a:rPr lang="zh-CN" altLang="en-US">
                    <a:noFill/>
                  </a:rPr>
                  <a:t> </a:t>
                </a:r>
              </a:p>
            </p:txBody>
          </p:sp>
        </mc:Fallback>
      </mc:AlternateContent>
      <p:sp>
        <p:nvSpPr>
          <p:cNvPr id="33" name="矩形 32"/>
          <p:cNvSpPr/>
          <p:nvPr/>
        </p:nvSpPr>
        <p:spPr>
          <a:xfrm>
            <a:off x="1775593" y="5287208"/>
            <a:ext cx="561372" cy="461665"/>
          </a:xfrm>
          <a:prstGeom prst="rect">
            <a:avLst/>
          </a:prstGeom>
        </p:spPr>
        <p:txBody>
          <a:bodyPr wrap="none">
            <a:spAutoFit/>
          </a:bodyPr>
          <a:lstStyle/>
          <a:p>
            <a:r>
              <a:rPr lang="en-US" altLang="zh-CN" sz="2400" dirty="0">
                <a:solidFill>
                  <a:prstClr val="black"/>
                </a:solidFill>
              </a:rPr>
              <a:t>(3)</a:t>
            </a:r>
            <a:endParaRPr lang="zh-CN" altLang="en-US" sz="2400" dirty="0"/>
          </a:p>
        </p:txBody>
      </p:sp>
      <mc:AlternateContent xmlns:mc="http://schemas.openxmlformats.org/markup-compatibility/2006" xmlns:a14="http://schemas.microsoft.com/office/drawing/2010/main">
        <mc:Choice Requires="a14">
          <p:sp>
            <p:nvSpPr>
              <p:cNvPr id="34" name="矩形 33"/>
              <p:cNvSpPr/>
              <p:nvPr/>
            </p:nvSpPr>
            <p:spPr>
              <a:xfrm>
                <a:off x="2179357" y="5169091"/>
                <a:ext cx="8356134" cy="626646"/>
              </a:xfrm>
              <a:prstGeom prst="rect">
                <a:avLst/>
              </a:prstGeom>
            </p:spPr>
            <p:txBody>
              <a:bodyPr wrap="none">
                <a:spAutoFit/>
              </a:bodyPr>
              <a:lstStyle/>
              <a:p>
                <a14:m>
                  <m:oMath xmlns:m="http://schemas.openxmlformats.org/officeDocument/2006/math">
                    <m:nary>
                      <m:naryPr>
                        <m:ctrlPr>
                          <a:rPr lang="en-US" altLang="zh-CN" sz="2400" i="1" smtClean="0">
                            <a:solidFill>
                              <a:prstClr val="black"/>
                            </a:solidFill>
                            <a:latin typeface="Cambria Math" panose="02040503050406030204" pitchFamily="18" charset="0"/>
                          </a:rPr>
                        </m:ctrlPr>
                      </m:naryPr>
                      <m:sub>
                        <m:r>
                          <m:rPr>
                            <m:brk m:alnAt="23"/>
                          </m:rPr>
                          <a:rPr lang="en-US" altLang="zh-CN" sz="2400" i="1">
                            <a:solidFill>
                              <a:prstClr val="black"/>
                            </a:solidFill>
                            <a:latin typeface="Cambria Math" panose="02040503050406030204" pitchFamily="18" charset="0"/>
                          </a:rPr>
                          <m:t>𝐿</m:t>
                        </m:r>
                      </m:sub>
                      <m:sup/>
                      <m:e>
                        <m:r>
                          <a:rPr lang="en-US" altLang="zh-CN" sz="2400" i="1">
                            <a:solidFill>
                              <a:prstClr val="black"/>
                            </a:solidFill>
                            <a:latin typeface="Cambria Math" panose="02040503050406030204" pitchFamily="18" charset="0"/>
                          </a:rPr>
                          <m:t>2</m:t>
                        </m:r>
                        <m:r>
                          <a:rPr lang="en-US" altLang="zh-CN" sz="2400" i="1">
                            <a:solidFill>
                              <a:prstClr val="black"/>
                            </a:solidFill>
                            <a:latin typeface="Cambria Math" panose="02040503050406030204" pitchFamily="18" charset="0"/>
                          </a:rPr>
                          <m:t>𝑥𝑦</m:t>
                        </m:r>
                        <m:r>
                          <m:rPr>
                            <m:sty m:val="p"/>
                          </m:rPr>
                          <a:rPr lang="en-US" altLang="zh-CN" sz="2400">
                            <a:solidFill>
                              <a:prstClr val="black"/>
                            </a:solidFill>
                            <a:latin typeface="Cambria Math" panose="02040503050406030204" pitchFamily="18" charset="0"/>
                          </a:rPr>
                          <m:t>d</m:t>
                        </m:r>
                        <m:r>
                          <a:rPr lang="en-US" altLang="zh-CN" sz="2400" i="1">
                            <a:solidFill>
                              <a:prstClr val="black"/>
                            </a:solidFill>
                            <a:latin typeface="Cambria Math" panose="02040503050406030204" pitchFamily="18" charset="0"/>
                          </a:rPr>
                          <m:t>𝑥</m:t>
                        </m:r>
                      </m:e>
                    </m:nary>
                    <m:r>
                      <a:rPr lang="en-US" altLang="zh-CN" sz="2400" i="1">
                        <a:solidFill>
                          <a:prstClr val="black"/>
                        </a:solidFill>
                        <a:latin typeface="Cambria Math" panose="02040503050406030204" pitchFamily="18" charset="0"/>
                      </a:rPr>
                      <m:t>+</m:t>
                    </m:r>
                    <m:sSup>
                      <m:sSupPr>
                        <m:ctrlPr>
                          <a:rPr lang="en-US" altLang="zh-CN" sz="2400" i="1">
                            <a:solidFill>
                              <a:prstClr val="black"/>
                            </a:solidFill>
                            <a:latin typeface="Cambria Math" panose="02040503050406030204" pitchFamily="18" charset="0"/>
                          </a:rPr>
                        </m:ctrlPr>
                      </m:sSupPr>
                      <m:e>
                        <m:r>
                          <a:rPr lang="en-US" altLang="zh-CN" sz="2400" i="1">
                            <a:solidFill>
                              <a:prstClr val="black"/>
                            </a:solidFill>
                            <a:latin typeface="Cambria Math" panose="02040503050406030204" pitchFamily="18" charset="0"/>
                          </a:rPr>
                          <m:t>𝑥</m:t>
                        </m:r>
                      </m:e>
                      <m:sup>
                        <m:r>
                          <a:rPr lang="en-US" altLang="zh-CN" sz="2400" i="1">
                            <a:solidFill>
                              <a:prstClr val="black"/>
                            </a:solidFill>
                            <a:latin typeface="Cambria Math" panose="02040503050406030204" pitchFamily="18" charset="0"/>
                          </a:rPr>
                          <m:t>2</m:t>
                        </m:r>
                      </m:sup>
                    </m:sSup>
                    <m:r>
                      <m:rPr>
                        <m:sty m:val="p"/>
                      </m:rPr>
                      <a:rPr lang="en-US" altLang="zh-CN" sz="2400">
                        <a:solidFill>
                          <a:prstClr val="black"/>
                        </a:solidFill>
                        <a:latin typeface="Cambria Math" panose="02040503050406030204" pitchFamily="18" charset="0"/>
                      </a:rPr>
                      <m:t>d</m:t>
                    </m:r>
                    <m:r>
                      <a:rPr lang="en-US" altLang="zh-CN" sz="2400" i="1">
                        <a:solidFill>
                          <a:prstClr val="black"/>
                        </a:solidFill>
                        <a:latin typeface="Cambria Math" panose="02040503050406030204" pitchFamily="18" charset="0"/>
                      </a:rPr>
                      <m:t>𝑦</m:t>
                    </m:r>
                    <m:r>
                      <a:rPr lang="en-US" altLang="zh-CN" sz="2400" b="0" i="1" smtClean="0">
                        <a:solidFill>
                          <a:prstClr val="black"/>
                        </a:solidFill>
                        <a:latin typeface="Cambria Math" panose="02040503050406030204" pitchFamily="18" charset="0"/>
                      </a:rPr>
                      <m:t>=</m:t>
                    </m:r>
                    <m:nary>
                      <m:naryPr>
                        <m:ctrlPr>
                          <a:rPr lang="en-US" altLang="zh-CN" sz="2400" i="1">
                            <a:solidFill>
                              <a:prstClr val="black"/>
                            </a:solidFill>
                            <a:latin typeface="Cambria Math" panose="02040503050406030204" pitchFamily="18" charset="0"/>
                          </a:rPr>
                        </m:ctrlPr>
                      </m:naryPr>
                      <m:sub>
                        <m:r>
                          <a:rPr lang="en-US" altLang="zh-CN" sz="2400" b="0" i="1" smtClean="0">
                            <a:solidFill>
                              <a:prstClr val="black"/>
                            </a:solidFill>
                            <a:latin typeface="Cambria Math" panose="02040503050406030204" pitchFamily="18" charset="0"/>
                          </a:rPr>
                          <m:t>0</m:t>
                        </m:r>
                      </m:sub>
                      <m:sup>
                        <m:r>
                          <a:rPr lang="en-US" altLang="zh-CN" sz="2400" b="0" i="1" smtClean="0">
                            <a:solidFill>
                              <a:prstClr val="black"/>
                            </a:solidFill>
                            <a:latin typeface="Cambria Math" panose="02040503050406030204" pitchFamily="18" charset="0"/>
                          </a:rPr>
                          <m:t>1</m:t>
                        </m:r>
                      </m:sup>
                      <m:e>
                        <m:d>
                          <m:dPr>
                            <m:ctrlPr>
                              <a:rPr lang="en-US" altLang="zh-CN" sz="2400" i="1" smtClean="0">
                                <a:solidFill>
                                  <a:prstClr val="black"/>
                                </a:solidFill>
                                <a:latin typeface="Cambria Math" panose="02040503050406030204" pitchFamily="18" charset="0"/>
                              </a:rPr>
                            </m:ctrlPr>
                          </m:dPr>
                          <m:e>
                            <m:r>
                              <a:rPr lang="en-US" altLang="zh-CN" sz="2400" b="0" i="1" smtClean="0">
                                <a:solidFill>
                                  <a:prstClr val="black"/>
                                </a:solidFill>
                                <a:latin typeface="Cambria Math" panose="02040503050406030204" pitchFamily="18" charset="0"/>
                              </a:rPr>
                              <m:t>0,</m:t>
                            </m:r>
                            <m:sSup>
                              <m:sSupPr>
                                <m:ctrlPr>
                                  <a:rPr lang="en-US" altLang="zh-CN" sz="2400" i="1">
                                    <a:solidFill>
                                      <a:prstClr val="black"/>
                                    </a:solidFill>
                                    <a:latin typeface="Cambria Math" panose="02040503050406030204" pitchFamily="18" charset="0"/>
                                  </a:rPr>
                                </m:ctrlPr>
                              </m:sSupPr>
                              <m:e>
                                <m:r>
                                  <a:rPr lang="en-US" altLang="zh-CN" sz="2400" i="1">
                                    <a:solidFill>
                                      <a:prstClr val="black"/>
                                    </a:solidFill>
                                    <a:latin typeface="Cambria Math" panose="02040503050406030204" pitchFamily="18" charset="0"/>
                                  </a:rPr>
                                  <m:t>𝑥</m:t>
                                </m:r>
                              </m:e>
                              <m:sup>
                                <m:r>
                                  <a:rPr lang="en-US" altLang="zh-CN" sz="2400" i="1">
                                    <a:solidFill>
                                      <a:prstClr val="black"/>
                                    </a:solidFill>
                                    <a:latin typeface="Cambria Math" panose="02040503050406030204" pitchFamily="18" charset="0"/>
                                  </a:rPr>
                                  <m:t>2</m:t>
                                </m:r>
                              </m:sup>
                            </m:sSup>
                          </m:e>
                        </m:d>
                        <m:r>
                          <a:rPr lang="en-US" altLang="zh-CN" sz="2400" i="1" smtClean="0">
                            <a:solidFill>
                              <a:prstClr val="black"/>
                            </a:solidFill>
                            <a:latin typeface="Cambria Math" panose="02040503050406030204" pitchFamily="18" charset="0"/>
                            <a:ea typeface="Cambria Math" panose="02040503050406030204" pitchFamily="18" charset="0"/>
                          </a:rPr>
                          <m:t>∙</m:t>
                        </m:r>
                        <m:r>
                          <m:rPr>
                            <m:sty m:val="p"/>
                          </m:rPr>
                          <a:rPr lang="en-US" altLang="zh-CN" sz="2400">
                            <a:solidFill>
                              <a:prstClr val="black"/>
                            </a:solidFill>
                            <a:latin typeface="Cambria Math" panose="02040503050406030204" pitchFamily="18" charset="0"/>
                          </a:rPr>
                          <m:t>d</m:t>
                        </m:r>
                        <m:d>
                          <m:dPr>
                            <m:ctrlPr>
                              <a:rPr lang="en-US" altLang="zh-CN" sz="2400" i="1">
                                <a:solidFill>
                                  <a:prstClr val="black"/>
                                </a:solidFill>
                                <a:latin typeface="Cambria Math" panose="02040503050406030204" pitchFamily="18" charset="0"/>
                              </a:rPr>
                            </m:ctrlPr>
                          </m:dPr>
                          <m:e>
                            <m:r>
                              <a:rPr lang="en-US" altLang="zh-CN" sz="2400" i="1">
                                <a:solidFill>
                                  <a:prstClr val="black"/>
                                </a:solidFill>
                                <a:latin typeface="Cambria Math" panose="02040503050406030204" pitchFamily="18" charset="0"/>
                              </a:rPr>
                              <m:t>𝑥</m:t>
                            </m:r>
                            <m:r>
                              <a:rPr lang="en-US" altLang="zh-CN" sz="2400" i="1">
                                <a:solidFill>
                                  <a:prstClr val="black"/>
                                </a:solidFill>
                                <a:latin typeface="Cambria Math" panose="02040503050406030204" pitchFamily="18" charset="0"/>
                              </a:rPr>
                              <m:t>, 0</m:t>
                            </m:r>
                          </m:e>
                        </m:d>
                        <m:r>
                          <a:rPr lang="en-US" altLang="zh-CN" sz="2400" b="0" i="1" smtClean="0">
                            <a:solidFill>
                              <a:prstClr val="black"/>
                            </a:solidFill>
                            <a:latin typeface="Cambria Math" panose="02040503050406030204" pitchFamily="18" charset="0"/>
                          </a:rPr>
                          <m:t>+</m:t>
                        </m:r>
                      </m:e>
                    </m:nary>
                    <m:nary>
                      <m:naryPr>
                        <m:ctrlPr>
                          <a:rPr lang="en-US" altLang="zh-CN" sz="2400" i="1">
                            <a:solidFill>
                              <a:prstClr val="black"/>
                            </a:solidFill>
                            <a:latin typeface="Cambria Math" panose="02040503050406030204" pitchFamily="18" charset="0"/>
                          </a:rPr>
                        </m:ctrlPr>
                      </m:naryPr>
                      <m:sub>
                        <m:r>
                          <a:rPr lang="en-US" altLang="zh-CN" sz="2400" i="1">
                            <a:solidFill>
                              <a:prstClr val="black"/>
                            </a:solidFill>
                            <a:latin typeface="Cambria Math" panose="02040503050406030204" pitchFamily="18" charset="0"/>
                          </a:rPr>
                          <m:t>0</m:t>
                        </m:r>
                      </m:sub>
                      <m:sup>
                        <m:r>
                          <a:rPr lang="en-US" altLang="zh-CN" sz="2400" i="1">
                            <a:solidFill>
                              <a:prstClr val="black"/>
                            </a:solidFill>
                            <a:latin typeface="Cambria Math" panose="02040503050406030204" pitchFamily="18" charset="0"/>
                          </a:rPr>
                          <m:t>1</m:t>
                        </m:r>
                      </m:sup>
                      <m:e>
                        <m:d>
                          <m:dPr>
                            <m:ctrlPr>
                              <a:rPr lang="en-US" altLang="zh-CN" sz="2400" i="1">
                                <a:solidFill>
                                  <a:prstClr val="black"/>
                                </a:solidFill>
                                <a:latin typeface="Cambria Math" panose="02040503050406030204" pitchFamily="18" charset="0"/>
                              </a:rPr>
                            </m:ctrlPr>
                          </m:dPr>
                          <m:e>
                            <m:r>
                              <a:rPr lang="en-US" altLang="zh-CN" sz="2400" b="0" i="1" smtClean="0">
                                <a:solidFill>
                                  <a:prstClr val="black"/>
                                </a:solidFill>
                                <a:latin typeface="Cambria Math" panose="02040503050406030204" pitchFamily="18" charset="0"/>
                              </a:rPr>
                              <m:t>2</m:t>
                            </m:r>
                            <m:r>
                              <a:rPr lang="en-US" altLang="zh-CN" sz="2400" b="0" i="1" smtClean="0">
                                <a:solidFill>
                                  <a:prstClr val="black"/>
                                </a:solidFill>
                                <a:latin typeface="Cambria Math" panose="02040503050406030204" pitchFamily="18" charset="0"/>
                              </a:rPr>
                              <m:t>𝑦</m:t>
                            </m:r>
                            <m:r>
                              <a:rPr lang="en-US" altLang="zh-CN" sz="2400" i="1">
                                <a:solidFill>
                                  <a:prstClr val="black"/>
                                </a:solidFill>
                                <a:latin typeface="Cambria Math" panose="02040503050406030204" pitchFamily="18" charset="0"/>
                              </a:rPr>
                              <m:t>,</m:t>
                            </m:r>
                            <m:sSup>
                              <m:sSupPr>
                                <m:ctrlPr>
                                  <a:rPr lang="en-US" altLang="zh-CN" sz="2400" i="1">
                                    <a:solidFill>
                                      <a:prstClr val="black"/>
                                    </a:solidFill>
                                    <a:latin typeface="Cambria Math" panose="02040503050406030204" pitchFamily="18" charset="0"/>
                                  </a:rPr>
                                </m:ctrlPr>
                              </m:sSupPr>
                              <m:e>
                                <m:r>
                                  <a:rPr lang="en-US" altLang="zh-CN" sz="2400" b="0" i="1" smtClean="0">
                                    <a:solidFill>
                                      <a:prstClr val="black"/>
                                    </a:solidFill>
                                    <a:latin typeface="Cambria Math" panose="02040503050406030204" pitchFamily="18" charset="0"/>
                                  </a:rPr>
                                  <m:t>1</m:t>
                                </m:r>
                              </m:e>
                              <m:sup>
                                <m:r>
                                  <a:rPr lang="en-US" altLang="zh-CN" sz="2400" i="1">
                                    <a:solidFill>
                                      <a:prstClr val="black"/>
                                    </a:solidFill>
                                    <a:latin typeface="Cambria Math" panose="02040503050406030204" pitchFamily="18" charset="0"/>
                                  </a:rPr>
                                  <m:t>2</m:t>
                                </m:r>
                              </m:sup>
                            </m:sSup>
                          </m:e>
                        </m:d>
                        <m:r>
                          <a:rPr lang="en-US" altLang="zh-CN" sz="2400" i="1">
                            <a:solidFill>
                              <a:prstClr val="black"/>
                            </a:solidFill>
                            <a:latin typeface="Cambria Math" panose="02040503050406030204" pitchFamily="18" charset="0"/>
                            <a:ea typeface="Cambria Math" panose="02040503050406030204" pitchFamily="18" charset="0"/>
                          </a:rPr>
                          <m:t>∙</m:t>
                        </m:r>
                        <m:r>
                          <m:rPr>
                            <m:sty m:val="p"/>
                          </m:rPr>
                          <a:rPr lang="en-US" altLang="zh-CN" sz="2400">
                            <a:solidFill>
                              <a:prstClr val="black"/>
                            </a:solidFill>
                            <a:latin typeface="Cambria Math" panose="02040503050406030204" pitchFamily="18" charset="0"/>
                          </a:rPr>
                          <m:t>d</m:t>
                        </m:r>
                        <m:d>
                          <m:dPr>
                            <m:ctrlPr>
                              <a:rPr lang="en-US" altLang="zh-CN" sz="2400" i="1">
                                <a:solidFill>
                                  <a:prstClr val="black"/>
                                </a:solidFill>
                                <a:latin typeface="Cambria Math" panose="02040503050406030204" pitchFamily="18" charset="0"/>
                              </a:rPr>
                            </m:ctrlPr>
                          </m:dPr>
                          <m:e>
                            <m:r>
                              <a:rPr lang="en-US" altLang="zh-CN" sz="2400" b="0" i="1" smtClean="0">
                                <a:solidFill>
                                  <a:prstClr val="black"/>
                                </a:solidFill>
                                <a:latin typeface="Cambria Math" panose="02040503050406030204" pitchFamily="18" charset="0"/>
                              </a:rPr>
                              <m:t>1</m:t>
                            </m:r>
                            <m:r>
                              <a:rPr lang="en-US" altLang="zh-CN" sz="2400" i="1">
                                <a:solidFill>
                                  <a:prstClr val="black"/>
                                </a:solidFill>
                                <a:latin typeface="Cambria Math" panose="02040503050406030204" pitchFamily="18" charset="0"/>
                              </a:rPr>
                              <m:t>, </m:t>
                            </m:r>
                            <m:r>
                              <a:rPr lang="en-US" altLang="zh-CN" sz="2400" b="0" i="1" smtClean="0">
                                <a:solidFill>
                                  <a:prstClr val="black"/>
                                </a:solidFill>
                                <a:latin typeface="Cambria Math" panose="02040503050406030204" pitchFamily="18" charset="0"/>
                              </a:rPr>
                              <m:t>𝑦</m:t>
                            </m:r>
                          </m:e>
                        </m:d>
                      </m:e>
                    </m:nary>
                  </m:oMath>
                </a14:m>
                <a:r>
                  <a:rPr lang="zh-CN" altLang="en-US" dirty="0"/>
                  <a:t> </a:t>
                </a:r>
              </a:p>
            </p:txBody>
          </p:sp>
        </mc:Choice>
        <mc:Fallback xmlns="">
          <p:sp>
            <p:nvSpPr>
              <p:cNvPr id="34" name="矩形 33"/>
              <p:cNvSpPr>
                <a:spLocks noRot="1" noChangeAspect="1" noMove="1" noResize="1" noEditPoints="1" noAdjustHandles="1" noChangeArrowheads="1" noChangeShapeType="1" noTextEdit="1"/>
              </p:cNvSpPr>
              <p:nvPr/>
            </p:nvSpPr>
            <p:spPr>
              <a:xfrm>
                <a:off x="2179357" y="5169091"/>
                <a:ext cx="8356134" cy="626646"/>
              </a:xfrm>
              <a:prstGeom prst="rect">
                <a:avLst/>
              </a:prstGeom>
              <a:blipFill>
                <a:blip r:embed="rId4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5" name="矩形 34"/>
              <p:cNvSpPr/>
              <p:nvPr/>
            </p:nvSpPr>
            <p:spPr>
              <a:xfrm>
                <a:off x="4734993" y="5736573"/>
                <a:ext cx="1843518" cy="593176"/>
              </a:xfrm>
              <a:prstGeom prst="rect">
                <a:avLst/>
              </a:prstGeom>
            </p:spPr>
            <p:txBody>
              <a:bodyPr wrap="none">
                <a:spAutoFit/>
              </a:bodyPr>
              <a:lstStyle/>
              <a:p>
                <a14:m>
                  <m:oMath xmlns:m="http://schemas.openxmlformats.org/officeDocument/2006/math">
                    <m:r>
                      <a:rPr lang="en-US" altLang="zh-CN" sz="2400" i="1" smtClean="0">
                        <a:solidFill>
                          <a:prstClr val="black"/>
                        </a:solidFill>
                        <a:latin typeface="Cambria Math" panose="02040503050406030204" pitchFamily="18" charset="0"/>
                      </a:rPr>
                      <m:t>=</m:t>
                    </m:r>
                    <m:nary>
                      <m:naryPr>
                        <m:ctrlPr>
                          <a:rPr lang="en-US" altLang="zh-CN" sz="2400" i="1">
                            <a:solidFill>
                              <a:prstClr val="black"/>
                            </a:solidFill>
                            <a:latin typeface="Cambria Math" panose="02040503050406030204" pitchFamily="18" charset="0"/>
                          </a:rPr>
                        </m:ctrlPr>
                      </m:naryPr>
                      <m:sub>
                        <m:r>
                          <a:rPr lang="en-US" altLang="zh-CN" sz="2400" i="1">
                            <a:solidFill>
                              <a:prstClr val="black"/>
                            </a:solidFill>
                            <a:latin typeface="Cambria Math" panose="02040503050406030204" pitchFamily="18" charset="0"/>
                          </a:rPr>
                          <m:t>0</m:t>
                        </m:r>
                      </m:sub>
                      <m:sup>
                        <m:r>
                          <a:rPr lang="en-US" altLang="zh-CN" sz="2400" i="1">
                            <a:solidFill>
                              <a:prstClr val="black"/>
                            </a:solidFill>
                            <a:latin typeface="Cambria Math" panose="02040503050406030204" pitchFamily="18" charset="0"/>
                          </a:rPr>
                          <m:t>1</m:t>
                        </m:r>
                      </m:sup>
                      <m:e>
                        <m:r>
                          <m:rPr>
                            <m:sty m:val="p"/>
                          </m:rPr>
                          <a:rPr lang="en-US" altLang="zh-CN" sz="2400">
                            <a:solidFill>
                              <a:prstClr val="black"/>
                            </a:solidFill>
                            <a:latin typeface="Cambria Math" panose="02040503050406030204" pitchFamily="18" charset="0"/>
                          </a:rPr>
                          <m:t>d</m:t>
                        </m:r>
                        <m:r>
                          <a:rPr lang="en-US" altLang="zh-CN" sz="2400" i="1">
                            <a:solidFill>
                              <a:prstClr val="black"/>
                            </a:solidFill>
                            <a:latin typeface="Cambria Math" panose="02040503050406030204" pitchFamily="18" charset="0"/>
                          </a:rPr>
                          <m:t>𝑦</m:t>
                        </m:r>
                      </m:e>
                    </m:nary>
                    <m:r>
                      <a:rPr lang="en-US" altLang="zh-CN" sz="2400" b="0" i="1" smtClean="0">
                        <a:solidFill>
                          <a:prstClr val="black"/>
                        </a:solidFill>
                        <a:latin typeface="Cambria Math" panose="02040503050406030204" pitchFamily="18" charset="0"/>
                      </a:rPr>
                      <m:t>=1</m:t>
                    </m:r>
                  </m:oMath>
                </a14:m>
                <a:r>
                  <a:rPr lang="zh-CN" altLang="en-US" dirty="0"/>
                  <a:t> </a:t>
                </a:r>
              </a:p>
            </p:txBody>
          </p:sp>
        </mc:Choice>
        <mc:Fallback xmlns="">
          <p:sp>
            <p:nvSpPr>
              <p:cNvPr id="35" name="矩形 34"/>
              <p:cNvSpPr>
                <a:spLocks noRot="1" noChangeAspect="1" noMove="1" noResize="1" noEditPoints="1" noAdjustHandles="1" noChangeArrowheads="1" noChangeShapeType="1" noTextEdit="1"/>
              </p:cNvSpPr>
              <p:nvPr/>
            </p:nvSpPr>
            <p:spPr>
              <a:xfrm>
                <a:off x="4734993" y="5736573"/>
                <a:ext cx="1843518" cy="593176"/>
              </a:xfrm>
              <a:prstGeom prst="rect">
                <a:avLst/>
              </a:prstGeom>
              <a:blipFill>
                <a:blip r:embed="rId4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180880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left)">
                                      <p:cBhvr>
                                        <p:cTn id="11" dur="500"/>
                                        <p:tgtEl>
                                          <p:spTgt spid="7"/>
                                        </p:tgtEl>
                                      </p:cBhvr>
                                    </p:animEffect>
                                  </p:childTnLst>
                                </p:cTn>
                              </p:par>
                            </p:childTnLst>
                          </p:cTn>
                        </p:par>
                        <p:par>
                          <p:cTn id="12" fill="hold">
                            <p:stCondLst>
                              <p:cond delay="1000"/>
                            </p:stCondLst>
                            <p:childTnLst>
                              <p:par>
                                <p:cTn id="13" presetID="22" presetClass="entr" presetSubtype="4" fill="hold" nodeType="after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wipe(down)">
                                      <p:cBhvr>
                                        <p:cTn id="15" dur="500"/>
                                        <p:tgtEl>
                                          <p:spTgt spid="13"/>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nodeType="click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wipe(down)">
                                      <p:cBhvr>
                                        <p:cTn id="20" dur="500"/>
                                        <p:tgtEl>
                                          <p:spTgt spid="19"/>
                                        </p:tgtEl>
                                      </p:cBhvr>
                                    </p:animEffect>
                                  </p:childTnLst>
                                </p:cTn>
                              </p:par>
                            </p:childTnLst>
                          </p:cTn>
                        </p:par>
                        <p:par>
                          <p:cTn id="21" fill="hold">
                            <p:stCondLst>
                              <p:cond delay="500"/>
                            </p:stCondLst>
                            <p:childTnLst>
                              <p:par>
                                <p:cTn id="22" presetID="10" presetClass="entr" presetSubtype="0" fill="hold" grpId="0" nodeType="after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childTnLst>
                          </p:cTn>
                        </p:par>
                        <p:par>
                          <p:cTn id="25" fill="hold">
                            <p:stCondLst>
                              <p:cond delay="1000"/>
                            </p:stCondLst>
                            <p:childTnLst>
                              <p:par>
                                <p:cTn id="26" presetID="10" presetClass="entr" presetSubtype="0" fill="hold" grpId="0" nodeType="afterEffect">
                                  <p:stCondLst>
                                    <p:cond delay="0"/>
                                  </p:stCondLst>
                                  <p:childTnLst>
                                    <p:set>
                                      <p:cBhvr>
                                        <p:cTn id="27" dur="1" fill="hold">
                                          <p:stCondLst>
                                            <p:cond delay="0"/>
                                          </p:stCondLst>
                                        </p:cTn>
                                        <p:tgtEl>
                                          <p:spTgt spid="27"/>
                                        </p:tgtEl>
                                        <p:attrNameLst>
                                          <p:attrName>style.visibility</p:attrName>
                                        </p:attrNameLst>
                                      </p:cBhvr>
                                      <p:to>
                                        <p:strVal val="visible"/>
                                      </p:to>
                                    </p:set>
                                    <p:animEffect transition="in" filter="fade">
                                      <p:cBhvr>
                                        <p:cTn id="28" dur="500"/>
                                        <p:tgtEl>
                                          <p:spTgt spid="27"/>
                                        </p:tgtEl>
                                      </p:cBhvr>
                                    </p:animEffect>
                                  </p:childTnLst>
                                </p:cTn>
                              </p:par>
                            </p:childTnLst>
                          </p:cTn>
                        </p:par>
                        <p:par>
                          <p:cTn id="29" fill="hold">
                            <p:stCondLst>
                              <p:cond delay="1500"/>
                            </p:stCondLst>
                            <p:childTnLst>
                              <p:par>
                                <p:cTn id="30" presetID="10" presetClass="entr" presetSubtype="0" fill="hold" grpId="0" nodeType="afterEffect">
                                  <p:stCondLst>
                                    <p:cond delay="0"/>
                                  </p:stCondLst>
                                  <p:childTnLst>
                                    <p:set>
                                      <p:cBhvr>
                                        <p:cTn id="31" dur="1" fill="hold">
                                          <p:stCondLst>
                                            <p:cond delay="0"/>
                                          </p:stCondLst>
                                        </p:cTn>
                                        <p:tgtEl>
                                          <p:spTgt spid="28"/>
                                        </p:tgtEl>
                                        <p:attrNameLst>
                                          <p:attrName>style.visibility</p:attrName>
                                        </p:attrNameLst>
                                      </p:cBhvr>
                                      <p:to>
                                        <p:strVal val="visible"/>
                                      </p:to>
                                    </p:set>
                                    <p:animEffect transition="in" filter="fade">
                                      <p:cBhvr>
                                        <p:cTn id="32" dur="500"/>
                                        <p:tgtEl>
                                          <p:spTgt spid="28"/>
                                        </p:tgtEl>
                                      </p:cBhvr>
                                    </p:animEffect>
                                  </p:childTnLst>
                                </p:cTn>
                              </p:par>
                            </p:childTnLst>
                          </p:cTn>
                        </p:par>
                        <p:par>
                          <p:cTn id="33" fill="hold">
                            <p:stCondLst>
                              <p:cond delay="2000"/>
                            </p:stCondLst>
                            <p:childTnLst>
                              <p:par>
                                <p:cTn id="34" presetID="10" presetClass="entr" presetSubtype="0" fill="hold" grpId="0" nodeType="afterEffect">
                                  <p:stCondLst>
                                    <p:cond delay="0"/>
                                  </p:stCondLst>
                                  <p:childTnLst>
                                    <p:set>
                                      <p:cBhvr>
                                        <p:cTn id="35" dur="1" fill="hold">
                                          <p:stCondLst>
                                            <p:cond delay="0"/>
                                          </p:stCondLst>
                                        </p:cTn>
                                        <p:tgtEl>
                                          <p:spTgt spid="29"/>
                                        </p:tgtEl>
                                        <p:attrNameLst>
                                          <p:attrName>style.visibility</p:attrName>
                                        </p:attrNameLst>
                                      </p:cBhvr>
                                      <p:to>
                                        <p:strVal val="visible"/>
                                      </p:to>
                                    </p:set>
                                    <p:animEffect transition="in" filter="fade">
                                      <p:cBhvr>
                                        <p:cTn id="36" dur="500"/>
                                        <p:tgtEl>
                                          <p:spTgt spid="29"/>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4" fill="hold" nodeType="clickEffect">
                                  <p:stCondLst>
                                    <p:cond delay="0"/>
                                  </p:stCondLst>
                                  <p:childTnLst>
                                    <p:set>
                                      <p:cBhvr>
                                        <p:cTn id="40" dur="1" fill="hold">
                                          <p:stCondLst>
                                            <p:cond delay="0"/>
                                          </p:stCondLst>
                                        </p:cTn>
                                        <p:tgtEl>
                                          <p:spTgt spid="23"/>
                                        </p:tgtEl>
                                        <p:attrNameLst>
                                          <p:attrName>style.visibility</p:attrName>
                                        </p:attrNameLst>
                                      </p:cBhvr>
                                      <p:to>
                                        <p:strVal val="visible"/>
                                      </p:to>
                                    </p:set>
                                    <p:animEffect transition="in" filter="wipe(down)">
                                      <p:cBhvr>
                                        <p:cTn id="41" dur="500"/>
                                        <p:tgtEl>
                                          <p:spTgt spid="23"/>
                                        </p:tgtEl>
                                      </p:cBhvr>
                                    </p:animEffect>
                                  </p:childTnLst>
                                </p:cTn>
                              </p:par>
                            </p:childTnLst>
                          </p:cTn>
                        </p:par>
                        <p:par>
                          <p:cTn id="42" fill="hold">
                            <p:stCondLst>
                              <p:cond delay="500"/>
                            </p:stCondLst>
                            <p:childTnLst>
                              <p:par>
                                <p:cTn id="43" presetID="10" presetClass="entr" presetSubtype="0" fill="hold" grpId="0" nodeType="afterEffect">
                                  <p:stCondLst>
                                    <p:cond delay="0"/>
                                  </p:stCondLst>
                                  <p:childTnLst>
                                    <p:set>
                                      <p:cBhvr>
                                        <p:cTn id="44" dur="1" fill="hold">
                                          <p:stCondLst>
                                            <p:cond delay="0"/>
                                          </p:stCondLst>
                                        </p:cTn>
                                        <p:tgtEl>
                                          <p:spTgt spid="30"/>
                                        </p:tgtEl>
                                        <p:attrNameLst>
                                          <p:attrName>style.visibility</p:attrName>
                                        </p:attrNameLst>
                                      </p:cBhvr>
                                      <p:to>
                                        <p:strVal val="visible"/>
                                      </p:to>
                                    </p:set>
                                    <p:animEffect transition="in" filter="fade">
                                      <p:cBhvr>
                                        <p:cTn id="45" dur="500"/>
                                        <p:tgtEl>
                                          <p:spTgt spid="30"/>
                                        </p:tgtEl>
                                      </p:cBhvr>
                                    </p:animEffect>
                                  </p:childTnLst>
                                </p:cTn>
                              </p:par>
                            </p:childTnLst>
                          </p:cTn>
                        </p:par>
                        <p:par>
                          <p:cTn id="46" fill="hold">
                            <p:stCondLst>
                              <p:cond delay="1000"/>
                            </p:stCondLst>
                            <p:childTnLst>
                              <p:par>
                                <p:cTn id="47" presetID="10" presetClass="entr" presetSubtype="0" fill="hold" grpId="0" nodeType="afterEffect">
                                  <p:stCondLst>
                                    <p:cond delay="0"/>
                                  </p:stCondLst>
                                  <p:childTnLst>
                                    <p:set>
                                      <p:cBhvr>
                                        <p:cTn id="48" dur="1" fill="hold">
                                          <p:stCondLst>
                                            <p:cond delay="0"/>
                                          </p:stCondLst>
                                        </p:cTn>
                                        <p:tgtEl>
                                          <p:spTgt spid="31"/>
                                        </p:tgtEl>
                                        <p:attrNameLst>
                                          <p:attrName>style.visibility</p:attrName>
                                        </p:attrNameLst>
                                      </p:cBhvr>
                                      <p:to>
                                        <p:strVal val="visible"/>
                                      </p:to>
                                    </p:set>
                                    <p:animEffect transition="in" filter="fade">
                                      <p:cBhvr>
                                        <p:cTn id="49" dur="500"/>
                                        <p:tgtEl>
                                          <p:spTgt spid="31"/>
                                        </p:tgtEl>
                                      </p:cBhvr>
                                    </p:animEffect>
                                  </p:childTnLst>
                                </p:cTn>
                              </p:par>
                            </p:childTnLst>
                          </p:cTn>
                        </p:par>
                        <p:par>
                          <p:cTn id="50" fill="hold">
                            <p:stCondLst>
                              <p:cond delay="1500"/>
                            </p:stCondLst>
                            <p:childTnLst>
                              <p:par>
                                <p:cTn id="51" presetID="10" presetClass="entr" presetSubtype="0" fill="hold" grpId="0" nodeType="afterEffect">
                                  <p:stCondLst>
                                    <p:cond delay="0"/>
                                  </p:stCondLst>
                                  <p:childTnLst>
                                    <p:set>
                                      <p:cBhvr>
                                        <p:cTn id="52" dur="1" fill="hold">
                                          <p:stCondLst>
                                            <p:cond delay="0"/>
                                          </p:stCondLst>
                                        </p:cTn>
                                        <p:tgtEl>
                                          <p:spTgt spid="32"/>
                                        </p:tgtEl>
                                        <p:attrNameLst>
                                          <p:attrName>style.visibility</p:attrName>
                                        </p:attrNameLst>
                                      </p:cBhvr>
                                      <p:to>
                                        <p:strVal val="visible"/>
                                      </p:to>
                                    </p:set>
                                    <p:animEffect transition="in" filter="fade">
                                      <p:cBhvr>
                                        <p:cTn id="53" dur="500"/>
                                        <p:tgtEl>
                                          <p:spTgt spid="32"/>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8" fill="hold" nodeType="clickEffect">
                                  <p:stCondLst>
                                    <p:cond delay="0"/>
                                  </p:stCondLst>
                                  <p:childTnLst>
                                    <p:set>
                                      <p:cBhvr>
                                        <p:cTn id="57" dur="1" fill="hold">
                                          <p:stCondLst>
                                            <p:cond delay="0"/>
                                          </p:stCondLst>
                                        </p:cTn>
                                        <p:tgtEl>
                                          <p:spTgt spid="17"/>
                                        </p:tgtEl>
                                        <p:attrNameLst>
                                          <p:attrName>style.visibility</p:attrName>
                                        </p:attrNameLst>
                                      </p:cBhvr>
                                      <p:to>
                                        <p:strVal val="visible"/>
                                      </p:to>
                                    </p:set>
                                    <p:animEffect transition="in" filter="wipe(left)">
                                      <p:cBhvr>
                                        <p:cTn id="58" dur="500"/>
                                        <p:tgtEl>
                                          <p:spTgt spid="17"/>
                                        </p:tgtEl>
                                      </p:cBhvr>
                                    </p:animEffect>
                                  </p:childTnLst>
                                </p:cTn>
                              </p:par>
                            </p:childTnLst>
                          </p:cTn>
                        </p:par>
                        <p:par>
                          <p:cTn id="59" fill="hold">
                            <p:stCondLst>
                              <p:cond delay="500"/>
                            </p:stCondLst>
                            <p:childTnLst>
                              <p:par>
                                <p:cTn id="60" presetID="22" presetClass="entr" presetSubtype="4" fill="hold" nodeType="afterEffect">
                                  <p:stCondLst>
                                    <p:cond delay="0"/>
                                  </p:stCondLst>
                                  <p:childTnLst>
                                    <p:set>
                                      <p:cBhvr>
                                        <p:cTn id="61" dur="1" fill="hold">
                                          <p:stCondLst>
                                            <p:cond delay="0"/>
                                          </p:stCondLst>
                                        </p:cTn>
                                        <p:tgtEl>
                                          <p:spTgt spid="18"/>
                                        </p:tgtEl>
                                        <p:attrNameLst>
                                          <p:attrName>style.visibility</p:attrName>
                                        </p:attrNameLst>
                                      </p:cBhvr>
                                      <p:to>
                                        <p:strVal val="visible"/>
                                      </p:to>
                                    </p:set>
                                    <p:animEffect transition="in" filter="wipe(down)">
                                      <p:cBhvr>
                                        <p:cTn id="62" dur="500"/>
                                        <p:tgtEl>
                                          <p:spTgt spid="18"/>
                                        </p:tgtEl>
                                      </p:cBhvr>
                                    </p:animEffect>
                                  </p:childTnLst>
                                </p:cTn>
                              </p:par>
                            </p:childTnLst>
                          </p:cTn>
                        </p:par>
                        <p:par>
                          <p:cTn id="63" fill="hold">
                            <p:stCondLst>
                              <p:cond delay="1000"/>
                            </p:stCondLst>
                            <p:childTnLst>
                              <p:par>
                                <p:cTn id="64" presetID="10" presetClass="entr" presetSubtype="0" fill="hold" grpId="0" nodeType="afterEffect">
                                  <p:stCondLst>
                                    <p:cond delay="0"/>
                                  </p:stCondLst>
                                  <p:childTnLst>
                                    <p:set>
                                      <p:cBhvr>
                                        <p:cTn id="65" dur="1" fill="hold">
                                          <p:stCondLst>
                                            <p:cond delay="0"/>
                                          </p:stCondLst>
                                        </p:cTn>
                                        <p:tgtEl>
                                          <p:spTgt spid="33"/>
                                        </p:tgtEl>
                                        <p:attrNameLst>
                                          <p:attrName>style.visibility</p:attrName>
                                        </p:attrNameLst>
                                      </p:cBhvr>
                                      <p:to>
                                        <p:strVal val="visible"/>
                                      </p:to>
                                    </p:set>
                                    <p:animEffect transition="in" filter="fade">
                                      <p:cBhvr>
                                        <p:cTn id="66" dur="500"/>
                                        <p:tgtEl>
                                          <p:spTgt spid="33"/>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34"/>
                                        </p:tgtEl>
                                        <p:attrNameLst>
                                          <p:attrName>style.visibility</p:attrName>
                                        </p:attrNameLst>
                                      </p:cBhvr>
                                      <p:to>
                                        <p:strVal val="visible"/>
                                      </p:to>
                                    </p:set>
                                    <p:animEffect transition="in" filter="fade">
                                      <p:cBhvr>
                                        <p:cTn id="69" dur="500"/>
                                        <p:tgtEl>
                                          <p:spTgt spid="34"/>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35"/>
                                        </p:tgtEl>
                                        <p:attrNameLst>
                                          <p:attrName>style.visibility</p:attrName>
                                        </p:attrNameLst>
                                      </p:cBhvr>
                                      <p:to>
                                        <p:strVal val="visible"/>
                                      </p:to>
                                    </p:set>
                                    <p:animEffect transition="in" filter="fade">
                                      <p:cBhvr>
                                        <p:cTn id="72"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27" grpId="0"/>
      <p:bldP spid="28" grpId="0"/>
      <p:bldP spid="29" grpId="0"/>
      <p:bldP spid="30" grpId="0"/>
      <p:bldP spid="31" grpId="0"/>
      <p:bldP spid="32" grpId="0"/>
      <p:bldP spid="33" grpId="0"/>
      <p:bldP spid="34" grpId="0"/>
      <p:bldP spid="3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E7F4D896-E0DB-4AB2-9347-AB9498A60F30}" type="datetime11">
              <a:rPr lang="zh-CN" altLang="en-US" smtClean="0"/>
              <a:t>08:53:16</a:t>
            </a:fld>
            <a:endParaRPr lang="en-US" altLang="zh-CN"/>
          </a:p>
        </p:txBody>
      </p:sp>
      <p:sp>
        <p:nvSpPr>
          <p:cNvPr id="3" name="矩形 2"/>
          <p:cNvSpPr/>
          <p:nvPr/>
        </p:nvSpPr>
        <p:spPr>
          <a:xfrm>
            <a:off x="1029878" y="443031"/>
            <a:ext cx="745717" cy="523220"/>
          </a:xfrm>
          <a:prstGeom prst="rect">
            <a:avLst/>
          </a:prstGeom>
        </p:spPr>
        <p:txBody>
          <a:bodyPr wrap="none">
            <a:spAutoFit/>
          </a:bodyPr>
          <a:lstStyle/>
          <a:p>
            <a:r>
              <a:rPr lang="zh-CN" altLang="en-US" sz="2800" b="1" dirty="0">
                <a:solidFill>
                  <a:schemeClr val="accent2"/>
                </a:solidFill>
                <a:ea typeface="黑体" panose="02010609060101010101" pitchFamily="49" charset="-122"/>
              </a:rPr>
              <a:t>例</a:t>
            </a:r>
            <a:r>
              <a:rPr lang="en-US" altLang="zh-CN" sz="2800" b="1" dirty="0">
                <a:solidFill>
                  <a:schemeClr val="accent2"/>
                </a:solidFill>
                <a:ea typeface="黑体" panose="02010609060101010101" pitchFamily="49" charset="-122"/>
              </a:rPr>
              <a:t>4</a:t>
            </a:r>
            <a:endParaRPr lang="zh-CN" altLang="en-US" sz="2800" dirty="0"/>
          </a:p>
        </p:txBody>
      </p:sp>
      <mc:AlternateContent xmlns:mc="http://schemas.openxmlformats.org/markup-compatibility/2006" xmlns:a14="http://schemas.microsoft.com/office/drawing/2010/main">
        <mc:Choice Requires="a14">
          <p:sp>
            <p:nvSpPr>
              <p:cNvPr id="4" name="矩形 3"/>
              <p:cNvSpPr/>
              <p:nvPr/>
            </p:nvSpPr>
            <p:spPr>
              <a:xfrm>
                <a:off x="1775594" y="399333"/>
                <a:ext cx="9763835" cy="993670"/>
              </a:xfrm>
              <a:prstGeom prst="rect">
                <a:avLst/>
              </a:prstGeom>
            </p:spPr>
            <p:txBody>
              <a:bodyPr wrap="square">
                <a:spAutoFit/>
              </a:bodyPr>
              <a:lstStyle/>
              <a:p>
                <a:pPr lvl="0">
                  <a:spcBef>
                    <a:spcPct val="50000"/>
                  </a:spcBef>
                </a:pPr>
                <a:r>
                  <a:rPr lang="zh-CN" altLang="en-US" sz="2400" dirty="0"/>
                  <a:t>计算</a:t>
                </a:r>
                <a14:m>
                  <m:oMath xmlns:m="http://schemas.openxmlformats.org/officeDocument/2006/math">
                    <m:nary>
                      <m:naryPr>
                        <m:ctrlPr>
                          <a:rPr lang="en-US" altLang="zh-CN" sz="2400" i="1" smtClean="0">
                            <a:solidFill>
                              <a:schemeClr val="tx1"/>
                            </a:solidFill>
                            <a:latin typeface="Cambria Math" panose="02040503050406030204" pitchFamily="18" charset="0"/>
                          </a:rPr>
                        </m:ctrlPr>
                      </m:naryPr>
                      <m:sub>
                        <m:r>
                          <m:rPr>
                            <m:brk m:alnAt="23"/>
                          </m:rPr>
                          <a:rPr lang="en-US" altLang="zh-CN" sz="2400" i="1">
                            <a:solidFill>
                              <a:schemeClr val="tx1"/>
                            </a:solidFill>
                            <a:latin typeface="Cambria Math" panose="02040503050406030204" pitchFamily="18" charset="0"/>
                          </a:rPr>
                          <m:t>𝐿</m:t>
                        </m:r>
                      </m:sub>
                      <m:sup/>
                      <m:e>
                        <m:sSup>
                          <m:sSupPr>
                            <m:ctrlPr>
                              <a:rPr lang="en-US" altLang="zh-CN" sz="2400" i="1">
                                <a:solidFill>
                                  <a:prstClr val="black"/>
                                </a:solidFill>
                                <a:latin typeface="Cambria Math" panose="02040503050406030204" pitchFamily="18" charset="0"/>
                              </a:rPr>
                            </m:ctrlPr>
                          </m:sSupPr>
                          <m:e>
                            <m:r>
                              <a:rPr lang="en-US" altLang="zh-CN" sz="2400" i="1">
                                <a:solidFill>
                                  <a:prstClr val="black"/>
                                </a:solidFill>
                                <a:latin typeface="Cambria Math" panose="02040503050406030204" pitchFamily="18" charset="0"/>
                              </a:rPr>
                              <m:t>𝑥</m:t>
                            </m:r>
                          </m:e>
                          <m:sup>
                            <m:r>
                              <a:rPr lang="en-US" altLang="zh-CN" sz="2400" b="0" i="1" smtClean="0">
                                <a:solidFill>
                                  <a:prstClr val="black"/>
                                </a:solidFill>
                                <a:latin typeface="Cambria Math" panose="02040503050406030204" pitchFamily="18" charset="0"/>
                              </a:rPr>
                              <m:t>3</m:t>
                            </m:r>
                          </m:sup>
                        </m:sSup>
                        <m:r>
                          <m:rPr>
                            <m:sty m:val="p"/>
                          </m:rPr>
                          <a:rPr lang="en-US" altLang="zh-CN" sz="2400">
                            <a:solidFill>
                              <a:schemeClr val="tx1"/>
                            </a:solidFill>
                            <a:latin typeface="Cambria Math" panose="02040503050406030204" pitchFamily="18" charset="0"/>
                          </a:rPr>
                          <m:t>d</m:t>
                        </m:r>
                        <m:r>
                          <a:rPr lang="en-US" altLang="zh-CN" sz="2400" b="0" i="1" smtClean="0">
                            <a:solidFill>
                              <a:schemeClr val="tx1"/>
                            </a:solidFill>
                            <a:latin typeface="Cambria Math" panose="02040503050406030204" pitchFamily="18" charset="0"/>
                          </a:rPr>
                          <m:t>𝑥</m:t>
                        </m:r>
                      </m:e>
                    </m:nary>
                    <m:r>
                      <a:rPr lang="en-US" altLang="zh-CN" sz="2400" b="0" i="1" smtClean="0">
                        <a:solidFill>
                          <a:schemeClr val="tx1"/>
                        </a:solidFill>
                        <a:latin typeface="Cambria Math" panose="02040503050406030204" pitchFamily="18" charset="0"/>
                      </a:rPr>
                      <m:t>+3</m:t>
                    </m:r>
                    <m:r>
                      <a:rPr lang="en-US" altLang="zh-CN" sz="2400" b="0" i="1" smtClean="0">
                        <a:solidFill>
                          <a:schemeClr val="tx1"/>
                        </a:solidFill>
                        <a:latin typeface="Cambria Math" panose="02040503050406030204" pitchFamily="18" charset="0"/>
                      </a:rPr>
                      <m:t>𝑧</m:t>
                    </m:r>
                    <m:sSup>
                      <m:sSupPr>
                        <m:ctrlPr>
                          <a:rPr lang="en-US" altLang="zh-CN" sz="2400" i="1">
                            <a:solidFill>
                              <a:prstClr val="black"/>
                            </a:solidFill>
                            <a:latin typeface="Cambria Math" panose="02040503050406030204" pitchFamily="18" charset="0"/>
                          </a:rPr>
                        </m:ctrlPr>
                      </m:sSupPr>
                      <m:e>
                        <m:r>
                          <a:rPr lang="en-US" altLang="zh-CN" sz="2400" b="0" i="1" smtClean="0">
                            <a:solidFill>
                              <a:prstClr val="black"/>
                            </a:solidFill>
                            <a:latin typeface="Cambria Math" panose="02040503050406030204" pitchFamily="18" charset="0"/>
                          </a:rPr>
                          <m:t>𝑦</m:t>
                        </m:r>
                      </m:e>
                      <m:sup>
                        <m:r>
                          <a:rPr lang="en-US" altLang="zh-CN" sz="2400" i="1">
                            <a:solidFill>
                              <a:prstClr val="black"/>
                            </a:solidFill>
                            <a:latin typeface="Cambria Math" panose="02040503050406030204" pitchFamily="18" charset="0"/>
                          </a:rPr>
                          <m:t>2</m:t>
                        </m:r>
                      </m:sup>
                    </m:sSup>
                    <m:r>
                      <m:rPr>
                        <m:sty m:val="p"/>
                      </m:rPr>
                      <a:rPr lang="en-US" altLang="zh-CN" sz="2400" b="0" i="0" smtClean="0">
                        <a:solidFill>
                          <a:schemeClr val="tx1"/>
                        </a:solidFill>
                        <a:latin typeface="Cambria Math" panose="02040503050406030204" pitchFamily="18" charset="0"/>
                      </a:rPr>
                      <m:t>d</m:t>
                    </m:r>
                    <m:r>
                      <a:rPr lang="en-US" altLang="zh-CN" sz="2400" b="0" i="1" smtClean="0">
                        <a:solidFill>
                          <a:schemeClr val="tx1"/>
                        </a:solidFill>
                        <a:latin typeface="Cambria Math" panose="02040503050406030204" pitchFamily="18" charset="0"/>
                      </a:rPr>
                      <m:t>𝑦</m:t>
                    </m:r>
                    <m:r>
                      <a:rPr lang="en-US" altLang="zh-CN" sz="2400" b="0" i="1" smtClean="0">
                        <a:solidFill>
                          <a:schemeClr val="tx1"/>
                        </a:solidFill>
                        <a:latin typeface="Cambria Math" panose="02040503050406030204" pitchFamily="18" charset="0"/>
                      </a:rPr>
                      <m:t>−</m:t>
                    </m:r>
                    <m:sSup>
                      <m:sSupPr>
                        <m:ctrlPr>
                          <a:rPr lang="en-US" altLang="zh-CN" sz="2400" i="1">
                            <a:solidFill>
                              <a:prstClr val="black"/>
                            </a:solidFill>
                            <a:latin typeface="Cambria Math" panose="02040503050406030204" pitchFamily="18" charset="0"/>
                          </a:rPr>
                        </m:ctrlPr>
                      </m:sSupPr>
                      <m:e>
                        <m:r>
                          <a:rPr lang="en-US" altLang="zh-CN" sz="2400" i="1">
                            <a:solidFill>
                              <a:prstClr val="black"/>
                            </a:solidFill>
                            <a:latin typeface="Cambria Math" panose="02040503050406030204" pitchFamily="18" charset="0"/>
                          </a:rPr>
                          <m:t>𝑥</m:t>
                        </m:r>
                      </m:e>
                      <m:sup>
                        <m:r>
                          <a:rPr lang="en-US" altLang="zh-CN" sz="2400" b="0" i="1" smtClean="0">
                            <a:solidFill>
                              <a:prstClr val="black"/>
                            </a:solidFill>
                            <a:latin typeface="Cambria Math" panose="02040503050406030204" pitchFamily="18" charset="0"/>
                          </a:rPr>
                          <m:t>2</m:t>
                        </m:r>
                      </m:sup>
                    </m:sSup>
                    <m:r>
                      <a:rPr lang="en-US" altLang="zh-CN" sz="2400" b="0" i="1" smtClean="0">
                        <a:solidFill>
                          <a:schemeClr val="tx1"/>
                        </a:solidFill>
                        <a:latin typeface="Cambria Math" panose="02040503050406030204" pitchFamily="18" charset="0"/>
                      </a:rPr>
                      <m:t>𝑦</m:t>
                    </m:r>
                    <m:r>
                      <m:rPr>
                        <m:sty m:val="p"/>
                      </m:rPr>
                      <a:rPr lang="en-US" altLang="zh-CN" sz="2400" b="0" i="0" smtClean="0">
                        <a:solidFill>
                          <a:schemeClr val="tx1"/>
                        </a:solidFill>
                        <a:latin typeface="Cambria Math" panose="02040503050406030204" pitchFamily="18" charset="0"/>
                      </a:rPr>
                      <m:t>d</m:t>
                    </m:r>
                    <m:r>
                      <a:rPr lang="en-US" altLang="zh-CN" sz="2400" b="0" i="1" smtClean="0">
                        <a:solidFill>
                          <a:schemeClr val="tx1"/>
                        </a:solidFill>
                        <a:latin typeface="Cambria Math" panose="02040503050406030204" pitchFamily="18" charset="0"/>
                      </a:rPr>
                      <m:t>𝑧</m:t>
                    </m:r>
                  </m:oMath>
                </a14:m>
                <a:r>
                  <a:rPr lang="zh-CN" altLang="en-US" sz="2400" dirty="0"/>
                  <a:t>其中</a:t>
                </a:r>
                <a14:m>
                  <m:oMath xmlns:m="http://schemas.openxmlformats.org/officeDocument/2006/math">
                    <m:r>
                      <m:rPr>
                        <m:brk m:alnAt="23"/>
                      </m:rPr>
                      <a:rPr lang="en-US" altLang="zh-CN" sz="2400" i="1">
                        <a:solidFill>
                          <a:prstClr val="black"/>
                        </a:solidFill>
                        <a:latin typeface="Cambria Math" panose="02040503050406030204" pitchFamily="18" charset="0"/>
                      </a:rPr>
                      <m:t>𝐿</m:t>
                    </m:r>
                  </m:oMath>
                </a14:m>
                <a:r>
                  <a:rPr lang="zh-CN" altLang="zh-CN" sz="2400" dirty="0"/>
                  <a:t>为</a:t>
                </a:r>
                <a:r>
                  <a:rPr lang="zh-CN" altLang="en-US" sz="2400" dirty="0"/>
                  <a:t>从点</a:t>
                </a:r>
                <a14:m>
                  <m:oMath xmlns:m="http://schemas.openxmlformats.org/officeDocument/2006/math">
                    <m:r>
                      <a:rPr kumimoji="1" lang="en-US" altLang="zh-CN" sz="2400" i="1" dirty="0">
                        <a:solidFill>
                          <a:srgbClr val="000000"/>
                        </a:solidFill>
                        <a:latin typeface="Cambria Math" panose="02040503050406030204" pitchFamily="18" charset="0"/>
                      </a:rPr>
                      <m:t>𝐴</m:t>
                    </m:r>
                    <m:d>
                      <m:dPr>
                        <m:ctrlPr>
                          <a:rPr lang="zh-CN" altLang="en-US" sz="2400" i="1">
                            <a:solidFill>
                              <a:prstClr val="black"/>
                            </a:solidFill>
                            <a:latin typeface="Cambria Math" panose="02040503050406030204" pitchFamily="18" charset="0"/>
                          </a:rPr>
                        </m:ctrlPr>
                      </m:dPr>
                      <m:e>
                        <m:r>
                          <a:rPr lang="en-US" altLang="zh-CN" sz="2400" b="0" i="1" smtClean="0">
                            <a:solidFill>
                              <a:prstClr val="black"/>
                            </a:solidFill>
                            <a:latin typeface="Cambria Math" panose="02040503050406030204" pitchFamily="18" charset="0"/>
                          </a:rPr>
                          <m:t>3</m:t>
                        </m:r>
                        <m:r>
                          <a:rPr lang="en-US" altLang="zh-CN" sz="2400" i="1">
                            <a:solidFill>
                              <a:prstClr val="black"/>
                            </a:solidFill>
                            <a:latin typeface="Cambria Math" panose="02040503050406030204" pitchFamily="18" charset="0"/>
                          </a:rPr>
                          <m:t>,</m:t>
                        </m:r>
                        <m:r>
                          <a:rPr lang="en-US" altLang="zh-CN" sz="2400" b="0" i="1" smtClean="0">
                            <a:solidFill>
                              <a:prstClr val="black"/>
                            </a:solidFill>
                            <a:latin typeface="Cambria Math" panose="02040503050406030204" pitchFamily="18" charset="0"/>
                          </a:rPr>
                          <m:t>2,1</m:t>
                        </m:r>
                      </m:e>
                    </m:d>
                  </m:oMath>
                </a14:m>
                <a:r>
                  <a:rPr lang="zh-CN" altLang="en-US" sz="2400" dirty="0">
                    <a:solidFill>
                      <a:prstClr val="black"/>
                    </a:solidFill>
                  </a:rPr>
                  <a:t>到点</a:t>
                </a:r>
                <a14:m>
                  <m:oMath xmlns:m="http://schemas.openxmlformats.org/officeDocument/2006/math">
                    <m:r>
                      <a:rPr kumimoji="1" lang="en-US" altLang="zh-CN" sz="2400" i="1" dirty="0">
                        <a:solidFill>
                          <a:srgbClr val="000000"/>
                        </a:solidFill>
                        <a:latin typeface="Cambria Math" panose="02040503050406030204" pitchFamily="18" charset="0"/>
                      </a:rPr>
                      <m:t>𝐵</m:t>
                    </m:r>
                    <m:d>
                      <m:dPr>
                        <m:ctrlPr>
                          <a:rPr lang="zh-CN" altLang="en-US" sz="2400" i="1">
                            <a:solidFill>
                              <a:prstClr val="black"/>
                            </a:solidFill>
                            <a:latin typeface="Cambria Math" panose="02040503050406030204" pitchFamily="18" charset="0"/>
                          </a:rPr>
                        </m:ctrlPr>
                      </m:dPr>
                      <m:e>
                        <m:r>
                          <a:rPr lang="en-US" altLang="zh-CN" sz="2400" b="0" i="1" smtClean="0">
                            <a:solidFill>
                              <a:prstClr val="black"/>
                            </a:solidFill>
                            <a:latin typeface="Cambria Math" panose="02040503050406030204" pitchFamily="18" charset="0"/>
                          </a:rPr>
                          <m:t>0,0</m:t>
                        </m:r>
                        <m:r>
                          <a:rPr lang="en-US" altLang="zh-CN" sz="2400" i="1">
                            <a:solidFill>
                              <a:prstClr val="black"/>
                            </a:solidFill>
                            <a:latin typeface="Cambria Math" panose="02040503050406030204" pitchFamily="18" charset="0"/>
                          </a:rPr>
                          <m:t>,0</m:t>
                        </m:r>
                      </m:e>
                    </m:d>
                  </m:oMath>
                </a14:m>
                <a:r>
                  <a:rPr lang="zh-CN" altLang="en-US" sz="2400" dirty="0">
                    <a:solidFill>
                      <a:prstClr val="black"/>
                    </a:solidFill>
                  </a:rPr>
                  <a:t>的直线段</a:t>
                </a:r>
                <a14:m>
                  <m:oMath xmlns:m="http://schemas.openxmlformats.org/officeDocument/2006/math">
                    <m:r>
                      <a:rPr lang="zh-CN" altLang="en-US" sz="2400" i="1" smtClean="0">
                        <a:solidFill>
                          <a:prstClr val="black"/>
                        </a:solidFill>
                        <a:latin typeface="Cambria Math" panose="02040503050406030204" pitchFamily="18" charset="0"/>
                      </a:rPr>
                      <m:t>。</m:t>
                    </m:r>
                  </m:oMath>
                </a14:m>
                <a:endParaRPr lang="zh-CN" altLang="en-US" sz="2400" dirty="0"/>
              </a:p>
            </p:txBody>
          </p:sp>
        </mc:Choice>
        <mc:Fallback xmlns="">
          <p:sp>
            <p:nvSpPr>
              <p:cNvPr id="4" name="矩形 3"/>
              <p:cNvSpPr>
                <a:spLocks noRot="1" noChangeAspect="1" noMove="1" noResize="1" noEditPoints="1" noAdjustHandles="1" noChangeArrowheads="1" noChangeShapeType="1" noTextEdit="1"/>
              </p:cNvSpPr>
              <p:nvPr/>
            </p:nvSpPr>
            <p:spPr>
              <a:xfrm>
                <a:off x="1775594" y="399333"/>
                <a:ext cx="9763835" cy="993670"/>
              </a:xfrm>
              <a:prstGeom prst="rect">
                <a:avLst/>
              </a:prstGeom>
              <a:blipFill>
                <a:blip r:embed="rId2"/>
                <a:stretch>
                  <a:fillRect l="-936" b="-11656"/>
                </a:stretch>
              </a:blipFill>
            </p:spPr>
            <p:txBody>
              <a:bodyPr/>
              <a:lstStyle/>
              <a:p>
                <a:r>
                  <a:rPr lang="zh-CN" altLang="en-US">
                    <a:noFill/>
                  </a:rPr>
                  <a:t> </a:t>
                </a:r>
              </a:p>
            </p:txBody>
          </p:sp>
        </mc:Fallback>
      </mc:AlternateContent>
      <p:sp>
        <p:nvSpPr>
          <p:cNvPr id="5" name="矩形 4"/>
          <p:cNvSpPr/>
          <p:nvPr/>
        </p:nvSpPr>
        <p:spPr>
          <a:xfrm>
            <a:off x="1100900" y="1393003"/>
            <a:ext cx="906017" cy="523220"/>
          </a:xfrm>
          <a:prstGeom prst="rect">
            <a:avLst/>
          </a:prstGeom>
        </p:spPr>
        <p:txBody>
          <a:bodyPr wrap="none">
            <a:spAutoFit/>
          </a:bodyPr>
          <a:lstStyle/>
          <a:p>
            <a:r>
              <a:rPr kumimoji="1" lang="zh-CN" altLang="en-US" sz="2800" b="1" dirty="0">
                <a:solidFill>
                  <a:srgbClr val="ED7D31"/>
                </a:solidFill>
                <a:latin typeface="Times New Roman" panose="02020603050405020304" pitchFamily="18" charset="0"/>
                <a:ea typeface="黑体" panose="02010609060101010101" pitchFamily="49" charset="-122"/>
              </a:rPr>
              <a:t>解：</a:t>
            </a:r>
            <a:endParaRPr lang="zh-CN" altLang="en-US" dirty="0"/>
          </a:p>
        </p:txBody>
      </p:sp>
      <mc:AlternateContent xmlns:mc="http://schemas.openxmlformats.org/markup-compatibility/2006" xmlns:a14="http://schemas.microsoft.com/office/drawing/2010/main">
        <mc:Choice Requires="a14">
          <p:sp>
            <p:nvSpPr>
              <p:cNvPr id="6" name="矩形 5"/>
              <p:cNvSpPr/>
              <p:nvPr/>
            </p:nvSpPr>
            <p:spPr>
              <a:xfrm>
                <a:off x="1775593" y="1446089"/>
                <a:ext cx="6887335" cy="461665"/>
              </a:xfrm>
              <a:prstGeom prst="rect">
                <a:avLst/>
              </a:prstGeom>
            </p:spPr>
            <p:txBody>
              <a:bodyPr wrap="none">
                <a:spAutoFit/>
              </a:bodyPr>
              <a:lstStyle/>
              <a:p>
                <a14:m>
                  <m:oMath xmlns:m="http://schemas.openxmlformats.org/officeDocument/2006/math">
                    <m:r>
                      <m:rPr>
                        <m:brk m:alnAt="23"/>
                      </m:rPr>
                      <a:rPr lang="en-US" altLang="zh-CN" sz="2400" i="1" smtClean="0">
                        <a:solidFill>
                          <a:prstClr val="black"/>
                        </a:solidFill>
                        <a:latin typeface="Cambria Math" panose="02040503050406030204" pitchFamily="18" charset="0"/>
                      </a:rPr>
                      <m:t>𝐿</m:t>
                    </m:r>
                  </m:oMath>
                </a14:m>
                <a:r>
                  <a:rPr lang="zh-CN" altLang="en-US" sz="2400" dirty="0"/>
                  <a:t>的向量方程：</a:t>
                </a:r>
                <a:r>
                  <a:rPr lang="en-US" altLang="zh-CN" sz="2400" dirty="0">
                    <a:solidFill>
                      <a:prstClr val="black"/>
                    </a:solidFill>
                  </a:rPr>
                  <a:t> </a:t>
                </a:r>
                <a14:m>
                  <m:oMath xmlns:m="http://schemas.openxmlformats.org/officeDocument/2006/math">
                    <m:r>
                      <a:rPr lang="en-US" altLang="zh-CN" sz="2400" b="1" i="1">
                        <a:solidFill>
                          <a:prstClr val="black"/>
                        </a:solidFill>
                        <a:latin typeface="Cambria Math" panose="02040503050406030204" pitchFamily="18" charset="0"/>
                      </a:rPr>
                      <m:t>𝒓</m:t>
                    </m:r>
                    <m:r>
                      <a:rPr lang="en-US" altLang="zh-CN" sz="2400" b="0" i="1" smtClean="0">
                        <a:solidFill>
                          <a:prstClr val="black"/>
                        </a:solidFill>
                        <a:latin typeface="Cambria Math" panose="02040503050406030204" pitchFamily="18" charset="0"/>
                      </a:rPr>
                      <m:t>=</m:t>
                    </m:r>
                    <m:d>
                      <m:dPr>
                        <m:ctrlPr>
                          <a:rPr lang="en-US" altLang="zh-CN" sz="2400" b="0" i="1" smtClean="0">
                            <a:solidFill>
                              <a:prstClr val="black"/>
                            </a:solidFill>
                            <a:latin typeface="Cambria Math" panose="02040503050406030204" pitchFamily="18" charset="0"/>
                          </a:rPr>
                        </m:ctrlPr>
                      </m:dPr>
                      <m:e>
                        <m:r>
                          <a:rPr lang="en-US" altLang="zh-CN" sz="2400" b="0" i="1" smtClean="0">
                            <a:solidFill>
                              <a:prstClr val="black"/>
                            </a:solidFill>
                            <a:latin typeface="Cambria Math" panose="02040503050406030204" pitchFamily="18" charset="0"/>
                          </a:rPr>
                          <m:t>3−3</m:t>
                        </m:r>
                        <m:r>
                          <a:rPr lang="en-US" altLang="zh-CN" sz="2400" b="0" i="1" smtClean="0">
                            <a:solidFill>
                              <a:prstClr val="black"/>
                            </a:solidFill>
                            <a:latin typeface="Cambria Math" panose="02040503050406030204" pitchFamily="18" charset="0"/>
                          </a:rPr>
                          <m:t>𝑡</m:t>
                        </m:r>
                        <m:r>
                          <a:rPr lang="en-US" altLang="zh-CN" sz="2400" b="0" i="1" smtClean="0">
                            <a:solidFill>
                              <a:prstClr val="black"/>
                            </a:solidFill>
                            <a:latin typeface="Cambria Math" panose="02040503050406030204" pitchFamily="18" charset="0"/>
                          </a:rPr>
                          <m:t>,2−2</m:t>
                        </m:r>
                        <m:r>
                          <a:rPr lang="en-US" altLang="zh-CN" sz="2400" b="0" i="1" smtClean="0">
                            <a:solidFill>
                              <a:prstClr val="black"/>
                            </a:solidFill>
                            <a:latin typeface="Cambria Math" panose="02040503050406030204" pitchFamily="18" charset="0"/>
                          </a:rPr>
                          <m:t>𝑡</m:t>
                        </m:r>
                        <m:r>
                          <a:rPr lang="en-US" altLang="zh-CN" sz="2400" b="0" i="1" smtClean="0">
                            <a:solidFill>
                              <a:prstClr val="black"/>
                            </a:solidFill>
                            <a:latin typeface="Cambria Math" panose="02040503050406030204" pitchFamily="18" charset="0"/>
                          </a:rPr>
                          <m:t>,1−</m:t>
                        </m:r>
                        <m:r>
                          <a:rPr lang="en-US" altLang="zh-CN" sz="2400" b="0" i="1" smtClean="0">
                            <a:solidFill>
                              <a:prstClr val="black"/>
                            </a:solidFill>
                            <a:latin typeface="Cambria Math" panose="02040503050406030204" pitchFamily="18" charset="0"/>
                          </a:rPr>
                          <m:t>𝑡</m:t>
                        </m:r>
                      </m:e>
                    </m:d>
                  </m:oMath>
                </a14:m>
                <a:r>
                  <a:rPr lang="en-US" altLang="zh-CN" sz="2400" dirty="0"/>
                  <a:t>,</a:t>
                </a:r>
                <a14:m>
                  <m:oMath xmlns:m="http://schemas.openxmlformats.org/officeDocument/2006/math">
                    <m:r>
                      <a:rPr lang="en-US" altLang="zh-CN" sz="2400" b="0" i="1" smtClean="0">
                        <a:solidFill>
                          <a:prstClr val="black"/>
                        </a:solidFill>
                        <a:latin typeface="Cambria Math" panose="02040503050406030204" pitchFamily="18" charset="0"/>
                      </a:rPr>
                      <m:t>𝑡</m:t>
                    </m:r>
                  </m:oMath>
                </a14:m>
                <a:r>
                  <a:rPr lang="zh-CN" altLang="en-US" sz="2400" dirty="0">
                    <a:solidFill>
                      <a:prstClr val="black"/>
                    </a:solidFill>
                  </a:rPr>
                  <a:t>从</a:t>
                </a:r>
                <a14:m>
                  <m:oMath xmlns:m="http://schemas.openxmlformats.org/officeDocument/2006/math">
                    <m:r>
                      <a:rPr lang="en-US" altLang="zh-CN" sz="2400" i="1">
                        <a:solidFill>
                          <a:prstClr val="black"/>
                        </a:solidFill>
                        <a:latin typeface="Cambria Math" panose="02040503050406030204" pitchFamily="18" charset="0"/>
                      </a:rPr>
                      <m:t>0</m:t>
                    </m:r>
                  </m:oMath>
                </a14:m>
                <a:r>
                  <a:rPr lang="zh-CN" altLang="en-US" sz="2400" dirty="0">
                    <a:solidFill>
                      <a:prstClr val="black"/>
                    </a:solidFill>
                  </a:rPr>
                  <a:t>到</a:t>
                </a:r>
                <a14:m>
                  <m:oMath xmlns:m="http://schemas.openxmlformats.org/officeDocument/2006/math">
                    <m:r>
                      <a:rPr lang="en-US" altLang="zh-CN" sz="2400" b="0" i="1" smtClean="0">
                        <a:solidFill>
                          <a:prstClr val="black"/>
                        </a:solidFill>
                        <a:latin typeface="Cambria Math" panose="02040503050406030204" pitchFamily="18" charset="0"/>
                      </a:rPr>
                      <m:t>1</m:t>
                    </m:r>
                  </m:oMath>
                </a14:m>
                <a:endParaRPr lang="zh-CN" altLang="en-US" sz="2400" dirty="0"/>
              </a:p>
            </p:txBody>
          </p:sp>
        </mc:Choice>
        <mc:Fallback xmlns="">
          <p:sp>
            <p:nvSpPr>
              <p:cNvPr id="6" name="矩形 5"/>
              <p:cNvSpPr>
                <a:spLocks noRot="1" noChangeAspect="1" noMove="1" noResize="1" noEditPoints="1" noAdjustHandles="1" noChangeArrowheads="1" noChangeShapeType="1" noTextEdit="1"/>
              </p:cNvSpPr>
              <p:nvPr/>
            </p:nvSpPr>
            <p:spPr>
              <a:xfrm>
                <a:off x="1775593" y="1446089"/>
                <a:ext cx="6887335" cy="461665"/>
              </a:xfrm>
              <a:prstGeom prst="rect">
                <a:avLst/>
              </a:prstGeom>
              <a:blipFill>
                <a:blip r:embed="rId3"/>
                <a:stretch>
                  <a:fillRect l="-177" t="-14474" b="-3026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p:cNvSpPr/>
              <p:nvPr/>
            </p:nvSpPr>
            <p:spPr>
              <a:xfrm>
                <a:off x="1637244" y="1969309"/>
                <a:ext cx="7444474" cy="624338"/>
              </a:xfrm>
              <a:prstGeom prst="rect">
                <a:avLst/>
              </a:prstGeom>
            </p:spPr>
            <p:txBody>
              <a:bodyPr wrap="none">
                <a:spAutoFit/>
              </a:bodyPr>
              <a:lstStyle/>
              <a:p>
                <a14:m>
                  <m:oMath xmlns:m="http://schemas.openxmlformats.org/officeDocument/2006/math">
                    <m:nary>
                      <m:naryPr>
                        <m:ctrlPr>
                          <a:rPr lang="en-US" altLang="zh-CN" sz="2400" i="1" smtClean="0">
                            <a:solidFill>
                              <a:prstClr val="black"/>
                            </a:solidFill>
                            <a:latin typeface="Cambria Math" panose="02040503050406030204" pitchFamily="18" charset="0"/>
                          </a:rPr>
                        </m:ctrlPr>
                      </m:naryPr>
                      <m:sub>
                        <m:r>
                          <m:rPr>
                            <m:brk m:alnAt="23"/>
                          </m:rPr>
                          <a:rPr lang="en-US" altLang="zh-CN" sz="2400" i="1">
                            <a:solidFill>
                              <a:prstClr val="black"/>
                            </a:solidFill>
                            <a:latin typeface="Cambria Math" panose="02040503050406030204" pitchFamily="18" charset="0"/>
                          </a:rPr>
                          <m:t>𝐿</m:t>
                        </m:r>
                      </m:sub>
                      <m:sup/>
                      <m:e>
                        <m:sSup>
                          <m:sSupPr>
                            <m:ctrlPr>
                              <a:rPr lang="en-US" altLang="zh-CN" sz="2400" i="1">
                                <a:solidFill>
                                  <a:prstClr val="black"/>
                                </a:solidFill>
                                <a:latin typeface="Cambria Math" panose="02040503050406030204" pitchFamily="18" charset="0"/>
                              </a:rPr>
                            </m:ctrlPr>
                          </m:sSupPr>
                          <m:e>
                            <m:r>
                              <a:rPr lang="en-US" altLang="zh-CN" sz="2400" i="1">
                                <a:solidFill>
                                  <a:prstClr val="black"/>
                                </a:solidFill>
                                <a:latin typeface="Cambria Math" panose="02040503050406030204" pitchFamily="18" charset="0"/>
                              </a:rPr>
                              <m:t>𝑥</m:t>
                            </m:r>
                          </m:e>
                          <m:sup>
                            <m:r>
                              <a:rPr lang="en-US" altLang="zh-CN" sz="2400" i="1">
                                <a:solidFill>
                                  <a:prstClr val="black"/>
                                </a:solidFill>
                                <a:latin typeface="Cambria Math" panose="02040503050406030204" pitchFamily="18" charset="0"/>
                              </a:rPr>
                              <m:t>3</m:t>
                            </m:r>
                          </m:sup>
                        </m:sSup>
                        <m:r>
                          <m:rPr>
                            <m:sty m:val="p"/>
                          </m:rPr>
                          <a:rPr lang="en-US" altLang="zh-CN" sz="2400">
                            <a:solidFill>
                              <a:prstClr val="black"/>
                            </a:solidFill>
                            <a:latin typeface="Cambria Math" panose="02040503050406030204" pitchFamily="18" charset="0"/>
                          </a:rPr>
                          <m:t>d</m:t>
                        </m:r>
                        <m:r>
                          <a:rPr lang="en-US" altLang="zh-CN" sz="2400" i="1">
                            <a:solidFill>
                              <a:prstClr val="black"/>
                            </a:solidFill>
                            <a:latin typeface="Cambria Math" panose="02040503050406030204" pitchFamily="18" charset="0"/>
                          </a:rPr>
                          <m:t>𝑥</m:t>
                        </m:r>
                      </m:e>
                    </m:nary>
                    <m:r>
                      <a:rPr lang="en-US" altLang="zh-CN" sz="2400" i="1">
                        <a:solidFill>
                          <a:prstClr val="black"/>
                        </a:solidFill>
                        <a:latin typeface="Cambria Math" panose="02040503050406030204" pitchFamily="18" charset="0"/>
                      </a:rPr>
                      <m:t>+3</m:t>
                    </m:r>
                    <m:r>
                      <a:rPr lang="en-US" altLang="zh-CN" sz="2400" i="1">
                        <a:solidFill>
                          <a:prstClr val="black"/>
                        </a:solidFill>
                        <a:latin typeface="Cambria Math" panose="02040503050406030204" pitchFamily="18" charset="0"/>
                      </a:rPr>
                      <m:t>𝑧</m:t>
                    </m:r>
                    <m:sSup>
                      <m:sSupPr>
                        <m:ctrlPr>
                          <a:rPr lang="en-US" altLang="zh-CN" sz="2400" i="1">
                            <a:solidFill>
                              <a:prstClr val="black"/>
                            </a:solidFill>
                            <a:latin typeface="Cambria Math" panose="02040503050406030204" pitchFamily="18" charset="0"/>
                          </a:rPr>
                        </m:ctrlPr>
                      </m:sSupPr>
                      <m:e>
                        <m:r>
                          <a:rPr lang="en-US" altLang="zh-CN" sz="2400" i="1">
                            <a:solidFill>
                              <a:prstClr val="black"/>
                            </a:solidFill>
                            <a:latin typeface="Cambria Math" panose="02040503050406030204" pitchFamily="18" charset="0"/>
                          </a:rPr>
                          <m:t>𝑦</m:t>
                        </m:r>
                      </m:e>
                      <m:sup>
                        <m:r>
                          <a:rPr lang="en-US" altLang="zh-CN" sz="2400" i="1">
                            <a:solidFill>
                              <a:prstClr val="black"/>
                            </a:solidFill>
                            <a:latin typeface="Cambria Math" panose="02040503050406030204" pitchFamily="18" charset="0"/>
                          </a:rPr>
                          <m:t>2</m:t>
                        </m:r>
                      </m:sup>
                    </m:sSup>
                    <m:r>
                      <m:rPr>
                        <m:sty m:val="p"/>
                      </m:rPr>
                      <a:rPr lang="en-US" altLang="zh-CN" sz="2400">
                        <a:solidFill>
                          <a:prstClr val="black"/>
                        </a:solidFill>
                        <a:latin typeface="Cambria Math" panose="02040503050406030204" pitchFamily="18" charset="0"/>
                      </a:rPr>
                      <m:t>d</m:t>
                    </m:r>
                    <m:r>
                      <a:rPr lang="en-US" altLang="zh-CN" sz="2400" i="1">
                        <a:solidFill>
                          <a:prstClr val="black"/>
                        </a:solidFill>
                        <a:latin typeface="Cambria Math" panose="02040503050406030204" pitchFamily="18" charset="0"/>
                      </a:rPr>
                      <m:t>𝑦</m:t>
                    </m:r>
                    <m:r>
                      <a:rPr lang="en-US" altLang="zh-CN" sz="2400" i="1">
                        <a:solidFill>
                          <a:prstClr val="black"/>
                        </a:solidFill>
                        <a:latin typeface="Cambria Math" panose="02040503050406030204" pitchFamily="18" charset="0"/>
                      </a:rPr>
                      <m:t>−</m:t>
                    </m:r>
                    <m:sSup>
                      <m:sSupPr>
                        <m:ctrlPr>
                          <a:rPr lang="en-US" altLang="zh-CN" sz="2400" i="1">
                            <a:solidFill>
                              <a:prstClr val="black"/>
                            </a:solidFill>
                            <a:latin typeface="Cambria Math" panose="02040503050406030204" pitchFamily="18" charset="0"/>
                          </a:rPr>
                        </m:ctrlPr>
                      </m:sSupPr>
                      <m:e>
                        <m:r>
                          <a:rPr lang="en-US" altLang="zh-CN" sz="2400" i="1">
                            <a:solidFill>
                              <a:prstClr val="black"/>
                            </a:solidFill>
                            <a:latin typeface="Cambria Math" panose="02040503050406030204" pitchFamily="18" charset="0"/>
                          </a:rPr>
                          <m:t>𝑥</m:t>
                        </m:r>
                      </m:e>
                      <m:sup>
                        <m:r>
                          <a:rPr lang="en-US" altLang="zh-CN" sz="2400" i="1">
                            <a:solidFill>
                              <a:prstClr val="black"/>
                            </a:solidFill>
                            <a:latin typeface="Cambria Math" panose="02040503050406030204" pitchFamily="18" charset="0"/>
                          </a:rPr>
                          <m:t>2</m:t>
                        </m:r>
                      </m:sup>
                    </m:sSup>
                    <m:r>
                      <a:rPr lang="en-US" altLang="zh-CN" sz="2400" i="1">
                        <a:solidFill>
                          <a:prstClr val="black"/>
                        </a:solidFill>
                        <a:latin typeface="Cambria Math" panose="02040503050406030204" pitchFamily="18" charset="0"/>
                      </a:rPr>
                      <m:t>𝑦</m:t>
                    </m:r>
                    <m:r>
                      <m:rPr>
                        <m:sty m:val="p"/>
                      </m:rPr>
                      <a:rPr lang="en-US" altLang="zh-CN" sz="2400">
                        <a:solidFill>
                          <a:prstClr val="black"/>
                        </a:solidFill>
                        <a:latin typeface="Cambria Math" panose="02040503050406030204" pitchFamily="18" charset="0"/>
                      </a:rPr>
                      <m:t>d</m:t>
                    </m:r>
                    <m:r>
                      <a:rPr lang="en-US" altLang="zh-CN" sz="2400" i="1">
                        <a:solidFill>
                          <a:prstClr val="black"/>
                        </a:solidFill>
                        <a:latin typeface="Cambria Math" panose="02040503050406030204" pitchFamily="18" charset="0"/>
                      </a:rPr>
                      <m:t>𝑧</m:t>
                    </m:r>
                    <m:r>
                      <a:rPr lang="en-US" altLang="zh-CN" sz="2400" b="0" i="1" smtClean="0">
                        <a:solidFill>
                          <a:prstClr val="black"/>
                        </a:solidFill>
                        <a:latin typeface="Cambria Math" panose="02040503050406030204" pitchFamily="18" charset="0"/>
                      </a:rPr>
                      <m:t>=</m:t>
                    </m:r>
                    <m:nary>
                      <m:naryPr>
                        <m:ctrlPr>
                          <a:rPr lang="en-US" altLang="zh-CN" sz="2400" i="1">
                            <a:solidFill>
                              <a:prstClr val="black"/>
                            </a:solidFill>
                            <a:latin typeface="Cambria Math" panose="02040503050406030204" pitchFamily="18" charset="0"/>
                          </a:rPr>
                        </m:ctrlPr>
                      </m:naryPr>
                      <m:sub>
                        <m:r>
                          <m:rPr>
                            <m:brk m:alnAt="23"/>
                          </m:rPr>
                          <a:rPr lang="en-US" altLang="zh-CN" sz="2400" i="1">
                            <a:solidFill>
                              <a:prstClr val="black"/>
                            </a:solidFill>
                            <a:latin typeface="Cambria Math" panose="02040503050406030204" pitchFamily="18" charset="0"/>
                          </a:rPr>
                          <m:t>𝐿</m:t>
                        </m:r>
                      </m:sub>
                      <m:sup/>
                      <m:e>
                        <m:d>
                          <m:dPr>
                            <m:ctrlPr>
                              <a:rPr lang="en-US" altLang="zh-CN" sz="2400" i="1" smtClean="0">
                                <a:solidFill>
                                  <a:prstClr val="black"/>
                                </a:solidFill>
                                <a:latin typeface="Cambria Math" panose="02040503050406030204" pitchFamily="18" charset="0"/>
                              </a:rPr>
                            </m:ctrlPr>
                          </m:dPr>
                          <m:e>
                            <m:sSup>
                              <m:sSupPr>
                                <m:ctrlPr>
                                  <a:rPr lang="en-US" altLang="zh-CN" sz="2400" i="1">
                                    <a:solidFill>
                                      <a:prstClr val="black"/>
                                    </a:solidFill>
                                    <a:latin typeface="Cambria Math" panose="02040503050406030204" pitchFamily="18" charset="0"/>
                                  </a:rPr>
                                </m:ctrlPr>
                              </m:sSupPr>
                              <m:e>
                                <m:r>
                                  <a:rPr lang="en-US" altLang="zh-CN" sz="2400" i="1">
                                    <a:solidFill>
                                      <a:prstClr val="black"/>
                                    </a:solidFill>
                                    <a:latin typeface="Cambria Math" panose="02040503050406030204" pitchFamily="18" charset="0"/>
                                  </a:rPr>
                                  <m:t>𝑥</m:t>
                                </m:r>
                              </m:e>
                              <m:sup>
                                <m:r>
                                  <a:rPr lang="en-US" altLang="zh-CN" sz="2400" i="1">
                                    <a:solidFill>
                                      <a:prstClr val="black"/>
                                    </a:solidFill>
                                    <a:latin typeface="Cambria Math" panose="02040503050406030204" pitchFamily="18" charset="0"/>
                                  </a:rPr>
                                  <m:t>3</m:t>
                                </m:r>
                              </m:sup>
                            </m:sSup>
                            <m:r>
                              <a:rPr lang="en-US" altLang="zh-CN" sz="2400" b="0" i="1" smtClean="0">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3</m:t>
                            </m:r>
                            <m:r>
                              <a:rPr lang="en-US" altLang="zh-CN" sz="2400" i="1">
                                <a:solidFill>
                                  <a:prstClr val="black"/>
                                </a:solidFill>
                                <a:latin typeface="Cambria Math" panose="02040503050406030204" pitchFamily="18" charset="0"/>
                              </a:rPr>
                              <m:t>𝑧</m:t>
                            </m:r>
                            <m:sSup>
                              <m:sSupPr>
                                <m:ctrlPr>
                                  <a:rPr lang="en-US" altLang="zh-CN" sz="2400" i="1">
                                    <a:solidFill>
                                      <a:prstClr val="black"/>
                                    </a:solidFill>
                                    <a:latin typeface="Cambria Math" panose="02040503050406030204" pitchFamily="18" charset="0"/>
                                  </a:rPr>
                                </m:ctrlPr>
                              </m:sSupPr>
                              <m:e>
                                <m:r>
                                  <a:rPr lang="en-US" altLang="zh-CN" sz="2400" i="1">
                                    <a:solidFill>
                                      <a:prstClr val="black"/>
                                    </a:solidFill>
                                    <a:latin typeface="Cambria Math" panose="02040503050406030204" pitchFamily="18" charset="0"/>
                                  </a:rPr>
                                  <m:t>𝑦</m:t>
                                </m:r>
                              </m:e>
                              <m:sup>
                                <m:r>
                                  <a:rPr lang="en-US" altLang="zh-CN" sz="2400" i="1">
                                    <a:solidFill>
                                      <a:prstClr val="black"/>
                                    </a:solidFill>
                                    <a:latin typeface="Cambria Math" panose="02040503050406030204" pitchFamily="18" charset="0"/>
                                  </a:rPr>
                                  <m:t>2</m:t>
                                </m:r>
                              </m:sup>
                            </m:sSup>
                            <m:r>
                              <a:rPr lang="en-US" altLang="zh-CN" sz="2400" b="0" i="1" smtClean="0">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m:t>
                            </m:r>
                            <m:sSup>
                              <m:sSupPr>
                                <m:ctrlPr>
                                  <a:rPr lang="en-US" altLang="zh-CN" sz="2400" i="1">
                                    <a:solidFill>
                                      <a:prstClr val="black"/>
                                    </a:solidFill>
                                    <a:latin typeface="Cambria Math" panose="02040503050406030204" pitchFamily="18" charset="0"/>
                                  </a:rPr>
                                </m:ctrlPr>
                              </m:sSupPr>
                              <m:e>
                                <m:r>
                                  <a:rPr lang="en-US" altLang="zh-CN" sz="2400" i="1">
                                    <a:solidFill>
                                      <a:prstClr val="black"/>
                                    </a:solidFill>
                                    <a:latin typeface="Cambria Math" panose="02040503050406030204" pitchFamily="18" charset="0"/>
                                  </a:rPr>
                                  <m:t>𝑥</m:t>
                                </m:r>
                              </m:e>
                              <m:sup>
                                <m:r>
                                  <a:rPr lang="en-US" altLang="zh-CN" sz="2400" i="1">
                                    <a:solidFill>
                                      <a:prstClr val="black"/>
                                    </a:solidFill>
                                    <a:latin typeface="Cambria Math" panose="02040503050406030204" pitchFamily="18" charset="0"/>
                                  </a:rPr>
                                  <m:t>2</m:t>
                                </m:r>
                              </m:sup>
                            </m:sSup>
                            <m:r>
                              <a:rPr lang="en-US" altLang="zh-CN" sz="2400" i="1">
                                <a:solidFill>
                                  <a:prstClr val="black"/>
                                </a:solidFill>
                                <a:latin typeface="Cambria Math" panose="02040503050406030204" pitchFamily="18" charset="0"/>
                              </a:rPr>
                              <m:t>𝑦</m:t>
                            </m:r>
                          </m:e>
                        </m:d>
                        <m:r>
                          <a:rPr lang="en-US" altLang="zh-CN" sz="2400" i="1" smtClean="0">
                            <a:solidFill>
                              <a:prstClr val="black"/>
                            </a:solidFill>
                            <a:latin typeface="Cambria Math" panose="02040503050406030204" pitchFamily="18" charset="0"/>
                            <a:ea typeface="Cambria Math" panose="02040503050406030204" pitchFamily="18" charset="0"/>
                          </a:rPr>
                          <m:t>∙</m:t>
                        </m:r>
                        <m:r>
                          <m:rPr>
                            <m:sty m:val="p"/>
                          </m:rPr>
                          <a:rPr lang="en-US" altLang="zh-CN" sz="2400">
                            <a:solidFill>
                              <a:prstClr val="black"/>
                            </a:solidFill>
                            <a:latin typeface="Cambria Math" panose="02040503050406030204" pitchFamily="18" charset="0"/>
                          </a:rPr>
                          <m:t>d</m:t>
                        </m:r>
                        <m:r>
                          <a:rPr lang="en-US" altLang="zh-CN" sz="2400" b="1" i="1">
                            <a:solidFill>
                              <a:prstClr val="black"/>
                            </a:solidFill>
                            <a:latin typeface="Cambria Math" panose="02040503050406030204" pitchFamily="18" charset="0"/>
                          </a:rPr>
                          <m:t>𝒓</m:t>
                        </m:r>
                      </m:e>
                    </m:nary>
                  </m:oMath>
                </a14:m>
                <a:r>
                  <a:rPr lang="zh-CN" altLang="en-US" dirty="0"/>
                  <a:t> </a:t>
                </a:r>
              </a:p>
            </p:txBody>
          </p:sp>
        </mc:Choice>
        <mc:Fallback xmlns="">
          <p:sp>
            <p:nvSpPr>
              <p:cNvPr id="7" name="矩形 6"/>
              <p:cNvSpPr>
                <a:spLocks noRot="1" noChangeAspect="1" noMove="1" noResize="1" noEditPoints="1" noAdjustHandles="1" noChangeArrowheads="1" noChangeShapeType="1" noTextEdit="1"/>
              </p:cNvSpPr>
              <p:nvPr/>
            </p:nvSpPr>
            <p:spPr>
              <a:xfrm>
                <a:off x="1637244" y="1969309"/>
                <a:ext cx="7444474" cy="624338"/>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p:cNvSpPr/>
              <p:nvPr/>
            </p:nvSpPr>
            <p:spPr>
              <a:xfrm>
                <a:off x="1919705" y="2509399"/>
                <a:ext cx="9693166" cy="593176"/>
              </a:xfrm>
              <a:prstGeom prst="rect">
                <a:avLst/>
              </a:prstGeom>
            </p:spPr>
            <p:txBody>
              <a:bodyPr wrap="none">
                <a:spAutoFit/>
              </a:bodyPr>
              <a:lstStyle/>
              <a:p>
                <a14:m>
                  <m:oMath xmlns:m="http://schemas.openxmlformats.org/officeDocument/2006/math">
                    <m:r>
                      <a:rPr lang="en-US" altLang="zh-CN" sz="2400" i="1" smtClean="0">
                        <a:solidFill>
                          <a:prstClr val="black"/>
                        </a:solidFill>
                        <a:latin typeface="Cambria Math" panose="02040503050406030204" pitchFamily="18" charset="0"/>
                      </a:rPr>
                      <m:t>=</m:t>
                    </m:r>
                    <m:nary>
                      <m:naryPr>
                        <m:ctrlPr>
                          <a:rPr lang="en-US" altLang="zh-CN" sz="2400" i="1">
                            <a:solidFill>
                              <a:prstClr val="black"/>
                            </a:solidFill>
                            <a:latin typeface="Cambria Math" panose="02040503050406030204" pitchFamily="18" charset="0"/>
                          </a:rPr>
                        </m:ctrlPr>
                      </m:naryPr>
                      <m:sub>
                        <m:r>
                          <a:rPr lang="en-US" altLang="zh-CN" sz="2400" b="0" i="1" smtClean="0">
                            <a:solidFill>
                              <a:prstClr val="black"/>
                            </a:solidFill>
                            <a:latin typeface="Cambria Math" panose="02040503050406030204" pitchFamily="18" charset="0"/>
                          </a:rPr>
                          <m:t>0</m:t>
                        </m:r>
                      </m:sub>
                      <m:sup>
                        <m:r>
                          <a:rPr lang="en-US" altLang="zh-CN" sz="2400" b="0" i="1" smtClean="0">
                            <a:solidFill>
                              <a:prstClr val="black"/>
                            </a:solidFill>
                            <a:latin typeface="Cambria Math" panose="02040503050406030204" pitchFamily="18" charset="0"/>
                          </a:rPr>
                          <m:t>1</m:t>
                        </m:r>
                      </m:sup>
                      <m:e>
                        <m:d>
                          <m:dPr>
                            <m:ctrlPr>
                              <a:rPr lang="en-US" altLang="zh-CN" sz="2400" i="1">
                                <a:solidFill>
                                  <a:prstClr val="black"/>
                                </a:solidFill>
                                <a:latin typeface="Cambria Math" panose="02040503050406030204" pitchFamily="18" charset="0"/>
                              </a:rPr>
                            </m:ctrlPr>
                          </m:dPr>
                          <m:e>
                            <m:sSup>
                              <m:sSupPr>
                                <m:ctrlPr>
                                  <a:rPr lang="en-US" altLang="zh-CN" sz="2400" i="1">
                                    <a:solidFill>
                                      <a:prstClr val="black"/>
                                    </a:solidFill>
                                    <a:latin typeface="Cambria Math" panose="02040503050406030204" pitchFamily="18" charset="0"/>
                                  </a:rPr>
                                </m:ctrlPr>
                              </m:sSupPr>
                              <m:e>
                                <m:d>
                                  <m:dPr>
                                    <m:ctrlPr>
                                      <a:rPr lang="en-US" altLang="zh-CN" sz="2400" i="1" smtClean="0">
                                        <a:solidFill>
                                          <a:prstClr val="black"/>
                                        </a:solidFill>
                                        <a:latin typeface="Cambria Math" panose="02040503050406030204" pitchFamily="18" charset="0"/>
                                      </a:rPr>
                                    </m:ctrlPr>
                                  </m:dPr>
                                  <m:e>
                                    <m:r>
                                      <a:rPr lang="en-US" altLang="zh-CN" sz="2400" i="1">
                                        <a:solidFill>
                                          <a:prstClr val="black"/>
                                        </a:solidFill>
                                        <a:latin typeface="Cambria Math" panose="02040503050406030204" pitchFamily="18" charset="0"/>
                                      </a:rPr>
                                      <m:t>3−3</m:t>
                                    </m:r>
                                    <m:r>
                                      <a:rPr lang="en-US" altLang="zh-CN" sz="2400" i="1">
                                        <a:solidFill>
                                          <a:prstClr val="black"/>
                                        </a:solidFill>
                                        <a:latin typeface="Cambria Math" panose="02040503050406030204" pitchFamily="18" charset="0"/>
                                      </a:rPr>
                                      <m:t>𝑡</m:t>
                                    </m:r>
                                  </m:e>
                                </m:d>
                              </m:e>
                              <m:sup>
                                <m:r>
                                  <a:rPr lang="en-US" altLang="zh-CN" sz="2400" i="1">
                                    <a:solidFill>
                                      <a:prstClr val="black"/>
                                    </a:solidFill>
                                    <a:latin typeface="Cambria Math" panose="02040503050406030204" pitchFamily="18" charset="0"/>
                                  </a:rPr>
                                  <m:t>3</m:t>
                                </m:r>
                              </m:sup>
                            </m:sSup>
                            <m:r>
                              <a:rPr lang="en-US" altLang="zh-CN" sz="2400" i="1">
                                <a:solidFill>
                                  <a:prstClr val="black"/>
                                </a:solidFill>
                                <a:latin typeface="Cambria Math" panose="02040503050406030204" pitchFamily="18" charset="0"/>
                              </a:rPr>
                              <m:t>,3</m:t>
                            </m:r>
                            <m:d>
                              <m:dPr>
                                <m:ctrlPr>
                                  <a:rPr lang="en-US" altLang="zh-CN" sz="2400" i="1" smtClean="0">
                                    <a:solidFill>
                                      <a:prstClr val="black"/>
                                    </a:solidFill>
                                    <a:latin typeface="Cambria Math" panose="02040503050406030204" pitchFamily="18" charset="0"/>
                                  </a:rPr>
                                </m:ctrlPr>
                              </m:dPr>
                              <m:e>
                                <m:r>
                                  <a:rPr lang="en-US" altLang="zh-CN" sz="2400" i="1">
                                    <a:solidFill>
                                      <a:prstClr val="black"/>
                                    </a:solidFill>
                                    <a:latin typeface="Cambria Math" panose="02040503050406030204" pitchFamily="18" charset="0"/>
                                  </a:rPr>
                                  <m:t>1−</m:t>
                                </m:r>
                                <m:r>
                                  <a:rPr lang="en-US" altLang="zh-CN" sz="2400" i="1">
                                    <a:solidFill>
                                      <a:prstClr val="black"/>
                                    </a:solidFill>
                                    <a:latin typeface="Cambria Math" panose="02040503050406030204" pitchFamily="18" charset="0"/>
                                  </a:rPr>
                                  <m:t>𝑡</m:t>
                                </m:r>
                              </m:e>
                            </m:d>
                            <m:sSup>
                              <m:sSupPr>
                                <m:ctrlPr>
                                  <a:rPr lang="en-US" altLang="zh-CN" sz="2400" i="1">
                                    <a:solidFill>
                                      <a:prstClr val="black"/>
                                    </a:solidFill>
                                    <a:latin typeface="Cambria Math" panose="02040503050406030204" pitchFamily="18" charset="0"/>
                                  </a:rPr>
                                </m:ctrlPr>
                              </m:sSupPr>
                              <m:e>
                                <m:d>
                                  <m:dPr>
                                    <m:ctrlPr>
                                      <a:rPr lang="en-US" altLang="zh-CN" sz="2400" i="1" smtClean="0">
                                        <a:solidFill>
                                          <a:prstClr val="black"/>
                                        </a:solidFill>
                                        <a:latin typeface="Cambria Math" panose="02040503050406030204" pitchFamily="18" charset="0"/>
                                      </a:rPr>
                                    </m:ctrlPr>
                                  </m:dPr>
                                  <m:e>
                                    <m:r>
                                      <a:rPr lang="en-US" altLang="zh-CN" sz="2400" i="1">
                                        <a:solidFill>
                                          <a:prstClr val="black"/>
                                        </a:solidFill>
                                        <a:latin typeface="Cambria Math" panose="02040503050406030204" pitchFamily="18" charset="0"/>
                                      </a:rPr>
                                      <m:t>2−2</m:t>
                                    </m:r>
                                    <m:r>
                                      <a:rPr lang="en-US" altLang="zh-CN" sz="2400" i="1">
                                        <a:solidFill>
                                          <a:prstClr val="black"/>
                                        </a:solidFill>
                                        <a:latin typeface="Cambria Math" panose="02040503050406030204" pitchFamily="18" charset="0"/>
                                      </a:rPr>
                                      <m:t>𝑡</m:t>
                                    </m:r>
                                  </m:e>
                                </m:d>
                              </m:e>
                              <m:sup>
                                <m:r>
                                  <a:rPr lang="en-US" altLang="zh-CN" sz="2400" i="1">
                                    <a:solidFill>
                                      <a:prstClr val="black"/>
                                    </a:solidFill>
                                    <a:latin typeface="Cambria Math" panose="02040503050406030204" pitchFamily="18" charset="0"/>
                                  </a:rPr>
                                  <m:t>2</m:t>
                                </m:r>
                              </m:sup>
                            </m:sSup>
                            <m:r>
                              <a:rPr lang="en-US" altLang="zh-CN" sz="2400" i="1">
                                <a:solidFill>
                                  <a:prstClr val="black"/>
                                </a:solidFill>
                                <a:latin typeface="Cambria Math" panose="02040503050406030204" pitchFamily="18" charset="0"/>
                              </a:rPr>
                              <m:t>,−</m:t>
                            </m:r>
                            <m:sSup>
                              <m:sSupPr>
                                <m:ctrlPr>
                                  <a:rPr lang="en-US" altLang="zh-CN" sz="2400" i="1">
                                    <a:solidFill>
                                      <a:prstClr val="black"/>
                                    </a:solidFill>
                                    <a:latin typeface="Cambria Math" panose="02040503050406030204" pitchFamily="18" charset="0"/>
                                  </a:rPr>
                                </m:ctrlPr>
                              </m:sSupPr>
                              <m:e>
                                <m:d>
                                  <m:dPr>
                                    <m:ctrlPr>
                                      <a:rPr lang="en-US" altLang="zh-CN" sz="2400" i="1">
                                        <a:solidFill>
                                          <a:prstClr val="black"/>
                                        </a:solidFill>
                                        <a:latin typeface="Cambria Math" panose="02040503050406030204" pitchFamily="18" charset="0"/>
                                      </a:rPr>
                                    </m:ctrlPr>
                                  </m:dPr>
                                  <m:e>
                                    <m:r>
                                      <a:rPr lang="en-US" altLang="zh-CN" sz="2400" i="1">
                                        <a:solidFill>
                                          <a:prstClr val="black"/>
                                        </a:solidFill>
                                        <a:latin typeface="Cambria Math" panose="02040503050406030204" pitchFamily="18" charset="0"/>
                                      </a:rPr>
                                      <m:t>3−3</m:t>
                                    </m:r>
                                    <m:r>
                                      <a:rPr lang="en-US" altLang="zh-CN" sz="2400" i="1">
                                        <a:solidFill>
                                          <a:prstClr val="black"/>
                                        </a:solidFill>
                                        <a:latin typeface="Cambria Math" panose="02040503050406030204" pitchFamily="18" charset="0"/>
                                      </a:rPr>
                                      <m:t>𝑡</m:t>
                                    </m:r>
                                  </m:e>
                                </m:d>
                              </m:e>
                              <m:sup>
                                <m:r>
                                  <a:rPr lang="en-US" altLang="zh-CN" sz="2400" i="1">
                                    <a:solidFill>
                                      <a:prstClr val="black"/>
                                    </a:solidFill>
                                    <a:latin typeface="Cambria Math" panose="02040503050406030204" pitchFamily="18" charset="0"/>
                                  </a:rPr>
                                  <m:t>2</m:t>
                                </m:r>
                              </m:sup>
                            </m:sSup>
                            <m:d>
                              <m:dPr>
                                <m:ctrlPr>
                                  <a:rPr lang="en-US" altLang="zh-CN" sz="2400" i="1">
                                    <a:solidFill>
                                      <a:prstClr val="black"/>
                                    </a:solidFill>
                                    <a:latin typeface="Cambria Math" panose="02040503050406030204" pitchFamily="18" charset="0"/>
                                  </a:rPr>
                                </m:ctrlPr>
                              </m:dPr>
                              <m:e>
                                <m:r>
                                  <a:rPr lang="en-US" altLang="zh-CN" sz="2400" i="1">
                                    <a:solidFill>
                                      <a:prstClr val="black"/>
                                    </a:solidFill>
                                    <a:latin typeface="Cambria Math" panose="02040503050406030204" pitchFamily="18" charset="0"/>
                                  </a:rPr>
                                  <m:t>2−2</m:t>
                                </m:r>
                                <m:r>
                                  <a:rPr lang="en-US" altLang="zh-CN" sz="2400" i="1">
                                    <a:solidFill>
                                      <a:prstClr val="black"/>
                                    </a:solidFill>
                                    <a:latin typeface="Cambria Math" panose="02040503050406030204" pitchFamily="18" charset="0"/>
                                  </a:rPr>
                                  <m:t>𝑡</m:t>
                                </m:r>
                              </m:e>
                            </m:d>
                          </m:e>
                        </m:d>
                        <m:r>
                          <a:rPr lang="en-US" altLang="zh-CN" sz="2400" i="1">
                            <a:solidFill>
                              <a:prstClr val="black"/>
                            </a:solidFill>
                            <a:latin typeface="Cambria Math" panose="02040503050406030204" pitchFamily="18" charset="0"/>
                            <a:ea typeface="Cambria Math" panose="02040503050406030204" pitchFamily="18" charset="0"/>
                          </a:rPr>
                          <m:t>∙</m:t>
                        </m:r>
                        <m:d>
                          <m:dPr>
                            <m:ctrlPr>
                              <a:rPr lang="en-US" altLang="zh-CN" sz="2400" i="1">
                                <a:solidFill>
                                  <a:prstClr val="black"/>
                                </a:solidFill>
                                <a:latin typeface="Cambria Math" panose="02040503050406030204" pitchFamily="18" charset="0"/>
                                <a:ea typeface="Cambria Math" panose="02040503050406030204" pitchFamily="18" charset="0"/>
                              </a:rPr>
                            </m:ctrlPr>
                          </m:dPr>
                          <m:e>
                            <m:r>
                              <a:rPr lang="en-US" altLang="zh-CN" sz="2400" b="0" i="1" smtClean="0">
                                <a:solidFill>
                                  <a:prstClr val="black"/>
                                </a:solidFill>
                                <a:latin typeface="Cambria Math" panose="02040503050406030204" pitchFamily="18" charset="0"/>
                              </a:rPr>
                              <m:t>−3</m:t>
                            </m:r>
                            <m:r>
                              <a:rPr lang="en-US" altLang="zh-CN" sz="2400" i="1">
                                <a:solidFill>
                                  <a:prstClr val="black"/>
                                </a:solidFill>
                                <a:latin typeface="Cambria Math" panose="02040503050406030204" pitchFamily="18" charset="0"/>
                              </a:rPr>
                              <m:t>,</m:t>
                            </m:r>
                            <m:r>
                              <a:rPr lang="en-US" altLang="zh-CN" sz="2400" b="0" i="1" smtClean="0">
                                <a:solidFill>
                                  <a:prstClr val="black"/>
                                </a:solidFill>
                                <a:latin typeface="Cambria Math" panose="02040503050406030204" pitchFamily="18" charset="0"/>
                              </a:rPr>
                              <m:t>−2</m:t>
                            </m:r>
                            <m:r>
                              <a:rPr lang="en-US" altLang="zh-CN" sz="2400" i="1">
                                <a:solidFill>
                                  <a:prstClr val="black"/>
                                </a:solidFill>
                                <a:latin typeface="Cambria Math" panose="02040503050406030204" pitchFamily="18" charset="0"/>
                              </a:rPr>
                              <m:t>,</m:t>
                            </m:r>
                            <m:r>
                              <a:rPr lang="en-US" altLang="zh-CN" sz="2400" b="0" i="1" smtClean="0">
                                <a:solidFill>
                                  <a:prstClr val="black"/>
                                </a:solidFill>
                                <a:latin typeface="Cambria Math" panose="02040503050406030204" pitchFamily="18" charset="0"/>
                              </a:rPr>
                              <m:t>−1</m:t>
                            </m:r>
                          </m:e>
                        </m:d>
                        <m:r>
                          <m:rPr>
                            <m:sty m:val="p"/>
                          </m:rPr>
                          <a:rPr lang="en-US" altLang="zh-CN" sz="2400" b="0" i="0" dirty="0" smtClean="0">
                            <a:solidFill>
                              <a:prstClr val="black"/>
                            </a:solidFill>
                            <a:latin typeface="Cambria Math" panose="02040503050406030204" pitchFamily="18" charset="0"/>
                          </a:rPr>
                          <m:t>d</m:t>
                        </m:r>
                        <m:r>
                          <a:rPr lang="en-US" altLang="zh-CN" sz="2400" b="0" i="1" dirty="0" smtClean="0">
                            <a:solidFill>
                              <a:prstClr val="black"/>
                            </a:solidFill>
                            <a:latin typeface="Cambria Math" panose="02040503050406030204" pitchFamily="18" charset="0"/>
                          </a:rPr>
                          <m:t>𝑡</m:t>
                        </m:r>
                      </m:e>
                    </m:nary>
                  </m:oMath>
                </a14:m>
                <a:r>
                  <a:rPr lang="zh-CN" altLang="en-US" dirty="0"/>
                  <a:t>  </a:t>
                </a:r>
              </a:p>
            </p:txBody>
          </p:sp>
        </mc:Choice>
        <mc:Fallback xmlns="">
          <p:sp>
            <p:nvSpPr>
              <p:cNvPr id="8" name="矩形 7"/>
              <p:cNvSpPr>
                <a:spLocks noRot="1" noChangeAspect="1" noMove="1" noResize="1" noEditPoints="1" noAdjustHandles="1" noChangeArrowheads="1" noChangeShapeType="1" noTextEdit="1"/>
              </p:cNvSpPr>
              <p:nvPr/>
            </p:nvSpPr>
            <p:spPr>
              <a:xfrm>
                <a:off x="1919705" y="2509399"/>
                <a:ext cx="9693166" cy="593176"/>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p:cNvSpPr/>
              <p:nvPr/>
            </p:nvSpPr>
            <p:spPr>
              <a:xfrm>
                <a:off x="1919705" y="3076038"/>
                <a:ext cx="5230343" cy="593176"/>
              </a:xfrm>
              <a:prstGeom prst="rect">
                <a:avLst/>
              </a:prstGeom>
            </p:spPr>
            <p:txBody>
              <a:bodyPr wrap="none">
                <a:spAutoFit/>
              </a:bodyPr>
              <a:lstStyle/>
              <a:p>
                <a14:m>
                  <m:oMath xmlns:m="http://schemas.openxmlformats.org/officeDocument/2006/math">
                    <m:r>
                      <a:rPr lang="en-US" altLang="zh-CN" sz="2400" i="1" smtClean="0">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m:t>
                    </m:r>
                    <m:nary>
                      <m:naryPr>
                        <m:ctrlPr>
                          <a:rPr lang="en-US" altLang="zh-CN" sz="2400" i="1">
                            <a:solidFill>
                              <a:prstClr val="black"/>
                            </a:solidFill>
                            <a:latin typeface="Cambria Math" panose="02040503050406030204" pitchFamily="18" charset="0"/>
                          </a:rPr>
                        </m:ctrlPr>
                      </m:naryPr>
                      <m:sub>
                        <m:r>
                          <a:rPr lang="en-US" altLang="zh-CN" sz="2400" i="1">
                            <a:solidFill>
                              <a:prstClr val="black"/>
                            </a:solidFill>
                            <a:latin typeface="Cambria Math" panose="02040503050406030204" pitchFamily="18" charset="0"/>
                          </a:rPr>
                          <m:t>0</m:t>
                        </m:r>
                      </m:sub>
                      <m:sup>
                        <m:r>
                          <a:rPr lang="en-US" altLang="zh-CN" sz="2400" i="1">
                            <a:solidFill>
                              <a:prstClr val="black"/>
                            </a:solidFill>
                            <a:latin typeface="Cambria Math" panose="02040503050406030204" pitchFamily="18" charset="0"/>
                          </a:rPr>
                          <m:t>1</m:t>
                        </m:r>
                      </m:sup>
                      <m:e>
                        <m:d>
                          <m:dPr>
                            <m:ctrlPr>
                              <a:rPr lang="en-US" altLang="zh-CN" sz="2400" i="1">
                                <a:solidFill>
                                  <a:prstClr val="black"/>
                                </a:solidFill>
                                <a:latin typeface="Cambria Math" panose="02040503050406030204" pitchFamily="18" charset="0"/>
                              </a:rPr>
                            </m:ctrlPr>
                          </m:dPr>
                          <m:e>
                            <m:sSup>
                              <m:sSupPr>
                                <m:ctrlPr>
                                  <a:rPr lang="en-US" altLang="zh-CN" sz="2400" i="1">
                                    <a:solidFill>
                                      <a:prstClr val="black"/>
                                    </a:solidFill>
                                    <a:latin typeface="Cambria Math" panose="02040503050406030204" pitchFamily="18" charset="0"/>
                                  </a:rPr>
                                </m:ctrlPr>
                              </m:sSupPr>
                              <m:e>
                                <m:r>
                                  <a:rPr lang="en-US" altLang="zh-CN" sz="2400" i="1">
                                    <a:solidFill>
                                      <a:prstClr val="black"/>
                                    </a:solidFill>
                                    <a:latin typeface="Cambria Math" panose="02040503050406030204" pitchFamily="18" charset="0"/>
                                  </a:rPr>
                                  <m:t>3</m:t>
                                </m:r>
                              </m:e>
                              <m:sup>
                                <m:r>
                                  <a:rPr lang="en-US" altLang="zh-CN" sz="2400" i="1">
                                    <a:solidFill>
                                      <a:prstClr val="black"/>
                                    </a:solidFill>
                                    <a:latin typeface="Cambria Math" panose="02040503050406030204" pitchFamily="18" charset="0"/>
                                  </a:rPr>
                                  <m:t>4</m:t>
                                </m:r>
                              </m:sup>
                            </m:sSup>
                            <m:r>
                              <a:rPr lang="en-US" altLang="zh-CN" sz="2400" i="1">
                                <a:solidFill>
                                  <a:prstClr val="black"/>
                                </a:solidFill>
                                <a:latin typeface="Cambria Math" panose="02040503050406030204" pitchFamily="18" charset="0"/>
                              </a:rPr>
                              <m:t>+3</m:t>
                            </m:r>
                            <m:r>
                              <a:rPr lang="en-US" altLang="zh-CN" sz="2400" i="1">
                                <a:solidFill>
                                  <a:prstClr val="black"/>
                                </a:solidFill>
                                <a:latin typeface="Cambria Math" panose="02040503050406030204" pitchFamily="18" charset="0"/>
                                <a:ea typeface="Cambria Math" panose="02040503050406030204" pitchFamily="18" charset="0"/>
                              </a:rPr>
                              <m:t>∙</m:t>
                            </m:r>
                            <m:sSup>
                              <m:sSupPr>
                                <m:ctrlPr>
                                  <a:rPr lang="en-US" altLang="zh-CN" sz="2400" i="1">
                                    <a:solidFill>
                                      <a:prstClr val="black"/>
                                    </a:solidFill>
                                    <a:latin typeface="Cambria Math" panose="02040503050406030204" pitchFamily="18" charset="0"/>
                                  </a:rPr>
                                </m:ctrlPr>
                              </m:sSupPr>
                              <m:e>
                                <m:r>
                                  <a:rPr lang="en-US" altLang="zh-CN" sz="2400" i="1">
                                    <a:solidFill>
                                      <a:prstClr val="black"/>
                                    </a:solidFill>
                                    <a:latin typeface="Cambria Math" panose="02040503050406030204" pitchFamily="18" charset="0"/>
                                  </a:rPr>
                                  <m:t>2</m:t>
                                </m:r>
                              </m:e>
                              <m:sup>
                                <m:r>
                                  <a:rPr lang="en-US" altLang="zh-CN" sz="2400" i="1">
                                    <a:solidFill>
                                      <a:prstClr val="black"/>
                                    </a:solidFill>
                                    <a:latin typeface="Cambria Math" panose="02040503050406030204" pitchFamily="18" charset="0"/>
                                  </a:rPr>
                                  <m:t>3</m:t>
                                </m:r>
                              </m:sup>
                            </m:sSup>
                            <m:r>
                              <a:rPr lang="en-US" altLang="zh-CN" sz="2400" b="0" i="1" smtClean="0">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2</m:t>
                            </m:r>
                            <m:r>
                              <a:rPr lang="en-US" altLang="zh-CN" sz="2400" i="1">
                                <a:solidFill>
                                  <a:prstClr val="black"/>
                                </a:solidFill>
                                <a:latin typeface="Cambria Math" panose="02040503050406030204" pitchFamily="18" charset="0"/>
                                <a:ea typeface="Cambria Math" panose="02040503050406030204" pitchFamily="18" charset="0"/>
                              </a:rPr>
                              <m:t>∙</m:t>
                            </m:r>
                            <m:sSup>
                              <m:sSupPr>
                                <m:ctrlPr>
                                  <a:rPr lang="en-US" altLang="zh-CN" sz="2400" i="1">
                                    <a:solidFill>
                                      <a:prstClr val="black"/>
                                    </a:solidFill>
                                    <a:latin typeface="Cambria Math" panose="02040503050406030204" pitchFamily="18" charset="0"/>
                                  </a:rPr>
                                </m:ctrlPr>
                              </m:sSupPr>
                              <m:e>
                                <m:r>
                                  <a:rPr lang="en-US" altLang="zh-CN" sz="2400" i="1">
                                    <a:solidFill>
                                      <a:prstClr val="black"/>
                                    </a:solidFill>
                                    <a:latin typeface="Cambria Math" panose="02040503050406030204" pitchFamily="18" charset="0"/>
                                  </a:rPr>
                                  <m:t>3</m:t>
                                </m:r>
                              </m:e>
                              <m:sup>
                                <m:r>
                                  <a:rPr lang="en-US" altLang="zh-CN" sz="2400" i="1">
                                    <a:solidFill>
                                      <a:prstClr val="black"/>
                                    </a:solidFill>
                                    <a:latin typeface="Cambria Math" panose="02040503050406030204" pitchFamily="18" charset="0"/>
                                  </a:rPr>
                                  <m:t>2</m:t>
                                </m:r>
                              </m:sup>
                            </m:sSup>
                          </m:e>
                        </m:d>
                        <m:sSup>
                          <m:sSupPr>
                            <m:ctrlPr>
                              <a:rPr lang="en-US" altLang="zh-CN" sz="2400" i="1">
                                <a:solidFill>
                                  <a:prstClr val="black"/>
                                </a:solidFill>
                                <a:latin typeface="Cambria Math" panose="02040503050406030204" pitchFamily="18" charset="0"/>
                              </a:rPr>
                            </m:ctrlPr>
                          </m:sSupPr>
                          <m:e>
                            <m:d>
                              <m:dPr>
                                <m:ctrlPr>
                                  <a:rPr lang="en-US" altLang="zh-CN" sz="2400" i="1">
                                    <a:solidFill>
                                      <a:prstClr val="black"/>
                                    </a:solidFill>
                                    <a:latin typeface="Cambria Math" panose="02040503050406030204" pitchFamily="18" charset="0"/>
                                  </a:rPr>
                                </m:ctrlPr>
                              </m:dPr>
                              <m:e>
                                <m:r>
                                  <a:rPr lang="en-US" altLang="zh-CN" sz="2400" i="1">
                                    <a:solidFill>
                                      <a:prstClr val="black"/>
                                    </a:solidFill>
                                    <a:latin typeface="Cambria Math" panose="02040503050406030204" pitchFamily="18" charset="0"/>
                                  </a:rPr>
                                  <m:t>1−</m:t>
                                </m:r>
                                <m:r>
                                  <a:rPr lang="en-US" altLang="zh-CN" sz="2400" i="1">
                                    <a:solidFill>
                                      <a:prstClr val="black"/>
                                    </a:solidFill>
                                    <a:latin typeface="Cambria Math" panose="02040503050406030204" pitchFamily="18" charset="0"/>
                                  </a:rPr>
                                  <m:t>𝑡</m:t>
                                </m:r>
                              </m:e>
                            </m:d>
                          </m:e>
                          <m:sup>
                            <m:r>
                              <a:rPr lang="en-US" altLang="zh-CN" sz="2400" i="1">
                                <a:solidFill>
                                  <a:prstClr val="black"/>
                                </a:solidFill>
                                <a:latin typeface="Cambria Math" panose="02040503050406030204" pitchFamily="18" charset="0"/>
                              </a:rPr>
                              <m:t>3</m:t>
                            </m:r>
                          </m:sup>
                        </m:sSup>
                        <m:r>
                          <m:rPr>
                            <m:sty m:val="p"/>
                          </m:rPr>
                          <a:rPr lang="en-US" altLang="zh-CN" sz="2400" dirty="0">
                            <a:solidFill>
                              <a:prstClr val="black"/>
                            </a:solidFill>
                            <a:latin typeface="Cambria Math" panose="02040503050406030204" pitchFamily="18" charset="0"/>
                          </a:rPr>
                          <m:t>d</m:t>
                        </m:r>
                        <m:r>
                          <a:rPr lang="en-US" altLang="zh-CN" sz="2400" i="1" dirty="0">
                            <a:solidFill>
                              <a:prstClr val="black"/>
                            </a:solidFill>
                            <a:latin typeface="Cambria Math" panose="02040503050406030204" pitchFamily="18" charset="0"/>
                          </a:rPr>
                          <m:t>𝑡</m:t>
                        </m:r>
                      </m:e>
                    </m:nary>
                  </m:oMath>
                </a14:m>
                <a:r>
                  <a:rPr lang="zh-CN" altLang="en-US" dirty="0"/>
                  <a:t> </a:t>
                </a:r>
              </a:p>
            </p:txBody>
          </p:sp>
        </mc:Choice>
        <mc:Fallback xmlns="">
          <p:sp>
            <p:nvSpPr>
              <p:cNvPr id="9" name="矩形 8"/>
              <p:cNvSpPr>
                <a:spLocks noRot="1" noChangeAspect="1" noMove="1" noResize="1" noEditPoints="1" noAdjustHandles="1" noChangeArrowheads="1" noChangeShapeType="1" noTextEdit="1"/>
              </p:cNvSpPr>
              <p:nvPr/>
            </p:nvSpPr>
            <p:spPr>
              <a:xfrm>
                <a:off x="1919705" y="3076038"/>
                <a:ext cx="5230343" cy="593176"/>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p:cNvSpPr/>
              <p:nvPr/>
            </p:nvSpPr>
            <p:spPr>
              <a:xfrm>
                <a:off x="1919705" y="3669214"/>
                <a:ext cx="1103700" cy="614655"/>
              </a:xfrm>
              <a:prstGeom prst="rect">
                <a:avLst/>
              </a:prstGeom>
            </p:spPr>
            <p:txBody>
              <a:bodyPr wrap="none">
                <a:spAutoFit/>
              </a:bodyPr>
              <a:lstStyle/>
              <a:p>
                <a14:m>
                  <m:oMath xmlns:m="http://schemas.openxmlformats.org/officeDocument/2006/math">
                    <m:r>
                      <a:rPr lang="en-US" altLang="zh-CN" sz="2400" i="1" smtClean="0">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m:t>
                    </m:r>
                    <m:f>
                      <m:fPr>
                        <m:ctrlPr>
                          <a:rPr lang="en-US" altLang="zh-CN" sz="2400" i="1" smtClean="0">
                            <a:solidFill>
                              <a:prstClr val="black"/>
                            </a:solidFill>
                            <a:latin typeface="Cambria Math" panose="02040503050406030204" pitchFamily="18" charset="0"/>
                          </a:rPr>
                        </m:ctrlPr>
                      </m:fPr>
                      <m:num>
                        <m:r>
                          <a:rPr lang="en-US" altLang="zh-CN" sz="2400" b="0" i="1" smtClean="0">
                            <a:solidFill>
                              <a:prstClr val="black"/>
                            </a:solidFill>
                            <a:latin typeface="Cambria Math" panose="02040503050406030204" pitchFamily="18" charset="0"/>
                          </a:rPr>
                          <m:t>87</m:t>
                        </m:r>
                      </m:num>
                      <m:den>
                        <m:r>
                          <a:rPr lang="en-US" altLang="zh-CN" sz="2400" b="0" i="1" smtClean="0">
                            <a:solidFill>
                              <a:prstClr val="black"/>
                            </a:solidFill>
                            <a:latin typeface="Cambria Math" panose="02040503050406030204" pitchFamily="18" charset="0"/>
                          </a:rPr>
                          <m:t>4</m:t>
                        </m:r>
                      </m:den>
                    </m:f>
                  </m:oMath>
                </a14:m>
                <a:r>
                  <a:rPr lang="zh-CN" altLang="en-US" dirty="0"/>
                  <a:t> </a:t>
                </a:r>
              </a:p>
            </p:txBody>
          </p:sp>
        </mc:Choice>
        <mc:Fallback xmlns="">
          <p:sp>
            <p:nvSpPr>
              <p:cNvPr id="10" name="矩形 9"/>
              <p:cNvSpPr>
                <a:spLocks noRot="1" noChangeAspect="1" noMove="1" noResize="1" noEditPoints="1" noAdjustHandles="1" noChangeArrowheads="1" noChangeShapeType="1" noTextEdit="1"/>
              </p:cNvSpPr>
              <p:nvPr/>
            </p:nvSpPr>
            <p:spPr>
              <a:xfrm>
                <a:off x="1919705" y="3669214"/>
                <a:ext cx="1103700" cy="614655"/>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p:cNvSpPr/>
              <p:nvPr/>
            </p:nvSpPr>
            <p:spPr>
              <a:xfrm>
                <a:off x="1775593" y="4270498"/>
                <a:ext cx="5231945" cy="461665"/>
              </a:xfrm>
              <a:prstGeom prst="rect">
                <a:avLst/>
              </a:prstGeom>
            </p:spPr>
            <p:txBody>
              <a:bodyPr wrap="none">
                <a:spAutoFit/>
              </a:bodyPr>
              <a:lstStyle/>
              <a:p>
                <a14:m>
                  <m:oMath xmlns:m="http://schemas.openxmlformats.org/officeDocument/2006/math">
                    <m:r>
                      <m:rPr>
                        <m:brk m:alnAt="23"/>
                      </m:rPr>
                      <a:rPr lang="en-US" altLang="zh-CN" sz="2400" i="1" smtClean="0">
                        <a:solidFill>
                          <a:prstClr val="black"/>
                        </a:solidFill>
                        <a:latin typeface="Cambria Math" panose="02040503050406030204" pitchFamily="18" charset="0"/>
                      </a:rPr>
                      <m:t>𝐿</m:t>
                    </m:r>
                  </m:oMath>
                </a14:m>
                <a:r>
                  <a:rPr lang="zh-CN" altLang="en-US" sz="2400" dirty="0"/>
                  <a:t>的向量方程：</a:t>
                </a:r>
                <a:r>
                  <a:rPr lang="en-US" altLang="zh-CN" sz="2400" dirty="0">
                    <a:solidFill>
                      <a:prstClr val="black"/>
                    </a:solidFill>
                  </a:rPr>
                  <a:t> </a:t>
                </a:r>
                <a14:m>
                  <m:oMath xmlns:m="http://schemas.openxmlformats.org/officeDocument/2006/math">
                    <m:r>
                      <a:rPr lang="en-US" altLang="zh-CN" sz="2400" b="1" i="1">
                        <a:solidFill>
                          <a:prstClr val="black"/>
                        </a:solidFill>
                        <a:latin typeface="Cambria Math" panose="02040503050406030204" pitchFamily="18" charset="0"/>
                      </a:rPr>
                      <m:t>𝒓</m:t>
                    </m:r>
                    <m:r>
                      <a:rPr lang="en-US" altLang="zh-CN" sz="2400" b="0" i="1" smtClean="0">
                        <a:solidFill>
                          <a:prstClr val="black"/>
                        </a:solidFill>
                        <a:latin typeface="Cambria Math" panose="02040503050406030204" pitchFamily="18" charset="0"/>
                      </a:rPr>
                      <m:t>=</m:t>
                    </m:r>
                    <m:d>
                      <m:dPr>
                        <m:ctrlPr>
                          <a:rPr lang="en-US" altLang="zh-CN" sz="2400" b="0" i="1" smtClean="0">
                            <a:solidFill>
                              <a:prstClr val="black"/>
                            </a:solidFill>
                            <a:latin typeface="Cambria Math" panose="02040503050406030204" pitchFamily="18" charset="0"/>
                          </a:rPr>
                        </m:ctrlPr>
                      </m:dPr>
                      <m:e>
                        <m:r>
                          <a:rPr lang="en-US" altLang="zh-CN" sz="2400" b="0" i="1" smtClean="0">
                            <a:solidFill>
                              <a:prstClr val="black"/>
                            </a:solidFill>
                            <a:latin typeface="Cambria Math" panose="02040503050406030204" pitchFamily="18" charset="0"/>
                          </a:rPr>
                          <m:t>3</m:t>
                        </m:r>
                        <m:r>
                          <a:rPr lang="en-US" altLang="zh-CN" sz="2400" b="0" i="1" smtClean="0">
                            <a:solidFill>
                              <a:prstClr val="black"/>
                            </a:solidFill>
                            <a:latin typeface="Cambria Math" panose="02040503050406030204" pitchFamily="18" charset="0"/>
                          </a:rPr>
                          <m:t>𝑡</m:t>
                        </m:r>
                        <m:r>
                          <a:rPr lang="en-US" altLang="zh-CN" sz="2400" b="0" i="1" smtClean="0">
                            <a:solidFill>
                              <a:prstClr val="black"/>
                            </a:solidFill>
                            <a:latin typeface="Cambria Math" panose="02040503050406030204" pitchFamily="18" charset="0"/>
                          </a:rPr>
                          <m:t>, 2</m:t>
                        </m:r>
                        <m:r>
                          <a:rPr lang="en-US" altLang="zh-CN" sz="2400" b="0" i="1" smtClean="0">
                            <a:solidFill>
                              <a:prstClr val="black"/>
                            </a:solidFill>
                            <a:latin typeface="Cambria Math" panose="02040503050406030204" pitchFamily="18" charset="0"/>
                          </a:rPr>
                          <m:t>𝑡</m:t>
                        </m:r>
                        <m:r>
                          <a:rPr lang="en-US" altLang="zh-CN" sz="2400" b="0" i="1" smtClean="0">
                            <a:solidFill>
                              <a:prstClr val="black"/>
                            </a:solidFill>
                            <a:latin typeface="Cambria Math" panose="02040503050406030204" pitchFamily="18" charset="0"/>
                          </a:rPr>
                          <m:t>, </m:t>
                        </m:r>
                        <m:r>
                          <a:rPr lang="en-US" altLang="zh-CN" sz="2400" b="0" i="1" smtClean="0">
                            <a:solidFill>
                              <a:prstClr val="black"/>
                            </a:solidFill>
                            <a:latin typeface="Cambria Math" panose="02040503050406030204" pitchFamily="18" charset="0"/>
                          </a:rPr>
                          <m:t>𝑡</m:t>
                        </m:r>
                      </m:e>
                    </m:d>
                  </m:oMath>
                </a14:m>
                <a:r>
                  <a:rPr lang="en-US" altLang="zh-CN" sz="2400" dirty="0"/>
                  <a:t>,</a:t>
                </a:r>
                <a14:m>
                  <m:oMath xmlns:m="http://schemas.openxmlformats.org/officeDocument/2006/math">
                    <m:r>
                      <a:rPr lang="en-US" altLang="zh-CN" sz="2400" b="0" i="1" smtClean="0">
                        <a:solidFill>
                          <a:prstClr val="black"/>
                        </a:solidFill>
                        <a:latin typeface="Cambria Math" panose="02040503050406030204" pitchFamily="18" charset="0"/>
                      </a:rPr>
                      <m:t>𝑡</m:t>
                    </m:r>
                  </m:oMath>
                </a14:m>
                <a:r>
                  <a:rPr lang="zh-CN" altLang="en-US" sz="2400" dirty="0">
                    <a:solidFill>
                      <a:prstClr val="black"/>
                    </a:solidFill>
                  </a:rPr>
                  <a:t>从</a:t>
                </a:r>
                <a14:m>
                  <m:oMath xmlns:m="http://schemas.openxmlformats.org/officeDocument/2006/math">
                    <m:r>
                      <a:rPr lang="en-US" altLang="zh-CN" sz="2400" b="0" i="1" smtClean="0">
                        <a:solidFill>
                          <a:prstClr val="black"/>
                        </a:solidFill>
                        <a:latin typeface="Cambria Math" panose="02040503050406030204" pitchFamily="18" charset="0"/>
                      </a:rPr>
                      <m:t>1</m:t>
                    </m:r>
                  </m:oMath>
                </a14:m>
                <a:r>
                  <a:rPr lang="zh-CN" altLang="en-US" sz="2400" dirty="0">
                    <a:solidFill>
                      <a:prstClr val="black"/>
                    </a:solidFill>
                  </a:rPr>
                  <a:t>到</a:t>
                </a:r>
                <a14:m>
                  <m:oMath xmlns:m="http://schemas.openxmlformats.org/officeDocument/2006/math">
                    <m:r>
                      <a:rPr lang="en-US" altLang="zh-CN" sz="2400" b="0" i="1" smtClean="0">
                        <a:solidFill>
                          <a:prstClr val="black"/>
                        </a:solidFill>
                        <a:latin typeface="Cambria Math" panose="02040503050406030204" pitchFamily="18" charset="0"/>
                      </a:rPr>
                      <m:t>0</m:t>
                    </m:r>
                  </m:oMath>
                </a14:m>
                <a:endParaRPr lang="zh-CN" altLang="en-US" sz="2400" dirty="0"/>
              </a:p>
            </p:txBody>
          </p:sp>
        </mc:Choice>
        <mc:Fallback xmlns="">
          <p:sp>
            <p:nvSpPr>
              <p:cNvPr id="11" name="矩形 10"/>
              <p:cNvSpPr>
                <a:spLocks noRot="1" noChangeAspect="1" noMove="1" noResize="1" noEditPoints="1" noAdjustHandles="1" noChangeArrowheads="1" noChangeShapeType="1" noTextEdit="1"/>
              </p:cNvSpPr>
              <p:nvPr/>
            </p:nvSpPr>
            <p:spPr>
              <a:xfrm>
                <a:off x="1775593" y="4270498"/>
                <a:ext cx="5231945" cy="461665"/>
              </a:xfrm>
              <a:prstGeom prst="rect">
                <a:avLst/>
              </a:prstGeom>
              <a:blipFill>
                <a:blip r:embed="rId12"/>
                <a:stretch>
                  <a:fillRect l="-233" t="-14667" b="-32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p:cNvSpPr/>
              <p:nvPr/>
            </p:nvSpPr>
            <p:spPr>
              <a:xfrm>
                <a:off x="1637244" y="4721727"/>
                <a:ext cx="7444474" cy="624338"/>
              </a:xfrm>
              <a:prstGeom prst="rect">
                <a:avLst/>
              </a:prstGeom>
            </p:spPr>
            <p:txBody>
              <a:bodyPr wrap="none">
                <a:spAutoFit/>
              </a:bodyPr>
              <a:lstStyle/>
              <a:p>
                <a14:m>
                  <m:oMath xmlns:m="http://schemas.openxmlformats.org/officeDocument/2006/math">
                    <m:nary>
                      <m:naryPr>
                        <m:ctrlPr>
                          <a:rPr lang="en-US" altLang="zh-CN" sz="2400" i="1" smtClean="0">
                            <a:solidFill>
                              <a:prstClr val="black"/>
                            </a:solidFill>
                            <a:latin typeface="Cambria Math" panose="02040503050406030204" pitchFamily="18" charset="0"/>
                          </a:rPr>
                        </m:ctrlPr>
                      </m:naryPr>
                      <m:sub>
                        <m:r>
                          <m:rPr>
                            <m:brk m:alnAt="23"/>
                          </m:rPr>
                          <a:rPr lang="en-US" altLang="zh-CN" sz="2400" i="1">
                            <a:solidFill>
                              <a:prstClr val="black"/>
                            </a:solidFill>
                            <a:latin typeface="Cambria Math" panose="02040503050406030204" pitchFamily="18" charset="0"/>
                          </a:rPr>
                          <m:t>𝐿</m:t>
                        </m:r>
                      </m:sub>
                      <m:sup/>
                      <m:e>
                        <m:sSup>
                          <m:sSupPr>
                            <m:ctrlPr>
                              <a:rPr lang="en-US" altLang="zh-CN" sz="2400" i="1">
                                <a:solidFill>
                                  <a:prstClr val="black"/>
                                </a:solidFill>
                                <a:latin typeface="Cambria Math" panose="02040503050406030204" pitchFamily="18" charset="0"/>
                              </a:rPr>
                            </m:ctrlPr>
                          </m:sSupPr>
                          <m:e>
                            <m:r>
                              <a:rPr lang="en-US" altLang="zh-CN" sz="2400" i="1">
                                <a:solidFill>
                                  <a:prstClr val="black"/>
                                </a:solidFill>
                                <a:latin typeface="Cambria Math" panose="02040503050406030204" pitchFamily="18" charset="0"/>
                              </a:rPr>
                              <m:t>𝑥</m:t>
                            </m:r>
                          </m:e>
                          <m:sup>
                            <m:r>
                              <a:rPr lang="en-US" altLang="zh-CN" sz="2400" i="1">
                                <a:solidFill>
                                  <a:prstClr val="black"/>
                                </a:solidFill>
                                <a:latin typeface="Cambria Math" panose="02040503050406030204" pitchFamily="18" charset="0"/>
                              </a:rPr>
                              <m:t>3</m:t>
                            </m:r>
                          </m:sup>
                        </m:sSup>
                        <m:r>
                          <m:rPr>
                            <m:sty m:val="p"/>
                          </m:rPr>
                          <a:rPr lang="en-US" altLang="zh-CN" sz="2400">
                            <a:solidFill>
                              <a:prstClr val="black"/>
                            </a:solidFill>
                            <a:latin typeface="Cambria Math" panose="02040503050406030204" pitchFamily="18" charset="0"/>
                          </a:rPr>
                          <m:t>d</m:t>
                        </m:r>
                        <m:r>
                          <a:rPr lang="en-US" altLang="zh-CN" sz="2400" i="1">
                            <a:solidFill>
                              <a:prstClr val="black"/>
                            </a:solidFill>
                            <a:latin typeface="Cambria Math" panose="02040503050406030204" pitchFamily="18" charset="0"/>
                          </a:rPr>
                          <m:t>𝑥</m:t>
                        </m:r>
                      </m:e>
                    </m:nary>
                    <m:r>
                      <a:rPr lang="en-US" altLang="zh-CN" sz="2400" i="1">
                        <a:solidFill>
                          <a:prstClr val="black"/>
                        </a:solidFill>
                        <a:latin typeface="Cambria Math" panose="02040503050406030204" pitchFamily="18" charset="0"/>
                      </a:rPr>
                      <m:t>+3</m:t>
                    </m:r>
                    <m:r>
                      <a:rPr lang="en-US" altLang="zh-CN" sz="2400" i="1">
                        <a:solidFill>
                          <a:prstClr val="black"/>
                        </a:solidFill>
                        <a:latin typeface="Cambria Math" panose="02040503050406030204" pitchFamily="18" charset="0"/>
                      </a:rPr>
                      <m:t>𝑧</m:t>
                    </m:r>
                    <m:sSup>
                      <m:sSupPr>
                        <m:ctrlPr>
                          <a:rPr lang="en-US" altLang="zh-CN" sz="2400" i="1">
                            <a:solidFill>
                              <a:prstClr val="black"/>
                            </a:solidFill>
                            <a:latin typeface="Cambria Math" panose="02040503050406030204" pitchFamily="18" charset="0"/>
                          </a:rPr>
                        </m:ctrlPr>
                      </m:sSupPr>
                      <m:e>
                        <m:r>
                          <a:rPr lang="en-US" altLang="zh-CN" sz="2400" i="1">
                            <a:solidFill>
                              <a:prstClr val="black"/>
                            </a:solidFill>
                            <a:latin typeface="Cambria Math" panose="02040503050406030204" pitchFamily="18" charset="0"/>
                          </a:rPr>
                          <m:t>𝑦</m:t>
                        </m:r>
                      </m:e>
                      <m:sup>
                        <m:r>
                          <a:rPr lang="en-US" altLang="zh-CN" sz="2400" i="1">
                            <a:solidFill>
                              <a:prstClr val="black"/>
                            </a:solidFill>
                            <a:latin typeface="Cambria Math" panose="02040503050406030204" pitchFamily="18" charset="0"/>
                          </a:rPr>
                          <m:t>2</m:t>
                        </m:r>
                      </m:sup>
                    </m:sSup>
                    <m:r>
                      <m:rPr>
                        <m:sty m:val="p"/>
                      </m:rPr>
                      <a:rPr lang="en-US" altLang="zh-CN" sz="2400">
                        <a:solidFill>
                          <a:prstClr val="black"/>
                        </a:solidFill>
                        <a:latin typeface="Cambria Math" panose="02040503050406030204" pitchFamily="18" charset="0"/>
                      </a:rPr>
                      <m:t>d</m:t>
                    </m:r>
                    <m:r>
                      <a:rPr lang="en-US" altLang="zh-CN" sz="2400" i="1">
                        <a:solidFill>
                          <a:prstClr val="black"/>
                        </a:solidFill>
                        <a:latin typeface="Cambria Math" panose="02040503050406030204" pitchFamily="18" charset="0"/>
                      </a:rPr>
                      <m:t>𝑦</m:t>
                    </m:r>
                    <m:r>
                      <a:rPr lang="en-US" altLang="zh-CN" sz="2400" i="1">
                        <a:solidFill>
                          <a:prstClr val="black"/>
                        </a:solidFill>
                        <a:latin typeface="Cambria Math" panose="02040503050406030204" pitchFamily="18" charset="0"/>
                      </a:rPr>
                      <m:t>−</m:t>
                    </m:r>
                    <m:sSup>
                      <m:sSupPr>
                        <m:ctrlPr>
                          <a:rPr lang="en-US" altLang="zh-CN" sz="2400" i="1">
                            <a:solidFill>
                              <a:prstClr val="black"/>
                            </a:solidFill>
                            <a:latin typeface="Cambria Math" panose="02040503050406030204" pitchFamily="18" charset="0"/>
                          </a:rPr>
                        </m:ctrlPr>
                      </m:sSupPr>
                      <m:e>
                        <m:r>
                          <a:rPr lang="en-US" altLang="zh-CN" sz="2400" i="1">
                            <a:solidFill>
                              <a:prstClr val="black"/>
                            </a:solidFill>
                            <a:latin typeface="Cambria Math" panose="02040503050406030204" pitchFamily="18" charset="0"/>
                          </a:rPr>
                          <m:t>𝑥</m:t>
                        </m:r>
                      </m:e>
                      <m:sup>
                        <m:r>
                          <a:rPr lang="en-US" altLang="zh-CN" sz="2400" i="1">
                            <a:solidFill>
                              <a:prstClr val="black"/>
                            </a:solidFill>
                            <a:latin typeface="Cambria Math" panose="02040503050406030204" pitchFamily="18" charset="0"/>
                          </a:rPr>
                          <m:t>2</m:t>
                        </m:r>
                      </m:sup>
                    </m:sSup>
                    <m:r>
                      <a:rPr lang="en-US" altLang="zh-CN" sz="2400" i="1">
                        <a:solidFill>
                          <a:prstClr val="black"/>
                        </a:solidFill>
                        <a:latin typeface="Cambria Math" panose="02040503050406030204" pitchFamily="18" charset="0"/>
                      </a:rPr>
                      <m:t>𝑦</m:t>
                    </m:r>
                    <m:r>
                      <m:rPr>
                        <m:sty m:val="p"/>
                      </m:rPr>
                      <a:rPr lang="en-US" altLang="zh-CN" sz="2400">
                        <a:solidFill>
                          <a:prstClr val="black"/>
                        </a:solidFill>
                        <a:latin typeface="Cambria Math" panose="02040503050406030204" pitchFamily="18" charset="0"/>
                      </a:rPr>
                      <m:t>d</m:t>
                    </m:r>
                    <m:r>
                      <a:rPr lang="en-US" altLang="zh-CN" sz="2400" i="1">
                        <a:solidFill>
                          <a:prstClr val="black"/>
                        </a:solidFill>
                        <a:latin typeface="Cambria Math" panose="02040503050406030204" pitchFamily="18" charset="0"/>
                      </a:rPr>
                      <m:t>𝑧</m:t>
                    </m:r>
                    <m:r>
                      <a:rPr lang="en-US" altLang="zh-CN" sz="2400" b="0" i="1" smtClean="0">
                        <a:solidFill>
                          <a:prstClr val="black"/>
                        </a:solidFill>
                        <a:latin typeface="Cambria Math" panose="02040503050406030204" pitchFamily="18" charset="0"/>
                      </a:rPr>
                      <m:t>=</m:t>
                    </m:r>
                    <m:nary>
                      <m:naryPr>
                        <m:ctrlPr>
                          <a:rPr lang="en-US" altLang="zh-CN" sz="2400" i="1">
                            <a:solidFill>
                              <a:prstClr val="black"/>
                            </a:solidFill>
                            <a:latin typeface="Cambria Math" panose="02040503050406030204" pitchFamily="18" charset="0"/>
                          </a:rPr>
                        </m:ctrlPr>
                      </m:naryPr>
                      <m:sub>
                        <m:r>
                          <m:rPr>
                            <m:brk m:alnAt="23"/>
                          </m:rPr>
                          <a:rPr lang="en-US" altLang="zh-CN" sz="2400" i="1">
                            <a:solidFill>
                              <a:prstClr val="black"/>
                            </a:solidFill>
                            <a:latin typeface="Cambria Math" panose="02040503050406030204" pitchFamily="18" charset="0"/>
                          </a:rPr>
                          <m:t>𝐿</m:t>
                        </m:r>
                      </m:sub>
                      <m:sup/>
                      <m:e>
                        <m:d>
                          <m:dPr>
                            <m:ctrlPr>
                              <a:rPr lang="en-US" altLang="zh-CN" sz="2400" i="1" smtClean="0">
                                <a:solidFill>
                                  <a:prstClr val="black"/>
                                </a:solidFill>
                                <a:latin typeface="Cambria Math" panose="02040503050406030204" pitchFamily="18" charset="0"/>
                              </a:rPr>
                            </m:ctrlPr>
                          </m:dPr>
                          <m:e>
                            <m:sSup>
                              <m:sSupPr>
                                <m:ctrlPr>
                                  <a:rPr lang="en-US" altLang="zh-CN" sz="2400" i="1">
                                    <a:solidFill>
                                      <a:prstClr val="black"/>
                                    </a:solidFill>
                                    <a:latin typeface="Cambria Math" panose="02040503050406030204" pitchFamily="18" charset="0"/>
                                  </a:rPr>
                                </m:ctrlPr>
                              </m:sSupPr>
                              <m:e>
                                <m:r>
                                  <a:rPr lang="en-US" altLang="zh-CN" sz="2400" i="1">
                                    <a:solidFill>
                                      <a:prstClr val="black"/>
                                    </a:solidFill>
                                    <a:latin typeface="Cambria Math" panose="02040503050406030204" pitchFamily="18" charset="0"/>
                                  </a:rPr>
                                  <m:t>𝑥</m:t>
                                </m:r>
                              </m:e>
                              <m:sup>
                                <m:r>
                                  <a:rPr lang="en-US" altLang="zh-CN" sz="2400" i="1">
                                    <a:solidFill>
                                      <a:prstClr val="black"/>
                                    </a:solidFill>
                                    <a:latin typeface="Cambria Math" panose="02040503050406030204" pitchFamily="18" charset="0"/>
                                  </a:rPr>
                                  <m:t>3</m:t>
                                </m:r>
                              </m:sup>
                            </m:sSup>
                            <m:r>
                              <a:rPr lang="en-US" altLang="zh-CN" sz="2400" b="0" i="1" smtClean="0">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3</m:t>
                            </m:r>
                            <m:r>
                              <a:rPr lang="en-US" altLang="zh-CN" sz="2400" i="1">
                                <a:solidFill>
                                  <a:prstClr val="black"/>
                                </a:solidFill>
                                <a:latin typeface="Cambria Math" panose="02040503050406030204" pitchFamily="18" charset="0"/>
                              </a:rPr>
                              <m:t>𝑧</m:t>
                            </m:r>
                            <m:sSup>
                              <m:sSupPr>
                                <m:ctrlPr>
                                  <a:rPr lang="en-US" altLang="zh-CN" sz="2400" i="1">
                                    <a:solidFill>
                                      <a:prstClr val="black"/>
                                    </a:solidFill>
                                    <a:latin typeface="Cambria Math" panose="02040503050406030204" pitchFamily="18" charset="0"/>
                                  </a:rPr>
                                </m:ctrlPr>
                              </m:sSupPr>
                              <m:e>
                                <m:r>
                                  <a:rPr lang="en-US" altLang="zh-CN" sz="2400" i="1">
                                    <a:solidFill>
                                      <a:prstClr val="black"/>
                                    </a:solidFill>
                                    <a:latin typeface="Cambria Math" panose="02040503050406030204" pitchFamily="18" charset="0"/>
                                  </a:rPr>
                                  <m:t>𝑦</m:t>
                                </m:r>
                              </m:e>
                              <m:sup>
                                <m:r>
                                  <a:rPr lang="en-US" altLang="zh-CN" sz="2400" i="1">
                                    <a:solidFill>
                                      <a:prstClr val="black"/>
                                    </a:solidFill>
                                    <a:latin typeface="Cambria Math" panose="02040503050406030204" pitchFamily="18" charset="0"/>
                                  </a:rPr>
                                  <m:t>2</m:t>
                                </m:r>
                              </m:sup>
                            </m:sSup>
                            <m:r>
                              <a:rPr lang="en-US" altLang="zh-CN" sz="2400" b="0" i="1" smtClean="0">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m:t>
                            </m:r>
                            <m:sSup>
                              <m:sSupPr>
                                <m:ctrlPr>
                                  <a:rPr lang="en-US" altLang="zh-CN" sz="2400" i="1">
                                    <a:solidFill>
                                      <a:prstClr val="black"/>
                                    </a:solidFill>
                                    <a:latin typeface="Cambria Math" panose="02040503050406030204" pitchFamily="18" charset="0"/>
                                  </a:rPr>
                                </m:ctrlPr>
                              </m:sSupPr>
                              <m:e>
                                <m:r>
                                  <a:rPr lang="en-US" altLang="zh-CN" sz="2400" i="1">
                                    <a:solidFill>
                                      <a:prstClr val="black"/>
                                    </a:solidFill>
                                    <a:latin typeface="Cambria Math" panose="02040503050406030204" pitchFamily="18" charset="0"/>
                                  </a:rPr>
                                  <m:t>𝑥</m:t>
                                </m:r>
                              </m:e>
                              <m:sup>
                                <m:r>
                                  <a:rPr lang="en-US" altLang="zh-CN" sz="2400" i="1">
                                    <a:solidFill>
                                      <a:prstClr val="black"/>
                                    </a:solidFill>
                                    <a:latin typeface="Cambria Math" panose="02040503050406030204" pitchFamily="18" charset="0"/>
                                  </a:rPr>
                                  <m:t>2</m:t>
                                </m:r>
                              </m:sup>
                            </m:sSup>
                            <m:r>
                              <a:rPr lang="en-US" altLang="zh-CN" sz="2400" i="1">
                                <a:solidFill>
                                  <a:prstClr val="black"/>
                                </a:solidFill>
                                <a:latin typeface="Cambria Math" panose="02040503050406030204" pitchFamily="18" charset="0"/>
                              </a:rPr>
                              <m:t>𝑦</m:t>
                            </m:r>
                          </m:e>
                        </m:d>
                        <m:r>
                          <a:rPr lang="en-US" altLang="zh-CN" sz="2400" i="1" smtClean="0">
                            <a:solidFill>
                              <a:prstClr val="black"/>
                            </a:solidFill>
                            <a:latin typeface="Cambria Math" panose="02040503050406030204" pitchFamily="18" charset="0"/>
                            <a:ea typeface="Cambria Math" panose="02040503050406030204" pitchFamily="18" charset="0"/>
                          </a:rPr>
                          <m:t>∙</m:t>
                        </m:r>
                        <m:r>
                          <m:rPr>
                            <m:sty m:val="p"/>
                          </m:rPr>
                          <a:rPr lang="en-US" altLang="zh-CN" sz="2400">
                            <a:solidFill>
                              <a:prstClr val="black"/>
                            </a:solidFill>
                            <a:latin typeface="Cambria Math" panose="02040503050406030204" pitchFamily="18" charset="0"/>
                          </a:rPr>
                          <m:t>d</m:t>
                        </m:r>
                        <m:r>
                          <a:rPr lang="en-US" altLang="zh-CN" sz="2400" b="1" i="1">
                            <a:solidFill>
                              <a:prstClr val="black"/>
                            </a:solidFill>
                            <a:latin typeface="Cambria Math" panose="02040503050406030204" pitchFamily="18" charset="0"/>
                          </a:rPr>
                          <m:t>𝒓</m:t>
                        </m:r>
                      </m:e>
                    </m:nary>
                  </m:oMath>
                </a14:m>
                <a:r>
                  <a:rPr lang="zh-CN" altLang="en-US" dirty="0"/>
                  <a:t> </a:t>
                </a:r>
              </a:p>
            </p:txBody>
          </p:sp>
        </mc:Choice>
        <mc:Fallback xmlns="">
          <p:sp>
            <p:nvSpPr>
              <p:cNvPr id="12" name="矩形 11"/>
              <p:cNvSpPr>
                <a:spLocks noRot="1" noChangeAspect="1" noMove="1" noResize="1" noEditPoints="1" noAdjustHandles="1" noChangeArrowheads="1" noChangeShapeType="1" noTextEdit="1"/>
              </p:cNvSpPr>
              <p:nvPr/>
            </p:nvSpPr>
            <p:spPr>
              <a:xfrm>
                <a:off x="1637244" y="4721727"/>
                <a:ext cx="7444474" cy="624338"/>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矩形 12"/>
              <p:cNvSpPr/>
              <p:nvPr/>
            </p:nvSpPr>
            <p:spPr>
              <a:xfrm>
                <a:off x="1919705" y="5306910"/>
                <a:ext cx="6363473" cy="591637"/>
              </a:xfrm>
              <a:prstGeom prst="rect">
                <a:avLst/>
              </a:prstGeom>
            </p:spPr>
            <p:txBody>
              <a:bodyPr wrap="none">
                <a:spAutoFit/>
              </a:bodyPr>
              <a:lstStyle/>
              <a:p>
                <a14:m>
                  <m:oMath xmlns:m="http://schemas.openxmlformats.org/officeDocument/2006/math">
                    <m:r>
                      <a:rPr lang="en-US" altLang="zh-CN" sz="2400" i="1" smtClean="0">
                        <a:solidFill>
                          <a:prstClr val="black"/>
                        </a:solidFill>
                        <a:latin typeface="Cambria Math" panose="02040503050406030204" pitchFamily="18" charset="0"/>
                      </a:rPr>
                      <m:t>=</m:t>
                    </m:r>
                    <m:nary>
                      <m:naryPr>
                        <m:ctrlPr>
                          <a:rPr lang="en-US" altLang="zh-CN" sz="2400" i="1">
                            <a:solidFill>
                              <a:prstClr val="black"/>
                            </a:solidFill>
                            <a:latin typeface="Cambria Math" panose="02040503050406030204" pitchFamily="18" charset="0"/>
                          </a:rPr>
                        </m:ctrlPr>
                      </m:naryPr>
                      <m:sub>
                        <m:r>
                          <a:rPr lang="en-US" altLang="zh-CN" sz="2400" b="0" i="1" smtClean="0">
                            <a:solidFill>
                              <a:prstClr val="black"/>
                            </a:solidFill>
                            <a:latin typeface="Cambria Math" panose="02040503050406030204" pitchFamily="18" charset="0"/>
                          </a:rPr>
                          <m:t>1</m:t>
                        </m:r>
                      </m:sub>
                      <m:sup>
                        <m:r>
                          <a:rPr lang="en-US" altLang="zh-CN" sz="2400" b="0" i="1" smtClean="0">
                            <a:solidFill>
                              <a:prstClr val="black"/>
                            </a:solidFill>
                            <a:latin typeface="Cambria Math" panose="02040503050406030204" pitchFamily="18" charset="0"/>
                          </a:rPr>
                          <m:t>0</m:t>
                        </m:r>
                      </m:sup>
                      <m:e>
                        <m:d>
                          <m:dPr>
                            <m:ctrlPr>
                              <a:rPr lang="en-US" altLang="zh-CN" sz="2400" i="1">
                                <a:solidFill>
                                  <a:prstClr val="black"/>
                                </a:solidFill>
                                <a:latin typeface="Cambria Math" panose="02040503050406030204" pitchFamily="18" charset="0"/>
                              </a:rPr>
                            </m:ctrlPr>
                          </m:dPr>
                          <m:e>
                            <m:sSup>
                              <m:sSupPr>
                                <m:ctrlPr>
                                  <a:rPr lang="en-US" altLang="zh-CN" sz="2400" i="1">
                                    <a:solidFill>
                                      <a:prstClr val="black"/>
                                    </a:solidFill>
                                    <a:latin typeface="Cambria Math" panose="02040503050406030204" pitchFamily="18" charset="0"/>
                                  </a:rPr>
                                </m:ctrlPr>
                              </m:sSupPr>
                              <m:e>
                                <m:d>
                                  <m:dPr>
                                    <m:ctrlPr>
                                      <a:rPr lang="en-US" altLang="zh-CN" sz="2400" i="1" smtClean="0">
                                        <a:solidFill>
                                          <a:prstClr val="black"/>
                                        </a:solidFill>
                                        <a:latin typeface="Cambria Math" panose="02040503050406030204" pitchFamily="18" charset="0"/>
                                      </a:rPr>
                                    </m:ctrlPr>
                                  </m:dPr>
                                  <m:e>
                                    <m:r>
                                      <a:rPr lang="en-US" altLang="zh-CN" sz="2400" i="1">
                                        <a:solidFill>
                                          <a:prstClr val="black"/>
                                        </a:solidFill>
                                        <a:latin typeface="Cambria Math" panose="02040503050406030204" pitchFamily="18" charset="0"/>
                                      </a:rPr>
                                      <m:t>3</m:t>
                                    </m:r>
                                    <m:r>
                                      <a:rPr lang="en-US" altLang="zh-CN" sz="2400" i="1">
                                        <a:solidFill>
                                          <a:prstClr val="black"/>
                                        </a:solidFill>
                                        <a:latin typeface="Cambria Math" panose="02040503050406030204" pitchFamily="18" charset="0"/>
                                      </a:rPr>
                                      <m:t>𝑡</m:t>
                                    </m:r>
                                  </m:e>
                                </m:d>
                              </m:e>
                              <m:sup>
                                <m:r>
                                  <a:rPr lang="en-US" altLang="zh-CN" sz="2400" i="1">
                                    <a:solidFill>
                                      <a:prstClr val="black"/>
                                    </a:solidFill>
                                    <a:latin typeface="Cambria Math" panose="02040503050406030204" pitchFamily="18" charset="0"/>
                                  </a:rPr>
                                  <m:t>3</m:t>
                                </m:r>
                              </m:sup>
                            </m:sSup>
                            <m:r>
                              <a:rPr lang="en-US" altLang="zh-CN" sz="2400" i="1">
                                <a:solidFill>
                                  <a:prstClr val="black"/>
                                </a:solidFill>
                                <a:latin typeface="Cambria Math" panose="02040503050406030204" pitchFamily="18" charset="0"/>
                              </a:rPr>
                              <m:t>,3</m:t>
                            </m:r>
                            <m:r>
                              <a:rPr lang="en-US" altLang="zh-CN" sz="2400" b="0" i="1" smtClean="0">
                                <a:solidFill>
                                  <a:prstClr val="black"/>
                                </a:solidFill>
                                <a:latin typeface="Cambria Math" panose="02040503050406030204" pitchFamily="18" charset="0"/>
                              </a:rPr>
                              <m:t>𝑡</m:t>
                            </m:r>
                            <m:sSup>
                              <m:sSupPr>
                                <m:ctrlPr>
                                  <a:rPr lang="en-US" altLang="zh-CN" sz="2400" i="1">
                                    <a:solidFill>
                                      <a:prstClr val="black"/>
                                    </a:solidFill>
                                    <a:latin typeface="Cambria Math" panose="02040503050406030204" pitchFamily="18" charset="0"/>
                                  </a:rPr>
                                </m:ctrlPr>
                              </m:sSupPr>
                              <m:e>
                                <m:d>
                                  <m:dPr>
                                    <m:ctrlPr>
                                      <a:rPr lang="en-US" altLang="zh-CN" sz="2400" i="1" smtClean="0">
                                        <a:solidFill>
                                          <a:prstClr val="black"/>
                                        </a:solidFill>
                                        <a:latin typeface="Cambria Math" panose="02040503050406030204" pitchFamily="18" charset="0"/>
                                      </a:rPr>
                                    </m:ctrlPr>
                                  </m:dPr>
                                  <m:e>
                                    <m:r>
                                      <a:rPr lang="en-US" altLang="zh-CN" sz="2400" i="1">
                                        <a:solidFill>
                                          <a:prstClr val="black"/>
                                        </a:solidFill>
                                        <a:latin typeface="Cambria Math" panose="02040503050406030204" pitchFamily="18" charset="0"/>
                                      </a:rPr>
                                      <m:t>2</m:t>
                                    </m:r>
                                    <m:r>
                                      <a:rPr lang="en-US" altLang="zh-CN" sz="2400" i="1">
                                        <a:solidFill>
                                          <a:prstClr val="black"/>
                                        </a:solidFill>
                                        <a:latin typeface="Cambria Math" panose="02040503050406030204" pitchFamily="18" charset="0"/>
                                      </a:rPr>
                                      <m:t>𝑡</m:t>
                                    </m:r>
                                  </m:e>
                                </m:d>
                              </m:e>
                              <m:sup>
                                <m:r>
                                  <a:rPr lang="en-US" altLang="zh-CN" sz="2400" i="1">
                                    <a:solidFill>
                                      <a:prstClr val="black"/>
                                    </a:solidFill>
                                    <a:latin typeface="Cambria Math" panose="02040503050406030204" pitchFamily="18" charset="0"/>
                                  </a:rPr>
                                  <m:t>2</m:t>
                                </m:r>
                              </m:sup>
                            </m:sSup>
                            <m:r>
                              <a:rPr lang="en-US" altLang="zh-CN" sz="2400" i="1">
                                <a:solidFill>
                                  <a:prstClr val="black"/>
                                </a:solidFill>
                                <a:latin typeface="Cambria Math" panose="02040503050406030204" pitchFamily="18" charset="0"/>
                              </a:rPr>
                              <m:t>,−</m:t>
                            </m:r>
                            <m:sSup>
                              <m:sSupPr>
                                <m:ctrlPr>
                                  <a:rPr lang="en-US" altLang="zh-CN" sz="2400" i="1">
                                    <a:solidFill>
                                      <a:prstClr val="black"/>
                                    </a:solidFill>
                                    <a:latin typeface="Cambria Math" panose="02040503050406030204" pitchFamily="18" charset="0"/>
                                  </a:rPr>
                                </m:ctrlPr>
                              </m:sSupPr>
                              <m:e>
                                <m:d>
                                  <m:dPr>
                                    <m:ctrlPr>
                                      <a:rPr lang="en-US" altLang="zh-CN" sz="2400" i="1">
                                        <a:solidFill>
                                          <a:prstClr val="black"/>
                                        </a:solidFill>
                                        <a:latin typeface="Cambria Math" panose="02040503050406030204" pitchFamily="18" charset="0"/>
                                      </a:rPr>
                                    </m:ctrlPr>
                                  </m:dPr>
                                  <m:e>
                                    <m:r>
                                      <a:rPr lang="en-US" altLang="zh-CN" sz="2400" i="1">
                                        <a:solidFill>
                                          <a:prstClr val="black"/>
                                        </a:solidFill>
                                        <a:latin typeface="Cambria Math" panose="02040503050406030204" pitchFamily="18" charset="0"/>
                                      </a:rPr>
                                      <m:t>3</m:t>
                                    </m:r>
                                    <m:r>
                                      <a:rPr lang="en-US" altLang="zh-CN" sz="2400" i="1">
                                        <a:solidFill>
                                          <a:prstClr val="black"/>
                                        </a:solidFill>
                                        <a:latin typeface="Cambria Math" panose="02040503050406030204" pitchFamily="18" charset="0"/>
                                      </a:rPr>
                                      <m:t>𝑡</m:t>
                                    </m:r>
                                  </m:e>
                                </m:d>
                              </m:e>
                              <m:sup>
                                <m:r>
                                  <a:rPr lang="en-US" altLang="zh-CN" sz="2400" i="1">
                                    <a:solidFill>
                                      <a:prstClr val="black"/>
                                    </a:solidFill>
                                    <a:latin typeface="Cambria Math" panose="02040503050406030204" pitchFamily="18" charset="0"/>
                                  </a:rPr>
                                  <m:t>2</m:t>
                                </m:r>
                              </m:sup>
                            </m:sSup>
                            <m:d>
                              <m:dPr>
                                <m:ctrlPr>
                                  <a:rPr lang="en-US" altLang="zh-CN" sz="2400" i="1">
                                    <a:solidFill>
                                      <a:prstClr val="black"/>
                                    </a:solidFill>
                                    <a:latin typeface="Cambria Math" panose="02040503050406030204" pitchFamily="18" charset="0"/>
                                  </a:rPr>
                                </m:ctrlPr>
                              </m:dPr>
                              <m:e>
                                <m:r>
                                  <a:rPr lang="en-US" altLang="zh-CN" sz="2400" i="1">
                                    <a:solidFill>
                                      <a:prstClr val="black"/>
                                    </a:solidFill>
                                    <a:latin typeface="Cambria Math" panose="02040503050406030204" pitchFamily="18" charset="0"/>
                                  </a:rPr>
                                  <m:t>2</m:t>
                                </m:r>
                                <m:r>
                                  <a:rPr lang="en-US" altLang="zh-CN" sz="2400" i="1">
                                    <a:solidFill>
                                      <a:prstClr val="black"/>
                                    </a:solidFill>
                                    <a:latin typeface="Cambria Math" panose="02040503050406030204" pitchFamily="18" charset="0"/>
                                  </a:rPr>
                                  <m:t>𝑡</m:t>
                                </m:r>
                              </m:e>
                            </m:d>
                          </m:e>
                        </m:d>
                        <m:r>
                          <a:rPr lang="en-US" altLang="zh-CN" sz="2400" i="1">
                            <a:solidFill>
                              <a:prstClr val="black"/>
                            </a:solidFill>
                            <a:latin typeface="Cambria Math" panose="02040503050406030204" pitchFamily="18" charset="0"/>
                            <a:ea typeface="Cambria Math" panose="02040503050406030204" pitchFamily="18" charset="0"/>
                          </a:rPr>
                          <m:t>∙</m:t>
                        </m:r>
                        <m:d>
                          <m:dPr>
                            <m:ctrlPr>
                              <a:rPr lang="en-US" altLang="zh-CN" sz="2400" i="1">
                                <a:solidFill>
                                  <a:prstClr val="black"/>
                                </a:solidFill>
                                <a:latin typeface="Cambria Math" panose="02040503050406030204" pitchFamily="18" charset="0"/>
                                <a:ea typeface="Cambria Math" panose="02040503050406030204" pitchFamily="18" charset="0"/>
                              </a:rPr>
                            </m:ctrlPr>
                          </m:dPr>
                          <m:e>
                            <m:r>
                              <a:rPr lang="en-US" altLang="zh-CN" sz="2400" b="0" i="1" smtClean="0">
                                <a:solidFill>
                                  <a:prstClr val="black"/>
                                </a:solidFill>
                                <a:latin typeface="Cambria Math" panose="02040503050406030204" pitchFamily="18" charset="0"/>
                              </a:rPr>
                              <m:t>3</m:t>
                            </m:r>
                            <m:r>
                              <a:rPr lang="en-US" altLang="zh-CN" sz="2400" i="1">
                                <a:solidFill>
                                  <a:prstClr val="black"/>
                                </a:solidFill>
                                <a:latin typeface="Cambria Math" panose="02040503050406030204" pitchFamily="18" charset="0"/>
                              </a:rPr>
                              <m:t>,</m:t>
                            </m:r>
                            <m:r>
                              <a:rPr lang="en-US" altLang="zh-CN" sz="2400" b="0" i="1" smtClean="0">
                                <a:solidFill>
                                  <a:prstClr val="black"/>
                                </a:solidFill>
                                <a:latin typeface="Cambria Math" panose="02040503050406030204" pitchFamily="18" charset="0"/>
                              </a:rPr>
                              <m:t> 2</m:t>
                            </m:r>
                            <m:r>
                              <a:rPr lang="en-US" altLang="zh-CN" sz="2400" i="1">
                                <a:solidFill>
                                  <a:prstClr val="black"/>
                                </a:solidFill>
                                <a:latin typeface="Cambria Math" panose="02040503050406030204" pitchFamily="18" charset="0"/>
                              </a:rPr>
                              <m:t>,</m:t>
                            </m:r>
                            <m:r>
                              <a:rPr lang="en-US" altLang="zh-CN" sz="2400" b="0" i="1" smtClean="0">
                                <a:solidFill>
                                  <a:prstClr val="black"/>
                                </a:solidFill>
                                <a:latin typeface="Cambria Math" panose="02040503050406030204" pitchFamily="18" charset="0"/>
                              </a:rPr>
                              <m:t> 1</m:t>
                            </m:r>
                          </m:e>
                        </m:d>
                        <m:r>
                          <m:rPr>
                            <m:sty m:val="p"/>
                          </m:rPr>
                          <a:rPr lang="en-US" altLang="zh-CN" sz="2400" b="0" i="0" dirty="0" smtClean="0">
                            <a:solidFill>
                              <a:prstClr val="black"/>
                            </a:solidFill>
                            <a:latin typeface="Cambria Math" panose="02040503050406030204" pitchFamily="18" charset="0"/>
                          </a:rPr>
                          <m:t>d</m:t>
                        </m:r>
                        <m:r>
                          <a:rPr lang="en-US" altLang="zh-CN" sz="2400" b="0" i="1" dirty="0" smtClean="0">
                            <a:solidFill>
                              <a:prstClr val="black"/>
                            </a:solidFill>
                            <a:latin typeface="Cambria Math" panose="02040503050406030204" pitchFamily="18" charset="0"/>
                          </a:rPr>
                          <m:t>𝑡</m:t>
                        </m:r>
                      </m:e>
                    </m:nary>
                  </m:oMath>
                </a14:m>
                <a:r>
                  <a:rPr lang="zh-CN" altLang="en-US" dirty="0"/>
                  <a:t>  </a:t>
                </a:r>
              </a:p>
            </p:txBody>
          </p:sp>
        </mc:Choice>
        <mc:Fallback xmlns="">
          <p:sp>
            <p:nvSpPr>
              <p:cNvPr id="13" name="矩形 12"/>
              <p:cNvSpPr>
                <a:spLocks noRot="1" noChangeAspect="1" noMove="1" noResize="1" noEditPoints="1" noAdjustHandles="1" noChangeArrowheads="1" noChangeShapeType="1" noTextEdit="1"/>
              </p:cNvSpPr>
              <p:nvPr/>
            </p:nvSpPr>
            <p:spPr>
              <a:xfrm>
                <a:off x="1919705" y="5306910"/>
                <a:ext cx="6363473" cy="591637"/>
              </a:xfrm>
              <a:prstGeom prst="rect">
                <a:avLst/>
              </a:prstGeom>
              <a:blipFill>
                <a:blip r:embed="rId14"/>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2148149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childTnLst>
                          </p:cTn>
                        </p:par>
                        <p:par>
                          <p:cTn id="24" fill="hold">
                            <p:stCondLst>
                              <p:cond delay="500"/>
                            </p:stCondLst>
                            <p:childTnLst>
                              <p:par>
                                <p:cTn id="25" presetID="10" presetClass="entr" presetSubtype="0" fill="hold" grpId="0" nodeType="after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500"/>
                                        <p:tgtEl>
                                          <p:spTgt spid="12"/>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fade">
                                      <p:cBhvr>
                                        <p:cTn id="3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9" grpId="0"/>
      <p:bldP spid="10" grpId="0"/>
      <p:bldP spid="11" grpId="0"/>
      <p:bldP spid="12" grpId="0"/>
      <p:bldP spid="1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E7F4D896-E0DB-4AB2-9347-AB9498A60F30}" type="datetime11">
              <a:rPr lang="zh-CN" altLang="en-US" smtClean="0"/>
              <a:t>08:53:16</a:t>
            </a:fld>
            <a:endParaRPr lang="en-US" altLang="zh-CN"/>
          </a:p>
        </p:txBody>
      </p:sp>
      <mc:AlternateContent xmlns:mc="http://schemas.openxmlformats.org/markup-compatibility/2006" xmlns:a14="http://schemas.microsoft.com/office/drawing/2010/main">
        <mc:Choice Requires="a14">
          <p:sp>
            <p:nvSpPr>
              <p:cNvPr id="3" name="矩形 2"/>
              <p:cNvSpPr/>
              <p:nvPr/>
            </p:nvSpPr>
            <p:spPr>
              <a:xfrm>
                <a:off x="1402649" y="907729"/>
                <a:ext cx="7633243" cy="461665"/>
              </a:xfrm>
              <a:prstGeom prst="rect">
                <a:avLst/>
              </a:prstGeom>
            </p:spPr>
            <p:txBody>
              <a:bodyPr wrap="none">
                <a:spAutoFit/>
              </a:bodyPr>
              <a:lstStyle/>
              <a:p>
                <a:r>
                  <a:rPr lang="zh-CN" altLang="en-US" sz="2400" dirty="0">
                    <a:solidFill>
                      <a:prstClr val="black"/>
                    </a:solidFill>
                  </a:rPr>
                  <a:t>设曲线方程为 </a:t>
                </a:r>
                <a14:m>
                  <m:oMath xmlns:m="http://schemas.openxmlformats.org/officeDocument/2006/math">
                    <m:r>
                      <a:rPr lang="en-US" altLang="zh-CN" sz="2400" b="0" i="1" smtClean="0">
                        <a:solidFill>
                          <a:prstClr val="black"/>
                        </a:solidFill>
                        <a:latin typeface="Cambria Math" panose="02040503050406030204" pitchFamily="18" charset="0"/>
                      </a:rPr>
                      <m:t>𝐿</m:t>
                    </m:r>
                    <m:r>
                      <a:rPr lang="en-US" altLang="zh-CN" sz="2400" b="0" i="1" smtClean="0">
                        <a:solidFill>
                          <a:prstClr val="black"/>
                        </a:solidFill>
                        <a:latin typeface="Cambria Math" panose="02040503050406030204" pitchFamily="18" charset="0"/>
                      </a:rPr>
                      <m:t>: </m:t>
                    </m:r>
                    <m:r>
                      <a:rPr lang="en-US" altLang="zh-CN" sz="2400" b="1" i="1">
                        <a:solidFill>
                          <a:prstClr val="black"/>
                        </a:solidFill>
                        <a:latin typeface="Cambria Math" panose="02040503050406030204" pitchFamily="18" charset="0"/>
                      </a:rPr>
                      <m:t>𝒓</m:t>
                    </m:r>
                    <m:d>
                      <m:dPr>
                        <m:ctrlPr>
                          <a:rPr lang="zh-CN" altLang="en-US" sz="2400" i="1">
                            <a:solidFill>
                              <a:prstClr val="black"/>
                            </a:solidFill>
                            <a:latin typeface="Cambria Math" panose="02040503050406030204" pitchFamily="18" charset="0"/>
                          </a:rPr>
                        </m:ctrlPr>
                      </m:dPr>
                      <m:e>
                        <m:r>
                          <a:rPr lang="zh-CN" altLang="en-US" sz="2400" i="1">
                            <a:solidFill>
                              <a:prstClr val="black"/>
                            </a:solidFill>
                            <a:latin typeface="Cambria Math" panose="02040503050406030204" pitchFamily="18" charset="0"/>
                          </a:rPr>
                          <m:t>𝑡</m:t>
                        </m:r>
                      </m:e>
                    </m:d>
                    <m:r>
                      <a:rPr lang="en-US" altLang="zh-CN" sz="2400" i="1">
                        <a:solidFill>
                          <a:prstClr val="black"/>
                        </a:solidFill>
                        <a:latin typeface="Cambria Math" panose="02040503050406030204" pitchFamily="18" charset="0"/>
                      </a:rPr>
                      <m:t>=</m:t>
                    </m:r>
                    <m:r>
                      <a:rPr kumimoji="1" lang="en-US" altLang="zh-CN" sz="2400" b="0" i="1" smtClean="0">
                        <a:solidFill>
                          <a:srgbClr val="000000"/>
                        </a:solidFill>
                        <a:latin typeface="Cambria Math" panose="02040503050406030204" pitchFamily="18" charset="0"/>
                      </a:rPr>
                      <m:t>𝑥</m:t>
                    </m:r>
                    <m:d>
                      <m:dPr>
                        <m:ctrlPr>
                          <a:rPr lang="zh-CN" altLang="en-US" sz="2400" i="1">
                            <a:solidFill>
                              <a:prstClr val="black"/>
                            </a:solidFill>
                            <a:latin typeface="Cambria Math" panose="02040503050406030204" pitchFamily="18" charset="0"/>
                          </a:rPr>
                        </m:ctrlPr>
                      </m:dPr>
                      <m:e>
                        <m:r>
                          <a:rPr lang="zh-CN" altLang="en-US" sz="2400" i="1">
                            <a:solidFill>
                              <a:prstClr val="black"/>
                            </a:solidFill>
                            <a:latin typeface="Cambria Math" panose="02040503050406030204" pitchFamily="18" charset="0"/>
                          </a:rPr>
                          <m:t>𝑡</m:t>
                        </m:r>
                      </m:e>
                    </m:d>
                    <m:r>
                      <a:rPr lang="en-US" altLang="zh-CN" sz="2400" b="1" i="1">
                        <a:solidFill>
                          <a:prstClr val="black"/>
                        </a:solidFill>
                        <a:latin typeface="Cambria Math" panose="02040503050406030204" pitchFamily="18" charset="0"/>
                      </a:rPr>
                      <m:t>𝒊</m:t>
                    </m:r>
                    <m:r>
                      <a:rPr lang="en-US" altLang="zh-CN" sz="2400" i="1">
                        <a:solidFill>
                          <a:prstClr val="black"/>
                        </a:solidFill>
                        <a:latin typeface="Cambria Math" panose="02040503050406030204" pitchFamily="18" charset="0"/>
                      </a:rPr>
                      <m:t>+</m:t>
                    </m:r>
                    <m:r>
                      <a:rPr kumimoji="1" lang="en-US" altLang="zh-CN" sz="2400" b="0" i="1" smtClean="0">
                        <a:solidFill>
                          <a:srgbClr val="000000"/>
                        </a:solidFill>
                        <a:latin typeface="Cambria Math" panose="02040503050406030204" pitchFamily="18" charset="0"/>
                      </a:rPr>
                      <m:t>𝑦</m:t>
                    </m:r>
                    <m:d>
                      <m:dPr>
                        <m:ctrlPr>
                          <a:rPr lang="zh-CN" altLang="en-US" sz="2400" i="1">
                            <a:solidFill>
                              <a:prstClr val="black"/>
                            </a:solidFill>
                            <a:latin typeface="Cambria Math" panose="02040503050406030204" pitchFamily="18" charset="0"/>
                          </a:rPr>
                        </m:ctrlPr>
                      </m:dPr>
                      <m:e>
                        <m:r>
                          <a:rPr lang="zh-CN" altLang="en-US" sz="2400" i="1">
                            <a:solidFill>
                              <a:prstClr val="black"/>
                            </a:solidFill>
                            <a:latin typeface="Cambria Math" panose="02040503050406030204" pitchFamily="18" charset="0"/>
                          </a:rPr>
                          <m:t>𝑡</m:t>
                        </m:r>
                      </m:e>
                    </m:d>
                    <m:r>
                      <a:rPr lang="en-US" altLang="zh-CN" sz="2400" b="1" i="1">
                        <a:solidFill>
                          <a:prstClr val="black"/>
                        </a:solidFill>
                        <a:latin typeface="Cambria Math" panose="02040503050406030204" pitchFamily="18" charset="0"/>
                      </a:rPr>
                      <m:t>𝒋</m:t>
                    </m:r>
                    <m:r>
                      <a:rPr lang="en-US" altLang="zh-CN" sz="2400" i="1">
                        <a:solidFill>
                          <a:prstClr val="black"/>
                        </a:solidFill>
                        <a:latin typeface="Cambria Math" panose="02040503050406030204" pitchFamily="18" charset="0"/>
                      </a:rPr>
                      <m:t>+</m:t>
                    </m:r>
                    <m:r>
                      <a:rPr kumimoji="1" lang="en-US" altLang="zh-CN" sz="2400" b="0" i="1" smtClean="0">
                        <a:solidFill>
                          <a:srgbClr val="000000"/>
                        </a:solidFill>
                        <a:latin typeface="Cambria Math" panose="02040503050406030204" pitchFamily="18" charset="0"/>
                      </a:rPr>
                      <m:t>𝑧</m:t>
                    </m:r>
                    <m:d>
                      <m:dPr>
                        <m:ctrlPr>
                          <a:rPr lang="zh-CN" altLang="en-US" sz="2400" i="1">
                            <a:solidFill>
                              <a:prstClr val="black"/>
                            </a:solidFill>
                            <a:latin typeface="Cambria Math" panose="02040503050406030204" pitchFamily="18" charset="0"/>
                          </a:rPr>
                        </m:ctrlPr>
                      </m:dPr>
                      <m:e>
                        <m:r>
                          <a:rPr lang="zh-CN" altLang="en-US" sz="2400" i="1">
                            <a:solidFill>
                              <a:prstClr val="black"/>
                            </a:solidFill>
                            <a:latin typeface="Cambria Math" panose="02040503050406030204" pitchFamily="18" charset="0"/>
                          </a:rPr>
                          <m:t>𝑡</m:t>
                        </m:r>
                      </m:e>
                    </m:d>
                    <m:r>
                      <a:rPr lang="en-US" altLang="zh-CN" sz="2400" b="1" i="1">
                        <a:solidFill>
                          <a:prstClr val="black"/>
                        </a:solidFill>
                        <a:latin typeface="Cambria Math" panose="02040503050406030204" pitchFamily="18" charset="0"/>
                      </a:rPr>
                      <m:t>𝒌</m:t>
                    </m:r>
                  </m:oMath>
                </a14:m>
                <a:r>
                  <a:rPr lang="en-US" altLang="zh-CN" sz="2400" dirty="0"/>
                  <a:t>,</a:t>
                </a:r>
                <a14:m>
                  <m:oMath xmlns:m="http://schemas.openxmlformats.org/officeDocument/2006/math">
                    <m:r>
                      <a:rPr lang="en-US" altLang="zh-CN" sz="2400" b="0" i="1" smtClean="0">
                        <a:solidFill>
                          <a:prstClr val="black"/>
                        </a:solidFill>
                        <a:latin typeface="Cambria Math" panose="02040503050406030204" pitchFamily="18" charset="0"/>
                        <a:ea typeface="Cambria Math" panose="02040503050406030204" pitchFamily="18" charset="0"/>
                      </a:rPr>
                      <m:t>𝑎</m:t>
                    </m:r>
                    <m:r>
                      <a:rPr lang="el-GR" altLang="zh-CN" sz="2400" i="1" smtClean="0">
                        <a:solidFill>
                          <a:prstClr val="black"/>
                        </a:solidFill>
                        <a:latin typeface="Cambria Math" panose="02040503050406030204" pitchFamily="18" charset="0"/>
                        <a:ea typeface="Cambria Math" panose="02040503050406030204" pitchFamily="18" charset="0"/>
                      </a:rPr>
                      <m:t>≤</m:t>
                    </m:r>
                    <m:r>
                      <a:rPr lang="zh-CN" altLang="en-US" sz="2400" i="1">
                        <a:solidFill>
                          <a:prstClr val="black"/>
                        </a:solidFill>
                        <a:latin typeface="Cambria Math" panose="02040503050406030204" pitchFamily="18" charset="0"/>
                      </a:rPr>
                      <m:t>𝑡</m:t>
                    </m:r>
                    <m:r>
                      <a:rPr lang="zh-CN" altLang="en-US" sz="2400" i="1" smtClean="0">
                        <a:solidFill>
                          <a:prstClr val="black"/>
                        </a:solidFill>
                        <a:latin typeface="Cambria Math" panose="02040503050406030204" pitchFamily="18" charset="0"/>
                      </a:rPr>
                      <m:t>≤</m:t>
                    </m:r>
                    <m:r>
                      <a:rPr lang="en-US" altLang="zh-CN" sz="2400" b="0" i="1" smtClean="0">
                        <a:solidFill>
                          <a:prstClr val="black"/>
                        </a:solidFill>
                        <a:latin typeface="Cambria Math" panose="02040503050406030204" pitchFamily="18" charset="0"/>
                      </a:rPr>
                      <m:t>𝑏</m:t>
                    </m:r>
                  </m:oMath>
                </a14:m>
                <a:endParaRPr lang="zh-CN" altLang="en-US" sz="2400" dirty="0"/>
              </a:p>
            </p:txBody>
          </p:sp>
        </mc:Choice>
        <mc:Fallback xmlns="">
          <p:sp>
            <p:nvSpPr>
              <p:cNvPr id="3" name="矩形 2"/>
              <p:cNvSpPr>
                <a:spLocks noRot="1" noChangeAspect="1" noMove="1" noResize="1" noEditPoints="1" noAdjustHandles="1" noChangeArrowheads="1" noChangeShapeType="1" noTextEdit="1"/>
              </p:cNvSpPr>
              <p:nvPr/>
            </p:nvSpPr>
            <p:spPr>
              <a:xfrm>
                <a:off x="1402649" y="907729"/>
                <a:ext cx="7633243" cy="461665"/>
              </a:xfrm>
              <a:prstGeom prst="rect">
                <a:avLst/>
              </a:prstGeom>
              <a:blipFill>
                <a:blip r:embed="rId10"/>
                <a:stretch>
                  <a:fillRect l="-1198" t="-14474" b="-3026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p:cNvSpPr/>
              <p:nvPr/>
            </p:nvSpPr>
            <p:spPr>
              <a:xfrm>
                <a:off x="1544692" y="1361187"/>
                <a:ext cx="1094595" cy="634148"/>
              </a:xfrm>
              <a:prstGeom prst="rect">
                <a:avLst/>
              </a:prstGeom>
            </p:spPr>
            <p:txBody>
              <a:bodyPr wrap="none">
                <a:spAutoFit/>
              </a:bodyPr>
              <a:lstStyle/>
              <a:p>
                <a14:m>
                  <m:oMath xmlns:m="http://schemas.openxmlformats.org/officeDocument/2006/math">
                    <m:r>
                      <a:rPr kumimoji="0" lang="en-US" altLang="zh-CN" sz="2400" b="1" i="1" u="none" strike="noStrike" kern="0" cap="none" spc="0" normalizeH="0" baseline="0" noProof="0" smtClean="0">
                        <a:ln>
                          <a:noFill/>
                        </a:ln>
                        <a:solidFill>
                          <a:srgbClr val="0000FF"/>
                        </a:solidFill>
                        <a:effectLst/>
                        <a:uLnTx/>
                        <a:uFillTx/>
                        <a:latin typeface="Cambria Math" panose="02040503050406030204" pitchFamily="18" charset="0"/>
                        <a:ea typeface="Cambria Math" panose="02040503050406030204" pitchFamily="18" charset="0"/>
                        <a:cs typeface="+mn-cs"/>
                      </a:rPr>
                      <m:t>𝒗</m:t>
                    </m:r>
                    <m:r>
                      <a:rPr kumimoji="0" lang="en-US" altLang="zh-CN" sz="2400" b="0" i="0" u="none" strike="noStrike" kern="0" cap="none" spc="0" normalizeH="0" baseline="0" noProof="0" smtClean="0">
                        <a:ln>
                          <a:noFill/>
                        </a:ln>
                        <a:solidFill>
                          <a:srgbClr val="0000FF"/>
                        </a:solidFill>
                        <a:effectLst/>
                        <a:uLnTx/>
                        <a:uFillTx/>
                        <a:latin typeface="Cambria Math" panose="02040503050406030204" pitchFamily="18" charset="0"/>
                        <a:ea typeface="Cambria Math" panose="02040503050406030204" pitchFamily="18" charset="0"/>
                        <a:cs typeface="+mn-cs"/>
                      </a:rPr>
                      <m:t>=</m:t>
                    </m:r>
                    <m:f>
                      <m:fPr>
                        <m:ctrlPr>
                          <a:rPr kumimoji="0" lang="en-US" altLang="zh-CN" sz="2400" b="0" i="1" u="none" strike="noStrike" kern="0" cap="none" spc="0" normalizeH="0" baseline="0" noProof="0">
                            <a:ln>
                              <a:noFill/>
                            </a:ln>
                            <a:solidFill>
                              <a:srgbClr val="0000FF"/>
                            </a:solidFill>
                            <a:effectLst/>
                            <a:uLnTx/>
                            <a:uFillTx/>
                            <a:latin typeface="Cambria Math" panose="02040503050406030204" pitchFamily="18" charset="0"/>
                            <a:ea typeface="Cambria Math" panose="02040503050406030204" pitchFamily="18" charset="0"/>
                            <a:cs typeface="+mn-cs"/>
                          </a:rPr>
                        </m:ctrlPr>
                      </m:fPr>
                      <m:num>
                        <m:r>
                          <m:rPr>
                            <m:sty m:val="p"/>
                          </m:rPr>
                          <a:rPr kumimoji="0" lang="en-US" altLang="zh-CN" sz="2400" b="0" i="0" u="none" strike="noStrike" kern="0" cap="none" spc="0" normalizeH="0" baseline="0" noProof="0">
                            <a:ln>
                              <a:noFill/>
                            </a:ln>
                            <a:solidFill>
                              <a:srgbClr val="0000FF"/>
                            </a:solidFill>
                            <a:effectLst/>
                            <a:uLnTx/>
                            <a:uFillTx/>
                            <a:latin typeface="Cambria Math" panose="02040503050406030204" pitchFamily="18" charset="0"/>
                            <a:ea typeface="Cambria Math" panose="02040503050406030204" pitchFamily="18" charset="0"/>
                            <a:cs typeface="+mn-cs"/>
                          </a:rPr>
                          <m:t>d</m:t>
                        </m:r>
                        <m:r>
                          <a:rPr kumimoji="0" lang="en-US" altLang="zh-CN" sz="2400" b="1" i="1" u="none" strike="noStrike" kern="0" cap="none" spc="0" normalizeH="0" baseline="0" noProof="0">
                            <a:ln>
                              <a:noFill/>
                            </a:ln>
                            <a:solidFill>
                              <a:srgbClr val="0000FF"/>
                            </a:solidFill>
                            <a:effectLst/>
                            <a:uLnTx/>
                            <a:uFillTx/>
                            <a:latin typeface="Cambria Math" panose="02040503050406030204" pitchFamily="18" charset="0"/>
                            <a:ea typeface="Cambria Math" panose="02040503050406030204" pitchFamily="18" charset="0"/>
                            <a:cs typeface="+mn-cs"/>
                          </a:rPr>
                          <m:t>𝒓</m:t>
                        </m:r>
                      </m:num>
                      <m:den>
                        <m:r>
                          <m:rPr>
                            <m:sty m:val="p"/>
                          </m:rPr>
                          <a:rPr kumimoji="0" lang="en-US" altLang="zh-CN" sz="2400" b="0" i="0" u="none" strike="noStrike" kern="0" cap="none" spc="0" normalizeH="0" baseline="0" noProof="0">
                            <a:ln>
                              <a:noFill/>
                            </a:ln>
                            <a:solidFill>
                              <a:srgbClr val="0000FF"/>
                            </a:solidFill>
                            <a:effectLst/>
                            <a:uLnTx/>
                            <a:uFillTx/>
                            <a:latin typeface="Cambria Math" panose="02040503050406030204" pitchFamily="18" charset="0"/>
                            <a:ea typeface="Cambria Math" panose="02040503050406030204" pitchFamily="18" charset="0"/>
                            <a:cs typeface="+mn-cs"/>
                          </a:rPr>
                          <m:t>d</m:t>
                        </m:r>
                        <m:r>
                          <a:rPr kumimoji="0" lang="en-US" altLang="zh-CN" sz="2400" b="0" i="1" u="none" strike="noStrike" kern="0" cap="none" spc="0" normalizeH="0" baseline="0" noProof="0">
                            <a:ln>
                              <a:noFill/>
                            </a:ln>
                            <a:solidFill>
                              <a:srgbClr val="0000FF"/>
                            </a:solidFill>
                            <a:effectLst/>
                            <a:uLnTx/>
                            <a:uFillTx/>
                            <a:latin typeface="Cambria Math" panose="02040503050406030204" pitchFamily="18" charset="0"/>
                            <a:ea typeface="Cambria Math" panose="02040503050406030204" pitchFamily="18" charset="0"/>
                            <a:cs typeface="+mn-cs"/>
                          </a:rPr>
                          <m:t>𝑡</m:t>
                        </m:r>
                      </m:den>
                    </m:f>
                  </m:oMath>
                </a14:m>
                <a:r>
                  <a:rPr lang="zh-CN" altLang="en-US" dirty="0"/>
                  <a:t> </a:t>
                </a:r>
              </a:p>
            </p:txBody>
          </p:sp>
        </mc:Choice>
        <mc:Fallback xmlns="">
          <p:sp>
            <p:nvSpPr>
              <p:cNvPr id="4" name="矩形 3"/>
              <p:cNvSpPr>
                <a:spLocks noRot="1" noChangeAspect="1" noMove="1" noResize="1" noEditPoints="1" noAdjustHandles="1" noChangeArrowheads="1" noChangeShapeType="1" noTextEdit="1"/>
              </p:cNvSpPr>
              <p:nvPr/>
            </p:nvSpPr>
            <p:spPr>
              <a:xfrm>
                <a:off x="1544692" y="1361187"/>
                <a:ext cx="1094595" cy="634148"/>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p:cNvSpPr/>
              <p:nvPr/>
            </p:nvSpPr>
            <p:spPr>
              <a:xfrm>
                <a:off x="3316600" y="1365291"/>
                <a:ext cx="2141740" cy="642355"/>
              </a:xfrm>
              <a:prstGeom prst="rect">
                <a:avLst/>
              </a:prstGeom>
            </p:spPr>
            <p:txBody>
              <a:bodyPr wrap="none">
                <a:spAutoFit/>
              </a:bodyPr>
              <a:lstStyle/>
              <a:p>
                <a14:m>
                  <m:oMath xmlns:m="http://schemas.openxmlformats.org/officeDocument/2006/math">
                    <m:f>
                      <m:fPr>
                        <m:ctrlPr>
                          <a:rPr kumimoji="0" lang="en-US" altLang="zh-CN" sz="2400" b="0" i="1" u="none" strike="noStrike" kern="0" cap="none" spc="0" normalizeH="0" baseline="0" noProof="0" smtClean="0">
                            <a:ln>
                              <a:noFill/>
                            </a:ln>
                            <a:solidFill>
                              <a:srgbClr val="0000FF"/>
                            </a:solidFill>
                            <a:effectLst/>
                            <a:uLnTx/>
                            <a:uFillTx/>
                            <a:latin typeface="Cambria Math" panose="02040503050406030204" pitchFamily="18" charset="0"/>
                            <a:ea typeface="Cambria Math" panose="02040503050406030204" pitchFamily="18" charset="0"/>
                            <a:cs typeface="+mn-cs"/>
                          </a:rPr>
                        </m:ctrlPr>
                      </m:fPr>
                      <m:num>
                        <m:r>
                          <m:rPr>
                            <m:sty m:val="p"/>
                          </m:rPr>
                          <a:rPr kumimoji="0" lang="en-US" altLang="zh-CN" sz="2400" b="0" i="0" u="none" strike="noStrike" kern="0" cap="none" spc="0" normalizeH="0" baseline="0" noProof="0">
                            <a:ln>
                              <a:noFill/>
                            </a:ln>
                            <a:solidFill>
                              <a:srgbClr val="0000FF"/>
                            </a:solidFill>
                            <a:effectLst/>
                            <a:uLnTx/>
                            <a:uFillTx/>
                            <a:latin typeface="Cambria Math" panose="02040503050406030204" pitchFamily="18" charset="0"/>
                            <a:ea typeface="Cambria Math" panose="02040503050406030204" pitchFamily="18" charset="0"/>
                            <a:cs typeface="+mn-cs"/>
                          </a:rPr>
                          <m:t>d</m:t>
                        </m:r>
                        <m:r>
                          <a:rPr kumimoji="0" lang="en-US" altLang="zh-CN" sz="2400" b="0" i="1" u="none" strike="noStrike" kern="0" cap="none" spc="0" normalizeH="0" baseline="0" noProof="0" smtClean="0">
                            <a:ln>
                              <a:noFill/>
                            </a:ln>
                            <a:solidFill>
                              <a:srgbClr val="0000FF"/>
                            </a:solidFill>
                            <a:effectLst/>
                            <a:uLnTx/>
                            <a:uFillTx/>
                            <a:latin typeface="Cambria Math" panose="02040503050406030204" pitchFamily="18" charset="0"/>
                            <a:ea typeface="Cambria Math" panose="02040503050406030204" pitchFamily="18" charset="0"/>
                            <a:cs typeface="+mn-cs"/>
                          </a:rPr>
                          <m:t>𝑠</m:t>
                        </m:r>
                      </m:num>
                      <m:den>
                        <m:r>
                          <m:rPr>
                            <m:sty m:val="p"/>
                          </m:rPr>
                          <a:rPr kumimoji="0" lang="en-US" altLang="zh-CN" sz="2400" b="0" i="0" u="none" strike="noStrike" kern="0" cap="none" spc="0" normalizeH="0" baseline="0" noProof="0">
                            <a:ln>
                              <a:noFill/>
                            </a:ln>
                            <a:solidFill>
                              <a:srgbClr val="0000FF"/>
                            </a:solidFill>
                            <a:effectLst/>
                            <a:uLnTx/>
                            <a:uFillTx/>
                            <a:latin typeface="Cambria Math" panose="02040503050406030204" pitchFamily="18" charset="0"/>
                            <a:ea typeface="Cambria Math" panose="02040503050406030204" pitchFamily="18" charset="0"/>
                            <a:cs typeface="+mn-cs"/>
                          </a:rPr>
                          <m:t>d</m:t>
                        </m:r>
                        <m:r>
                          <a:rPr kumimoji="0" lang="en-US" altLang="zh-CN" sz="2400" b="0" i="1" u="none" strike="noStrike" kern="0" cap="none" spc="0" normalizeH="0" baseline="0" noProof="0">
                            <a:ln>
                              <a:noFill/>
                            </a:ln>
                            <a:solidFill>
                              <a:srgbClr val="0000FF"/>
                            </a:solidFill>
                            <a:effectLst/>
                            <a:uLnTx/>
                            <a:uFillTx/>
                            <a:latin typeface="Cambria Math" panose="02040503050406030204" pitchFamily="18" charset="0"/>
                            <a:ea typeface="Cambria Math" panose="02040503050406030204" pitchFamily="18" charset="0"/>
                            <a:cs typeface="+mn-cs"/>
                          </a:rPr>
                          <m:t>𝑡</m:t>
                        </m:r>
                      </m:den>
                    </m:f>
                    <m:r>
                      <a:rPr kumimoji="0" lang="en-US" altLang="zh-CN" sz="2400" b="1" i="1" u="none" strike="noStrike" kern="0" cap="none" spc="0" normalizeH="0" baseline="0" noProof="0" smtClean="0">
                        <a:ln>
                          <a:noFill/>
                        </a:ln>
                        <a:solidFill>
                          <a:srgbClr val="0000FF"/>
                        </a:solidFill>
                        <a:effectLst/>
                        <a:uLnTx/>
                        <a:uFillTx/>
                        <a:latin typeface="Cambria Math" panose="02040503050406030204" pitchFamily="18" charset="0"/>
                        <a:ea typeface="Cambria Math" panose="02040503050406030204" pitchFamily="18" charset="0"/>
                        <a:cs typeface="+mn-cs"/>
                      </a:rPr>
                      <m:t>=</m:t>
                    </m:r>
                    <m:d>
                      <m:dPr>
                        <m:begChr m:val="|"/>
                        <m:endChr m:val="|"/>
                        <m:ctrlPr>
                          <a:rPr kumimoji="0" lang="en-US" altLang="zh-CN" sz="2400" b="1" i="1" u="none" strike="noStrike" kern="0" cap="none" spc="0" normalizeH="0" baseline="0" noProof="0" smtClean="0">
                            <a:ln>
                              <a:noFill/>
                            </a:ln>
                            <a:solidFill>
                              <a:srgbClr val="0000FF"/>
                            </a:solidFill>
                            <a:effectLst/>
                            <a:uLnTx/>
                            <a:uFillTx/>
                            <a:latin typeface="Cambria Math" panose="02040503050406030204" pitchFamily="18" charset="0"/>
                            <a:ea typeface="Cambria Math" panose="02040503050406030204" pitchFamily="18" charset="0"/>
                            <a:cs typeface="+mn-cs"/>
                          </a:rPr>
                        </m:ctrlPr>
                      </m:dPr>
                      <m:e>
                        <m:r>
                          <a:rPr kumimoji="0" lang="en-US" altLang="zh-CN" sz="2400" b="1" i="1" u="none" strike="noStrike" kern="0" cap="none" spc="0" normalizeH="0" baseline="0" noProof="0">
                            <a:ln>
                              <a:noFill/>
                            </a:ln>
                            <a:solidFill>
                              <a:srgbClr val="0000FF"/>
                            </a:solidFill>
                            <a:effectLst/>
                            <a:uLnTx/>
                            <a:uFillTx/>
                            <a:latin typeface="Cambria Math" panose="02040503050406030204" pitchFamily="18" charset="0"/>
                            <a:ea typeface="Cambria Math" panose="02040503050406030204" pitchFamily="18" charset="0"/>
                            <a:cs typeface="+mn-cs"/>
                          </a:rPr>
                          <m:t>𝒗</m:t>
                        </m:r>
                      </m:e>
                    </m:d>
                    <m:r>
                      <a:rPr kumimoji="0" lang="en-US" altLang="zh-CN" sz="2400" b="1" i="1" u="none" strike="noStrike" kern="0" cap="none" spc="0" normalizeH="0" baseline="0" noProof="0" smtClean="0">
                        <a:ln>
                          <a:noFill/>
                        </a:ln>
                        <a:solidFill>
                          <a:srgbClr val="0000FF"/>
                        </a:solidFill>
                        <a:effectLst/>
                        <a:uLnTx/>
                        <a:uFillTx/>
                        <a:latin typeface="Cambria Math" panose="02040503050406030204" pitchFamily="18" charset="0"/>
                        <a:ea typeface="Cambria Math" panose="02040503050406030204" pitchFamily="18" charset="0"/>
                        <a:cs typeface="+mn-cs"/>
                      </a:rPr>
                      <m:t>=</m:t>
                    </m:r>
                    <m:d>
                      <m:dPr>
                        <m:begChr m:val="|"/>
                        <m:endChr m:val="|"/>
                        <m:ctrlPr>
                          <a:rPr kumimoji="0" lang="en-US" altLang="zh-CN" sz="2400" b="1" i="1" u="none" strike="noStrike" kern="0" cap="none" spc="0" normalizeH="0" baseline="0" noProof="0">
                            <a:ln>
                              <a:noFill/>
                            </a:ln>
                            <a:solidFill>
                              <a:srgbClr val="0000FF"/>
                            </a:solidFill>
                            <a:effectLst/>
                            <a:uLnTx/>
                            <a:uFillTx/>
                            <a:latin typeface="Cambria Math" panose="02040503050406030204" pitchFamily="18" charset="0"/>
                            <a:ea typeface="Cambria Math" panose="02040503050406030204" pitchFamily="18" charset="0"/>
                            <a:cs typeface="+mn-cs"/>
                          </a:rPr>
                        </m:ctrlPr>
                      </m:dPr>
                      <m:e>
                        <m:f>
                          <m:fPr>
                            <m:ctrlPr>
                              <a:rPr kumimoji="0" lang="en-US" altLang="zh-CN" sz="2400" b="0" i="1" u="none" strike="noStrike" kern="0" cap="none" spc="0" normalizeH="0" baseline="0" noProof="0">
                                <a:ln>
                                  <a:noFill/>
                                </a:ln>
                                <a:solidFill>
                                  <a:srgbClr val="0000FF"/>
                                </a:solidFill>
                                <a:effectLst/>
                                <a:uLnTx/>
                                <a:uFillTx/>
                                <a:latin typeface="Cambria Math" panose="02040503050406030204" pitchFamily="18" charset="0"/>
                                <a:ea typeface="Cambria Math" panose="02040503050406030204" pitchFamily="18" charset="0"/>
                                <a:cs typeface="+mn-cs"/>
                              </a:rPr>
                            </m:ctrlPr>
                          </m:fPr>
                          <m:num>
                            <m:r>
                              <m:rPr>
                                <m:sty m:val="p"/>
                              </m:rPr>
                              <a:rPr kumimoji="0" lang="en-US" altLang="zh-CN" sz="2400" b="0" i="0" u="none" strike="noStrike" kern="0" cap="none" spc="0" normalizeH="0" baseline="0" noProof="0">
                                <a:ln>
                                  <a:noFill/>
                                </a:ln>
                                <a:solidFill>
                                  <a:srgbClr val="0000FF"/>
                                </a:solidFill>
                                <a:effectLst/>
                                <a:uLnTx/>
                                <a:uFillTx/>
                                <a:latin typeface="Cambria Math" panose="02040503050406030204" pitchFamily="18" charset="0"/>
                                <a:ea typeface="Cambria Math" panose="02040503050406030204" pitchFamily="18" charset="0"/>
                                <a:cs typeface="+mn-cs"/>
                              </a:rPr>
                              <m:t>d</m:t>
                            </m:r>
                            <m:r>
                              <a:rPr kumimoji="0" lang="en-US" altLang="zh-CN" sz="2400" b="1" i="1" u="none" strike="noStrike" kern="0" cap="none" spc="0" normalizeH="0" baseline="0" noProof="0">
                                <a:ln>
                                  <a:noFill/>
                                </a:ln>
                                <a:solidFill>
                                  <a:srgbClr val="0000FF"/>
                                </a:solidFill>
                                <a:effectLst/>
                                <a:uLnTx/>
                                <a:uFillTx/>
                                <a:latin typeface="Cambria Math" panose="02040503050406030204" pitchFamily="18" charset="0"/>
                                <a:ea typeface="Cambria Math" panose="02040503050406030204" pitchFamily="18" charset="0"/>
                                <a:cs typeface="+mn-cs"/>
                              </a:rPr>
                              <m:t>𝒓</m:t>
                            </m:r>
                          </m:num>
                          <m:den>
                            <m:r>
                              <m:rPr>
                                <m:sty m:val="p"/>
                              </m:rPr>
                              <a:rPr kumimoji="0" lang="en-US" altLang="zh-CN" sz="2400" b="0" i="0" u="none" strike="noStrike" kern="0" cap="none" spc="0" normalizeH="0" baseline="0" noProof="0">
                                <a:ln>
                                  <a:noFill/>
                                </a:ln>
                                <a:solidFill>
                                  <a:srgbClr val="0000FF"/>
                                </a:solidFill>
                                <a:effectLst/>
                                <a:uLnTx/>
                                <a:uFillTx/>
                                <a:latin typeface="Cambria Math" panose="02040503050406030204" pitchFamily="18" charset="0"/>
                                <a:ea typeface="Cambria Math" panose="02040503050406030204" pitchFamily="18" charset="0"/>
                                <a:cs typeface="+mn-cs"/>
                              </a:rPr>
                              <m:t>d</m:t>
                            </m:r>
                            <m:r>
                              <a:rPr kumimoji="0" lang="en-US" altLang="zh-CN" sz="2400" b="0" i="1" u="none" strike="noStrike" kern="0" cap="none" spc="0" normalizeH="0" baseline="0" noProof="0">
                                <a:ln>
                                  <a:noFill/>
                                </a:ln>
                                <a:solidFill>
                                  <a:srgbClr val="0000FF"/>
                                </a:solidFill>
                                <a:effectLst/>
                                <a:uLnTx/>
                                <a:uFillTx/>
                                <a:latin typeface="Cambria Math" panose="02040503050406030204" pitchFamily="18" charset="0"/>
                                <a:ea typeface="Cambria Math" panose="02040503050406030204" pitchFamily="18" charset="0"/>
                                <a:cs typeface="+mn-cs"/>
                              </a:rPr>
                              <m:t>𝑡</m:t>
                            </m:r>
                          </m:den>
                        </m:f>
                      </m:e>
                    </m:d>
                  </m:oMath>
                </a14:m>
                <a:r>
                  <a:rPr lang="zh-CN" altLang="en-US" dirty="0"/>
                  <a:t> </a:t>
                </a:r>
              </a:p>
            </p:txBody>
          </p:sp>
        </mc:Choice>
        <mc:Fallback xmlns="">
          <p:sp>
            <p:nvSpPr>
              <p:cNvPr id="5" name="矩形 4"/>
              <p:cNvSpPr>
                <a:spLocks noRot="1" noChangeAspect="1" noMove="1" noResize="1" noEditPoints="1" noAdjustHandles="1" noChangeArrowheads="1" noChangeShapeType="1" noTextEdit="1"/>
              </p:cNvSpPr>
              <p:nvPr/>
            </p:nvSpPr>
            <p:spPr>
              <a:xfrm>
                <a:off x="3316600" y="1365291"/>
                <a:ext cx="2141740" cy="642355"/>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p:cNvSpPr/>
              <p:nvPr/>
            </p:nvSpPr>
            <p:spPr>
              <a:xfrm>
                <a:off x="6301421" y="1361187"/>
                <a:ext cx="2924647" cy="642355"/>
              </a:xfrm>
              <a:prstGeom prst="rect">
                <a:avLst/>
              </a:prstGeom>
            </p:spPr>
            <p:txBody>
              <a:bodyPr wrap="none">
                <a:spAutoFit/>
              </a:bodyPr>
              <a:lstStyle/>
              <a:p>
                <a14:m>
                  <m:oMath xmlns:m="http://schemas.openxmlformats.org/officeDocument/2006/math">
                    <m:r>
                      <m:rPr>
                        <m:sty m:val="p"/>
                      </m:rPr>
                      <a:rPr kumimoji="0" lang="en-US" altLang="zh-CN" sz="2400" b="0" i="0" u="none" strike="noStrike" kern="0" cap="none" spc="0" normalizeH="0" baseline="0" noProof="0" smtClean="0">
                        <a:ln>
                          <a:noFill/>
                        </a:ln>
                        <a:solidFill>
                          <a:srgbClr val="0000FF"/>
                        </a:solidFill>
                        <a:effectLst/>
                        <a:uLnTx/>
                        <a:uFillTx/>
                        <a:latin typeface="Cambria Math" panose="02040503050406030204" pitchFamily="18" charset="0"/>
                        <a:ea typeface="Cambria Math" panose="02040503050406030204" pitchFamily="18" charset="0"/>
                        <a:cs typeface="+mn-cs"/>
                      </a:rPr>
                      <m:t>d</m:t>
                    </m:r>
                    <m:r>
                      <a:rPr kumimoji="0" lang="en-US" altLang="zh-CN" sz="2400" b="0" i="1" u="none" strike="noStrike" kern="0" cap="none" spc="0" normalizeH="0" baseline="0" noProof="0" smtClean="0">
                        <a:ln>
                          <a:noFill/>
                        </a:ln>
                        <a:solidFill>
                          <a:srgbClr val="0000FF"/>
                        </a:solidFill>
                        <a:effectLst/>
                        <a:uLnTx/>
                        <a:uFillTx/>
                        <a:latin typeface="Cambria Math" panose="02040503050406030204" pitchFamily="18" charset="0"/>
                        <a:ea typeface="Cambria Math" panose="02040503050406030204" pitchFamily="18" charset="0"/>
                        <a:cs typeface="+mn-cs"/>
                      </a:rPr>
                      <m:t>𝑠</m:t>
                    </m:r>
                    <m:r>
                      <a:rPr kumimoji="0" lang="en-US" altLang="zh-CN" sz="2400" b="1" i="1" u="none" strike="noStrike" kern="0" cap="none" spc="0" normalizeH="0" baseline="0" noProof="0" smtClean="0">
                        <a:ln>
                          <a:noFill/>
                        </a:ln>
                        <a:solidFill>
                          <a:srgbClr val="0000FF"/>
                        </a:solidFill>
                        <a:effectLst/>
                        <a:uLnTx/>
                        <a:uFillTx/>
                        <a:latin typeface="Cambria Math" panose="02040503050406030204" pitchFamily="18" charset="0"/>
                        <a:ea typeface="Cambria Math" panose="02040503050406030204" pitchFamily="18" charset="0"/>
                        <a:cs typeface="+mn-cs"/>
                      </a:rPr>
                      <m:t>=</m:t>
                    </m:r>
                    <m:d>
                      <m:dPr>
                        <m:begChr m:val="|"/>
                        <m:endChr m:val="|"/>
                        <m:ctrlPr>
                          <a:rPr kumimoji="0" lang="en-US" altLang="zh-CN" sz="2400" b="1" i="1" u="none" strike="noStrike" kern="0" cap="none" spc="0" normalizeH="0" baseline="0" noProof="0" smtClean="0">
                            <a:ln>
                              <a:noFill/>
                            </a:ln>
                            <a:solidFill>
                              <a:srgbClr val="0000FF"/>
                            </a:solidFill>
                            <a:effectLst/>
                            <a:uLnTx/>
                            <a:uFillTx/>
                            <a:latin typeface="Cambria Math" panose="02040503050406030204" pitchFamily="18" charset="0"/>
                            <a:ea typeface="Cambria Math" panose="02040503050406030204" pitchFamily="18" charset="0"/>
                            <a:cs typeface="+mn-cs"/>
                          </a:rPr>
                        </m:ctrlPr>
                      </m:dPr>
                      <m:e>
                        <m:r>
                          <a:rPr kumimoji="0" lang="en-US" altLang="zh-CN" sz="2400" b="1" i="1" u="none" strike="noStrike" kern="0" cap="none" spc="0" normalizeH="0" baseline="0" noProof="0">
                            <a:ln>
                              <a:noFill/>
                            </a:ln>
                            <a:solidFill>
                              <a:srgbClr val="0000FF"/>
                            </a:solidFill>
                            <a:effectLst/>
                            <a:uLnTx/>
                            <a:uFillTx/>
                            <a:latin typeface="Cambria Math" panose="02040503050406030204" pitchFamily="18" charset="0"/>
                            <a:ea typeface="Cambria Math" panose="02040503050406030204" pitchFamily="18" charset="0"/>
                            <a:cs typeface="+mn-cs"/>
                          </a:rPr>
                          <m:t>𝒗</m:t>
                        </m:r>
                      </m:e>
                    </m:d>
                    <m:r>
                      <m:rPr>
                        <m:sty m:val="p"/>
                      </m:rPr>
                      <a:rPr kumimoji="0" lang="en-US" altLang="zh-CN" sz="2400" b="0" i="0" u="none" strike="noStrike" kern="0" cap="none" spc="0" normalizeH="0" baseline="0" noProof="0" smtClean="0">
                        <a:ln>
                          <a:noFill/>
                        </a:ln>
                        <a:solidFill>
                          <a:srgbClr val="0000FF"/>
                        </a:solidFill>
                        <a:effectLst/>
                        <a:uLnTx/>
                        <a:uFillTx/>
                        <a:latin typeface="Cambria Math" panose="02040503050406030204" pitchFamily="18" charset="0"/>
                        <a:ea typeface="Cambria Math" panose="02040503050406030204" pitchFamily="18" charset="0"/>
                        <a:cs typeface="+mn-cs"/>
                      </a:rPr>
                      <m:t>d</m:t>
                    </m:r>
                    <m:r>
                      <a:rPr kumimoji="0" lang="en-US" altLang="zh-CN" sz="2400" b="0" i="1" u="none" strike="noStrike" kern="0" cap="none" spc="0" normalizeH="0" baseline="0" noProof="0">
                        <a:ln>
                          <a:noFill/>
                        </a:ln>
                        <a:solidFill>
                          <a:srgbClr val="0000FF"/>
                        </a:solidFill>
                        <a:effectLst/>
                        <a:uLnTx/>
                        <a:uFillTx/>
                        <a:latin typeface="Cambria Math" panose="02040503050406030204" pitchFamily="18" charset="0"/>
                        <a:ea typeface="Cambria Math" panose="02040503050406030204" pitchFamily="18" charset="0"/>
                        <a:cs typeface="+mn-cs"/>
                      </a:rPr>
                      <m:t>𝑡</m:t>
                    </m:r>
                    <m:r>
                      <a:rPr kumimoji="0" lang="en-US" altLang="zh-CN" sz="2400" b="1" i="1" u="none" strike="noStrike" kern="0" cap="none" spc="0" normalizeH="0" baseline="0" noProof="0" smtClean="0">
                        <a:ln>
                          <a:noFill/>
                        </a:ln>
                        <a:solidFill>
                          <a:srgbClr val="0000FF"/>
                        </a:solidFill>
                        <a:effectLst/>
                        <a:uLnTx/>
                        <a:uFillTx/>
                        <a:latin typeface="Cambria Math" panose="02040503050406030204" pitchFamily="18" charset="0"/>
                        <a:ea typeface="Cambria Math" panose="02040503050406030204" pitchFamily="18" charset="0"/>
                        <a:cs typeface="+mn-cs"/>
                      </a:rPr>
                      <m:t>=</m:t>
                    </m:r>
                    <m:d>
                      <m:dPr>
                        <m:begChr m:val="|"/>
                        <m:endChr m:val="|"/>
                        <m:ctrlPr>
                          <a:rPr kumimoji="0" lang="en-US" altLang="zh-CN" sz="2400" b="1" i="1" u="none" strike="noStrike" kern="0" cap="none" spc="0" normalizeH="0" baseline="0" noProof="0">
                            <a:ln>
                              <a:noFill/>
                            </a:ln>
                            <a:solidFill>
                              <a:srgbClr val="0000FF"/>
                            </a:solidFill>
                            <a:effectLst/>
                            <a:uLnTx/>
                            <a:uFillTx/>
                            <a:latin typeface="Cambria Math" panose="02040503050406030204" pitchFamily="18" charset="0"/>
                            <a:ea typeface="Cambria Math" panose="02040503050406030204" pitchFamily="18" charset="0"/>
                            <a:cs typeface="+mn-cs"/>
                          </a:rPr>
                        </m:ctrlPr>
                      </m:dPr>
                      <m:e>
                        <m:f>
                          <m:fPr>
                            <m:ctrlPr>
                              <a:rPr kumimoji="0" lang="en-US" altLang="zh-CN" sz="2400" b="0" i="1" u="none" strike="noStrike" kern="0" cap="none" spc="0" normalizeH="0" baseline="0" noProof="0">
                                <a:ln>
                                  <a:noFill/>
                                </a:ln>
                                <a:solidFill>
                                  <a:srgbClr val="0000FF"/>
                                </a:solidFill>
                                <a:effectLst/>
                                <a:uLnTx/>
                                <a:uFillTx/>
                                <a:latin typeface="Cambria Math" panose="02040503050406030204" pitchFamily="18" charset="0"/>
                                <a:ea typeface="Cambria Math" panose="02040503050406030204" pitchFamily="18" charset="0"/>
                                <a:cs typeface="+mn-cs"/>
                              </a:rPr>
                            </m:ctrlPr>
                          </m:fPr>
                          <m:num>
                            <m:r>
                              <m:rPr>
                                <m:sty m:val="p"/>
                              </m:rPr>
                              <a:rPr kumimoji="0" lang="en-US" altLang="zh-CN" sz="2400" b="0" i="0" u="none" strike="noStrike" kern="0" cap="none" spc="0" normalizeH="0" baseline="0" noProof="0">
                                <a:ln>
                                  <a:noFill/>
                                </a:ln>
                                <a:solidFill>
                                  <a:srgbClr val="0000FF"/>
                                </a:solidFill>
                                <a:effectLst/>
                                <a:uLnTx/>
                                <a:uFillTx/>
                                <a:latin typeface="Cambria Math" panose="02040503050406030204" pitchFamily="18" charset="0"/>
                                <a:ea typeface="Cambria Math" panose="02040503050406030204" pitchFamily="18" charset="0"/>
                                <a:cs typeface="+mn-cs"/>
                              </a:rPr>
                              <m:t>d</m:t>
                            </m:r>
                            <m:r>
                              <a:rPr kumimoji="0" lang="en-US" altLang="zh-CN" sz="2400" b="1" i="1" u="none" strike="noStrike" kern="0" cap="none" spc="0" normalizeH="0" baseline="0" noProof="0">
                                <a:ln>
                                  <a:noFill/>
                                </a:ln>
                                <a:solidFill>
                                  <a:srgbClr val="0000FF"/>
                                </a:solidFill>
                                <a:effectLst/>
                                <a:uLnTx/>
                                <a:uFillTx/>
                                <a:latin typeface="Cambria Math" panose="02040503050406030204" pitchFamily="18" charset="0"/>
                                <a:ea typeface="Cambria Math" panose="02040503050406030204" pitchFamily="18" charset="0"/>
                                <a:cs typeface="+mn-cs"/>
                              </a:rPr>
                              <m:t>𝒓</m:t>
                            </m:r>
                          </m:num>
                          <m:den>
                            <m:r>
                              <m:rPr>
                                <m:sty m:val="p"/>
                              </m:rPr>
                              <a:rPr kumimoji="0" lang="en-US" altLang="zh-CN" sz="2400" b="0" i="0" u="none" strike="noStrike" kern="0" cap="none" spc="0" normalizeH="0" baseline="0" noProof="0">
                                <a:ln>
                                  <a:noFill/>
                                </a:ln>
                                <a:solidFill>
                                  <a:srgbClr val="0000FF"/>
                                </a:solidFill>
                                <a:effectLst/>
                                <a:uLnTx/>
                                <a:uFillTx/>
                                <a:latin typeface="Cambria Math" panose="02040503050406030204" pitchFamily="18" charset="0"/>
                                <a:ea typeface="Cambria Math" panose="02040503050406030204" pitchFamily="18" charset="0"/>
                                <a:cs typeface="+mn-cs"/>
                              </a:rPr>
                              <m:t>d</m:t>
                            </m:r>
                            <m:r>
                              <a:rPr kumimoji="0" lang="en-US" altLang="zh-CN" sz="2400" b="0" i="1" u="none" strike="noStrike" kern="0" cap="none" spc="0" normalizeH="0" baseline="0" noProof="0">
                                <a:ln>
                                  <a:noFill/>
                                </a:ln>
                                <a:solidFill>
                                  <a:srgbClr val="0000FF"/>
                                </a:solidFill>
                                <a:effectLst/>
                                <a:uLnTx/>
                                <a:uFillTx/>
                                <a:latin typeface="Cambria Math" panose="02040503050406030204" pitchFamily="18" charset="0"/>
                                <a:ea typeface="Cambria Math" panose="02040503050406030204" pitchFamily="18" charset="0"/>
                                <a:cs typeface="+mn-cs"/>
                              </a:rPr>
                              <m:t>𝑡</m:t>
                            </m:r>
                          </m:den>
                        </m:f>
                      </m:e>
                    </m:d>
                    <m:r>
                      <m:rPr>
                        <m:sty m:val="p"/>
                      </m:rPr>
                      <a:rPr kumimoji="0" lang="en-US" altLang="zh-CN" sz="2400" b="0" i="0" u="none" strike="noStrike" kern="0" cap="none" spc="0" normalizeH="0" baseline="0" noProof="0" smtClean="0">
                        <a:ln>
                          <a:noFill/>
                        </a:ln>
                        <a:solidFill>
                          <a:srgbClr val="0000FF"/>
                        </a:solidFill>
                        <a:effectLst/>
                        <a:uLnTx/>
                        <a:uFillTx/>
                        <a:latin typeface="Cambria Math" panose="02040503050406030204" pitchFamily="18" charset="0"/>
                        <a:ea typeface="Cambria Math" panose="02040503050406030204" pitchFamily="18" charset="0"/>
                        <a:cs typeface="+mn-cs"/>
                      </a:rPr>
                      <m:t>d</m:t>
                    </m:r>
                    <m:r>
                      <a:rPr kumimoji="0" lang="en-US" altLang="zh-CN" sz="2400" b="0" i="1" u="none" strike="noStrike" kern="0" cap="none" spc="0" normalizeH="0" baseline="0" noProof="0">
                        <a:ln>
                          <a:noFill/>
                        </a:ln>
                        <a:solidFill>
                          <a:srgbClr val="0000FF"/>
                        </a:solidFill>
                        <a:effectLst/>
                        <a:uLnTx/>
                        <a:uFillTx/>
                        <a:latin typeface="Cambria Math" panose="02040503050406030204" pitchFamily="18" charset="0"/>
                        <a:ea typeface="Cambria Math" panose="02040503050406030204" pitchFamily="18" charset="0"/>
                        <a:cs typeface="+mn-cs"/>
                      </a:rPr>
                      <m:t>𝑡</m:t>
                    </m:r>
                  </m:oMath>
                </a14:m>
                <a:r>
                  <a:rPr lang="zh-CN" altLang="en-US" dirty="0"/>
                  <a:t>  </a:t>
                </a:r>
              </a:p>
            </p:txBody>
          </p:sp>
        </mc:Choice>
        <mc:Fallback xmlns="">
          <p:sp>
            <p:nvSpPr>
              <p:cNvPr id="6" name="矩形 5"/>
              <p:cNvSpPr>
                <a:spLocks noRot="1" noChangeAspect="1" noMove="1" noResize="1" noEditPoints="1" noAdjustHandles="1" noChangeArrowheads="1" noChangeShapeType="1" noTextEdit="1"/>
              </p:cNvSpPr>
              <p:nvPr/>
            </p:nvSpPr>
            <p:spPr>
              <a:xfrm>
                <a:off x="6301421" y="1361187"/>
                <a:ext cx="2924647" cy="642355"/>
              </a:xfrm>
              <a:prstGeom prst="rect">
                <a:avLst/>
              </a:prstGeom>
              <a:blipFill>
                <a:blip r:embed="rId5"/>
                <a:stretch>
                  <a:fillRect/>
                </a:stretch>
              </a:blipFill>
            </p:spPr>
            <p:txBody>
              <a:bodyPr/>
              <a:lstStyle/>
              <a:p>
                <a:r>
                  <a:rPr lang="zh-CN" altLang="en-US">
                    <a:noFill/>
                  </a:rPr>
                  <a:t> </a:t>
                </a:r>
              </a:p>
            </p:txBody>
          </p:sp>
        </mc:Fallback>
      </mc:AlternateContent>
      <p:sp>
        <p:nvSpPr>
          <p:cNvPr id="10" name="Rectangle 943"/>
          <p:cNvSpPr txBox="1">
            <a:spLocks noChangeArrowheads="1"/>
          </p:cNvSpPr>
          <p:nvPr/>
        </p:nvSpPr>
        <p:spPr>
          <a:xfrm>
            <a:off x="1052282" y="303213"/>
            <a:ext cx="6858000" cy="514867"/>
          </a:xfrm>
          <a:prstGeom prst="rect">
            <a:avLst/>
          </a:prstGeom>
          <a:noFill/>
          <a:ln/>
          <a:extLst>
            <a:ext uri="{909E8E84-426E-40DD-AFC4-6F175D3DCCD1}">
              <a14:hiddenFill xmlns:a14="http://schemas.microsoft.com/office/drawing/2010/main">
                <a:solidFill>
                  <a:srgbClr val="0033CC"/>
                </a:solidFill>
              </a14:hiddenFill>
            </a:ext>
            <a:ext uri="{91240B29-F687-4F45-9708-019B960494DF}">
              <a14:hiddenLine xmlns:a14="http://schemas.microsoft.com/office/drawing/2010/main" w="76200" cmpd="tri">
                <a:solidFill>
                  <a:srgbClr val="00FFFF"/>
                </a:solidFill>
                <a:miter lim="800000"/>
                <a:headEnd/>
                <a:tailEnd/>
              </a14:hiddenLine>
            </a:ext>
          </a:extLst>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auto">
              <a:spcAft>
                <a:spcPts val="0"/>
              </a:spcAft>
            </a:pPr>
            <a:r>
              <a:rPr lang="zh-CN" altLang="en-US" sz="2800" b="1" dirty="0">
                <a:solidFill>
                  <a:srgbClr val="0000FF"/>
                </a:solidFill>
                <a:latin typeface="黑体" panose="02010609060101010101" pitchFamily="49" charset="-122"/>
                <a:ea typeface="黑体" panose="02010609060101010101" pitchFamily="49" charset="-122"/>
              </a:rPr>
              <a:t>三、两类曲线积分之间的关系</a:t>
            </a:r>
          </a:p>
        </p:txBody>
      </p:sp>
      <mc:AlternateContent xmlns:mc="http://schemas.openxmlformats.org/markup-compatibility/2006" xmlns:a14="http://schemas.microsoft.com/office/drawing/2010/main">
        <mc:Choice Requires="a14">
          <p:sp>
            <p:nvSpPr>
              <p:cNvPr id="11" name="矩形 10"/>
              <p:cNvSpPr/>
              <p:nvPr/>
            </p:nvSpPr>
            <p:spPr>
              <a:xfrm>
                <a:off x="1252663" y="3028116"/>
                <a:ext cx="9391097" cy="624338"/>
              </a:xfrm>
              <a:prstGeom prst="rect">
                <a:avLst/>
              </a:prstGeom>
            </p:spPr>
            <p:txBody>
              <a:bodyPr wrap="none">
                <a:spAutoFit/>
              </a:bodyPr>
              <a:lstStyle/>
              <a:p>
                <a14:m>
                  <m:oMath xmlns:m="http://schemas.openxmlformats.org/officeDocument/2006/math">
                    <m:nary>
                      <m:naryPr>
                        <m:ctrlPr>
                          <a:rPr lang="en-US" altLang="zh-CN" sz="2400" i="1" smtClean="0">
                            <a:solidFill>
                              <a:prstClr val="black"/>
                            </a:solidFill>
                            <a:latin typeface="Cambria Math" panose="02040503050406030204" pitchFamily="18" charset="0"/>
                          </a:rPr>
                        </m:ctrlPr>
                      </m:naryPr>
                      <m:sub>
                        <m:r>
                          <m:rPr>
                            <m:brk m:alnAt="23"/>
                          </m:rPr>
                          <a:rPr lang="en-US" altLang="zh-CN" sz="2400" i="1">
                            <a:solidFill>
                              <a:prstClr val="black"/>
                            </a:solidFill>
                            <a:latin typeface="Cambria Math" panose="02040503050406030204" pitchFamily="18" charset="0"/>
                          </a:rPr>
                          <m:t>𝐿</m:t>
                        </m:r>
                      </m:sub>
                      <m:sup/>
                      <m:e>
                        <m:r>
                          <a:rPr lang="en-US" altLang="zh-CN" sz="2400" i="1">
                            <a:solidFill>
                              <a:prstClr val="black"/>
                            </a:solidFill>
                            <a:latin typeface="Cambria Math" panose="02040503050406030204" pitchFamily="18" charset="0"/>
                          </a:rPr>
                          <m:t>𝑃</m:t>
                        </m:r>
                        <m:d>
                          <m:dPr>
                            <m:ctrlPr>
                              <a:rPr lang="zh-CN" altLang="en-US" sz="2400" i="1">
                                <a:solidFill>
                                  <a:prstClr val="black"/>
                                </a:solidFill>
                                <a:latin typeface="Cambria Math" panose="02040503050406030204" pitchFamily="18" charset="0"/>
                              </a:rPr>
                            </m:ctrlPr>
                          </m:dPr>
                          <m:e>
                            <m:r>
                              <a:rPr lang="en-US" altLang="zh-CN" sz="2400" i="1">
                                <a:solidFill>
                                  <a:prstClr val="black"/>
                                </a:solidFill>
                                <a:latin typeface="Cambria Math" panose="02040503050406030204" pitchFamily="18" charset="0"/>
                              </a:rPr>
                              <m:t>𝑥</m:t>
                            </m:r>
                            <m:r>
                              <a:rPr lang="en-US" altLang="zh-CN" sz="2400" i="1">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𝑦</m:t>
                            </m:r>
                            <m:r>
                              <a:rPr lang="en-US" altLang="zh-CN" sz="2400" i="1">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𝑧</m:t>
                            </m:r>
                          </m:e>
                        </m:d>
                        <m:r>
                          <m:rPr>
                            <m:sty m:val="p"/>
                          </m:rPr>
                          <a:rPr lang="en-US" altLang="zh-CN" sz="2400">
                            <a:solidFill>
                              <a:prstClr val="black"/>
                            </a:solidFill>
                            <a:latin typeface="Cambria Math" panose="02040503050406030204" pitchFamily="18" charset="0"/>
                          </a:rPr>
                          <m:t>d</m:t>
                        </m:r>
                        <m:r>
                          <a:rPr lang="en-US" altLang="zh-CN" sz="2400" i="1">
                            <a:solidFill>
                              <a:prstClr val="black"/>
                            </a:solidFill>
                            <a:latin typeface="Cambria Math" panose="02040503050406030204" pitchFamily="18" charset="0"/>
                          </a:rPr>
                          <m:t>𝑥</m:t>
                        </m:r>
                        <m:r>
                          <a:rPr lang="en-US" altLang="zh-CN" sz="2400" b="0" i="1" smtClean="0">
                            <a:solidFill>
                              <a:prstClr val="black"/>
                            </a:solidFill>
                            <a:latin typeface="Cambria Math" panose="02040503050406030204" pitchFamily="18" charset="0"/>
                          </a:rPr>
                          <m:t>+</m:t>
                        </m:r>
                        <m:r>
                          <a:rPr lang="en-US" altLang="zh-CN" sz="2400" b="0" i="1" smtClean="0">
                            <a:solidFill>
                              <a:prstClr val="black"/>
                            </a:solidFill>
                            <a:latin typeface="Cambria Math" panose="02040503050406030204" pitchFamily="18" charset="0"/>
                          </a:rPr>
                          <m:t>𝑄</m:t>
                        </m:r>
                        <m:d>
                          <m:dPr>
                            <m:ctrlPr>
                              <a:rPr lang="zh-CN" altLang="en-US" sz="2400" i="1">
                                <a:solidFill>
                                  <a:prstClr val="black"/>
                                </a:solidFill>
                                <a:latin typeface="Cambria Math" panose="02040503050406030204" pitchFamily="18" charset="0"/>
                              </a:rPr>
                            </m:ctrlPr>
                          </m:dPr>
                          <m:e>
                            <m:r>
                              <a:rPr lang="en-US" altLang="zh-CN" sz="2400" i="1">
                                <a:solidFill>
                                  <a:prstClr val="black"/>
                                </a:solidFill>
                                <a:latin typeface="Cambria Math" panose="02040503050406030204" pitchFamily="18" charset="0"/>
                              </a:rPr>
                              <m:t>𝑥</m:t>
                            </m:r>
                            <m:r>
                              <a:rPr lang="en-US" altLang="zh-CN" sz="2400" i="1">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𝑦</m:t>
                            </m:r>
                            <m:r>
                              <a:rPr lang="en-US" altLang="zh-CN" sz="2400" i="1">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𝑧</m:t>
                            </m:r>
                          </m:e>
                        </m:d>
                        <m:r>
                          <m:rPr>
                            <m:sty m:val="p"/>
                          </m:rPr>
                          <a:rPr lang="en-US" altLang="zh-CN" sz="2400">
                            <a:solidFill>
                              <a:prstClr val="black"/>
                            </a:solidFill>
                            <a:latin typeface="Cambria Math" panose="02040503050406030204" pitchFamily="18" charset="0"/>
                          </a:rPr>
                          <m:t>d</m:t>
                        </m:r>
                        <m:r>
                          <a:rPr lang="en-US" altLang="zh-CN" sz="2400" b="0" i="1" smtClean="0">
                            <a:solidFill>
                              <a:prstClr val="black"/>
                            </a:solidFill>
                            <a:latin typeface="Cambria Math" panose="02040503050406030204" pitchFamily="18" charset="0"/>
                          </a:rPr>
                          <m:t>𝑦</m:t>
                        </m:r>
                        <m:r>
                          <a:rPr lang="en-US" altLang="zh-CN" sz="2400" b="0" i="1" smtClean="0">
                            <a:solidFill>
                              <a:prstClr val="black"/>
                            </a:solidFill>
                            <a:latin typeface="Cambria Math" panose="02040503050406030204" pitchFamily="18" charset="0"/>
                          </a:rPr>
                          <m:t>+</m:t>
                        </m:r>
                        <m:r>
                          <a:rPr lang="en-US" altLang="zh-CN" sz="2400" b="0" i="1" smtClean="0">
                            <a:solidFill>
                              <a:prstClr val="black"/>
                            </a:solidFill>
                            <a:latin typeface="Cambria Math" panose="02040503050406030204" pitchFamily="18" charset="0"/>
                          </a:rPr>
                          <m:t>𝑅</m:t>
                        </m:r>
                        <m:d>
                          <m:dPr>
                            <m:ctrlPr>
                              <a:rPr lang="zh-CN" altLang="en-US" sz="2400" i="1">
                                <a:solidFill>
                                  <a:prstClr val="black"/>
                                </a:solidFill>
                                <a:latin typeface="Cambria Math" panose="02040503050406030204" pitchFamily="18" charset="0"/>
                              </a:rPr>
                            </m:ctrlPr>
                          </m:dPr>
                          <m:e>
                            <m:r>
                              <a:rPr lang="en-US" altLang="zh-CN" sz="2400" i="1">
                                <a:solidFill>
                                  <a:prstClr val="black"/>
                                </a:solidFill>
                                <a:latin typeface="Cambria Math" panose="02040503050406030204" pitchFamily="18" charset="0"/>
                              </a:rPr>
                              <m:t>𝑥</m:t>
                            </m:r>
                            <m:r>
                              <a:rPr lang="en-US" altLang="zh-CN" sz="2400" i="1">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𝑦</m:t>
                            </m:r>
                            <m:r>
                              <a:rPr lang="en-US" altLang="zh-CN" sz="2400" i="1">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𝑧</m:t>
                            </m:r>
                          </m:e>
                        </m:d>
                        <m:r>
                          <m:rPr>
                            <m:sty m:val="p"/>
                          </m:rPr>
                          <a:rPr lang="en-US" altLang="zh-CN" sz="2400">
                            <a:solidFill>
                              <a:prstClr val="black"/>
                            </a:solidFill>
                            <a:latin typeface="Cambria Math" panose="02040503050406030204" pitchFamily="18" charset="0"/>
                          </a:rPr>
                          <m:t>d</m:t>
                        </m:r>
                        <m:r>
                          <a:rPr lang="en-US" altLang="zh-CN" sz="2400" b="0" i="1" smtClean="0">
                            <a:solidFill>
                              <a:prstClr val="black"/>
                            </a:solidFill>
                            <a:latin typeface="Cambria Math" panose="02040503050406030204" pitchFamily="18" charset="0"/>
                          </a:rPr>
                          <m:t>𝑧</m:t>
                        </m:r>
                      </m:e>
                    </m:nary>
                    <m:r>
                      <a:rPr lang="en-US" altLang="zh-CN" sz="2400" i="1">
                        <a:solidFill>
                          <a:prstClr val="black"/>
                        </a:solidFill>
                        <a:latin typeface="Cambria Math" panose="02040503050406030204" pitchFamily="18" charset="0"/>
                      </a:rPr>
                      <m:t>=</m:t>
                    </m:r>
                    <m:nary>
                      <m:naryPr>
                        <m:ctrlPr>
                          <a:rPr lang="en-US" altLang="zh-CN" sz="2400" i="1">
                            <a:solidFill>
                              <a:prstClr val="black"/>
                            </a:solidFill>
                            <a:latin typeface="Cambria Math" panose="02040503050406030204" pitchFamily="18" charset="0"/>
                          </a:rPr>
                        </m:ctrlPr>
                      </m:naryPr>
                      <m:sub>
                        <m:r>
                          <m:rPr>
                            <m:brk m:alnAt="23"/>
                          </m:rPr>
                          <a:rPr lang="en-US" altLang="zh-CN" sz="2400" i="1">
                            <a:solidFill>
                              <a:prstClr val="black"/>
                            </a:solidFill>
                            <a:latin typeface="Cambria Math" panose="02040503050406030204" pitchFamily="18" charset="0"/>
                          </a:rPr>
                          <m:t>𝐿</m:t>
                        </m:r>
                      </m:sub>
                      <m:sup/>
                      <m:e>
                        <m:r>
                          <a:rPr lang="en-US" altLang="zh-CN" sz="2400" b="1" i="1">
                            <a:solidFill>
                              <a:srgbClr val="0000FF"/>
                            </a:solidFill>
                            <a:latin typeface="Cambria Math" panose="02040503050406030204" pitchFamily="18" charset="0"/>
                          </a:rPr>
                          <m:t>𝑭</m:t>
                        </m:r>
                        <m:r>
                          <a:rPr lang="zh-CN" altLang="en-US" sz="2400">
                            <a:solidFill>
                              <a:srgbClr val="0000FF"/>
                            </a:solidFill>
                            <a:latin typeface="Cambria Math" panose="02040503050406030204" pitchFamily="18" charset="0"/>
                          </a:rPr>
                          <m:t>⋅</m:t>
                        </m:r>
                      </m:e>
                    </m:nary>
                    <m:r>
                      <m:rPr>
                        <m:sty m:val="p"/>
                      </m:rPr>
                      <a:rPr lang="en-US" altLang="zh-CN" sz="2400">
                        <a:solidFill>
                          <a:prstClr val="black"/>
                        </a:solidFill>
                        <a:latin typeface="Cambria Math" panose="02040503050406030204" pitchFamily="18" charset="0"/>
                      </a:rPr>
                      <m:t>d</m:t>
                    </m:r>
                    <m:r>
                      <a:rPr lang="en-US" altLang="zh-CN" sz="2400" b="1" i="1">
                        <a:solidFill>
                          <a:srgbClr val="0000FF"/>
                        </a:solidFill>
                        <a:latin typeface="Cambria Math" panose="02040503050406030204" pitchFamily="18" charset="0"/>
                      </a:rPr>
                      <m:t>𝒓</m:t>
                    </m:r>
                    <m:r>
                      <a:rPr lang="en-US" altLang="zh-CN" sz="2400" b="0" i="1" kern="0" smtClean="0">
                        <a:solidFill>
                          <a:srgbClr val="0000FF"/>
                        </a:solidFill>
                        <a:latin typeface="Cambria Math" panose="02040503050406030204" pitchFamily="18" charset="0"/>
                        <a:ea typeface="Cambria Math" panose="02040503050406030204" pitchFamily="18" charset="0"/>
                      </a:rPr>
                      <m:t>=</m:t>
                    </m:r>
                    <m:nary>
                      <m:naryPr>
                        <m:ctrlPr>
                          <a:rPr lang="en-US" altLang="zh-CN" sz="2400" i="1">
                            <a:solidFill>
                              <a:prstClr val="black"/>
                            </a:solidFill>
                            <a:latin typeface="Cambria Math" panose="02040503050406030204" pitchFamily="18" charset="0"/>
                          </a:rPr>
                        </m:ctrlPr>
                      </m:naryPr>
                      <m:sub>
                        <m:r>
                          <m:rPr>
                            <m:brk m:alnAt="23"/>
                          </m:rPr>
                          <a:rPr lang="en-US" altLang="zh-CN" sz="2400" i="1">
                            <a:solidFill>
                              <a:prstClr val="black"/>
                            </a:solidFill>
                            <a:latin typeface="Cambria Math" panose="02040503050406030204" pitchFamily="18" charset="0"/>
                          </a:rPr>
                          <m:t>𝐿</m:t>
                        </m:r>
                      </m:sub>
                      <m:sup/>
                      <m:e>
                        <m:r>
                          <a:rPr lang="en-US" altLang="zh-CN" sz="2400" b="1" i="1">
                            <a:solidFill>
                              <a:srgbClr val="0000FF"/>
                            </a:solidFill>
                            <a:latin typeface="Cambria Math" panose="02040503050406030204" pitchFamily="18" charset="0"/>
                          </a:rPr>
                          <m:t>𝑭</m:t>
                        </m:r>
                        <m:r>
                          <a:rPr lang="zh-CN" altLang="en-US" sz="2400">
                            <a:solidFill>
                              <a:srgbClr val="0000FF"/>
                            </a:solidFill>
                            <a:latin typeface="Cambria Math" panose="02040503050406030204" pitchFamily="18" charset="0"/>
                          </a:rPr>
                          <m:t>⋅</m:t>
                        </m:r>
                        <m:r>
                          <a:rPr lang="en-US" altLang="zh-CN" sz="2400" b="1" i="1">
                            <a:solidFill>
                              <a:srgbClr val="0000FF"/>
                            </a:solidFill>
                            <a:latin typeface="Cambria Math" panose="02040503050406030204" pitchFamily="18" charset="0"/>
                          </a:rPr>
                          <m:t>𝑻</m:t>
                        </m:r>
                        <m:r>
                          <m:rPr>
                            <m:sty m:val="p"/>
                          </m:rPr>
                          <a:rPr lang="en-US" altLang="zh-CN" sz="2400" kern="0">
                            <a:solidFill>
                              <a:srgbClr val="0000FF"/>
                            </a:solidFill>
                            <a:latin typeface="Cambria Math" panose="02040503050406030204" pitchFamily="18" charset="0"/>
                            <a:ea typeface="Cambria Math" panose="02040503050406030204" pitchFamily="18" charset="0"/>
                          </a:rPr>
                          <m:t>d</m:t>
                        </m:r>
                        <m:r>
                          <a:rPr lang="en-US" altLang="zh-CN" sz="2400" b="0" i="1" kern="0" smtClean="0">
                            <a:solidFill>
                              <a:srgbClr val="0000FF"/>
                            </a:solidFill>
                            <a:latin typeface="Cambria Math" panose="02040503050406030204" pitchFamily="18" charset="0"/>
                            <a:ea typeface="Cambria Math" panose="02040503050406030204" pitchFamily="18" charset="0"/>
                          </a:rPr>
                          <m:t>𝑠</m:t>
                        </m:r>
                      </m:e>
                    </m:nary>
                  </m:oMath>
                </a14:m>
                <a:r>
                  <a:rPr lang="zh-CN" altLang="en-US" sz="2400" dirty="0"/>
                  <a:t> </a:t>
                </a:r>
              </a:p>
            </p:txBody>
          </p:sp>
        </mc:Choice>
        <mc:Fallback xmlns="">
          <p:sp>
            <p:nvSpPr>
              <p:cNvPr id="11" name="矩形 10"/>
              <p:cNvSpPr>
                <a:spLocks noRot="1" noChangeAspect="1" noMove="1" noResize="1" noEditPoints="1" noAdjustHandles="1" noChangeArrowheads="1" noChangeShapeType="1" noTextEdit="1"/>
              </p:cNvSpPr>
              <p:nvPr/>
            </p:nvSpPr>
            <p:spPr>
              <a:xfrm>
                <a:off x="1252663" y="3028116"/>
                <a:ext cx="9391097" cy="624338"/>
              </a:xfrm>
              <a:prstGeom prst="rect">
                <a:avLst/>
              </a:prstGeom>
              <a:blipFill>
                <a:blip r:embed="rId2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p:cNvSpPr/>
              <p:nvPr/>
            </p:nvSpPr>
            <p:spPr>
              <a:xfrm>
                <a:off x="1252663" y="3756028"/>
                <a:ext cx="7852534" cy="624338"/>
              </a:xfrm>
              <a:prstGeom prst="rect">
                <a:avLst/>
              </a:prstGeom>
            </p:spPr>
            <p:txBody>
              <a:bodyPr wrap="none">
                <a:spAutoFit/>
              </a:bodyPr>
              <a:lstStyle/>
              <a:p>
                <a14:m>
                  <m:oMath xmlns:m="http://schemas.openxmlformats.org/officeDocument/2006/math">
                    <m:r>
                      <a:rPr lang="en-US" altLang="zh-CN" sz="2400" b="0" i="1" smtClean="0">
                        <a:solidFill>
                          <a:prstClr val="black"/>
                        </a:solidFill>
                        <a:latin typeface="Cambria Math" panose="02040503050406030204" pitchFamily="18" charset="0"/>
                      </a:rPr>
                      <m:t>=</m:t>
                    </m:r>
                    <m:nary>
                      <m:naryPr>
                        <m:ctrlPr>
                          <a:rPr lang="en-US" altLang="zh-CN" sz="2400" i="1" smtClean="0">
                            <a:solidFill>
                              <a:prstClr val="black"/>
                            </a:solidFill>
                            <a:latin typeface="Cambria Math" panose="02040503050406030204" pitchFamily="18" charset="0"/>
                          </a:rPr>
                        </m:ctrlPr>
                      </m:naryPr>
                      <m:sub>
                        <m:r>
                          <m:rPr>
                            <m:brk m:alnAt="23"/>
                          </m:rPr>
                          <a:rPr lang="en-US" altLang="zh-CN" sz="2400" i="1">
                            <a:solidFill>
                              <a:prstClr val="black"/>
                            </a:solidFill>
                            <a:latin typeface="Cambria Math" panose="02040503050406030204" pitchFamily="18" charset="0"/>
                          </a:rPr>
                          <m:t>𝐿</m:t>
                        </m:r>
                      </m:sub>
                      <m:sup/>
                      <m:e>
                        <m:r>
                          <a:rPr lang="en-US" altLang="zh-CN" sz="2400" i="1">
                            <a:solidFill>
                              <a:prstClr val="black"/>
                            </a:solidFill>
                            <a:latin typeface="Cambria Math" panose="02040503050406030204" pitchFamily="18" charset="0"/>
                          </a:rPr>
                          <m:t>𝑃</m:t>
                        </m:r>
                        <m:d>
                          <m:dPr>
                            <m:ctrlPr>
                              <a:rPr lang="zh-CN" altLang="en-US" sz="2400" i="1">
                                <a:solidFill>
                                  <a:prstClr val="black"/>
                                </a:solidFill>
                                <a:latin typeface="Cambria Math" panose="02040503050406030204" pitchFamily="18" charset="0"/>
                              </a:rPr>
                            </m:ctrlPr>
                          </m:dPr>
                          <m:e>
                            <m:r>
                              <a:rPr lang="en-US" altLang="zh-CN" sz="2400" i="1">
                                <a:solidFill>
                                  <a:prstClr val="black"/>
                                </a:solidFill>
                                <a:latin typeface="Cambria Math" panose="02040503050406030204" pitchFamily="18" charset="0"/>
                              </a:rPr>
                              <m:t>𝑥</m:t>
                            </m:r>
                            <m:r>
                              <a:rPr lang="en-US" altLang="zh-CN" sz="2400" i="1">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𝑦</m:t>
                            </m:r>
                            <m:r>
                              <a:rPr lang="en-US" altLang="zh-CN" sz="2400" i="1">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𝑧</m:t>
                            </m:r>
                          </m:e>
                        </m:d>
                        <m:func>
                          <m:funcPr>
                            <m:ctrlPr>
                              <a:rPr lang="en-US" altLang="zh-CN" sz="2400" i="1" smtClean="0">
                                <a:solidFill>
                                  <a:srgbClr val="0000FF"/>
                                </a:solidFill>
                                <a:latin typeface="Cambria Math" panose="02040503050406030204" pitchFamily="18" charset="0"/>
                              </a:rPr>
                            </m:ctrlPr>
                          </m:funcPr>
                          <m:fName>
                            <m:r>
                              <m:rPr>
                                <m:sty m:val="p"/>
                              </m:rPr>
                              <a:rPr lang="en-US" altLang="zh-CN" sz="2400">
                                <a:solidFill>
                                  <a:srgbClr val="0000FF"/>
                                </a:solidFill>
                                <a:latin typeface="Cambria Math" panose="02040503050406030204" pitchFamily="18" charset="0"/>
                              </a:rPr>
                              <m:t>cos</m:t>
                            </m:r>
                          </m:fName>
                          <m:e>
                            <m:r>
                              <a:rPr lang="zh-CN" altLang="en-US" sz="2400" i="1" kern="0">
                                <a:solidFill>
                                  <a:srgbClr val="0000FF"/>
                                </a:solidFill>
                                <a:latin typeface="Cambria Math" panose="02040503050406030204" pitchFamily="18" charset="0"/>
                                <a:ea typeface="Cambria Math" panose="02040503050406030204" pitchFamily="18" charset="0"/>
                              </a:rPr>
                              <m:t>𝛼</m:t>
                            </m:r>
                          </m:e>
                        </m:func>
                        <m:r>
                          <a:rPr lang="en-US" altLang="zh-CN" sz="2400" i="1">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𝑄</m:t>
                        </m:r>
                        <m:d>
                          <m:dPr>
                            <m:ctrlPr>
                              <a:rPr lang="zh-CN" altLang="en-US" sz="2400" i="1">
                                <a:solidFill>
                                  <a:prstClr val="black"/>
                                </a:solidFill>
                                <a:latin typeface="Cambria Math" panose="02040503050406030204" pitchFamily="18" charset="0"/>
                              </a:rPr>
                            </m:ctrlPr>
                          </m:dPr>
                          <m:e>
                            <m:r>
                              <a:rPr lang="en-US" altLang="zh-CN" sz="2400" i="1">
                                <a:solidFill>
                                  <a:prstClr val="black"/>
                                </a:solidFill>
                                <a:latin typeface="Cambria Math" panose="02040503050406030204" pitchFamily="18" charset="0"/>
                              </a:rPr>
                              <m:t>𝑥</m:t>
                            </m:r>
                            <m:r>
                              <a:rPr lang="en-US" altLang="zh-CN" sz="2400" i="1">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𝑦</m:t>
                            </m:r>
                            <m:r>
                              <a:rPr lang="en-US" altLang="zh-CN" sz="2400" i="1">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𝑧</m:t>
                            </m:r>
                          </m:e>
                        </m:d>
                        <m:func>
                          <m:funcPr>
                            <m:ctrlPr>
                              <a:rPr lang="en-US" altLang="zh-CN" sz="2400" i="1" smtClean="0">
                                <a:solidFill>
                                  <a:srgbClr val="0000FF"/>
                                </a:solidFill>
                                <a:latin typeface="Cambria Math" panose="02040503050406030204" pitchFamily="18" charset="0"/>
                              </a:rPr>
                            </m:ctrlPr>
                          </m:funcPr>
                          <m:fName>
                            <m:r>
                              <m:rPr>
                                <m:sty m:val="p"/>
                              </m:rPr>
                              <a:rPr lang="en-US" altLang="zh-CN" sz="2400">
                                <a:solidFill>
                                  <a:srgbClr val="0000FF"/>
                                </a:solidFill>
                                <a:latin typeface="Cambria Math" panose="02040503050406030204" pitchFamily="18" charset="0"/>
                              </a:rPr>
                              <m:t>cos</m:t>
                            </m:r>
                          </m:fName>
                          <m:e>
                            <m:r>
                              <a:rPr lang="zh-CN" altLang="en-US" sz="2400" i="1" kern="0" smtClean="0">
                                <a:solidFill>
                                  <a:srgbClr val="0000FF"/>
                                </a:solidFill>
                                <a:latin typeface="Cambria Math" panose="02040503050406030204" pitchFamily="18" charset="0"/>
                                <a:ea typeface="Cambria Math" panose="02040503050406030204" pitchFamily="18" charset="0"/>
                              </a:rPr>
                              <m:t>𝛽</m:t>
                            </m:r>
                          </m:e>
                        </m:func>
                        <m:r>
                          <a:rPr lang="en-US" altLang="zh-CN" sz="2400" i="1">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𝑅</m:t>
                        </m:r>
                        <m:d>
                          <m:dPr>
                            <m:ctrlPr>
                              <a:rPr lang="zh-CN" altLang="en-US" sz="2400" i="1">
                                <a:solidFill>
                                  <a:prstClr val="black"/>
                                </a:solidFill>
                                <a:latin typeface="Cambria Math" panose="02040503050406030204" pitchFamily="18" charset="0"/>
                              </a:rPr>
                            </m:ctrlPr>
                          </m:dPr>
                          <m:e>
                            <m:r>
                              <a:rPr lang="en-US" altLang="zh-CN" sz="2400" i="1">
                                <a:solidFill>
                                  <a:prstClr val="black"/>
                                </a:solidFill>
                                <a:latin typeface="Cambria Math" panose="02040503050406030204" pitchFamily="18" charset="0"/>
                              </a:rPr>
                              <m:t>𝑥</m:t>
                            </m:r>
                            <m:r>
                              <a:rPr lang="en-US" altLang="zh-CN" sz="2400" i="1">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𝑦</m:t>
                            </m:r>
                            <m:r>
                              <a:rPr lang="en-US" altLang="zh-CN" sz="2400" i="1">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𝑧</m:t>
                            </m:r>
                          </m:e>
                        </m:d>
                        <m:func>
                          <m:funcPr>
                            <m:ctrlPr>
                              <a:rPr lang="en-US" altLang="zh-CN" sz="2400" i="1" smtClean="0">
                                <a:solidFill>
                                  <a:srgbClr val="0000FF"/>
                                </a:solidFill>
                                <a:latin typeface="Cambria Math" panose="02040503050406030204" pitchFamily="18" charset="0"/>
                              </a:rPr>
                            </m:ctrlPr>
                          </m:funcPr>
                          <m:fName>
                            <m:r>
                              <m:rPr>
                                <m:sty m:val="p"/>
                              </m:rPr>
                              <a:rPr lang="en-US" altLang="zh-CN" sz="2400">
                                <a:solidFill>
                                  <a:srgbClr val="0000FF"/>
                                </a:solidFill>
                                <a:latin typeface="Cambria Math" panose="02040503050406030204" pitchFamily="18" charset="0"/>
                              </a:rPr>
                              <m:t>cos</m:t>
                            </m:r>
                          </m:fName>
                          <m:e>
                            <m:r>
                              <a:rPr lang="zh-CN" altLang="en-US" sz="2400" i="1" kern="0" smtClean="0">
                                <a:solidFill>
                                  <a:srgbClr val="0000FF"/>
                                </a:solidFill>
                                <a:latin typeface="Cambria Math" panose="02040503050406030204" pitchFamily="18" charset="0"/>
                                <a:ea typeface="Cambria Math" panose="02040503050406030204" pitchFamily="18" charset="0"/>
                              </a:rPr>
                              <m:t>𝛾</m:t>
                            </m:r>
                          </m:e>
                        </m:func>
                        <m:r>
                          <m:rPr>
                            <m:sty m:val="p"/>
                          </m:rPr>
                          <a:rPr lang="en-US" altLang="zh-CN" sz="2400">
                            <a:solidFill>
                              <a:prstClr val="black"/>
                            </a:solidFill>
                            <a:latin typeface="Cambria Math" panose="02040503050406030204" pitchFamily="18" charset="0"/>
                          </a:rPr>
                          <m:t>d</m:t>
                        </m:r>
                        <m:r>
                          <a:rPr lang="en-US" altLang="zh-CN" sz="2400" b="0" i="1" smtClean="0">
                            <a:solidFill>
                              <a:prstClr val="black"/>
                            </a:solidFill>
                            <a:latin typeface="Cambria Math" panose="02040503050406030204" pitchFamily="18" charset="0"/>
                          </a:rPr>
                          <m:t>𝑠</m:t>
                        </m:r>
                      </m:e>
                    </m:nary>
                  </m:oMath>
                </a14:m>
                <a:r>
                  <a:rPr lang="zh-CN" altLang="en-US" dirty="0"/>
                  <a:t> </a:t>
                </a:r>
              </a:p>
            </p:txBody>
          </p:sp>
        </mc:Choice>
        <mc:Fallback xmlns="">
          <p:sp>
            <p:nvSpPr>
              <p:cNvPr id="12" name="矩形 11"/>
              <p:cNvSpPr>
                <a:spLocks noRot="1" noChangeAspect="1" noMove="1" noResize="1" noEditPoints="1" noAdjustHandles="1" noChangeArrowheads="1" noChangeShapeType="1" noTextEdit="1"/>
              </p:cNvSpPr>
              <p:nvPr/>
            </p:nvSpPr>
            <p:spPr>
              <a:xfrm>
                <a:off x="1252663" y="3756028"/>
                <a:ext cx="7852534" cy="624338"/>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矩形 12"/>
              <p:cNvSpPr/>
              <p:nvPr/>
            </p:nvSpPr>
            <p:spPr>
              <a:xfrm>
                <a:off x="1544692" y="2079962"/>
                <a:ext cx="3402470" cy="955454"/>
              </a:xfrm>
              <a:prstGeom prst="rect">
                <a:avLst/>
              </a:prstGeom>
            </p:spPr>
            <p:txBody>
              <a:bodyPr wrap="none">
                <a:spAutoFit/>
              </a:bodyPr>
              <a:lstStyle/>
              <a:p>
                <a14:m>
                  <m:oMath xmlns:m="http://schemas.openxmlformats.org/officeDocument/2006/math">
                    <m:r>
                      <a:rPr lang="en-US" altLang="zh-CN" sz="2400" b="1" i="1" kern="0" smtClean="0">
                        <a:solidFill>
                          <a:srgbClr val="0000FF"/>
                        </a:solidFill>
                        <a:latin typeface="Cambria Math" panose="02040503050406030204" pitchFamily="18" charset="0"/>
                        <a:ea typeface="Cambria Math" panose="02040503050406030204" pitchFamily="18" charset="0"/>
                      </a:rPr>
                      <m:t>𝑻</m:t>
                    </m:r>
                    <m:r>
                      <a:rPr lang="en-US" altLang="zh-CN" sz="2400" b="0" i="1" kern="0" smtClean="0">
                        <a:solidFill>
                          <a:srgbClr val="0000FF"/>
                        </a:solidFill>
                        <a:latin typeface="Cambria Math" panose="02040503050406030204" pitchFamily="18" charset="0"/>
                        <a:ea typeface="Cambria Math" panose="02040503050406030204" pitchFamily="18" charset="0"/>
                      </a:rPr>
                      <m:t>=</m:t>
                    </m:r>
                    <m:f>
                      <m:fPr>
                        <m:ctrlPr>
                          <a:rPr lang="en-US" altLang="zh-CN" sz="2400" i="1" kern="0">
                            <a:solidFill>
                              <a:srgbClr val="0000FF"/>
                            </a:solidFill>
                            <a:latin typeface="Cambria Math" panose="02040503050406030204" pitchFamily="18" charset="0"/>
                            <a:ea typeface="Cambria Math" panose="02040503050406030204" pitchFamily="18" charset="0"/>
                          </a:rPr>
                        </m:ctrlPr>
                      </m:fPr>
                      <m:num>
                        <m:r>
                          <a:rPr lang="en-US" altLang="zh-CN" sz="2400" b="1" i="1" kern="0">
                            <a:solidFill>
                              <a:srgbClr val="0000FF"/>
                            </a:solidFill>
                            <a:latin typeface="Cambria Math" panose="02040503050406030204" pitchFamily="18" charset="0"/>
                            <a:ea typeface="Cambria Math" panose="02040503050406030204" pitchFamily="18" charset="0"/>
                          </a:rPr>
                          <m:t>𝒗</m:t>
                        </m:r>
                      </m:num>
                      <m:den>
                        <m:d>
                          <m:dPr>
                            <m:begChr m:val="|"/>
                            <m:endChr m:val="|"/>
                            <m:ctrlPr>
                              <a:rPr lang="en-US" altLang="zh-CN" sz="2400" b="1" i="1" kern="0">
                                <a:solidFill>
                                  <a:srgbClr val="0000FF"/>
                                </a:solidFill>
                                <a:latin typeface="Cambria Math" panose="02040503050406030204" pitchFamily="18" charset="0"/>
                                <a:ea typeface="Cambria Math" panose="02040503050406030204" pitchFamily="18" charset="0"/>
                              </a:rPr>
                            </m:ctrlPr>
                          </m:dPr>
                          <m:e>
                            <m:r>
                              <a:rPr lang="en-US" altLang="zh-CN" sz="2400" b="1" i="1" kern="0">
                                <a:solidFill>
                                  <a:srgbClr val="0000FF"/>
                                </a:solidFill>
                                <a:latin typeface="Cambria Math" panose="02040503050406030204" pitchFamily="18" charset="0"/>
                                <a:ea typeface="Cambria Math" panose="02040503050406030204" pitchFamily="18" charset="0"/>
                              </a:rPr>
                              <m:t>𝒗</m:t>
                            </m:r>
                          </m:e>
                        </m:d>
                      </m:den>
                    </m:f>
                    <m:r>
                      <a:rPr lang="en-US" altLang="zh-CN" sz="2400" b="0" i="1" kern="0" smtClean="0">
                        <a:solidFill>
                          <a:srgbClr val="0000FF"/>
                        </a:solidFill>
                        <a:latin typeface="Cambria Math" panose="02040503050406030204" pitchFamily="18" charset="0"/>
                        <a:ea typeface="Cambria Math" panose="02040503050406030204" pitchFamily="18" charset="0"/>
                      </a:rPr>
                      <m:t>=</m:t>
                    </m:r>
                    <m:f>
                      <m:fPr>
                        <m:ctrlPr>
                          <a:rPr lang="en-US" altLang="zh-CN" sz="2400" i="1" kern="0">
                            <a:solidFill>
                              <a:srgbClr val="0000FF"/>
                            </a:solidFill>
                            <a:latin typeface="Cambria Math" panose="02040503050406030204" pitchFamily="18" charset="0"/>
                            <a:ea typeface="Cambria Math" panose="02040503050406030204" pitchFamily="18" charset="0"/>
                          </a:rPr>
                        </m:ctrlPr>
                      </m:fPr>
                      <m:num>
                        <m:f>
                          <m:fPr>
                            <m:ctrlPr>
                              <a:rPr lang="en-US" altLang="zh-CN" sz="2400" i="1" kern="0">
                                <a:solidFill>
                                  <a:srgbClr val="0000FF"/>
                                </a:solidFill>
                                <a:latin typeface="Cambria Math" panose="02040503050406030204" pitchFamily="18" charset="0"/>
                                <a:ea typeface="Cambria Math" panose="02040503050406030204" pitchFamily="18" charset="0"/>
                              </a:rPr>
                            </m:ctrlPr>
                          </m:fPr>
                          <m:num>
                            <m:r>
                              <m:rPr>
                                <m:sty m:val="p"/>
                              </m:rPr>
                              <a:rPr lang="en-US" altLang="zh-CN" sz="2400" kern="0">
                                <a:solidFill>
                                  <a:srgbClr val="0000FF"/>
                                </a:solidFill>
                                <a:latin typeface="Cambria Math" panose="02040503050406030204" pitchFamily="18" charset="0"/>
                                <a:ea typeface="Cambria Math" panose="02040503050406030204" pitchFamily="18" charset="0"/>
                              </a:rPr>
                              <m:t>d</m:t>
                            </m:r>
                            <m:r>
                              <a:rPr lang="en-US" altLang="zh-CN" sz="2400" b="1" i="1" kern="0">
                                <a:solidFill>
                                  <a:srgbClr val="0000FF"/>
                                </a:solidFill>
                                <a:latin typeface="Cambria Math" panose="02040503050406030204" pitchFamily="18" charset="0"/>
                                <a:ea typeface="Cambria Math" panose="02040503050406030204" pitchFamily="18" charset="0"/>
                              </a:rPr>
                              <m:t>𝒓</m:t>
                            </m:r>
                          </m:num>
                          <m:den>
                            <m:r>
                              <m:rPr>
                                <m:sty m:val="p"/>
                              </m:rPr>
                              <a:rPr lang="en-US" altLang="zh-CN" sz="2400" kern="0">
                                <a:solidFill>
                                  <a:srgbClr val="0000FF"/>
                                </a:solidFill>
                                <a:latin typeface="Cambria Math" panose="02040503050406030204" pitchFamily="18" charset="0"/>
                                <a:ea typeface="Cambria Math" panose="02040503050406030204" pitchFamily="18" charset="0"/>
                              </a:rPr>
                              <m:t>d</m:t>
                            </m:r>
                            <m:r>
                              <a:rPr lang="en-US" altLang="zh-CN" sz="2400" i="1" kern="0">
                                <a:solidFill>
                                  <a:srgbClr val="0000FF"/>
                                </a:solidFill>
                                <a:latin typeface="Cambria Math" panose="02040503050406030204" pitchFamily="18" charset="0"/>
                                <a:ea typeface="Cambria Math" panose="02040503050406030204" pitchFamily="18" charset="0"/>
                              </a:rPr>
                              <m:t>𝑡</m:t>
                            </m:r>
                          </m:den>
                        </m:f>
                      </m:num>
                      <m:den>
                        <m:f>
                          <m:fPr>
                            <m:ctrlPr>
                              <a:rPr lang="en-US" altLang="zh-CN" sz="2400" i="1" kern="0">
                                <a:solidFill>
                                  <a:srgbClr val="0000FF"/>
                                </a:solidFill>
                                <a:latin typeface="Cambria Math" panose="02040503050406030204" pitchFamily="18" charset="0"/>
                                <a:ea typeface="Cambria Math" panose="02040503050406030204" pitchFamily="18" charset="0"/>
                              </a:rPr>
                            </m:ctrlPr>
                          </m:fPr>
                          <m:num>
                            <m:r>
                              <m:rPr>
                                <m:sty m:val="p"/>
                              </m:rPr>
                              <a:rPr lang="en-US" altLang="zh-CN" sz="2400" kern="0">
                                <a:solidFill>
                                  <a:srgbClr val="0000FF"/>
                                </a:solidFill>
                                <a:latin typeface="Cambria Math" panose="02040503050406030204" pitchFamily="18" charset="0"/>
                                <a:ea typeface="Cambria Math" panose="02040503050406030204" pitchFamily="18" charset="0"/>
                              </a:rPr>
                              <m:t>d</m:t>
                            </m:r>
                            <m:r>
                              <a:rPr lang="en-US" altLang="zh-CN" sz="2400" i="1" kern="0">
                                <a:solidFill>
                                  <a:srgbClr val="0000FF"/>
                                </a:solidFill>
                                <a:latin typeface="Cambria Math" panose="02040503050406030204" pitchFamily="18" charset="0"/>
                                <a:ea typeface="Cambria Math" panose="02040503050406030204" pitchFamily="18" charset="0"/>
                              </a:rPr>
                              <m:t>𝑠</m:t>
                            </m:r>
                          </m:num>
                          <m:den>
                            <m:r>
                              <m:rPr>
                                <m:sty m:val="p"/>
                              </m:rPr>
                              <a:rPr lang="en-US" altLang="zh-CN" sz="2400" kern="0">
                                <a:solidFill>
                                  <a:srgbClr val="0000FF"/>
                                </a:solidFill>
                                <a:latin typeface="Cambria Math" panose="02040503050406030204" pitchFamily="18" charset="0"/>
                                <a:ea typeface="Cambria Math" panose="02040503050406030204" pitchFamily="18" charset="0"/>
                              </a:rPr>
                              <m:t>d</m:t>
                            </m:r>
                            <m:r>
                              <a:rPr lang="en-US" altLang="zh-CN" sz="2400" i="1" kern="0">
                                <a:solidFill>
                                  <a:srgbClr val="0000FF"/>
                                </a:solidFill>
                                <a:latin typeface="Cambria Math" panose="02040503050406030204" pitchFamily="18" charset="0"/>
                                <a:ea typeface="Cambria Math" panose="02040503050406030204" pitchFamily="18" charset="0"/>
                              </a:rPr>
                              <m:t>𝑡</m:t>
                            </m:r>
                          </m:den>
                        </m:f>
                      </m:den>
                    </m:f>
                    <m:r>
                      <a:rPr lang="en-US" altLang="zh-CN" sz="2400" b="1" i="1" kern="0" smtClean="0">
                        <a:solidFill>
                          <a:srgbClr val="0000FF"/>
                        </a:solidFill>
                        <a:latin typeface="Cambria Math" panose="02040503050406030204" pitchFamily="18" charset="0"/>
                        <a:ea typeface="Cambria Math" panose="02040503050406030204" pitchFamily="18" charset="0"/>
                      </a:rPr>
                      <m:t>=</m:t>
                    </m:r>
                    <m:f>
                      <m:fPr>
                        <m:ctrlPr>
                          <a:rPr lang="en-US" altLang="zh-CN" sz="2400" i="1" kern="0">
                            <a:solidFill>
                              <a:srgbClr val="0000FF"/>
                            </a:solidFill>
                            <a:latin typeface="Cambria Math" panose="02040503050406030204" pitchFamily="18" charset="0"/>
                            <a:ea typeface="Cambria Math" panose="02040503050406030204" pitchFamily="18" charset="0"/>
                          </a:rPr>
                        </m:ctrlPr>
                      </m:fPr>
                      <m:num>
                        <m:r>
                          <m:rPr>
                            <m:sty m:val="p"/>
                          </m:rPr>
                          <a:rPr lang="en-US" altLang="zh-CN" sz="2400" kern="0">
                            <a:solidFill>
                              <a:srgbClr val="0000FF"/>
                            </a:solidFill>
                            <a:latin typeface="Cambria Math" panose="02040503050406030204" pitchFamily="18" charset="0"/>
                            <a:ea typeface="Cambria Math" panose="02040503050406030204" pitchFamily="18" charset="0"/>
                          </a:rPr>
                          <m:t>d</m:t>
                        </m:r>
                        <m:r>
                          <a:rPr lang="en-US" altLang="zh-CN" sz="2400" b="1" i="1" kern="0">
                            <a:solidFill>
                              <a:srgbClr val="0000FF"/>
                            </a:solidFill>
                            <a:latin typeface="Cambria Math" panose="02040503050406030204" pitchFamily="18" charset="0"/>
                            <a:ea typeface="Cambria Math" panose="02040503050406030204" pitchFamily="18" charset="0"/>
                          </a:rPr>
                          <m:t>𝒓</m:t>
                        </m:r>
                      </m:num>
                      <m:den>
                        <m:r>
                          <m:rPr>
                            <m:sty m:val="p"/>
                          </m:rPr>
                          <a:rPr lang="en-US" altLang="zh-CN" sz="2400" kern="0">
                            <a:solidFill>
                              <a:srgbClr val="0000FF"/>
                            </a:solidFill>
                            <a:latin typeface="Cambria Math" panose="02040503050406030204" pitchFamily="18" charset="0"/>
                            <a:ea typeface="Cambria Math" panose="02040503050406030204" pitchFamily="18" charset="0"/>
                          </a:rPr>
                          <m:t>d</m:t>
                        </m:r>
                        <m:r>
                          <a:rPr lang="en-US" altLang="zh-CN" sz="2400" i="1" kern="0">
                            <a:solidFill>
                              <a:srgbClr val="0000FF"/>
                            </a:solidFill>
                            <a:latin typeface="Cambria Math" panose="02040503050406030204" pitchFamily="18" charset="0"/>
                            <a:ea typeface="Cambria Math" panose="02040503050406030204" pitchFamily="18" charset="0"/>
                          </a:rPr>
                          <m:t>𝑡</m:t>
                        </m:r>
                      </m:den>
                    </m:f>
                    <m:f>
                      <m:fPr>
                        <m:ctrlPr>
                          <a:rPr lang="en-US" altLang="zh-CN" sz="2400" i="1" kern="0">
                            <a:solidFill>
                              <a:srgbClr val="0000FF"/>
                            </a:solidFill>
                            <a:latin typeface="Cambria Math" panose="02040503050406030204" pitchFamily="18" charset="0"/>
                            <a:ea typeface="Cambria Math" panose="02040503050406030204" pitchFamily="18" charset="0"/>
                          </a:rPr>
                        </m:ctrlPr>
                      </m:fPr>
                      <m:num>
                        <m:r>
                          <m:rPr>
                            <m:sty m:val="p"/>
                          </m:rPr>
                          <a:rPr lang="en-US" altLang="zh-CN" sz="2400" kern="0">
                            <a:solidFill>
                              <a:srgbClr val="0000FF"/>
                            </a:solidFill>
                            <a:latin typeface="Cambria Math" panose="02040503050406030204" pitchFamily="18" charset="0"/>
                            <a:ea typeface="Cambria Math" panose="02040503050406030204" pitchFamily="18" charset="0"/>
                          </a:rPr>
                          <m:t>d</m:t>
                        </m:r>
                        <m:r>
                          <a:rPr lang="en-US" altLang="zh-CN" sz="2400" b="0" i="1" kern="0" smtClean="0">
                            <a:solidFill>
                              <a:srgbClr val="0000FF"/>
                            </a:solidFill>
                            <a:latin typeface="Cambria Math" panose="02040503050406030204" pitchFamily="18" charset="0"/>
                            <a:ea typeface="Cambria Math" panose="02040503050406030204" pitchFamily="18" charset="0"/>
                          </a:rPr>
                          <m:t>𝑡</m:t>
                        </m:r>
                      </m:num>
                      <m:den>
                        <m:r>
                          <m:rPr>
                            <m:sty m:val="p"/>
                          </m:rPr>
                          <a:rPr lang="en-US" altLang="zh-CN" sz="2400" kern="0">
                            <a:solidFill>
                              <a:srgbClr val="0000FF"/>
                            </a:solidFill>
                            <a:latin typeface="Cambria Math" panose="02040503050406030204" pitchFamily="18" charset="0"/>
                            <a:ea typeface="Cambria Math" panose="02040503050406030204" pitchFamily="18" charset="0"/>
                          </a:rPr>
                          <m:t>d</m:t>
                        </m:r>
                        <m:r>
                          <a:rPr lang="en-US" altLang="zh-CN" sz="2400" b="0" i="1" kern="0" smtClean="0">
                            <a:solidFill>
                              <a:srgbClr val="0000FF"/>
                            </a:solidFill>
                            <a:latin typeface="Cambria Math" panose="02040503050406030204" pitchFamily="18" charset="0"/>
                            <a:ea typeface="Cambria Math" panose="02040503050406030204" pitchFamily="18" charset="0"/>
                          </a:rPr>
                          <m:t>𝑠</m:t>
                        </m:r>
                      </m:den>
                    </m:f>
                    <m:r>
                      <a:rPr lang="en-US" altLang="zh-CN" sz="2400" b="0" i="1" kern="0" smtClean="0">
                        <a:solidFill>
                          <a:srgbClr val="0000FF"/>
                        </a:solidFill>
                        <a:latin typeface="Cambria Math" panose="02040503050406030204" pitchFamily="18" charset="0"/>
                        <a:ea typeface="Cambria Math" panose="02040503050406030204" pitchFamily="18" charset="0"/>
                      </a:rPr>
                      <m:t>=</m:t>
                    </m:r>
                    <m:f>
                      <m:fPr>
                        <m:ctrlPr>
                          <a:rPr lang="en-US" altLang="zh-CN" sz="2400" i="1" kern="0">
                            <a:solidFill>
                              <a:srgbClr val="0000FF"/>
                            </a:solidFill>
                            <a:latin typeface="Cambria Math" panose="02040503050406030204" pitchFamily="18" charset="0"/>
                            <a:ea typeface="Cambria Math" panose="02040503050406030204" pitchFamily="18" charset="0"/>
                          </a:rPr>
                        </m:ctrlPr>
                      </m:fPr>
                      <m:num>
                        <m:r>
                          <m:rPr>
                            <m:sty m:val="p"/>
                          </m:rPr>
                          <a:rPr lang="en-US" altLang="zh-CN" sz="2400" kern="0">
                            <a:solidFill>
                              <a:srgbClr val="0000FF"/>
                            </a:solidFill>
                            <a:latin typeface="Cambria Math" panose="02040503050406030204" pitchFamily="18" charset="0"/>
                            <a:ea typeface="Cambria Math" panose="02040503050406030204" pitchFamily="18" charset="0"/>
                          </a:rPr>
                          <m:t>d</m:t>
                        </m:r>
                        <m:r>
                          <a:rPr lang="en-US" altLang="zh-CN" sz="2400" b="1" i="1" kern="0">
                            <a:solidFill>
                              <a:srgbClr val="0000FF"/>
                            </a:solidFill>
                            <a:latin typeface="Cambria Math" panose="02040503050406030204" pitchFamily="18" charset="0"/>
                            <a:ea typeface="Cambria Math" panose="02040503050406030204" pitchFamily="18" charset="0"/>
                          </a:rPr>
                          <m:t>𝒓</m:t>
                        </m:r>
                      </m:num>
                      <m:den>
                        <m:r>
                          <m:rPr>
                            <m:sty m:val="p"/>
                          </m:rPr>
                          <a:rPr lang="en-US" altLang="zh-CN" sz="2400" kern="0">
                            <a:solidFill>
                              <a:srgbClr val="0000FF"/>
                            </a:solidFill>
                            <a:latin typeface="Cambria Math" panose="02040503050406030204" pitchFamily="18" charset="0"/>
                            <a:ea typeface="Cambria Math" panose="02040503050406030204" pitchFamily="18" charset="0"/>
                          </a:rPr>
                          <m:t>d</m:t>
                        </m:r>
                        <m:r>
                          <a:rPr lang="en-US" altLang="zh-CN" sz="2400" b="0" i="1" kern="0" smtClean="0">
                            <a:solidFill>
                              <a:srgbClr val="0000FF"/>
                            </a:solidFill>
                            <a:latin typeface="Cambria Math" panose="02040503050406030204" pitchFamily="18" charset="0"/>
                            <a:ea typeface="Cambria Math" panose="02040503050406030204" pitchFamily="18" charset="0"/>
                          </a:rPr>
                          <m:t>𝑠</m:t>
                        </m:r>
                      </m:den>
                    </m:f>
                  </m:oMath>
                </a14:m>
                <a:r>
                  <a:rPr lang="zh-CN" altLang="en-US" dirty="0"/>
                  <a:t> </a:t>
                </a:r>
              </a:p>
            </p:txBody>
          </p:sp>
        </mc:Choice>
        <mc:Fallback xmlns="">
          <p:sp>
            <p:nvSpPr>
              <p:cNvPr id="13" name="矩形 12"/>
              <p:cNvSpPr>
                <a:spLocks noRot="1" noChangeAspect="1" noMove="1" noResize="1" noEditPoints="1" noAdjustHandles="1" noChangeArrowheads="1" noChangeShapeType="1" noTextEdit="1"/>
              </p:cNvSpPr>
              <p:nvPr/>
            </p:nvSpPr>
            <p:spPr>
              <a:xfrm>
                <a:off x="1544692" y="2079962"/>
                <a:ext cx="3402470" cy="955454"/>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矩形 13"/>
              <p:cNvSpPr/>
              <p:nvPr/>
            </p:nvSpPr>
            <p:spPr>
              <a:xfrm>
                <a:off x="1252663" y="4483940"/>
                <a:ext cx="8144794" cy="461665"/>
              </a:xfrm>
              <a:prstGeom prst="rect">
                <a:avLst/>
              </a:prstGeom>
            </p:spPr>
            <p:txBody>
              <a:bodyPr wrap="none">
                <a:spAutoFit/>
              </a:bodyPr>
              <a:lstStyle/>
              <a:p>
                <a14:m>
                  <m:oMath xmlns:m="http://schemas.openxmlformats.org/officeDocument/2006/math">
                    <m:r>
                      <a:rPr lang="en-US" altLang="zh-CN" sz="2400" b="1" i="1" smtClean="0">
                        <a:solidFill>
                          <a:srgbClr val="0000FF"/>
                        </a:solidFill>
                        <a:latin typeface="Cambria Math" panose="02040503050406030204" pitchFamily="18" charset="0"/>
                      </a:rPr>
                      <m:t>𝑻</m:t>
                    </m:r>
                    <m:r>
                      <a:rPr lang="en-US" altLang="zh-CN" sz="2400" b="1" i="1" smtClean="0">
                        <a:solidFill>
                          <a:srgbClr val="0000FF"/>
                        </a:solidFill>
                        <a:latin typeface="Cambria Math" panose="02040503050406030204" pitchFamily="18" charset="0"/>
                      </a:rPr>
                      <m:t>=</m:t>
                    </m:r>
                    <m:d>
                      <m:dPr>
                        <m:ctrlPr>
                          <a:rPr lang="en-US" altLang="zh-CN" sz="2400" b="1" i="1" smtClean="0">
                            <a:solidFill>
                              <a:srgbClr val="0000FF"/>
                            </a:solidFill>
                            <a:latin typeface="Cambria Math" panose="02040503050406030204" pitchFamily="18" charset="0"/>
                          </a:rPr>
                        </m:ctrlPr>
                      </m:dPr>
                      <m:e>
                        <m:func>
                          <m:funcPr>
                            <m:ctrlPr>
                              <a:rPr lang="en-US" altLang="zh-CN" sz="2400" i="1">
                                <a:solidFill>
                                  <a:srgbClr val="0000FF"/>
                                </a:solidFill>
                                <a:latin typeface="Cambria Math" panose="02040503050406030204" pitchFamily="18" charset="0"/>
                              </a:rPr>
                            </m:ctrlPr>
                          </m:funcPr>
                          <m:fName>
                            <m:r>
                              <m:rPr>
                                <m:sty m:val="p"/>
                              </m:rPr>
                              <a:rPr lang="en-US" altLang="zh-CN" sz="2400">
                                <a:solidFill>
                                  <a:srgbClr val="0000FF"/>
                                </a:solidFill>
                                <a:latin typeface="Cambria Math" panose="02040503050406030204" pitchFamily="18" charset="0"/>
                              </a:rPr>
                              <m:t>cos</m:t>
                            </m:r>
                          </m:fName>
                          <m:e>
                            <m:r>
                              <a:rPr lang="zh-CN" altLang="en-US" sz="2400" i="1" kern="0">
                                <a:solidFill>
                                  <a:srgbClr val="0000FF"/>
                                </a:solidFill>
                                <a:latin typeface="Cambria Math" panose="02040503050406030204" pitchFamily="18" charset="0"/>
                                <a:ea typeface="Cambria Math" panose="02040503050406030204" pitchFamily="18" charset="0"/>
                              </a:rPr>
                              <m:t>𝛼</m:t>
                            </m:r>
                          </m:e>
                        </m:func>
                        <m:r>
                          <a:rPr lang="en-US" altLang="zh-CN" sz="2400" b="1" i="1" kern="0" smtClean="0">
                            <a:solidFill>
                              <a:srgbClr val="0000FF"/>
                            </a:solidFill>
                            <a:latin typeface="Cambria Math" panose="02040503050406030204" pitchFamily="18" charset="0"/>
                            <a:ea typeface="Cambria Math" panose="02040503050406030204" pitchFamily="18" charset="0"/>
                          </a:rPr>
                          <m:t>,</m:t>
                        </m:r>
                        <m:func>
                          <m:funcPr>
                            <m:ctrlPr>
                              <a:rPr lang="en-US" altLang="zh-CN" sz="2400" i="1">
                                <a:solidFill>
                                  <a:srgbClr val="0000FF"/>
                                </a:solidFill>
                                <a:latin typeface="Cambria Math" panose="02040503050406030204" pitchFamily="18" charset="0"/>
                              </a:rPr>
                            </m:ctrlPr>
                          </m:funcPr>
                          <m:fName>
                            <m:r>
                              <m:rPr>
                                <m:sty m:val="p"/>
                              </m:rPr>
                              <a:rPr lang="en-US" altLang="zh-CN" sz="2400">
                                <a:solidFill>
                                  <a:srgbClr val="0000FF"/>
                                </a:solidFill>
                                <a:latin typeface="Cambria Math" panose="02040503050406030204" pitchFamily="18" charset="0"/>
                              </a:rPr>
                              <m:t>cos</m:t>
                            </m:r>
                          </m:fName>
                          <m:e>
                            <m:r>
                              <a:rPr lang="zh-CN" altLang="en-US" sz="2400" i="1" kern="0">
                                <a:solidFill>
                                  <a:srgbClr val="0000FF"/>
                                </a:solidFill>
                                <a:latin typeface="Cambria Math" panose="02040503050406030204" pitchFamily="18" charset="0"/>
                                <a:ea typeface="Cambria Math" panose="02040503050406030204" pitchFamily="18" charset="0"/>
                              </a:rPr>
                              <m:t>𝛽</m:t>
                            </m:r>
                          </m:e>
                        </m:func>
                        <m:r>
                          <a:rPr lang="en-US" altLang="zh-CN" sz="2400" b="1" i="1" kern="0" smtClean="0">
                            <a:solidFill>
                              <a:srgbClr val="0000FF"/>
                            </a:solidFill>
                            <a:latin typeface="Cambria Math" panose="02040503050406030204" pitchFamily="18" charset="0"/>
                            <a:ea typeface="Cambria Math" panose="02040503050406030204" pitchFamily="18" charset="0"/>
                          </a:rPr>
                          <m:t>,</m:t>
                        </m:r>
                        <m:func>
                          <m:funcPr>
                            <m:ctrlPr>
                              <a:rPr lang="en-US" altLang="zh-CN" sz="2400" i="1">
                                <a:solidFill>
                                  <a:srgbClr val="0000FF"/>
                                </a:solidFill>
                                <a:latin typeface="Cambria Math" panose="02040503050406030204" pitchFamily="18" charset="0"/>
                              </a:rPr>
                            </m:ctrlPr>
                          </m:funcPr>
                          <m:fName>
                            <m:r>
                              <m:rPr>
                                <m:sty m:val="p"/>
                              </m:rPr>
                              <a:rPr lang="en-US" altLang="zh-CN" sz="2400">
                                <a:solidFill>
                                  <a:srgbClr val="0000FF"/>
                                </a:solidFill>
                                <a:latin typeface="Cambria Math" panose="02040503050406030204" pitchFamily="18" charset="0"/>
                              </a:rPr>
                              <m:t>cos</m:t>
                            </m:r>
                          </m:fName>
                          <m:e>
                            <m:r>
                              <a:rPr lang="zh-CN" altLang="en-US" sz="2400" i="1" kern="0">
                                <a:solidFill>
                                  <a:srgbClr val="0000FF"/>
                                </a:solidFill>
                                <a:latin typeface="Cambria Math" panose="02040503050406030204" pitchFamily="18" charset="0"/>
                                <a:ea typeface="Cambria Math" panose="02040503050406030204" pitchFamily="18" charset="0"/>
                              </a:rPr>
                              <m:t>𝛾</m:t>
                            </m:r>
                          </m:e>
                        </m:func>
                      </m:e>
                    </m:d>
                  </m:oMath>
                </a14:m>
                <a:r>
                  <a:rPr lang="zh-CN" altLang="en-US" sz="2400" dirty="0"/>
                  <a:t>是与有向曲线</a:t>
                </a:r>
                <a:r>
                  <a:rPr lang="zh-CN" altLang="en-US" sz="2400" dirty="0">
                    <a:solidFill>
                      <a:srgbClr val="FF0000"/>
                    </a:solidFill>
                  </a:rPr>
                  <a:t>同向</a:t>
                </a:r>
                <a:r>
                  <a:rPr lang="zh-CN" altLang="en-US" sz="2400" dirty="0"/>
                  <a:t>的单位切向量。</a:t>
                </a:r>
                <a:endParaRPr lang="zh-CN" altLang="en-US" dirty="0"/>
              </a:p>
            </p:txBody>
          </p:sp>
        </mc:Choice>
        <mc:Fallback xmlns="">
          <p:sp>
            <p:nvSpPr>
              <p:cNvPr id="14" name="矩形 13"/>
              <p:cNvSpPr>
                <a:spLocks noRot="1" noChangeAspect="1" noMove="1" noResize="1" noEditPoints="1" noAdjustHandles="1" noChangeArrowheads="1" noChangeShapeType="1" noTextEdit="1"/>
              </p:cNvSpPr>
              <p:nvPr/>
            </p:nvSpPr>
            <p:spPr>
              <a:xfrm>
                <a:off x="1252663" y="4483940"/>
                <a:ext cx="8144794" cy="461665"/>
              </a:xfrm>
              <a:prstGeom prst="rect">
                <a:avLst/>
              </a:prstGeom>
              <a:blipFill>
                <a:blip r:embed="rId22"/>
                <a:stretch>
                  <a:fillRect l="-150" t="-14667" b="-2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矩形 14"/>
              <p:cNvSpPr/>
              <p:nvPr/>
            </p:nvSpPr>
            <p:spPr>
              <a:xfrm>
                <a:off x="7332055" y="2262991"/>
                <a:ext cx="3237553" cy="624338"/>
              </a:xfrm>
              <a:prstGeom prst="rect">
                <a:avLst/>
              </a:prstGeom>
            </p:spPr>
            <p:txBody>
              <a:bodyPr wrap="none">
                <a:spAutoFit/>
              </a:bodyPr>
              <a:lstStyle/>
              <a:p>
                <a14:m>
                  <m:oMath xmlns:m="http://schemas.openxmlformats.org/officeDocument/2006/math">
                    <m:nary>
                      <m:naryPr>
                        <m:ctrlPr>
                          <a:rPr lang="en-US" altLang="zh-CN" sz="2400" i="1" smtClean="0">
                            <a:solidFill>
                              <a:prstClr val="black"/>
                            </a:solidFill>
                            <a:latin typeface="Cambria Math" panose="02040503050406030204" pitchFamily="18" charset="0"/>
                          </a:rPr>
                        </m:ctrlPr>
                      </m:naryPr>
                      <m:sub>
                        <m:r>
                          <m:rPr>
                            <m:brk m:alnAt="23"/>
                          </m:rPr>
                          <a:rPr lang="en-US" altLang="zh-CN" sz="2400" i="1">
                            <a:solidFill>
                              <a:prstClr val="black"/>
                            </a:solidFill>
                            <a:latin typeface="Cambria Math" panose="02040503050406030204" pitchFamily="18" charset="0"/>
                          </a:rPr>
                          <m:t>𝐿</m:t>
                        </m:r>
                      </m:sub>
                      <m:sup/>
                      <m:e>
                        <m:r>
                          <a:rPr lang="en-US" altLang="zh-CN" sz="2400" b="1" i="1">
                            <a:solidFill>
                              <a:srgbClr val="0000FF"/>
                            </a:solidFill>
                            <a:latin typeface="Cambria Math" panose="02040503050406030204" pitchFamily="18" charset="0"/>
                          </a:rPr>
                          <m:t>𝑭</m:t>
                        </m:r>
                        <m:r>
                          <a:rPr lang="zh-CN" altLang="en-US" sz="2400">
                            <a:solidFill>
                              <a:srgbClr val="0000FF"/>
                            </a:solidFill>
                            <a:latin typeface="Cambria Math" panose="02040503050406030204" pitchFamily="18" charset="0"/>
                          </a:rPr>
                          <m:t>⋅</m:t>
                        </m:r>
                        <m:r>
                          <a:rPr lang="en-US" altLang="zh-CN" sz="2400" b="1" i="1">
                            <a:solidFill>
                              <a:srgbClr val="0000FF"/>
                            </a:solidFill>
                            <a:latin typeface="Cambria Math" panose="02040503050406030204" pitchFamily="18" charset="0"/>
                          </a:rPr>
                          <m:t>𝑻</m:t>
                        </m:r>
                        <m:r>
                          <m:rPr>
                            <m:sty m:val="p"/>
                          </m:rPr>
                          <a:rPr lang="en-US" altLang="zh-CN" sz="2400">
                            <a:solidFill>
                              <a:prstClr val="black"/>
                            </a:solidFill>
                            <a:latin typeface="Cambria Math" panose="02040503050406030204" pitchFamily="18" charset="0"/>
                          </a:rPr>
                          <m:t>d</m:t>
                        </m:r>
                        <m:r>
                          <a:rPr lang="en-US" altLang="zh-CN" sz="2400" i="1">
                            <a:solidFill>
                              <a:prstClr val="black"/>
                            </a:solidFill>
                            <a:latin typeface="Cambria Math" panose="02040503050406030204" pitchFamily="18" charset="0"/>
                          </a:rPr>
                          <m:t>𝑠</m:t>
                        </m:r>
                      </m:e>
                    </m:nary>
                    <m:r>
                      <a:rPr lang="en-US" altLang="zh-CN" sz="2400" b="0" i="1" smtClean="0">
                        <a:solidFill>
                          <a:prstClr val="black"/>
                        </a:solidFill>
                        <a:latin typeface="Cambria Math" panose="02040503050406030204" pitchFamily="18" charset="0"/>
                      </a:rPr>
                      <m:t>=</m:t>
                    </m:r>
                    <m:nary>
                      <m:naryPr>
                        <m:ctrlPr>
                          <a:rPr lang="en-US" altLang="zh-CN" sz="2400" i="1">
                            <a:solidFill>
                              <a:prstClr val="black"/>
                            </a:solidFill>
                            <a:latin typeface="Cambria Math" panose="02040503050406030204" pitchFamily="18" charset="0"/>
                          </a:rPr>
                        </m:ctrlPr>
                      </m:naryPr>
                      <m:sub>
                        <m:r>
                          <m:rPr>
                            <m:brk m:alnAt="23"/>
                          </m:rPr>
                          <a:rPr lang="en-US" altLang="zh-CN" sz="2400" i="1">
                            <a:solidFill>
                              <a:prstClr val="black"/>
                            </a:solidFill>
                            <a:latin typeface="Cambria Math" panose="02040503050406030204" pitchFamily="18" charset="0"/>
                          </a:rPr>
                          <m:t>𝐿</m:t>
                        </m:r>
                      </m:sub>
                      <m:sup/>
                      <m:e>
                        <m:r>
                          <a:rPr lang="en-US" altLang="zh-CN" sz="2400" b="1" i="1">
                            <a:solidFill>
                              <a:srgbClr val="0000FF"/>
                            </a:solidFill>
                            <a:latin typeface="Cambria Math" panose="02040503050406030204" pitchFamily="18" charset="0"/>
                          </a:rPr>
                          <m:t>𝑭</m:t>
                        </m:r>
                        <m:r>
                          <a:rPr lang="zh-CN" altLang="en-US" sz="2400">
                            <a:solidFill>
                              <a:srgbClr val="0000FF"/>
                            </a:solidFill>
                            <a:latin typeface="Cambria Math" panose="02040503050406030204" pitchFamily="18" charset="0"/>
                          </a:rPr>
                          <m:t>⋅</m:t>
                        </m:r>
                        <m:r>
                          <m:rPr>
                            <m:sty m:val="p"/>
                          </m:rPr>
                          <a:rPr lang="en-US" altLang="zh-CN" sz="2400">
                            <a:solidFill>
                              <a:prstClr val="black"/>
                            </a:solidFill>
                            <a:latin typeface="Cambria Math" panose="02040503050406030204" pitchFamily="18" charset="0"/>
                          </a:rPr>
                          <m:t>d</m:t>
                        </m:r>
                        <m:r>
                          <a:rPr lang="en-US" altLang="zh-CN" sz="2400" b="1" i="1" smtClean="0">
                            <a:solidFill>
                              <a:srgbClr val="0000FF"/>
                            </a:solidFill>
                            <a:latin typeface="Cambria Math" panose="02040503050406030204" pitchFamily="18" charset="0"/>
                          </a:rPr>
                          <m:t>𝒓</m:t>
                        </m:r>
                      </m:e>
                    </m:nary>
                  </m:oMath>
                </a14:m>
                <a:r>
                  <a:rPr lang="zh-CN" altLang="en-US" sz="2400" dirty="0"/>
                  <a:t> </a:t>
                </a:r>
              </a:p>
            </p:txBody>
          </p:sp>
        </mc:Choice>
        <mc:Fallback xmlns="">
          <p:sp>
            <p:nvSpPr>
              <p:cNvPr id="15" name="矩形 14"/>
              <p:cNvSpPr>
                <a:spLocks noRot="1" noChangeAspect="1" noMove="1" noResize="1" noEditPoints="1" noAdjustHandles="1" noChangeArrowheads="1" noChangeShapeType="1" noTextEdit="1"/>
              </p:cNvSpPr>
              <p:nvPr/>
            </p:nvSpPr>
            <p:spPr>
              <a:xfrm>
                <a:off x="7332055" y="2262991"/>
                <a:ext cx="3237553" cy="624338"/>
              </a:xfrm>
              <a:prstGeom prst="rect">
                <a:avLst/>
              </a:prstGeom>
              <a:blipFill>
                <a:blip r:embed="rId2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矩形 15"/>
              <p:cNvSpPr/>
              <p:nvPr/>
            </p:nvSpPr>
            <p:spPr>
              <a:xfrm>
                <a:off x="1252663" y="5047648"/>
                <a:ext cx="10834761" cy="764953"/>
              </a:xfrm>
              <a:prstGeom prst="rect">
                <a:avLst/>
              </a:prstGeom>
            </p:spPr>
            <p:txBody>
              <a:bodyPr wrap="none">
                <a:spAutoFit/>
              </a:bodyPr>
              <a:lstStyle/>
              <a:p>
                <a14:m>
                  <m:oMath xmlns:m="http://schemas.openxmlformats.org/officeDocument/2006/math">
                    <m:nary>
                      <m:naryPr>
                        <m:ctrlPr>
                          <a:rPr lang="en-US" altLang="zh-CN" sz="2400" i="1" smtClean="0">
                            <a:solidFill>
                              <a:prstClr val="black"/>
                            </a:solidFill>
                            <a:latin typeface="Cambria Math" panose="02040503050406030204" pitchFamily="18" charset="0"/>
                          </a:rPr>
                        </m:ctrlPr>
                      </m:naryPr>
                      <m:sub>
                        <m:r>
                          <m:rPr>
                            <m:brk m:alnAt="23"/>
                          </m:rPr>
                          <a:rPr lang="en-US" altLang="zh-CN" sz="2400" i="1">
                            <a:solidFill>
                              <a:prstClr val="black"/>
                            </a:solidFill>
                            <a:latin typeface="Cambria Math" panose="02040503050406030204" pitchFamily="18" charset="0"/>
                          </a:rPr>
                          <m:t>𝐿</m:t>
                        </m:r>
                      </m:sub>
                      <m:sup/>
                      <m:e>
                        <m:r>
                          <a:rPr lang="en-US" altLang="zh-CN" sz="2400" b="1" i="1">
                            <a:solidFill>
                              <a:srgbClr val="0000FF"/>
                            </a:solidFill>
                            <a:latin typeface="Cambria Math" panose="02040503050406030204" pitchFamily="18" charset="0"/>
                          </a:rPr>
                          <m:t>𝑭</m:t>
                        </m:r>
                        <m:r>
                          <a:rPr lang="zh-CN" altLang="en-US" sz="2400">
                            <a:solidFill>
                              <a:srgbClr val="0000FF"/>
                            </a:solidFill>
                            <a:latin typeface="Cambria Math" panose="02040503050406030204" pitchFamily="18" charset="0"/>
                          </a:rPr>
                          <m:t>⋅</m:t>
                        </m:r>
                        <m:r>
                          <a:rPr lang="en-US" altLang="zh-CN" sz="2400" b="1" i="1">
                            <a:solidFill>
                              <a:srgbClr val="0000FF"/>
                            </a:solidFill>
                            <a:latin typeface="Cambria Math" panose="02040503050406030204" pitchFamily="18" charset="0"/>
                          </a:rPr>
                          <m:t>𝑻</m:t>
                        </m:r>
                        <m:r>
                          <m:rPr>
                            <m:sty m:val="p"/>
                          </m:rPr>
                          <a:rPr lang="en-US" altLang="zh-CN" sz="2400">
                            <a:solidFill>
                              <a:prstClr val="black"/>
                            </a:solidFill>
                            <a:latin typeface="Cambria Math" panose="02040503050406030204" pitchFamily="18" charset="0"/>
                          </a:rPr>
                          <m:t>d</m:t>
                        </m:r>
                        <m:r>
                          <a:rPr lang="en-US" altLang="zh-CN" sz="2400" i="1">
                            <a:solidFill>
                              <a:prstClr val="black"/>
                            </a:solidFill>
                            <a:latin typeface="Cambria Math" panose="02040503050406030204" pitchFamily="18" charset="0"/>
                          </a:rPr>
                          <m:t>𝑠</m:t>
                        </m:r>
                      </m:e>
                    </m:nary>
                    <m:r>
                      <a:rPr lang="en-US" altLang="zh-CN" sz="2400" i="1">
                        <a:solidFill>
                          <a:prstClr val="black"/>
                        </a:solidFill>
                        <a:latin typeface="Cambria Math" panose="02040503050406030204" pitchFamily="18" charset="0"/>
                      </a:rPr>
                      <m:t>=</m:t>
                    </m:r>
                    <m:nary>
                      <m:naryPr>
                        <m:ctrlPr>
                          <a:rPr lang="en-US" altLang="zh-CN" sz="2400" i="1">
                            <a:solidFill>
                              <a:prstClr val="black"/>
                            </a:solidFill>
                            <a:latin typeface="Cambria Math" panose="02040503050406030204" pitchFamily="18" charset="0"/>
                          </a:rPr>
                        </m:ctrlPr>
                      </m:naryPr>
                      <m:sub>
                        <m:r>
                          <m:rPr>
                            <m:brk m:alnAt="23"/>
                          </m:rPr>
                          <a:rPr lang="en-US" altLang="zh-CN" sz="2400" i="1">
                            <a:solidFill>
                              <a:prstClr val="black"/>
                            </a:solidFill>
                            <a:latin typeface="Cambria Math" panose="02040503050406030204" pitchFamily="18" charset="0"/>
                          </a:rPr>
                          <m:t>𝐿</m:t>
                        </m:r>
                      </m:sub>
                      <m:sup/>
                      <m:e>
                        <m:d>
                          <m:dPr>
                            <m:ctrlPr>
                              <a:rPr lang="en-US" altLang="zh-CN" sz="2400" i="1">
                                <a:solidFill>
                                  <a:prstClr val="black"/>
                                </a:solidFill>
                                <a:latin typeface="Cambria Math" panose="02040503050406030204" pitchFamily="18" charset="0"/>
                              </a:rPr>
                            </m:ctrlPr>
                          </m:dPr>
                          <m:e>
                            <m:r>
                              <a:rPr lang="en-US" altLang="zh-CN" sz="2400" i="1">
                                <a:solidFill>
                                  <a:prstClr val="black"/>
                                </a:solidFill>
                                <a:latin typeface="Cambria Math" panose="02040503050406030204" pitchFamily="18" charset="0"/>
                              </a:rPr>
                              <m:t>𝑃</m:t>
                            </m:r>
                            <m:d>
                              <m:dPr>
                                <m:ctrlPr>
                                  <a:rPr lang="zh-CN" altLang="en-US" sz="2400" i="1">
                                    <a:solidFill>
                                      <a:prstClr val="black"/>
                                    </a:solidFill>
                                    <a:latin typeface="Cambria Math" panose="02040503050406030204" pitchFamily="18" charset="0"/>
                                  </a:rPr>
                                </m:ctrlPr>
                              </m:dPr>
                              <m:e>
                                <m:r>
                                  <a:rPr lang="en-US" altLang="zh-CN" sz="2400" i="1">
                                    <a:solidFill>
                                      <a:prstClr val="black"/>
                                    </a:solidFill>
                                    <a:latin typeface="Cambria Math" panose="02040503050406030204" pitchFamily="18" charset="0"/>
                                  </a:rPr>
                                  <m:t>𝑥</m:t>
                                </m:r>
                                <m:r>
                                  <a:rPr lang="en-US" altLang="zh-CN" sz="2400" i="1">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𝑦</m:t>
                                </m:r>
                                <m:r>
                                  <a:rPr lang="en-US" altLang="zh-CN" sz="2400" i="1">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𝑧</m:t>
                                </m:r>
                              </m:e>
                            </m:d>
                            <m:r>
                              <a:rPr lang="en-US" altLang="zh-CN" sz="2400" i="1">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𝑄</m:t>
                            </m:r>
                            <m:d>
                              <m:dPr>
                                <m:ctrlPr>
                                  <a:rPr lang="zh-CN" altLang="en-US" sz="2400" i="1">
                                    <a:solidFill>
                                      <a:prstClr val="black"/>
                                    </a:solidFill>
                                    <a:latin typeface="Cambria Math" panose="02040503050406030204" pitchFamily="18" charset="0"/>
                                  </a:rPr>
                                </m:ctrlPr>
                              </m:dPr>
                              <m:e>
                                <m:r>
                                  <a:rPr lang="en-US" altLang="zh-CN" sz="2400" i="1">
                                    <a:solidFill>
                                      <a:prstClr val="black"/>
                                    </a:solidFill>
                                    <a:latin typeface="Cambria Math" panose="02040503050406030204" pitchFamily="18" charset="0"/>
                                  </a:rPr>
                                  <m:t>𝑥</m:t>
                                </m:r>
                                <m:r>
                                  <a:rPr lang="en-US" altLang="zh-CN" sz="2400" i="1">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𝑦</m:t>
                                </m:r>
                                <m:r>
                                  <a:rPr lang="en-US" altLang="zh-CN" sz="2400" i="1">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𝑧</m:t>
                                </m:r>
                              </m:e>
                            </m:d>
                            <m:r>
                              <a:rPr lang="en-US" altLang="zh-CN" sz="2400" i="1">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𝑅</m:t>
                            </m:r>
                            <m:d>
                              <m:dPr>
                                <m:ctrlPr>
                                  <a:rPr lang="zh-CN" altLang="en-US" sz="2400" i="1">
                                    <a:solidFill>
                                      <a:prstClr val="black"/>
                                    </a:solidFill>
                                    <a:latin typeface="Cambria Math" panose="02040503050406030204" pitchFamily="18" charset="0"/>
                                  </a:rPr>
                                </m:ctrlPr>
                              </m:dPr>
                              <m:e>
                                <m:r>
                                  <a:rPr lang="en-US" altLang="zh-CN" sz="2400" i="1">
                                    <a:solidFill>
                                      <a:prstClr val="black"/>
                                    </a:solidFill>
                                    <a:latin typeface="Cambria Math" panose="02040503050406030204" pitchFamily="18" charset="0"/>
                                  </a:rPr>
                                  <m:t>𝑥</m:t>
                                </m:r>
                                <m:r>
                                  <a:rPr lang="en-US" altLang="zh-CN" sz="2400" i="1">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𝑦</m:t>
                                </m:r>
                                <m:r>
                                  <a:rPr lang="en-US" altLang="zh-CN" sz="2400" i="1">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𝑧</m:t>
                                </m:r>
                              </m:e>
                            </m:d>
                          </m:e>
                        </m:d>
                        <m:r>
                          <a:rPr lang="zh-CN" altLang="en-US" sz="2400">
                            <a:solidFill>
                              <a:srgbClr val="0000FF"/>
                            </a:solidFill>
                            <a:latin typeface="Cambria Math" panose="02040503050406030204" pitchFamily="18" charset="0"/>
                          </a:rPr>
                          <m:t>⋅</m:t>
                        </m:r>
                        <m:d>
                          <m:dPr>
                            <m:ctrlPr>
                              <a:rPr lang="en-US" altLang="zh-CN" sz="2400" i="1" smtClean="0">
                                <a:solidFill>
                                  <a:srgbClr val="0000FF"/>
                                </a:solidFill>
                                <a:latin typeface="Cambria Math" panose="02040503050406030204" pitchFamily="18" charset="0"/>
                              </a:rPr>
                            </m:ctrlPr>
                          </m:dPr>
                          <m:e>
                            <m:f>
                              <m:fPr>
                                <m:ctrlPr>
                                  <a:rPr lang="en-US" altLang="zh-CN" sz="2400" i="1" smtClean="0">
                                    <a:solidFill>
                                      <a:srgbClr val="0000FF"/>
                                    </a:solidFill>
                                    <a:latin typeface="Cambria Math" panose="02040503050406030204" pitchFamily="18" charset="0"/>
                                  </a:rPr>
                                </m:ctrlPr>
                              </m:fPr>
                              <m:num>
                                <m:sSup>
                                  <m:sSupPr>
                                    <m:ctrlPr>
                                      <a:rPr lang="en-US" altLang="zh-CN" sz="2400" i="1" smtClean="0">
                                        <a:solidFill>
                                          <a:srgbClr val="0000FF"/>
                                        </a:solidFill>
                                        <a:latin typeface="Cambria Math" panose="02040503050406030204" pitchFamily="18" charset="0"/>
                                      </a:rPr>
                                    </m:ctrlPr>
                                  </m:sSupPr>
                                  <m:e>
                                    <m:r>
                                      <a:rPr lang="en-US" altLang="zh-CN" sz="2400" b="0" i="1" smtClean="0">
                                        <a:solidFill>
                                          <a:srgbClr val="0000FF"/>
                                        </a:solidFill>
                                        <a:latin typeface="Cambria Math" panose="02040503050406030204" pitchFamily="18" charset="0"/>
                                      </a:rPr>
                                      <m:t>𝑥</m:t>
                                    </m:r>
                                  </m:e>
                                  <m:sup>
                                    <m:r>
                                      <a:rPr lang="en-US" altLang="zh-CN" sz="2400" b="0" i="1" smtClean="0">
                                        <a:solidFill>
                                          <a:srgbClr val="0000FF"/>
                                        </a:solidFill>
                                        <a:latin typeface="Cambria Math" panose="02040503050406030204" pitchFamily="18" charset="0"/>
                                      </a:rPr>
                                      <m:t>′</m:t>
                                    </m:r>
                                  </m:sup>
                                </m:sSup>
                                <m:r>
                                  <a:rPr lang="en-US" altLang="zh-CN" sz="2400" b="0" i="1" smtClean="0">
                                    <a:solidFill>
                                      <a:srgbClr val="0000FF"/>
                                    </a:solidFill>
                                    <a:latin typeface="Cambria Math" panose="02040503050406030204" pitchFamily="18" charset="0"/>
                                  </a:rPr>
                                  <m:t>,</m:t>
                                </m:r>
                                <m:sSup>
                                  <m:sSupPr>
                                    <m:ctrlPr>
                                      <a:rPr lang="en-US" altLang="zh-CN" sz="2400" i="1">
                                        <a:solidFill>
                                          <a:srgbClr val="0000FF"/>
                                        </a:solidFill>
                                        <a:latin typeface="Cambria Math" panose="02040503050406030204" pitchFamily="18" charset="0"/>
                                      </a:rPr>
                                    </m:ctrlPr>
                                  </m:sSupPr>
                                  <m:e>
                                    <m:r>
                                      <a:rPr lang="en-US" altLang="zh-CN" sz="2400" b="0" i="1" smtClean="0">
                                        <a:solidFill>
                                          <a:srgbClr val="0000FF"/>
                                        </a:solidFill>
                                        <a:latin typeface="Cambria Math" panose="02040503050406030204" pitchFamily="18" charset="0"/>
                                      </a:rPr>
                                      <m:t>𝑦</m:t>
                                    </m:r>
                                  </m:e>
                                  <m:sup>
                                    <m:r>
                                      <a:rPr lang="en-US" altLang="zh-CN" sz="2400" i="1">
                                        <a:solidFill>
                                          <a:srgbClr val="0000FF"/>
                                        </a:solidFill>
                                        <a:latin typeface="Cambria Math" panose="02040503050406030204" pitchFamily="18" charset="0"/>
                                      </a:rPr>
                                      <m:t>′</m:t>
                                    </m:r>
                                  </m:sup>
                                </m:sSup>
                                <m:r>
                                  <a:rPr lang="en-US" altLang="zh-CN" sz="2400" b="0" i="1" smtClean="0">
                                    <a:solidFill>
                                      <a:srgbClr val="0000FF"/>
                                    </a:solidFill>
                                    <a:latin typeface="Cambria Math" panose="02040503050406030204" pitchFamily="18" charset="0"/>
                                  </a:rPr>
                                  <m:t>,</m:t>
                                </m:r>
                                <m:sSup>
                                  <m:sSupPr>
                                    <m:ctrlPr>
                                      <a:rPr lang="en-US" altLang="zh-CN" sz="2400" i="1">
                                        <a:solidFill>
                                          <a:srgbClr val="0000FF"/>
                                        </a:solidFill>
                                        <a:latin typeface="Cambria Math" panose="02040503050406030204" pitchFamily="18" charset="0"/>
                                      </a:rPr>
                                    </m:ctrlPr>
                                  </m:sSupPr>
                                  <m:e>
                                    <m:r>
                                      <a:rPr lang="en-US" altLang="zh-CN" sz="2400" b="0" i="1" smtClean="0">
                                        <a:solidFill>
                                          <a:srgbClr val="0000FF"/>
                                        </a:solidFill>
                                        <a:latin typeface="Cambria Math" panose="02040503050406030204" pitchFamily="18" charset="0"/>
                                      </a:rPr>
                                      <m:t>𝑧</m:t>
                                    </m:r>
                                  </m:e>
                                  <m:sup>
                                    <m:r>
                                      <a:rPr lang="en-US" altLang="zh-CN" sz="2400" i="1">
                                        <a:solidFill>
                                          <a:srgbClr val="0000FF"/>
                                        </a:solidFill>
                                        <a:latin typeface="Cambria Math" panose="02040503050406030204" pitchFamily="18" charset="0"/>
                                      </a:rPr>
                                      <m:t>′</m:t>
                                    </m:r>
                                  </m:sup>
                                </m:sSup>
                              </m:num>
                              <m:den>
                                <m:rad>
                                  <m:radPr>
                                    <m:degHide m:val="on"/>
                                    <m:ctrlPr>
                                      <a:rPr lang="en-US" altLang="zh-CN" sz="2400" i="1" smtClean="0">
                                        <a:solidFill>
                                          <a:srgbClr val="0000FF"/>
                                        </a:solidFill>
                                        <a:latin typeface="Cambria Math" panose="02040503050406030204" pitchFamily="18" charset="0"/>
                                      </a:rPr>
                                    </m:ctrlPr>
                                  </m:radPr>
                                  <m:deg/>
                                  <m:e>
                                    <m:sSup>
                                      <m:sSupPr>
                                        <m:ctrlPr>
                                          <a:rPr lang="en-US" altLang="zh-CN" sz="2400" i="1">
                                            <a:solidFill>
                                              <a:srgbClr val="0000FF"/>
                                            </a:solidFill>
                                            <a:latin typeface="Cambria Math" panose="02040503050406030204" pitchFamily="18" charset="0"/>
                                          </a:rPr>
                                        </m:ctrlPr>
                                      </m:sSupPr>
                                      <m:e>
                                        <m:r>
                                          <a:rPr lang="en-US" altLang="zh-CN" sz="2400" i="1">
                                            <a:solidFill>
                                              <a:srgbClr val="0000FF"/>
                                            </a:solidFill>
                                            <a:latin typeface="Cambria Math" panose="02040503050406030204" pitchFamily="18" charset="0"/>
                                          </a:rPr>
                                          <m:t>𝑥</m:t>
                                        </m:r>
                                      </m:e>
                                      <m:sup>
                                        <m:r>
                                          <a:rPr lang="en-US" altLang="zh-CN" sz="2400" i="1">
                                            <a:solidFill>
                                              <a:srgbClr val="0000FF"/>
                                            </a:solidFill>
                                            <a:latin typeface="Cambria Math" panose="02040503050406030204" pitchFamily="18" charset="0"/>
                                          </a:rPr>
                                          <m:t>′</m:t>
                                        </m:r>
                                        <m:r>
                                          <a:rPr lang="en-US" altLang="zh-CN" sz="2400" b="0" i="1" smtClean="0">
                                            <a:solidFill>
                                              <a:srgbClr val="0000FF"/>
                                            </a:solidFill>
                                            <a:latin typeface="Cambria Math" panose="02040503050406030204" pitchFamily="18" charset="0"/>
                                          </a:rPr>
                                          <m:t>2</m:t>
                                        </m:r>
                                      </m:sup>
                                    </m:sSup>
                                    <m:r>
                                      <a:rPr lang="en-US" altLang="zh-CN" sz="2400" i="1">
                                        <a:solidFill>
                                          <a:srgbClr val="0000FF"/>
                                        </a:solidFill>
                                        <a:latin typeface="Cambria Math" panose="02040503050406030204" pitchFamily="18" charset="0"/>
                                      </a:rPr>
                                      <m:t>,</m:t>
                                    </m:r>
                                    <m:sSup>
                                      <m:sSupPr>
                                        <m:ctrlPr>
                                          <a:rPr lang="en-US" altLang="zh-CN" sz="2400" i="1">
                                            <a:solidFill>
                                              <a:srgbClr val="0000FF"/>
                                            </a:solidFill>
                                            <a:latin typeface="Cambria Math" panose="02040503050406030204" pitchFamily="18" charset="0"/>
                                          </a:rPr>
                                        </m:ctrlPr>
                                      </m:sSupPr>
                                      <m:e>
                                        <m:r>
                                          <a:rPr lang="en-US" altLang="zh-CN" sz="2400" i="1">
                                            <a:solidFill>
                                              <a:srgbClr val="0000FF"/>
                                            </a:solidFill>
                                            <a:latin typeface="Cambria Math" panose="02040503050406030204" pitchFamily="18" charset="0"/>
                                          </a:rPr>
                                          <m:t>𝑦</m:t>
                                        </m:r>
                                      </m:e>
                                      <m:sup>
                                        <m:r>
                                          <a:rPr lang="en-US" altLang="zh-CN" sz="2400" i="1">
                                            <a:solidFill>
                                              <a:srgbClr val="0000FF"/>
                                            </a:solidFill>
                                            <a:latin typeface="Cambria Math" panose="02040503050406030204" pitchFamily="18" charset="0"/>
                                          </a:rPr>
                                          <m:t>′</m:t>
                                        </m:r>
                                        <m:r>
                                          <a:rPr lang="en-US" altLang="zh-CN" sz="2400" b="0" i="1" smtClean="0">
                                            <a:solidFill>
                                              <a:srgbClr val="0000FF"/>
                                            </a:solidFill>
                                            <a:latin typeface="Cambria Math" panose="02040503050406030204" pitchFamily="18" charset="0"/>
                                          </a:rPr>
                                          <m:t>2</m:t>
                                        </m:r>
                                      </m:sup>
                                    </m:sSup>
                                    <m:r>
                                      <a:rPr lang="en-US" altLang="zh-CN" sz="2400" i="1">
                                        <a:solidFill>
                                          <a:srgbClr val="0000FF"/>
                                        </a:solidFill>
                                        <a:latin typeface="Cambria Math" panose="02040503050406030204" pitchFamily="18" charset="0"/>
                                      </a:rPr>
                                      <m:t>,</m:t>
                                    </m:r>
                                    <m:sSup>
                                      <m:sSupPr>
                                        <m:ctrlPr>
                                          <a:rPr lang="en-US" altLang="zh-CN" sz="2400" i="1">
                                            <a:solidFill>
                                              <a:srgbClr val="0000FF"/>
                                            </a:solidFill>
                                            <a:latin typeface="Cambria Math" panose="02040503050406030204" pitchFamily="18" charset="0"/>
                                          </a:rPr>
                                        </m:ctrlPr>
                                      </m:sSupPr>
                                      <m:e>
                                        <m:r>
                                          <a:rPr lang="en-US" altLang="zh-CN" sz="2400" i="1">
                                            <a:solidFill>
                                              <a:srgbClr val="0000FF"/>
                                            </a:solidFill>
                                            <a:latin typeface="Cambria Math" panose="02040503050406030204" pitchFamily="18" charset="0"/>
                                          </a:rPr>
                                          <m:t>𝑧</m:t>
                                        </m:r>
                                      </m:e>
                                      <m:sup>
                                        <m:r>
                                          <a:rPr lang="en-US" altLang="zh-CN" sz="2400" i="1">
                                            <a:solidFill>
                                              <a:srgbClr val="0000FF"/>
                                            </a:solidFill>
                                            <a:latin typeface="Cambria Math" panose="02040503050406030204" pitchFamily="18" charset="0"/>
                                          </a:rPr>
                                          <m:t>′</m:t>
                                        </m:r>
                                        <m:r>
                                          <a:rPr lang="en-US" altLang="zh-CN" sz="2400" b="0" i="1" smtClean="0">
                                            <a:solidFill>
                                              <a:srgbClr val="0000FF"/>
                                            </a:solidFill>
                                            <a:latin typeface="Cambria Math" panose="02040503050406030204" pitchFamily="18" charset="0"/>
                                          </a:rPr>
                                          <m:t>2</m:t>
                                        </m:r>
                                      </m:sup>
                                    </m:sSup>
                                  </m:e>
                                </m:rad>
                              </m:den>
                            </m:f>
                          </m:e>
                        </m:d>
                        <m:rad>
                          <m:radPr>
                            <m:degHide m:val="on"/>
                            <m:ctrlPr>
                              <a:rPr lang="en-US" altLang="zh-CN" sz="2400" i="1">
                                <a:solidFill>
                                  <a:srgbClr val="0000FF"/>
                                </a:solidFill>
                                <a:latin typeface="Cambria Math" panose="02040503050406030204" pitchFamily="18" charset="0"/>
                              </a:rPr>
                            </m:ctrlPr>
                          </m:radPr>
                          <m:deg/>
                          <m:e>
                            <m:sSup>
                              <m:sSupPr>
                                <m:ctrlPr>
                                  <a:rPr lang="en-US" altLang="zh-CN" sz="2400" i="1">
                                    <a:solidFill>
                                      <a:srgbClr val="0000FF"/>
                                    </a:solidFill>
                                    <a:latin typeface="Cambria Math" panose="02040503050406030204" pitchFamily="18" charset="0"/>
                                  </a:rPr>
                                </m:ctrlPr>
                              </m:sSupPr>
                              <m:e>
                                <m:r>
                                  <a:rPr lang="en-US" altLang="zh-CN" sz="2400" i="1">
                                    <a:solidFill>
                                      <a:srgbClr val="0000FF"/>
                                    </a:solidFill>
                                    <a:latin typeface="Cambria Math" panose="02040503050406030204" pitchFamily="18" charset="0"/>
                                  </a:rPr>
                                  <m:t>𝑥</m:t>
                                </m:r>
                              </m:e>
                              <m:sup>
                                <m:r>
                                  <a:rPr lang="en-US" altLang="zh-CN" sz="2400" i="1">
                                    <a:solidFill>
                                      <a:srgbClr val="0000FF"/>
                                    </a:solidFill>
                                    <a:latin typeface="Cambria Math" panose="02040503050406030204" pitchFamily="18" charset="0"/>
                                  </a:rPr>
                                  <m:t>′2</m:t>
                                </m:r>
                              </m:sup>
                            </m:sSup>
                            <m:r>
                              <a:rPr lang="en-US" altLang="zh-CN" sz="2400" b="0" i="1" smtClean="0">
                                <a:solidFill>
                                  <a:srgbClr val="0000FF"/>
                                </a:solidFill>
                                <a:latin typeface="Cambria Math" panose="02040503050406030204" pitchFamily="18" charset="0"/>
                              </a:rPr>
                              <m:t>+</m:t>
                            </m:r>
                            <m:sSup>
                              <m:sSupPr>
                                <m:ctrlPr>
                                  <a:rPr lang="en-US" altLang="zh-CN" sz="2400" i="1">
                                    <a:solidFill>
                                      <a:srgbClr val="0000FF"/>
                                    </a:solidFill>
                                    <a:latin typeface="Cambria Math" panose="02040503050406030204" pitchFamily="18" charset="0"/>
                                  </a:rPr>
                                </m:ctrlPr>
                              </m:sSupPr>
                              <m:e>
                                <m:r>
                                  <a:rPr lang="en-US" altLang="zh-CN" sz="2400" i="1">
                                    <a:solidFill>
                                      <a:srgbClr val="0000FF"/>
                                    </a:solidFill>
                                    <a:latin typeface="Cambria Math" panose="02040503050406030204" pitchFamily="18" charset="0"/>
                                  </a:rPr>
                                  <m:t>𝑦</m:t>
                                </m:r>
                              </m:e>
                              <m:sup>
                                <m:r>
                                  <a:rPr lang="en-US" altLang="zh-CN" sz="2400" i="1">
                                    <a:solidFill>
                                      <a:srgbClr val="0000FF"/>
                                    </a:solidFill>
                                    <a:latin typeface="Cambria Math" panose="02040503050406030204" pitchFamily="18" charset="0"/>
                                  </a:rPr>
                                  <m:t>′2</m:t>
                                </m:r>
                              </m:sup>
                            </m:sSup>
                            <m:r>
                              <a:rPr lang="en-US" altLang="zh-CN" sz="2400" b="0" i="1" smtClean="0">
                                <a:solidFill>
                                  <a:srgbClr val="0000FF"/>
                                </a:solidFill>
                                <a:latin typeface="Cambria Math" panose="02040503050406030204" pitchFamily="18" charset="0"/>
                              </a:rPr>
                              <m:t>+</m:t>
                            </m:r>
                            <m:sSup>
                              <m:sSupPr>
                                <m:ctrlPr>
                                  <a:rPr lang="en-US" altLang="zh-CN" sz="2400" i="1">
                                    <a:solidFill>
                                      <a:srgbClr val="0000FF"/>
                                    </a:solidFill>
                                    <a:latin typeface="Cambria Math" panose="02040503050406030204" pitchFamily="18" charset="0"/>
                                  </a:rPr>
                                </m:ctrlPr>
                              </m:sSupPr>
                              <m:e>
                                <m:r>
                                  <a:rPr lang="en-US" altLang="zh-CN" sz="2400" i="1">
                                    <a:solidFill>
                                      <a:srgbClr val="0000FF"/>
                                    </a:solidFill>
                                    <a:latin typeface="Cambria Math" panose="02040503050406030204" pitchFamily="18" charset="0"/>
                                  </a:rPr>
                                  <m:t>𝑧</m:t>
                                </m:r>
                              </m:e>
                              <m:sup>
                                <m:r>
                                  <a:rPr lang="en-US" altLang="zh-CN" sz="2400" i="1">
                                    <a:solidFill>
                                      <a:srgbClr val="0000FF"/>
                                    </a:solidFill>
                                    <a:latin typeface="Cambria Math" panose="02040503050406030204" pitchFamily="18" charset="0"/>
                                  </a:rPr>
                                  <m:t>′2</m:t>
                                </m:r>
                              </m:sup>
                            </m:sSup>
                          </m:e>
                        </m:rad>
                        <m:r>
                          <m:rPr>
                            <m:sty m:val="p"/>
                          </m:rPr>
                          <a:rPr lang="en-US" altLang="zh-CN" sz="2400">
                            <a:solidFill>
                              <a:prstClr val="black"/>
                            </a:solidFill>
                            <a:latin typeface="Cambria Math" panose="02040503050406030204" pitchFamily="18" charset="0"/>
                          </a:rPr>
                          <m:t>d</m:t>
                        </m:r>
                        <m:r>
                          <a:rPr lang="en-US" altLang="zh-CN" sz="2400" b="0" i="1" smtClean="0">
                            <a:solidFill>
                              <a:prstClr val="black"/>
                            </a:solidFill>
                            <a:latin typeface="Cambria Math" panose="02040503050406030204" pitchFamily="18" charset="0"/>
                          </a:rPr>
                          <m:t>𝑡</m:t>
                        </m:r>
                      </m:e>
                    </m:nary>
                  </m:oMath>
                </a14:m>
                <a:r>
                  <a:rPr lang="zh-CN" altLang="en-US" sz="2400" dirty="0"/>
                  <a:t> </a:t>
                </a:r>
              </a:p>
            </p:txBody>
          </p:sp>
        </mc:Choice>
        <mc:Fallback xmlns="">
          <p:sp>
            <p:nvSpPr>
              <p:cNvPr id="16" name="矩形 15"/>
              <p:cNvSpPr>
                <a:spLocks noRot="1" noChangeAspect="1" noMove="1" noResize="1" noEditPoints="1" noAdjustHandles="1" noChangeArrowheads="1" noChangeShapeType="1" noTextEdit="1"/>
              </p:cNvSpPr>
              <p:nvPr/>
            </p:nvSpPr>
            <p:spPr>
              <a:xfrm>
                <a:off x="1252663" y="5047648"/>
                <a:ext cx="10834761" cy="764953"/>
              </a:xfrm>
              <a:prstGeom prst="rect">
                <a:avLst/>
              </a:prstGeom>
              <a:blipFill>
                <a:blip r:embed="rId2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矩形 16"/>
              <p:cNvSpPr/>
              <p:nvPr/>
            </p:nvSpPr>
            <p:spPr>
              <a:xfrm>
                <a:off x="2687093" y="5788042"/>
                <a:ext cx="6445611" cy="624338"/>
              </a:xfrm>
              <a:prstGeom prst="rect">
                <a:avLst/>
              </a:prstGeom>
            </p:spPr>
            <p:txBody>
              <a:bodyPr wrap="none">
                <a:spAutoFit/>
              </a:bodyPr>
              <a:lstStyle/>
              <a:p>
                <a14:m>
                  <m:oMath xmlns:m="http://schemas.openxmlformats.org/officeDocument/2006/math">
                    <m:r>
                      <a:rPr lang="en-US" altLang="zh-CN" sz="2400" i="1" smtClean="0">
                        <a:solidFill>
                          <a:prstClr val="black"/>
                        </a:solidFill>
                        <a:latin typeface="Cambria Math" panose="02040503050406030204" pitchFamily="18" charset="0"/>
                      </a:rPr>
                      <m:t>=</m:t>
                    </m:r>
                    <m:nary>
                      <m:naryPr>
                        <m:ctrlPr>
                          <a:rPr lang="en-US" altLang="zh-CN" sz="2400" i="1">
                            <a:solidFill>
                              <a:prstClr val="black"/>
                            </a:solidFill>
                            <a:latin typeface="Cambria Math" panose="02040503050406030204" pitchFamily="18" charset="0"/>
                          </a:rPr>
                        </m:ctrlPr>
                      </m:naryPr>
                      <m:sub>
                        <m:r>
                          <m:rPr>
                            <m:brk m:alnAt="23"/>
                          </m:rPr>
                          <a:rPr lang="en-US" altLang="zh-CN" sz="2400" i="1">
                            <a:solidFill>
                              <a:prstClr val="black"/>
                            </a:solidFill>
                            <a:latin typeface="Cambria Math" panose="02040503050406030204" pitchFamily="18" charset="0"/>
                          </a:rPr>
                          <m:t>𝐿</m:t>
                        </m:r>
                      </m:sub>
                      <m:sup/>
                      <m:e>
                        <m:r>
                          <a:rPr lang="en-US" altLang="zh-CN" sz="2400" i="1">
                            <a:solidFill>
                              <a:prstClr val="black"/>
                            </a:solidFill>
                            <a:latin typeface="Cambria Math" panose="02040503050406030204" pitchFamily="18" charset="0"/>
                          </a:rPr>
                          <m:t>𝑃</m:t>
                        </m:r>
                        <m:d>
                          <m:dPr>
                            <m:ctrlPr>
                              <a:rPr lang="zh-CN" altLang="en-US" sz="2400" i="1">
                                <a:solidFill>
                                  <a:prstClr val="black"/>
                                </a:solidFill>
                                <a:latin typeface="Cambria Math" panose="02040503050406030204" pitchFamily="18" charset="0"/>
                              </a:rPr>
                            </m:ctrlPr>
                          </m:dPr>
                          <m:e>
                            <m:r>
                              <a:rPr lang="en-US" altLang="zh-CN" sz="2400" i="1">
                                <a:solidFill>
                                  <a:prstClr val="black"/>
                                </a:solidFill>
                                <a:latin typeface="Cambria Math" panose="02040503050406030204" pitchFamily="18" charset="0"/>
                              </a:rPr>
                              <m:t>𝑥</m:t>
                            </m:r>
                            <m:r>
                              <a:rPr lang="en-US" altLang="zh-CN" sz="2400" i="1">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𝑦</m:t>
                            </m:r>
                            <m:r>
                              <a:rPr lang="en-US" altLang="zh-CN" sz="2400" i="1">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𝑧</m:t>
                            </m:r>
                          </m:e>
                        </m:d>
                        <m:sSup>
                          <m:sSupPr>
                            <m:ctrlPr>
                              <a:rPr lang="en-US" altLang="zh-CN" sz="2400" i="1">
                                <a:solidFill>
                                  <a:srgbClr val="0000FF"/>
                                </a:solidFill>
                                <a:latin typeface="Cambria Math" panose="02040503050406030204" pitchFamily="18" charset="0"/>
                              </a:rPr>
                            </m:ctrlPr>
                          </m:sSupPr>
                          <m:e>
                            <m:r>
                              <a:rPr lang="en-US" altLang="zh-CN" sz="2400" i="1">
                                <a:solidFill>
                                  <a:srgbClr val="0000FF"/>
                                </a:solidFill>
                                <a:latin typeface="Cambria Math" panose="02040503050406030204" pitchFamily="18" charset="0"/>
                              </a:rPr>
                              <m:t>𝑥</m:t>
                            </m:r>
                          </m:e>
                          <m:sup>
                            <m:r>
                              <a:rPr lang="en-US" altLang="zh-CN" sz="2400" i="1">
                                <a:solidFill>
                                  <a:srgbClr val="0000FF"/>
                                </a:solidFill>
                                <a:latin typeface="Cambria Math" panose="02040503050406030204" pitchFamily="18" charset="0"/>
                              </a:rPr>
                              <m:t>′</m:t>
                            </m:r>
                          </m:sup>
                        </m:sSup>
                        <m:r>
                          <a:rPr lang="en-US" altLang="zh-CN" sz="2400" b="0" i="1" smtClean="0">
                            <a:solidFill>
                              <a:schemeClr val="tx1"/>
                            </a:solidFill>
                            <a:latin typeface="Cambria Math" panose="02040503050406030204" pitchFamily="18" charset="0"/>
                          </a:rPr>
                          <m:t>+</m:t>
                        </m:r>
                        <m:r>
                          <a:rPr lang="en-US" altLang="zh-CN" sz="2400" i="1">
                            <a:solidFill>
                              <a:prstClr val="black"/>
                            </a:solidFill>
                            <a:latin typeface="Cambria Math" panose="02040503050406030204" pitchFamily="18" charset="0"/>
                          </a:rPr>
                          <m:t>𝑄</m:t>
                        </m:r>
                        <m:d>
                          <m:dPr>
                            <m:ctrlPr>
                              <a:rPr lang="zh-CN" altLang="en-US" sz="2400" i="1">
                                <a:solidFill>
                                  <a:prstClr val="black"/>
                                </a:solidFill>
                                <a:latin typeface="Cambria Math" panose="02040503050406030204" pitchFamily="18" charset="0"/>
                              </a:rPr>
                            </m:ctrlPr>
                          </m:dPr>
                          <m:e>
                            <m:r>
                              <a:rPr lang="en-US" altLang="zh-CN" sz="2400" i="1">
                                <a:solidFill>
                                  <a:prstClr val="black"/>
                                </a:solidFill>
                                <a:latin typeface="Cambria Math" panose="02040503050406030204" pitchFamily="18" charset="0"/>
                              </a:rPr>
                              <m:t>𝑥</m:t>
                            </m:r>
                            <m:r>
                              <a:rPr lang="en-US" altLang="zh-CN" sz="2400" i="1">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𝑦</m:t>
                            </m:r>
                            <m:r>
                              <a:rPr lang="en-US" altLang="zh-CN" sz="2400" i="1">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𝑧</m:t>
                            </m:r>
                          </m:e>
                        </m:d>
                        <m:sSup>
                          <m:sSupPr>
                            <m:ctrlPr>
                              <a:rPr lang="en-US" altLang="zh-CN" sz="2400" i="1">
                                <a:solidFill>
                                  <a:srgbClr val="0000FF"/>
                                </a:solidFill>
                                <a:latin typeface="Cambria Math" panose="02040503050406030204" pitchFamily="18" charset="0"/>
                              </a:rPr>
                            </m:ctrlPr>
                          </m:sSupPr>
                          <m:e>
                            <m:r>
                              <a:rPr lang="en-US" altLang="zh-CN" sz="2400" i="1">
                                <a:solidFill>
                                  <a:srgbClr val="0000FF"/>
                                </a:solidFill>
                                <a:latin typeface="Cambria Math" panose="02040503050406030204" pitchFamily="18" charset="0"/>
                              </a:rPr>
                              <m:t>𝑦</m:t>
                            </m:r>
                          </m:e>
                          <m:sup>
                            <m:r>
                              <a:rPr lang="en-US" altLang="zh-CN" sz="2400" i="1">
                                <a:solidFill>
                                  <a:srgbClr val="0000FF"/>
                                </a:solidFill>
                                <a:latin typeface="Cambria Math" panose="02040503050406030204" pitchFamily="18" charset="0"/>
                              </a:rPr>
                              <m:t>′</m:t>
                            </m:r>
                          </m:sup>
                        </m:sSup>
                        <m:r>
                          <a:rPr lang="en-US" altLang="zh-CN" sz="2400" b="0" i="1" smtClean="0">
                            <a:solidFill>
                              <a:schemeClr val="tx1"/>
                            </a:solidFill>
                            <a:latin typeface="Cambria Math" panose="02040503050406030204" pitchFamily="18" charset="0"/>
                          </a:rPr>
                          <m:t>+</m:t>
                        </m:r>
                        <m:r>
                          <a:rPr lang="en-US" altLang="zh-CN" sz="2400" i="1">
                            <a:solidFill>
                              <a:prstClr val="black"/>
                            </a:solidFill>
                            <a:latin typeface="Cambria Math" panose="02040503050406030204" pitchFamily="18" charset="0"/>
                          </a:rPr>
                          <m:t>𝑅</m:t>
                        </m:r>
                        <m:d>
                          <m:dPr>
                            <m:ctrlPr>
                              <a:rPr lang="zh-CN" altLang="en-US" sz="2400" i="1">
                                <a:solidFill>
                                  <a:prstClr val="black"/>
                                </a:solidFill>
                                <a:latin typeface="Cambria Math" panose="02040503050406030204" pitchFamily="18" charset="0"/>
                              </a:rPr>
                            </m:ctrlPr>
                          </m:dPr>
                          <m:e>
                            <m:r>
                              <a:rPr lang="en-US" altLang="zh-CN" sz="2400" i="1">
                                <a:solidFill>
                                  <a:prstClr val="black"/>
                                </a:solidFill>
                                <a:latin typeface="Cambria Math" panose="02040503050406030204" pitchFamily="18" charset="0"/>
                              </a:rPr>
                              <m:t>𝑥</m:t>
                            </m:r>
                            <m:r>
                              <a:rPr lang="en-US" altLang="zh-CN" sz="2400" i="1">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𝑦</m:t>
                            </m:r>
                            <m:r>
                              <a:rPr lang="en-US" altLang="zh-CN" sz="2400" i="1">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𝑧</m:t>
                            </m:r>
                          </m:e>
                        </m:d>
                        <m:sSup>
                          <m:sSupPr>
                            <m:ctrlPr>
                              <a:rPr lang="en-US" altLang="zh-CN" sz="2400" i="1">
                                <a:solidFill>
                                  <a:srgbClr val="0000FF"/>
                                </a:solidFill>
                                <a:latin typeface="Cambria Math" panose="02040503050406030204" pitchFamily="18" charset="0"/>
                              </a:rPr>
                            </m:ctrlPr>
                          </m:sSupPr>
                          <m:e>
                            <m:r>
                              <a:rPr lang="en-US" altLang="zh-CN" sz="2400" i="1">
                                <a:solidFill>
                                  <a:srgbClr val="0000FF"/>
                                </a:solidFill>
                                <a:latin typeface="Cambria Math" panose="02040503050406030204" pitchFamily="18" charset="0"/>
                              </a:rPr>
                              <m:t>𝑧</m:t>
                            </m:r>
                          </m:e>
                          <m:sup>
                            <m:r>
                              <a:rPr lang="en-US" altLang="zh-CN" sz="2400" i="1">
                                <a:solidFill>
                                  <a:srgbClr val="0000FF"/>
                                </a:solidFill>
                                <a:latin typeface="Cambria Math" panose="02040503050406030204" pitchFamily="18" charset="0"/>
                              </a:rPr>
                              <m:t>′</m:t>
                            </m:r>
                          </m:sup>
                        </m:sSup>
                        <m:r>
                          <m:rPr>
                            <m:sty m:val="p"/>
                          </m:rPr>
                          <a:rPr lang="en-US" altLang="zh-CN" sz="2400">
                            <a:solidFill>
                              <a:prstClr val="black"/>
                            </a:solidFill>
                            <a:latin typeface="Cambria Math" panose="02040503050406030204" pitchFamily="18" charset="0"/>
                          </a:rPr>
                          <m:t>d</m:t>
                        </m:r>
                        <m:r>
                          <a:rPr lang="en-US" altLang="zh-CN" sz="2400" b="0" i="1" smtClean="0">
                            <a:solidFill>
                              <a:prstClr val="black"/>
                            </a:solidFill>
                            <a:latin typeface="Cambria Math" panose="02040503050406030204" pitchFamily="18" charset="0"/>
                          </a:rPr>
                          <m:t>𝑡</m:t>
                        </m:r>
                      </m:e>
                    </m:nary>
                  </m:oMath>
                </a14:m>
                <a:r>
                  <a:rPr lang="zh-CN" altLang="en-US" dirty="0"/>
                  <a:t> </a:t>
                </a:r>
              </a:p>
            </p:txBody>
          </p:sp>
        </mc:Choice>
        <mc:Fallback xmlns="">
          <p:sp>
            <p:nvSpPr>
              <p:cNvPr id="17" name="矩形 16"/>
              <p:cNvSpPr>
                <a:spLocks noRot="1" noChangeAspect="1" noMove="1" noResize="1" noEditPoints="1" noAdjustHandles="1" noChangeArrowheads="1" noChangeShapeType="1" noTextEdit="1"/>
              </p:cNvSpPr>
              <p:nvPr/>
            </p:nvSpPr>
            <p:spPr>
              <a:xfrm>
                <a:off x="2687093" y="5788042"/>
                <a:ext cx="6445611" cy="624338"/>
              </a:xfrm>
              <a:prstGeom prst="rect">
                <a:avLst/>
              </a:prstGeom>
              <a:blipFill>
                <a:blip r:embed="rId2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p:cNvSpPr/>
              <p:nvPr/>
            </p:nvSpPr>
            <p:spPr>
              <a:xfrm>
                <a:off x="5155212" y="2344328"/>
                <a:ext cx="1433790" cy="461665"/>
              </a:xfrm>
              <a:prstGeom prst="rect">
                <a:avLst/>
              </a:prstGeom>
            </p:spPr>
            <p:txBody>
              <a:bodyPr wrap="none">
                <a:spAutoFit/>
              </a:bodyPr>
              <a:lstStyle/>
              <a:p>
                <a14:m>
                  <m:oMath xmlns:m="http://schemas.openxmlformats.org/officeDocument/2006/math">
                    <m:r>
                      <m:rPr>
                        <m:sty m:val="p"/>
                      </m:rPr>
                      <a:rPr lang="en-US" altLang="zh-CN" sz="2400" kern="0">
                        <a:solidFill>
                          <a:srgbClr val="0000FF"/>
                        </a:solidFill>
                        <a:latin typeface="Cambria Math" panose="02040503050406030204" pitchFamily="18" charset="0"/>
                        <a:ea typeface="Cambria Math" panose="02040503050406030204" pitchFamily="18" charset="0"/>
                      </a:rPr>
                      <m:t>d</m:t>
                    </m:r>
                    <m:r>
                      <a:rPr lang="en-US" altLang="zh-CN" sz="2400" b="1" i="1" kern="0">
                        <a:solidFill>
                          <a:srgbClr val="0000FF"/>
                        </a:solidFill>
                        <a:latin typeface="Cambria Math" panose="02040503050406030204" pitchFamily="18" charset="0"/>
                        <a:ea typeface="Cambria Math" panose="02040503050406030204" pitchFamily="18" charset="0"/>
                      </a:rPr>
                      <m:t>𝒓</m:t>
                    </m:r>
                  </m:oMath>
                </a14:m>
                <a:r>
                  <a:rPr lang="en-US" altLang="zh-CN" sz="2400" kern="0" dirty="0">
                    <a:solidFill>
                      <a:srgbClr val="0000FF"/>
                    </a:solidFill>
                    <a:ea typeface="Cambria Math" panose="02040503050406030204" pitchFamily="18" charset="0"/>
                  </a:rPr>
                  <a:t> </a:t>
                </a:r>
                <a14:m>
                  <m:oMath xmlns:m="http://schemas.openxmlformats.org/officeDocument/2006/math">
                    <m:r>
                      <a:rPr lang="en-US" altLang="zh-CN" sz="2400" i="1" kern="0">
                        <a:solidFill>
                          <a:srgbClr val="0000FF"/>
                        </a:solidFill>
                        <a:latin typeface="Cambria Math" panose="02040503050406030204" pitchFamily="18" charset="0"/>
                        <a:ea typeface="Cambria Math" panose="02040503050406030204" pitchFamily="18" charset="0"/>
                      </a:rPr>
                      <m:t>=</m:t>
                    </m:r>
                    <m:r>
                      <a:rPr lang="en-US" altLang="zh-CN" sz="2400" b="1" i="1" kern="0">
                        <a:solidFill>
                          <a:srgbClr val="0000FF"/>
                        </a:solidFill>
                        <a:latin typeface="Cambria Math" panose="02040503050406030204" pitchFamily="18" charset="0"/>
                        <a:ea typeface="Cambria Math" panose="02040503050406030204" pitchFamily="18" charset="0"/>
                      </a:rPr>
                      <m:t>𝑻</m:t>
                    </m:r>
                    <m:r>
                      <m:rPr>
                        <m:sty m:val="p"/>
                      </m:rPr>
                      <a:rPr lang="en-US" altLang="zh-CN" sz="2400">
                        <a:solidFill>
                          <a:prstClr val="black"/>
                        </a:solidFill>
                        <a:latin typeface="Cambria Math" panose="02040503050406030204" pitchFamily="18" charset="0"/>
                      </a:rPr>
                      <m:t>d</m:t>
                    </m:r>
                    <m:r>
                      <a:rPr lang="en-US" altLang="zh-CN" sz="2400" i="1">
                        <a:solidFill>
                          <a:prstClr val="black"/>
                        </a:solidFill>
                        <a:latin typeface="Cambria Math" panose="02040503050406030204" pitchFamily="18" charset="0"/>
                      </a:rPr>
                      <m:t>𝑠</m:t>
                    </m:r>
                  </m:oMath>
                </a14:m>
                <a:endParaRPr lang="zh-CN" altLang="en-US" dirty="0"/>
              </a:p>
            </p:txBody>
          </p:sp>
        </mc:Choice>
        <mc:Fallback xmlns="">
          <p:sp>
            <p:nvSpPr>
              <p:cNvPr id="7" name="矩形 6"/>
              <p:cNvSpPr>
                <a:spLocks noRot="1" noChangeAspect="1" noMove="1" noResize="1" noEditPoints="1" noAdjustHandles="1" noChangeArrowheads="1" noChangeShapeType="1" noTextEdit="1"/>
              </p:cNvSpPr>
              <p:nvPr/>
            </p:nvSpPr>
            <p:spPr>
              <a:xfrm>
                <a:off x="5155212" y="2344328"/>
                <a:ext cx="1433790" cy="461665"/>
              </a:xfrm>
              <a:prstGeom prst="rect">
                <a:avLst/>
              </a:prstGeom>
              <a:blipFill>
                <a:blip r:embed="rId26"/>
                <a:stretch>
                  <a:fillRect l="-127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900062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fade">
                                      <p:cBhvr>
                                        <p:cTn id="28" dur="500"/>
                                        <p:tgtEl>
                                          <p:spTgt spid="15"/>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fade">
                                      <p:cBhvr>
                                        <p:cTn id="33" dur="500"/>
                                        <p:tgtEl>
                                          <p:spTgt spid="11"/>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fade">
                                      <p:cBhvr>
                                        <p:cTn id="38" dur="500"/>
                                        <p:tgtEl>
                                          <p:spTgt spid="12"/>
                                        </p:tgtEl>
                                      </p:cBhvr>
                                    </p:animEffect>
                                  </p:childTnLst>
                                </p:cTn>
                              </p:par>
                            </p:childTnLst>
                          </p:cTn>
                        </p:par>
                        <p:par>
                          <p:cTn id="39" fill="hold">
                            <p:stCondLst>
                              <p:cond delay="500"/>
                            </p:stCondLst>
                            <p:childTnLst>
                              <p:par>
                                <p:cTn id="40" presetID="10" presetClass="entr" presetSubtype="0" fill="hold" grpId="0" nodeType="after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fade">
                                      <p:cBhvr>
                                        <p:cTn id="42" dur="500"/>
                                        <p:tgtEl>
                                          <p:spTgt spid="14"/>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fade">
                                      <p:cBhvr>
                                        <p:cTn id="47" dur="500"/>
                                        <p:tgtEl>
                                          <p:spTgt spid="16"/>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7"/>
                                        </p:tgtEl>
                                        <p:attrNameLst>
                                          <p:attrName>style.visibility</p:attrName>
                                        </p:attrNameLst>
                                      </p:cBhvr>
                                      <p:to>
                                        <p:strVal val="visible"/>
                                      </p:to>
                                    </p:set>
                                    <p:animEffect transition="in" filter="fade">
                                      <p:cBhvr>
                                        <p:cTn id="5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11" grpId="0"/>
      <p:bldP spid="12" grpId="0"/>
      <p:bldP spid="13" grpId="0"/>
      <p:bldP spid="14" grpId="0"/>
      <p:bldP spid="15" grpId="0"/>
      <p:bldP spid="16" grpId="0"/>
      <p:bldP spid="17" grpId="0"/>
      <p:bldP spid="7"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4313" name="Rectangle 9"/>
          <p:cNvSpPr>
            <a:spLocks noChangeArrowheads="1"/>
          </p:cNvSpPr>
          <p:nvPr/>
        </p:nvSpPr>
        <p:spPr bwMode="auto">
          <a:xfrm>
            <a:off x="1524000" y="0"/>
            <a:ext cx="9144000" cy="2057400"/>
          </a:xfrm>
          <a:prstGeom prst="rect">
            <a:avLst/>
          </a:prstGeom>
          <a:noFill/>
          <a:ln>
            <a:noFill/>
          </a:ln>
          <a:effectLst/>
          <a:extLst>
            <a:ext uri="{909E8E84-426E-40DD-AFC4-6F175D3DCCD1}">
              <a14:hiddenFill xmlns:a14="http://schemas.microsoft.com/office/drawing/2010/main">
                <a:solidFill>
                  <a:srgbClr val="00009B"/>
                </a:solidFill>
              </a14:hiddenFill>
            </a:ext>
            <a:ext uri="{91240B29-F687-4F45-9708-019B960494DF}">
              <a14:hiddenLine xmlns:a14="http://schemas.microsoft.com/office/drawing/2010/main" w="38100" cmpd="dbl">
                <a:solidFill>
                  <a:srgbClr val="0066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54314" name="Rectangle 10"/>
          <p:cNvSpPr>
            <a:spLocks noChangeArrowheads="1"/>
          </p:cNvSpPr>
          <p:nvPr/>
        </p:nvSpPr>
        <p:spPr bwMode="auto">
          <a:xfrm>
            <a:off x="3119835" y="589123"/>
            <a:ext cx="6832600" cy="914400"/>
          </a:xfrm>
          <a:prstGeom prst="rect">
            <a:avLst/>
          </a:prstGeom>
          <a:noFill/>
          <a:ln>
            <a:noFill/>
          </a:ln>
          <a:effectLst/>
          <a:extLst>
            <a:ext uri="{909E8E84-426E-40DD-AFC4-6F175D3DCCD1}">
              <a14:hiddenFill xmlns:a14="http://schemas.microsoft.com/office/drawing/2010/main">
                <a:solidFill>
                  <a:srgbClr val="0033CC"/>
                </a:solidFill>
              </a14:hiddenFill>
            </a:ext>
            <a:ext uri="{91240B29-F687-4F45-9708-019B960494DF}">
              <a14:hiddenLine xmlns:a14="http://schemas.microsoft.com/office/drawing/2010/main" w="76200" cmpd="tri">
                <a:solidFill>
                  <a:srgbClr val="00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a:defRPr sz="4400">
                <a:solidFill>
                  <a:schemeClr val="tx2"/>
                </a:solidFill>
                <a:latin typeface="Arial" panose="020B0604020202020204" pitchFamily="34" charset="0"/>
                <a:ea typeface="宋体" panose="02010600030101010101" pitchFamily="2" charset="-122"/>
              </a:defRPr>
            </a:lvl1pPr>
            <a:lvl2pPr algn="ctr">
              <a:defRPr sz="4400">
                <a:solidFill>
                  <a:schemeClr val="tx2"/>
                </a:solidFill>
                <a:latin typeface="Arial" panose="020B0604020202020204" pitchFamily="34" charset="0"/>
                <a:ea typeface="宋体" panose="02010600030101010101" pitchFamily="2" charset="-122"/>
              </a:defRPr>
            </a:lvl2pPr>
            <a:lvl3pPr algn="ctr">
              <a:defRPr sz="4400">
                <a:solidFill>
                  <a:schemeClr val="tx2"/>
                </a:solidFill>
                <a:latin typeface="Arial" panose="020B0604020202020204" pitchFamily="34" charset="0"/>
                <a:ea typeface="宋体" panose="02010600030101010101" pitchFamily="2" charset="-122"/>
              </a:defRPr>
            </a:lvl3pPr>
            <a:lvl4pPr algn="ctr">
              <a:defRPr sz="4400">
                <a:solidFill>
                  <a:schemeClr val="tx2"/>
                </a:solidFill>
                <a:latin typeface="Arial" panose="020B0604020202020204" pitchFamily="34" charset="0"/>
                <a:ea typeface="宋体" panose="02010600030101010101" pitchFamily="2" charset="-122"/>
              </a:defRPr>
            </a:lvl4pPr>
            <a:lvl5pPr algn="ctr">
              <a:defRPr sz="4400">
                <a:solidFill>
                  <a:schemeClr val="tx2"/>
                </a:solidFill>
                <a:latin typeface="Arial" panose="020B0604020202020204" pitchFamily="34" charset="0"/>
                <a:ea typeface="宋体" panose="02010600030101010101" pitchFamily="2" charset="-122"/>
              </a:defRPr>
            </a:lvl5pPr>
            <a:lvl6pPr marL="457200" algn="ctr"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algn="l"/>
            <a:r>
              <a:rPr lang="zh-CN" altLang="en-US" sz="4000" dirty="0">
                <a:solidFill>
                  <a:schemeClr val="tx1"/>
                </a:solidFill>
                <a:latin typeface="华文行楷" panose="02010800040101010101" pitchFamily="2" charset="-122"/>
                <a:ea typeface="黑体" panose="02010609060101010101" pitchFamily="49" charset="-122"/>
              </a:rPr>
              <a:t>第三节</a:t>
            </a:r>
            <a:r>
              <a:rPr lang="zh-CN" altLang="en-US" sz="4000" dirty="0">
                <a:solidFill>
                  <a:schemeClr val="tx1"/>
                </a:solidFill>
                <a:ea typeface="黑体" panose="02010609060101010101" pitchFamily="49" charset="-122"/>
              </a:rPr>
              <a:t>格林公式及其应用</a:t>
            </a:r>
            <a:r>
              <a:rPr lang="zh-CN" altLang="en-US" dirty="0"/>
              <a:t> </a:t>
            </a:r>
          </a:p>
        </p:txBody>
      </p:sp>
      <p:sp>
        <p:nvSpPr>
          <p:cNvPr id="354315" name="AutoShape 11">
            <a:hlinkClick r:id="rId2" action="ppaction://hlinksldjump" highlightClick="1"/>
          </p:cNvPr>
          <p:cNvSpPr>
            <a:spLocks noChangeArrowheads="1"/>
          </p:cNvSpPr>
          <p:nvPr/>
        </p:nvSpPr>
        <p:spPr bwMode="auto">
          <a:xfrm>
            <a:off x="3505200" y="3886200"/>
            <a:ext cx="6019800" cy="457200"/>
          </a:xfrm>
          <a:prstGeom prst="actionButtonBlank">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54316" name="Rectangle 12">
            <a:hlinkClick r:id="rId3" action="ppaction://hlinksldjump"/>
          </p:cNvPr>
          <p:cNvSpPr>
            <a:spLocks noChangeArrowheads="1"/>
          </p:cNvSpPr>
          <p:nvPr/>
        </p:nvSpPr>
        <p:spPr bwMode="auto">
          <a:xfrm>
            <a:off x="3048001" y="1905001"/>
            <a:ext cx="2462213" cy="49244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p>
            <a:pPr>
              <a:spcBef>
                <a:spcPct val="40000"/>
              </a:spcBef>
            </a:pPr>
            <a:r>
              <a:rPr kumimoji="1" lang="zh-CN" altLang="en-US" sz="3200">
                <a:latin typeface="Times New Roman" panose="02020603050405020304" pitchFamily="18" charset="0"/>
                <a:ea typeface="黑体" panose="02010609060101010101" pitchFamily="49" charset="-122"/>
              </a:rPr>
              <a:t>一、格林公式</a:t>
            </a:r>
          </a:p>
        </p:txBody>
      </p:sp>
      <p:sp>
        <p:nvSpPr>
          <p:cNvPr id="354317" name="Rectangle 13">
            <a:hlinkClick r:id="rId2" action="ppaction://hlinksldjump"/>
          </p:cNvPr>
          <p:cNvSpPr>
            <a:spLocks noChangeArrowheads="1"/>
          </p:cNvSpPr>
          <p:nvPr/>
        </p:nvSpPr>
        <p:spPr bwMode="auto">
          <a:xfrm>
            <a:off x="3048001" y="2590801"/>
            <a:ext cx="6976269" cy="49244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p>
            <a:pPr>
              <a:spcBef>
                <a:spcPct val="50000"/>
              </a:spcBef>
            </a:pPr>
            <a:r>
              <a:rPr kumimoji="1" lang="zh-CN" altLang="en-US" sz="3200">
                <a:latin typeface="Times New Roman" panose="02020603050405020304" pitchFamily="18" charset="0"/>
                <a:ea typeface="黑体" panose="02010609060101010101" pitchFamily="49" charset="-122"/>
              </a:rPr>
              <a:t>二、平面上曲线积分与路径无关的条件</a:t>
            </a:r>
          </a:p>
        </p:txBody>
      </p:sp>
      <p:sp>
        <p:nvSpPr>
          <p:cNvPr id="354318" name="Rectangle 14">
            <a:hlinkClick r:id="rId4" action="ppaction://hlinksldjump"/>
          </p:cNvPr>
          <p:cNvSpPr>
            <a:spLocks noChangeArrowheads="1"/>
          </p:cNvSpPr>
          <p:nvPr/>
        </p:nvSpPr>
        <p:spPr bwMode="auto">
          <a:xfrm>
            <a:off x="3048001" y="3276601"/>
            <a:ext cx="4924425" cy="5909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cmpd="dbl">
                <a:solidFill>
                  <a:srgbClr val="CC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nSpc>
                <a:spcPct val="120000"/>
              </a:lnSpc>
            </a:pPr>
            <a:r>
              <a:rPr kumimoji="1" lang="zh-CN" altLang="en-US" sz="3200">
                <a:latin typeface="Times New Roman" panose="02020603050405020304" pitchFamily="18" charset="0"/>
                <a:ea typeface="黑体" panose="02010609060101010101" pitchFamily="49" charset="-122"/>
              </a:rPr>
              <a:t>三、二元函数的全微分求积</a:t>
            </a:r>
          </a:p>
        </p:txBody>
      </p:sp>
      <p:sp>
        <p:nvSpPr>
          <p:cNvPr id="2" name="日期占位符 1"/>
          <p:cNvSpPr>
            <a:spLocks noGrp="1"/>
          </p:cNvSpPr>
          <p:nvPr>
            <p:ph type="dt" sz="half" idx="10"/>
          </p:nvPr>
        </p:nvSpPr>
        <p:spPr/>
        <p:txBody>
          <a:bodyPr/>
          <a:lstStyle/>
          <a:p>
            <a:fld id="{10B9A25F-6763-4ADE-87C9-601A37AF5DC4}" type="datetime11">
              <a:rPr lang="zh-CN" altLang="en-US" smtClean="0"/>
              <a:t>08:53:16</a:t>
            </a:fld>
            <a:endParaRPr lang="en-US" altLang="zh-CN"/>
          </a:p>
        </p:txBody>
      </p:sp>
    </p:spTree>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355330" name="Picture 2" descr="T10-8-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10400" y="4038600"/>
            <a:ext cx="2286000" cy="2400300"/>
          </a:xfrm>
          <a:prstGeom prst="rect">
            <a:avLst/>
          </a:prstGeom>
          <a:noFill/>
          <a:extLst>
            <a:ext uri="{909E8E84-426E-40DD-AFC4-6F175D3DCCD1}">
              <a14:hiddenFill xmlns:a14="http://schemas.microsoft.com/office/drawing/2010/main">
                <a:solidFill>
                  <a:srgbClr val="FFFFFF"/>
                </a:solidFill>
              </a14:hiddenFill>
            </a:ext>
          </a:extLst>
        </p:spPr>
      </p:pic>
      <p:pic>
        <p:nvPicPr>
          <p:cNvPr id="355331" name="Picture 3" descr="T10-8-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0400" y="4038600"/>
            <a:ext cx="2286000" cy="2400300"/>
          </a:xfrm>
          <a:prstGeom prst="rect">
            <a:avLst/>
          </a:prstGeom>
          <a:noFill/>
          <a:extLst>
            <a:ext uri="{909E8E84-426E-40DD-AFC4-6F175D3DCCD1}">
              <a14:hiddenFill xmlns:a14="http://schemas.microsoft.com/office/drawing/2010/main">
                <a:solidFill>
                  <a:srgbClr val="FFFFFF"/>
                </a:solidFill>
              </a14:hiddenFill>
            </a:ext>
          </a:extLst>
        </p:spPr>
      </p:pic>
      <p:pic>
        <p:nvPicPr>
          <p:cNvPr id="355332" name="Picture 4" descr="T10-8-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81400" y="4038600"/>
            <a:ext cx="2286000" cy="2400300"/>
          </a:xfrm>
          <a:prstGeom prst="rect">
            <a:avLst/>
          </a:prstGeom>
          <a:noFill/>
          <a:extLst>
            <a:ext uri="{909E8E84-426E-40DD-AFC4-6F175D3DCCD1}">
              <a14:hiddenFill xmlns:a14="http://schemas.microsoft.com/office/drawing/2010/main">
                <a:solidFill>
                  <a:srgbClr val="FFFFFF"/>
                </a:solidFill>
              </a14:hiddenFill>
            </a:ext>
          </a:extLst>
        </p:spPr>
      </p:pic>
      <p:sp>
        <p:nvSpPr>
          <p:cNvPr id="355333" name="Text Box 5"/>
          <p:cNvSpPr txBox="1">
            <a:spLocks noChangeArrowheads="1"/>
          </p:cNvSpPr>
          <p:nvPr/>
        </p:nvSpPr>
        <p:spPr bwMode="auto">
          <a:xfrm>
            <a:off x="1828801" y="2667001"/>
            <a:ext cx="65"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p>
            <a:endParaRPr kumimoji="1" lang="zh-CN" altLang="zh-CN" sz="2400">
              <a:latin typeface="Times New Roman" panose="02020603050405020304" pitchFamily="18" charset="0"/>
              <a:ea typeface="黑体" panose="02010609060101010101" pitchFamily="49" charset="-122"/>
            </a:endParaRPr>
          </a:p>
        </p:txBody>
      </p:sp>
      <p:sp>
        <p:nvSpPr>
          <p:cNvPr id="355335" name="Text Box 7"/>
          <p:cNvSpPr txBox="1">
            <a:spLocks noChangeArrowheads="1"/>
          </p:cNvSpPr>
          <p:nvPr/>
        </p:nvSpPr>
        <p:spPr bwMode="auto">
          <a:xfrm>
            <a:off x="1752600" y="911226"/>
            <a:ext cx="2861361" cy="4431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nSpc>
                <a:spcPct val="120000"/>
              </a:lnSpc>
              <a:spcBef>
                <a:spcPct val="50000"/>
              </a:spcBef>
              <a:buFont typeface="Wingdings" panose="05000000000000000000" pitchFamily="2" charset="2"/>
              <a:buNone/>
            </a:pPr>
            <a:r>
              <a:rPr kumimoji="1" lang="zh-CN" altLang="en-US" sz="2400" b="1" dirty="0">
                <a:solidFill>
                  <a:srgbClr val="CC0000"/>
                </a:solidFill>
                <a:latin typeface="Times New Roman" panose="02020603050405020304" pitchFamily="18" charset="0"/>
                <a:ea typeface="黑体" panose="02010609060101010101" pitchFamily="49" charset="-122"/>
              </a:rPr>
              <a:t>单连通与复连通区域 </a:t>
            </a:r>
          </a:p>
        </p:txBody>
      </p:sp>
      <p:sp>
        <p:nvSpPr>
          <p:cNvPr id="355336" name="Text Box 8"/>
          <p:cNvSpPr txBox="1">
            <a:spLocks noChangeArrowheads="1"/>
          </p:cNvSpPr>
          <p:nvPr/>
        </p:nvSpPr>
        <p:spPr bwMode="auto">
          <a:xfrm>
            <a:off x="1752601" y="2435226"/>
            <a:ext cx="3170740" cy="4431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nSpc>
                <a:spcPct val="120000"/>
              </a:lnSpc>
              <a:spcBef>
                <a:spcPct val="50000"/>
              </a:spcBef>
              <a:buFont typeface="Wingdings" panose="05000000000000000000" pitchFamily="2" charset="2"/>
              <a:buNone/>
            </a:pPr>
            <a:r>
              <a:rPr kumimoji="1" lang="zh-CN" altLang="en-US" sz="2400" b="1">
                <a:solidFill>
                  <a:srgbClr val="CC0000"/>
                </a:solidFill>
                <a:latin typeface="Times New Roman" panose="02020603050405020304" pitchFamily="18" charset="0"/>
                <a:ea typeface="黑体" panose="02010609060101010101" pitchFamily="49" charset="-122"/>
              </a:rPr>
              <a:t>区域的边界曲线的方向 </a:t>
            </a:r>
          </a:p>
        </p:txBody>
      </p:sp>
      <mc:AlternateContent xmlns:mc="http://schemas.openxmlformats.org/markup-compatibility/2006" xmlns:a14="http://schemas.microsoft.com/office/drawing/2010/main">
        <mc:Choice Requires="a14">
          <p:sp>
            <p:nvSpPr>
              <p:cNvPr id="355337" name="Text Box 9"/>
              <p:cNvSpPr txBox="1">
                <a:spLocks noChangeArrowheads="1"/>
              </p:cNvSpPr>
              <p:nvPr/>
            </p:nvSpPr>
            <p:spPr bwMode="auto">
              <a:xfrm>
                <a:off x="1752600" y="2971801"/>
                <a:ext cx="8686800" cy="886397"/>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lIns="0" tIns="0" rIns="0" bIns="0">
                <a:spAutoFit/>
              </a:bodyPr>
              <a:lstStyle/>
              <a:p>
                <a:pPr>
                  <a:lnSpc>
                    <a:spcPct val="120000"/>
                  </a:lnSpc>
                  <a:spcBef>
                    <a:spcPct val="50000"/>
                  </a:spcBef>
                </a:pPr>
                <a:r>
                  <a:rPr kumimoji="1" lang="en-US" altLang="zh-CN" sz="2400" dirty="0">
                    <a:solidFill>
                      <a:schemeClr val="tx2"/>
                    </a:solidFill>
                    <a:latin typeface="Times New Roman" panose="02020603050405020304" pitchFamily="18" charset="0"/>
                    <a:ea typeface="黑体" panose="02010609060101010101" pitchFamily="49" charset="-122"/>
                  </a:rPr>
                  <a:t>        </a:t>
                </a:r>
                <a:r>
                  <a:rPr kumimoji="1" lang="zh-CN" altLang="en-US" sz="2400" dirty="0">
                    <a:latin typeface="宋体" panose="02010600030101010101" pitchFamily="2" charset="-122"/>
                  </a:rPr>
                  <a:t>当观察者沿区域</a:t>
                </a:r>
                <a14:m>
                  <m:oMath xmlns:m="http://schemas.openxmlformats.org/officeDocument/2006/math">
                    <m:r>
                      <a:rPr lang="en-US" altLang="zh-CN" sz="2400" i="1">
                        <a:solidFill>
                          <a:prstClr val="black"/>
                        </a:solidFill>
                        <a:latin typeface="Cambria Math" panose="02040503050406030204" pitchFamily="18" charset="0"/>
                      </a:rPr>
                      <m:t>𝐷</m:t>
                    </m:r>
                  </m:oMath>
                </a14:m>
                <a:r>
                  <a:rPr kumimoji="1" lang="zh-CN" altLang="en-US" sz="2400" dirty="0">
                    <a:latin typeface="宋体" panose="02010600030101010101" pitchFamily="2" charset="-122"/>
                  </a:rPr>
                  <a:t>的边界曲线</a:t>
                </a:r>
                <a14:m>
                  <m:oMath xmlns:m="http://schemas.openxmlformats.org/officeDocument/2006/math">
                    <m:r>
                      <m:rPr>
                        <m:brk m:alnAt="23"/>
                      </m:rPr>
                      <a:rPr lang="en-US" altLang="zh-CN" sz="2400" i="1">
                        <a:solidFill>
                          <a:prstClr val="black"/>
                        </a:solidFill>
                        <a:latin typeface="Cambria Math" panose="02040503050406030204" pitchFamily="18" charset="0"/>
                      </a:rPr>
                      <m:t>𝐿</m:t>
                    </m:r>
                  </m:oMath>
                </a14:m>
                <a:r>
                  <a:rPr kumimoji="1" lang="zh-CN" altLang="en-US" sz="2400" dirty="0">
                    <a:latin typeface="宋体" panose="02010600030101010101" pitchFamily="2" charset="-122"/>
                  </a:rPr>
                  <a:t>行走时</a:t>
                </a:r>
                <a:r>
                  <a:rPr kumimoji="1" lang="zh-CN" altLang="en-US" sz="2400" dirty="0">
                    <a:latin typeface="宋体" panose="02010600030101010101" pitchFamily="2" charset="-122"/>
                    <a:sym typeface="Symbol" panose="05050102010706020507" pitchFamily="18" charset="2"/>
                  </a:rPr>
                  <a:t> </a:t>
                </a:r>
                <a:r>
                  <a:rPr kumimoji="1" lang="zh-CN" altLang="en-US" sz="2400" dirty="0">
                    <a:latin typeface="宋体" panose="02010600030101010101" pitchFamily="2" charset="-122"/>
                  </a:rPr>
                  <a:t>如果左手在区域</a:t>
                </a:r>
                <a14:m>
                  <m:oMath xmlns:m="http://schemas.openxmlformats.org/officeDocument/2006/math">
                    <m:r>
                      <a:rPr lang="en-US" altLang="zh-CN" sz="2400" i="1">
                        <a:solidFill>
                          <a:prstClr val="black"/>
                        </a:solidFill>
                        <a:latin typeface="Cambria Math" panose="02040503050406030204" pitchFamily="18" charset="0"/>
                      </a:rPr>
                      <m:t>𝐷</m:t>
                    </m:r>
                  </m:oMath>
                </a14:m>
                <a:r>
                  <a:rPr kumimoji="1" lang="zh-CN" altLang="en-US" sz="2400" dirty="0">
                    <a:latin typeface="宋体" panose="02010600030101010101" pitchFamily="2" charset="-122"/>
                  </a:rPr>
                  <a:t>内</a:t>
                </a:r>
                <a:r>
                  <a:rPr kumimoji="1" lang="zh-CN" altLang="en-US" sz="2400" dirty="0">
                    <a:latin typeface="宋体" panose="02010600030101010101" pitchFamily="2" charset="-122"/>
                    <a:sym typeface="Symbol" panose="05050102010706020507" pitchFamily="18" charset="2"/>
                  </a:rPr>
                  <a:t> </a:t>
                </a:r>
                <a:r>
                  <a:rPr kumimoji="1" lang="zh-CN" altLang="en-US" sz="2400" dirty="0">
                    <a:latin typeface="宋体" panose="02010600030101010101" pitchFamily="2" charset="-122"/>
                  </a:rPr>
                  <a:t>则行走方向是</a:t>
                </a:r>
                <a14:m>
                  <m:oMath xmlns:m="http://schemas.openxmlformats.org/officeDocument/2006/math">
                    <m:r>
                      <m:rPr>
                        <m:brk m:alnAt="23"/>
                      </m:rPr>
                      <a:rPr lang="en-US" altLang="zh-CN" sz="2400" i="1">
                        <a:solidFill>
                          <a:prstClr val="black"/>
                        </a:solidFill>
                        <a:latin typeface="Cambria Math" panose="02040503050406030204" pitchFamily="18" charset="0"/>
                      </a:rPr>
                      <m:t>𝐿</m:t>
                    </m:r>
                  </m:oMath>
                </a14:m>
                <a:r>
                  <a:rPr kumimoji="1" lang="zh-CN" altLang="en-US" sz="2400" dirty="0">
                    <a:latin typeface="宋体" panose="02010600030101010101" pitchFamily="2" charset="-122"/>
                  </a:rPr>
                  <a:t>的</a:t>
                </a:r>
                <a:r>
                  <a:rPr kumimoji="1" lang="zh-CN" altLang="en-US" sz="2400" dirty="0">
                    <a:solidFill>
                      <a:srgbClr val="0000FF"/>
                    </a:solidFill>
                    <a:latin typeface="宋体" panose="02010600030101010101" pitchFamily="2" charset="-122"/>
                  </a:rPr>
                  <a:t>正向</a:t>
                </a:r>
                <a:r>
                  <a:rPr kumimoji="1" lang="zh-CN" altLang="en-US" sz="2400" dirty="0">
                    <a:latin typeface="宋体" panose="02010600030101010101" pitchFamily="2" charset="-122"/>
                    <a:sym typeface="Symbol" panose="05050102010706020507" pitchFamily="18" charset="2"/>
                  </a:rPr>
                  <a:t> </a:t>
                </a:r>
                <a:endParaRPr kumimoji="1" lang="zh-CN" altLang="en-US" sz="2400" dirty="0">
                  <a:latin typeface="宋体" panose="02010600030101010101" pitchFamily="2" charset="-122"/>
                </a:endParaRPr>
              </a:p>
            </p:txBody>
          </p:sp>
        </mc:Choice>
        <mc:Fallback xmlns="">
          <p:sp>
            <p:nvSpPr>
              <p:cNvPr id="355337" name="Text Box 9"/>
              <p:cNvSpPr txBox="1">
                <a:spLocks noRot="1" noChangeAspect="1" noMove="1" noResize="1" noEditPoints="1" noAdjustHandles="1" noChangeArrowheads="1" noChangeShapeType="1" noTextEdit="1"/>
              </p:cNvSpPr>
              <p:nvPr/>
            </p:nvSpPr>
            <p:spPr bwMode="auto">
              <a:xfrm>
                <a:off x="1752600" y="2971801"/>
                <a:ext cx="8686800" cy="886397"/>
              </a:xfrm>
              <a:prstGeom prst="rect">
                <a:avLst/>
              </a:prstGeom>
              <a:blipFill>
                <a:blip r:embed="rId5"/>
                <a:stretch>
                  <a:fillRect l="-2175" t="-9655" r="-351" b="-15172"/>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sp>
        <p:nvSpPr>
          <p:cNvPr id="355338" name="Text Box 10"/>
          <p:cNvSpPr txBox="1">
            <a:spLocks noChangeArrowheads="1"/>
          </p:cNvSpPr>
          <p:nvPr/>
        </p:nvSpPr>
        <p:spPr bwMode="auto">
          <a:xfrm>
            <a:off x="3886200" y="5943601"/>
            <a:ext cx="1538883" cy="4431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nSpc>
                <a:spcPct val="120000"/>
              </a:lnSpc>
              <a:spcBef>
                <a:spcPct val="50000"/>
              </a:spcBef>
            </a:pPr>
            <a:r>
              <a:rPr kumimoji="1" lang="zh-CN" altLang="en-US" sz="2400">
                <a:solidFill>
                  <a:srgbClr val="CC0000"/>
                </a:solidFill>
                <a:latin typeface="Times New Roman" panose="02020603050405020304" pitchFamily="18" charset="0"/>
                <a:ea typeface="黑体" panose="02010609060101010101" pitchFamily="49" charset="-122"/>
              </a:rPr>
              <a:t>单连通区域</a:t>
            </a:r>
          </a:p>
        </p:txBody>
      </p:sp>
      <p:pic>
        <p:nvPicPr>
          <p:cNvPr id="355339" name="Picture 11" descr="T10-8-3"/>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7010400" y="4038600"/>
            <a:ext cx="2286000" cy="2400300"/>
          </a:xfrm>
          <a:prstGeom prst="rect">
            <a:avLst/>
          </a:prstGeom>
          <a:noFill/>
          <a:extLst>
            <a:ext uri="{909E8E84-426E-40DD-AFC4-6F175D3DCCD1}">
              <a14:hiddenFill xmlns:a14="http://schemas.microsoft.com/office/drawing/2010/main">
                <a:solidFill>
                  <a:srgbClr val="FFFFFF"/>
                </a:solidFill>
              </a14:hiddenFill>
            </a:ext>
          </a:extLst>
        </p:spPr>
      </p:pic>
      <p:sp>
        <p:nvSpPr>
          <p:cNvPr id="355340" name="Rectangle 12"/>
          <p:cNvSpPr>
            <a:spLocks noChangeArrowheads="1"/>
          </p:cNvSpPr>
          <p:nvPr/>
        </p:nvSpPr>
        <p:spPr bwMode="auto">
          <a:xfrm>
            <a:off x="7315200" y="6019801"/>
            <a:ext cx="1538883" cy="4431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nSpc>
                <a:spcPct val="120000"/>
              </a:lnSpc>
            </a:pPr>
            <a:r>
              <a:rPr kumimoji="1" lang="zh-CN" altLang="en-US" sz="2400">
                <a:solidFill>
                  <a:srgbClr val="CC0000"/>
                </a:solidFill>
                <a:latin typeface="Times New Roman" panose="02020603050405020304" pitchFamily="18" charset="0"/>
                <a:ea typeface="黑体" panose="02010609060101010101" pitchFamily="49" charset="-122"/>
              </a:rPr>
              <a:t>复连通区域</a:t>
            </a:r>
          </a:p>
        </p:txBody>
      </p:sp>
      <mc:AlternateContent xmlns:mc="http://schemas.openxmlformats.org/markup-compatibility/2006" xmlns:a14="http://schemas.microsoft.com/office/drawing/2010/main">
        <mc:Choice Requires="a14">
          <p:sp>
            <p:nvSpPr>
              <p:cNvPr id="355341" name="Text Box 13"/>
              <p:cNvSpPr txBox="1">
                <a:spLocks noChangeArrowheads="1"/>
              </p:cNvSpPr>
              <p:nvPr/>
            </p:nvSpPr>
            <p:spPr bwMode="auto">
              <a:xfrm>
                <a:off x="1752599" y="1447801"/>
                <a:ext cx="8993863" cy="886397"/>
              </a:xfrm>
              <a:prstGeom prst="rect">
                <a:avLst/>
              </a:prstGeom>
              <a:noFill/>
              <a:ln>
                <a:noFill/>
              </a:ln>
              <a:effectLst/>
              <a:extLst>
                <a:ext uri="{909E8E84-426E-40DD-AFC4-6F175D3DCCD1}">
                  <a14:hiddenFill>
                    <a:solidFill>
                      <a:schemeClr val="accent1"/>
                    </a:solidFill>
                  </a14:hiddenFill>
                </a:ext>
                <a:ext uri="{91240B29-F687-4F45-9708-019B960494DF}">
                  <a14:hiddenLine w="38100" cmpd="dbl">
                    <a:solidFill>
                      <a:srgbClr val="CC0000"/>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lIns="0" tIns="0" rIns="0" bIns="0">
                <a:spAutoFit/>
              </a:bodyPr>
              <a:lstStyle/>
              <a:p>
                <a:pPr algn="just">
                  <a:lnSpc>
                    <a:spcPct val="120000"/>
                  </a:lnSpc>
                </a:pPr>
                <a:r>
                  <a:rPr kumimoji="1" lang="en-US" altLang="zh-CN" sz="2400" dirty="0">
                    <a:solidFill>
                      <a:schemeClr val="tx2"/>
                    </a:solidFill>
                    <a:latin typeface="Times New Roman" panose="02020603050405020304" pitchFamily="18" charset="0"/>
                    <a:ea typeface="黑体" panose="02010609060101010101" pitchFamily="49" charset="-122"/>
                  </a:rPr>
                  <a:t>        </a:t>
                </a:r>
                <a:r>
                  <a:rPr kumimoji="1" lang="zh-CN" altLang="en-US" sz="2400" dirty="0">
                    <a:latin typeface="宋体" panose="02010600030101010101" pitchFamily="2" charset="-122"/>
                  </a:rPr>
                  <a:t>设</a:t>
                </a:r>
                <a14:m>
                  <m:oMath xmlns:m="http://schemas.openxmlformats.org/officeDocument/2006/math">
                    <m:r>
                      <a:rPr lang="en-US" altLang="zh-CN" sz="2400" b="0" i="1" smtClean="0">
                        <a:solidFill>
                          <a:prstClr val="black"/>
                        </a:solidFill>
                        <a:latin typeface="Cambria Math" panose="02040503050406030204" pitchFamily="18" charset="0"/>
                      </a:rPr>
                      <m:t>𝐷</m:t>
                    </m:r>
                  </m:oMath>
                </a14:m>
                <a:r>
                  <a:rPr kumimoji="1" lang="zh-CN" altLang="en-US" sz="2400" dirty="0">
                    <a:latin typeface="宋体" panose="02010600030101010101" pitchFamily="2" charset="-122"/>
                  </a:rPr>
                  <a:t>为平面区域</a:t>
                </a:r>
                <a:r>
                  <a:rPr kumimoji="1" lang="zh-CN" altLang="en-US" sz="2400" dirty="0">
                    <a:latin typeface="宋体" panose="02010600030101010101" pitchFamily="2" charset="-122"/>
                    <a:sym typeface="Symbol" panose="05050102010706020507" pitchFamily="18" charset="2"/>
                  </a:rPr>
                  <a:t></a:t>
                </a:r>
                <a:r>
                  <a:rPr kumimoji="1" lang="zh-CN" altLang="en-US" sz="2400" dirty="0">
                    <a:latin typeface="宋体" panose="02010600030101010101" pitchFamily="2" charset="-122"/>
                  </a:rPr>
                  <a:t> 如果</a:t>
                </a:r>
                <a14:m>
                  <m:oMath xmlns:m="http://schemas.openxmlformats.org/officeDocument/2006/math">
                    <m:r>
                      <a:rPr lang="en-US" altLang="zh-CN" sz="2400" i="1">
                        <a:solidFill>
                          <a:prstClr val="black"/>
                        </a:solidFill>
                        <a:latin typeface="Cambria Math" panose="02040503050406030204" pitchFamily="18" charset="0"/>
                      </a:rPr>
                      <m:t>𝐷</m:t>
                    </m:r>
                  </m:oMath>
                </a14:m>
                <a:r>
                  <a:rPr kumimoji="1" lang="zh-CN" altLang="en-US" sz="2400" dirty="0">
                    <a:latin typeface="宋体" panose="02010600030101010101" pitchFamily="2" charset="-122"/>
                  </a:rPr>
                  <a:t>内任一闭曲线所围的部分都属于</a:t>
                </a:r>
                <a14:m>
                  <m:oMath xmlns:m="http://schemas.openxmlformats.org/officeDocument/2006/math">
                    <m:r>
                      <a:rPr lang="en-US" altLang="zh-CN" sz="2400" i="1">
                        <a:solidFill>
                          <a:prstClr val="black"/>
                        </a:solidFill>
                        <a:latin typeface="Cambria Math" panose="02040503050406030204" pitchFamily="18" charset="0"/>
                      </a:rPr>
                      <m:t>𝐷</m:t>
                    </m:r>
                    <m:r>
                      <a:rPr lang="en-US" altLang="zh-CN" sz="2400" i="1">
                        <a:solidFill>
                          <a:prstClr val="black"/>
                        </a:solidFill>
                        <a:latin typeface="Cambria Math" panose="02040503050406030204" pitchFamily="18" charset="0"/>
                      </a:rPr>
                      <m:t> </m:t>
                    </m:r>
                  </m:oMath>
                </a14:m>
                <a:r>
                  <a:rPr kumimoji="1" lang="en-US" altLang="zh-CN" sz="2400" dirty="0">
                    <a:latin typeface="宋体" panose="02010600030101010101" pitchFamily="2" charset="-122"/>
                    <a:sym typeface="Symbol" panose="05050102010706020507" pitchFamily="18" charset="2"/>
                  </a:rPr>
                  <a:t></a:t>
                </a:r>
                <a:r>
                  <a:rPr kumimoji="1" lang="en-US" altLang="zh-CN" sz="2400" dirty="0">
                    <a:latin typeface="宋体" panose="02010600030101010101" pitchFamily="2" charset="-122"/>
                  </a:rPr>
                  <a:t> </a:t>
                </a:r>
                <a:r>
                  <a:rPr kumimoji="1" lang="zh-CN" altLang="en-US" sz="2400" dirty="0">
                    <a:latin typeface="宋体" panose="02010600030101010101" pitchFamily="2" charset="-122"/>
                  </a:rPr>
                  <a:t>则称</a:t>
                </a:r>
                <a14:m>
                  <m:oMath xmlns:m="http://schemas.openxmlformats.org/officeDocument/2006/math">
                    <m:r>
                      <a:rPr lang="en-US" altLang="zh-CN" sz="2400" i="1">
                        <a:solidFill>
                          <a:prstClr val="black"/>
                        </a:solidFill>
                        <a:latin typeface="Cambria Math" panose="02040503050406030204" pitchFamily="18" charset="0"/>
                      </a:rPr>
                      <m:t>𝐷</m:t>
                    </m:r>
                  </m:oMath>
                </a14:m>
                <a:r>
                  <a:rPr kumimoji="1" lang="zh-CN" altLang="en-US" sz="2400" dirty="0">
                    <a:latin typeface="宋体" panose="02010600030101010101" pitchFamily="2" charset="-122"/>
                  </a:rPr>
                  <a:t>为平面单连通区域</a:t>
                </a:r>
                <a:r>
                  <a:rPr kumimoji="1" lang="zh-CN" altLang="en-US" sz="2400" dirty="0">
                    <a:latin typeface="宋体" panose="02010600030101010101" pitchFamily="2" charset="-122"/>
                    <a:sym typeface="Symbol" panose="05050102010706020507" pitchFamily="18" charset="2"/>
                  </a:rPr>
                  <a:t></a:t>
                </a:r>
                <a:r>
                  <a:rPr kumimoji="1" lang="zh-CN" altLang="en-US" sz="2400" dirty="0">
                    <a:latin typeface="宋体" panose="02010600030101010101" pitchFamily="2" charset="-122"/>
                  </a:rPr>
                  <a:t> 否则称为复连通区域</a:t>
                </a:r>
                <a:r>
                  <a:rPr kumimoji="1" lang="zh-CN" altLang="en-US" sz="2400" dirty="0">
                    <a:latin typeface="宋体" panose="02010600030101010101" pitchFamily="2" charset="-122"/>
                    <a:sym typeface="Symbol" panose="05050102010706020507" pitchFamily="18" charset="2"/>
                  </a:rPr>
                  <a:t></a:t>
                </a:r>
                <a:r>
                  <a:rPr kumimoji="1" lang="zh-CN" altLang="en-US" sz="2400" dirty="0">
                    <a:latin typeface="宋体" panose="02010600030101010101" pitchFamily="2" charset="-122"/>
                  </a:rPr>
                  <a:t> </a:t>
                </a:r>
              </a:p>
            </p:txBody>
          </p:sp>
        </mc:Choice>
        <mc:Fallback xmlns="">
          <p:sp>
            <p:nvSpPr>
              <p:cNvPr id="355341" name="Text Box 13"/>
              <p:cNvSpPr txBox="1">
                <a:spLocks noRot="1" noChangeAspect="1" noMove="1" noResize="1" noEditPoints="1" noAdjustHandles="1" noChangeArrowheads="1" noChangeShapeType="1" noTextEdit="1"/>
              </p:cNvSpPr>
              <p:nvPr/>
            </p:nvSpPr>
            <p:spPr bwMode="auto">
              <a:xfrm>
                <a:off x="1752599" y="1447801"/>
                <a:ext cx="8993863" cy="886397"/>
              </a:xfrm>
              <a:prstGeom prst="rect">
                <a:avLst/>
              </a:prstGeom>
              <a:blipFill>
                <a:blip r:embed="rId8"/>
                <a:stretch>
                  <a:fillRect l="-2033" t="-9655" r="-2033" b="-15172"/>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cmpd="dbl">
                    <a:solidFill>
                      <a:srgbClr val="CC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sp>
        <p:nvSpPr>
          <p:cNvPr id="2" name="日期占位符 1"/>
          <p:cNvSpPr>
            <a:spLocks noGrp="1"/>
          </p:cNvSpPr>
          <p:nvPr>
            <p:ph type="dt" sz="half" idx="10"/>
          </p:nvPr>
        </p:nvSpPr>
        <p:spPr>
          <a:xfrm>
            <a:off x="5698374" y="0"/>
            <a:ext cx="1616826" cy="365125"/>
          </a:xfrm>
        </p:spPr>
        <p:txBody>
          <a:bodyPr/>
          <a:lstStyle/>
          <a:p>
            <a:fld id="{3CAE415D-40C0-48C6-947F-C5DC35D3B3F1}" type="datetime11">
              <a:rPr lang="zh-CN" altLang="en-US" sz="1800" smtClean="0"/>
              <a:t>08:53:16</a:t>
            </a:fld>
            <a:endParaRPr lang="en-US" altLang="zh-CN" sz="1800" dirty="0"/>
          </a:p>
        </p:txBody>
      </p:sp>
      <p:sp>
        <p:nvSpPr>
          <p:cNvPr id="16" name="Rectangle 943"/>
          <p:cNvSpPr txBox="1">
            <a:spLocks noChangeArrowheads="1"/>
          </p:cNvSpPr>
          <p:nvPr/>
        </p:nvSpPr>
        <p:spPr>
          <a:xfrm>
            <a:off x="1052282" y="365125"/>
            <a:ext cx="6858000" cy="514867"/>
          </a:xfrm>
          <a:prstGeom prst="rect">
            <a:avLst/>
          </a:prstGeom>
          <a:noFill/>
          <a:ln/>
          <a:extLst>
            <a:ext uri="{909E8E84-426E-40DD-AFC4-6F175D3DCCD1}">
              <a14:hiddenFill xmlns:a14="http://schemas.microsoft.com/office/drawing/2010/main">
                <a:solidFill>
                  <a:srgbClr val="0033CC"/>
                </a:solidFill>
              </a14:hiddenFill>
            </a:ext>
            <a:ext uri="{91240B29-F687-4F45-9708-019B960494DF}">
              <a14:hiddenLine xmlns:a14="http://schemas.microsoft.com/office/drawing/2010/main" w="76200" cmpd="tri">
                <a:solidFill>
                  <a:srgbClr val="00FFFF"/>
                </a:solidFill>
                <a:miter lim="800000"/>
                <a:headEnd/>
                <a:tailEnd/>
              </a14:hiddenLine>
            </a:ext>
          </a:extLst>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800" b="1" dirty="0">
                <a:solidFill>
                  <a:srgbClr val="0000FF"/>
                </a:solidFill>
                <a:ea typeface="黑体" panose="02010609060101010101" pitchFamily="49" charset="-122"/>
              </a:rPr>
              <a:t>一、格林公式</a:t>
            </a:r>
          </a:p>
        </p:txBody>
      </p:sp>
      <p:sp>
        <p:nvSpPr>
          <p:cNvPr id="3" name="矩形 2"/>
          <p:cNvSpPr/>
          <p:nvPr/>
        </p:nvSpPr>
        <p:spPr>
          <a:xfrm>
            <a:off x="8709936" y="1872533"/>
            <a:ext cx="1415772" cy="461665"/>
          </a:xfrm>
          <a:prstGeom prst="rect">
            <a:avLst/>
          </a:prstGeom>
        </p:spPr>
        <p:txBody>
          <a:bodyPr wrap="none">
            <a:spAutoFit/>
          </a:bodyPr>
          <a:lstStyle/>
          <a:p>
            <a:r>
              <a:rPr kumimoji="1" lang="zh-CN" altLang="en-US" sz="2400" dirty="0">
                <a:solidFill>
                  <a:srgbClr val="00B050"/>
                </a:solidFill>
                <a:latin typeface="宋体" panose="02010600030101010101" pitchFamily="2" charset="-122"/>
              </a:rPr>
              <a:t>洞、奇点</a:t>
            </a:r>
            <a:endParaRPr lang="zh-CN" altLang="en-US" dirty="0">
              <a:solidFill>
                <a:srgbClr val="00B050"/>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55335">
                                            <p:txEl>
                                              <p:pRg st="0" end="0"/>
                                            </p:txEl>
                                          </p:spTgt>
                                        </p:tgtEl>
                                        <p:attrNameLst>
                                          <p:attrName>style.visibility</p:attrName>
                                        </p:attrNameLst>
                                      </p:cBhvr>
                                      <p:to>
                                        <p:strVal val="visible"/>
                                      </p:to>
                                    </p:set>
                                    <p:animEffect transition="in" filter="wipe(left)">
                                      <p:cBhvr>
                                        <p:cTn id="7" dur="500"/>
                                        <p:tgtEl>
                                          <p:spTgt spid="355335">
                                            <p:txEl>
                                              <p:pRg st="0" end="0"/>
                                            </p:txEl>
                                          </p:spTgt>
                                        </p:tgtEl>
                                      </p:cBhvr>
                                    </p:animEffect>
                                  </p:childTnLst>
                                </p:cTn>
                              </p:par>
                            </p:childTnLst>
                          </p:cTn>
                        </p:par>
                        <p:par>
                          <p:cTn id="8" fill="hold" nodeType="afterGroup">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55341">
                                            <p:txEl>
                                              <p:pRg st="0" end="0"/>
                                            </p:txEl>
                                          </p:spTgt>
                                        </p:tgtEl>
                                        <p:attrNameLst>
                                          <p:attrName>style.visibility</p:attrName>
                                        </p:attrNameLst>
                                      </p:cBhvr>
                                      <p:to>
                                        <p:strVal val="visible"/>
                                      </p:to>
                                    </p:set>
                                    <p:animEffect transition="in" filter="wipe(left)">
                                      <p:cBhvr>
                                        <p:cTn id="11" dur="500"/>
                                        <p:tgtEl>
                                          <p:spTgt spid="355341">
                                            <p:txEl>
                                              <p:pRg st="0" end="0"/>
                                            </p:txEl>
                                          </p:spTgt>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8" fill="hold" nodeType="clickEffect">
                                  <p:stCondLst>
                                    <p:cond delay="0"/>
                                  </p:stCondLst>
                                  <p:childTnLst>
                                    <p:set>
                                      <p:cBhvr>
                                        <p:cTn id="15" dur="1" fill="hold">
                                          <p:stCondLst>
                                            <p:cond delay="0"/>
                                          </p:stCondLst>
                                        </p:cTn>
                                        <p:tgtEl>
                                          <p:spTgt spid="355332"/>
                                        </p:tgtEl>
                                        <p:attrNameLst>
                                          <p:attrName>style.visibility</p:attrName>
                                        </p:attrNameLst>
                                      </p:cBhvr>
                                      <p:to>
                                        <p:strVal val="visible"/>
                                      </p:to>
                                    </p:set>
                                    <p:animEffect transition="in" filter="wipe(left)">
                                      <p:cBhvr>
                                        <p:cTn id="16" dur="500"/>
                                        <p:tgtEl>
                                          <p:spTgt spid="355332"/>
                                        </p:tgtEl>
                                      </p:cBhvr>
                                    </p:animEffect>
                                  </p:childTnLst>
                                </p:cTn>
                              </p:par>
                            </p:childTnLst>
                          </p:cTn>
                        </p:par>
                        <p:par>
                          <p:cTn id="17" fill="hold" nodeType="afterGroup">
                            <p:stCondLst>
                              <p:cond delay="500"/>
                            </p:stCondLst>
                            <p:childTnLst>
                              <p:par>
                                <p:cTn id="18" presetID="22" presetClass="entr" presetSubtype="8" fill="hold" grpId="0" nodeType="afterEffect">
                                  <p:stCondLst>
                                    <p:cond delay="0"/>
                                  </p:stCondLst>
                                  <p:childTnLst>
                                    <p:set>
                                      <p:cBhvr>
                                        <p:cTn id="19" dur="1" fill="hold">
                                          <p:stCondLst>
                                            <p:cond delay="0"/>
                                          </p:stCondLst>
                                        </p:cTn>
                                        <p:tgtEl>
                                          <p:spTgt spid="355338">
                                            <p:txEl>
                                              <p:pRg st="0" end="0"/>
                                            </p:txEl>
                                          </p:spTgt>
                                        </p:tgtEl>
                                        <p:attrNameLst>
                                          <p:attrName>style.visibility</p:attrName>
                                        </p:attrNameLst>
                                      </p:cBhvr>
                                      <p:to>
                                        <p:strVal val="visible"/>
                                      </p:to>
                                    </p:set>
                                    <p:animEffect transition="in" filter="wipe(left)">
                                      <p:cBhvr>
                                        <p:cTn id="20" dur="500"/>
                                        <p:tgtEl>
                                          <p:spTgt spid="355338">
                                            <p:txEl>
                                              <p:pRg st="0" end="0"/>
                                            </p:txEl>
                                          </p:spTgt>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22" presetClass="entr" presetSubtype="8" fill="hold" nodeType="clickEffect">
                                  <p:stCondLst>
                                    <p:cond delay="0"/>
                                  </p:stCondLst>
                                  <p:childTnLst>
                                    <p:set>
                                      <p:cBhvr>
                                        <p:cTn id="24" dur="1" fill="hold">
                                          <p:stCondLst>
                                            <p:cond delay="0"/>
                                          </p:stCondLst>
                                        </p:cTn>
                                        <p:tgtEl>
                                          <p:spTgt spid="355330"/>
                                        </p:tgtEl>
                                        <p:attrNameLst>
                                          <p:attrName>style.visibility</p:attrName>
                                        </p:attrNameLst>
                                      </p:cBhvr>
                                      <p:to>
                                        <p:strVal val="visible"/>
                                      </p:to>
                                    </p:set>
                                    <p:animEffect transition="in" filter="wipe(left)">
                                      <p:cBhvr>
                                        <p:cTn id="25" dur="500"/>
                                        <p:tgtEl>
                                          <p:spTgt spid="355330"/>
                                        </p:tgtEl>
                                      </p:cBhvr>
                                    </p:animEffect>
                                  </p:childTnLst>
                                </p:cTn>
                              </p:par>
                            </p:childTnLst>
                          </p:cTn>
                        </p:par>
                        <p:par>
                          <p:cTn id="26" fill="hold" nodeType="afterGroup">
                            <p:stCondLst>
                              <p:cond delay="500"/>
                            </p:stCondLst>
                            <p:childTnLst>
                              <p:par>
                                <p:cTn id="27" presetID="22" presetClass="entr" presetSubtype="8" fill="hold" grpId="0" nodeType="afterEffect">
                                  <p:stCondLst>
                                    <p:cond delay="0"/>
                                  </p:stCondLst>
                                  <p:childTnLst>
                                    <p:set>
                                      <p:cBhvr>
                                        <p:cTn id="28" dur="1" fill="hold">
                                          <p:stCondLst>
                                            <p:cond delay="0"/>
                                          </p:stCondLst>
                                        </p:cTn>
                                        <p:tgtEl>
                                          <p:spTgt spid="355340">
                                            <p:txEl>
                                              <p:pRg st="0" end="0"/>
                                            </p:txEl>
                                          </p:spTgt>
                                        </p:tgtEl>
                                        <p:attrNameLst>
                                          <p:attrName>style.visibility</p:attrName>
                                        </p:attrNameLst>
                                      </p:cBhvr>
                                      <p:to>
                                        <p:strVal val="visible"/>
                                      </p:to>
                                    </p:set>
                                    <p:animEffect transition="in" filter="wipe(left)">
                                      <p:cBhvr>
                                        <p:cTn id="29" dur="500"/>
                                        <p:tgtEl>
                                          <p:spTgt spid="355340">
                                            <p:txEl>
                                              <p:pRg st="0" end="0"/>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3"/>
                                        </p:tgtEl>
                                        <p:attrNameLst>
                                          <p:attrName>style.visibility</p:attrName>
                                        </p:attrNameLst>
                                      </p:cBhvr>
                                      <p:to>
                                        <p:strVal val="visible"/>
                                      </p:to>
                                    </p:set>
                                    <p:animEffect transition="in" filter="fade">
                                      <p:cBhvr>
                                        <p:cTn id="34" dur="500"/>
                                        <p:tgtEl>
                                          <p:spTgt spid="3"/>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22" presetClass="entr" presetSubtype="8" fill="hold" nodeType="clickEffect">
                                  <p:stCondLst>
                                    <p:cond delay="0"/>
                                  </p:stCondLst>
                                  <p:childTnLst>
                                    <p:set>
                                      <p:cBhvr>
                                        <p:cTn id="38" dur="1" fill="hold">
                                          <p:stCondLst>
                                            <p:cond delay="0"/>
                                          </p:stCondLst>
                                        </p:cTn>
                                        <p:tgtEl>
                                          <p:spTgt spid="355331"/>
                                        </p:tgtEl>
                                        <p:attrNameLst>
                                          <p:attrName>style.visibility</p:attrName>
                                        </p:attrNameLst>
                                      </p:cBhvr>
                                      <p:to>
                                        <p:strVal val="visible"/>
                                      </p:to>
                                    </p:set>
                                    <p:animEffect transition="in" filter="wipe(left)">
                                      <p:cBhvr>
                                        <p:cTn id="39" dur="500"/>
                                        <p:tgtEl>
                                          <p:spTgt spid="355331"/>
                                        </p:tgtEl>
                                      </p:cBhvr>
                                    </p:animEffect>
                                  </p:childTnLst>
                                </p:cTn>
                              </p:par>
                            </p:childTnLst>
                          </p:cTn>
                        </p:par>
                      </p:childTnLst>
                    </p:cTn>
                  </p:par>
                  <p:par>
                    <p:cTn id="40" fill="hold" nodeType="clickPar">
                      <p:stCondLst>
                        <p:cond delay="indefinite"/>
                      </p:stCondLst>
                      <p:childTnLst>
                        <p:par>
                          <p:cTn id="41" fill="hold" nodeType="withGroup">
                            <p:stCondLst>
                              <p:cond delay="0"/>
                            </p:stCondLst>
                            <p:childTnLst>
                              <p:par>
                                <p:cTn id="42" presetID="22" presetClass="entr" presetSubtype="8" fill="hold" grpId="0" nodeType="clickEffect">
                                  <p:stCondLst>
                                    <p:cond delay="0"/>
                                  </p:stCondLst>
                                  <p:childTnLst>
                                    <p:set>
                                      <p:cBhvr>
                                        <p:cTn id="43" dur="1" fill="hold">
                                          <p:stCondLst>
                                            <p:cond delay="0"/>
                                          </p:stCondLst>
                                        </p:cTn>
                                        <p:tgtEl>
                                          <p:spTgt spid="355336">
                                            <p:txEl>
                                              <p:pRg st="0" end="0"/>
                                            </p:txEl>
                                          </p:spTgt>
                                        </p:tgtEl>
                                        <p:attrNameLst>
                                          <p:attrName>style.visibility</p:attrName>
                                        </p:attrNameLst>
                                      </p:cBhvr>
                                      <p:to>
                                        <p:strVal val="visible"/>
                                      </p:to>
                                    </p:set>
                                    <p:animEffect transition="in" filter="wipe(left)">
                                      <p:cBhvr>
                                        <p:cTn id="44" dur="500"/>
                                        <p:tgtEl>
                                          <p:spTgt spid="355336">
                                            <p:txEl>
                                              <p:pRg st="0" end="0"/>
                                            </p:txEl>
                                          </p:spTgt>
                                        </p:tgtEl>
                                      </p:cBhvr>
                                    </p:animEffect>
                                  </p:childTnLst>
                                </p:cTn>
                              </p:par>
                            </p:childTnLst>
                          </p:cTn>
                        </p:par>
                        <p:par>
                          <p:cTn id="45" fill="hold" nodeType="afterGroup">
                            <p:stCondLst>
                              <p:cond delay="500"/>
                            </p:stCondLst>
                            <p:childTnLst>
                              <p:par>
                                <p:cTn id="46" presetID="22" presetClass="entr" presetSubtype="8" fill="hold" grpId="0" nodeType="afterEffect">
                                  <p:stCondLst>
                                    <p:cond delay="0"/>
                                  </p:stCondLst>
                                  <p:childTnLst>
                                    <p:set>
                                      <p:cBhvr>
                                        <p:cTn id="47" dur="1" fill="hold">
                                          <p:stCondLst>
                                            <p:cond delay="0"/>
                                          </p:stCondLst>
                                        </p:cTn>
                                        <p:tgtEl>
                                          <p:spTgt spid="355337">
                                            <p:txEl>
                                              <p:pRg st="0" end="0"/>
                                            </p:txEl>
                                          </p:spTgt>
                                        </p:tgtEl>
                                        <p:attrNameLst>
                                          <p:attrName>style.visibility</p:attrName>
                                        </p:attrNameLst>
                                      </p:cBhvr>
                                      <p:to>
                                        <p:strVal val="visible"/>
                                      </p:to>
                                    </p:set>
                                    <p:animEffect transition="in" filter="wipe(left)">
                                      <p:cBhvr>
                                        <p:cTn id="48" dur="500"/>
                                        <p:tgtEl>
                                          <p:spTgt spid="355337">
                                            <p:txEl>
                                              <p:pRg st="0" end="0"/>
                                            </p:txEl>
                                          </p:spTgt>
                                        </p:tgtEl>
                                      </p:cBhvr>
                                    </p:animEffect>
                                  </p:childTnLst>
                                </p:cTn>
                              </p:par>
                            </p:childTnLst>
                          </p:cTn>
                        </p:par>
                      </p:childTnLst>
                    </p:cTn>
                  </p:par>
                  <p:par>
                    <p:cTn id="49" fill="hold" nodeType="clickPar">
                      <p:stCondLst>
                        <p:cond delay="indefinite"/>
                      </p:stCondLst>
                      <p:childTnLst>
                        <p:par>
                          <p:cTn id="50" fill="hold" nodeType="withGroup">
                            <p:stCondLst>
                              <p:cond delay="0"/>
                            </p:stCondLst>
                            <p:childTnLst>
                              <p:par>
                                <p:cTn id="51" presetID="22" presetClass="entr" presetSubtype="8" fill="hold" nodeType="clickEffect">
                                  <p:stCondLst>
                                    <p:cond delay="0"/>
                                  </p:stCondLst>
                                  <p:childTnLst>
                                    <p:set>
                                      <p:cBhvr>
                                        <p:cTn id="52" dur="1" fill="hold">
                                          <p:stCondLst>
                                            <p:cond delay="0"/>
                                          </p:stCondLst>
                                        </p:cTn>
                                        <p:tgtEl>
                                          <p:spTgt spid="355339"/>
                                        </p:tgtEl>
                                        <p:attrNameLst>
                                          <p:attrName>style.visibility</p:attrName>
                                        </p:attrNameLst>
                                      </p:cBhvr>
                                      <p:to>
                                        <p:strVal val="visible"/>
                                      </p:to>
                                    </p:set>
                                    <p:animEffect transition="in" filter="wipe(left)">
                                      <p:cBhvr>
                                        <p:cTn id="53" dur="500"/>
                                        <p:tgtEl>
                                          <p:spTgt spid="3553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5335" grpId="0" build="p" autoUpdateAnimBg="0"/>
      <p:bldP spid="355336" grpId="0" build="p" autoUpdateAnimBg="0"/>
      <p:bldP spid="355337" grpId="0" build="p" autoUpdateAnimBg="0"/>
      <p:bldP spid="355338" grpId="0" build="p" autoUpdateAnimBg="0"/>
      <p:bldP spid="355340" grpId="0" build="p" autoUpdateAnimBg="0"/>
      <p:bldP spid="355341" grpId="0" build="p" autoUpdateAnimBg="0"/>
      <p:bldP spid="3"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56355" name="Text Box 3"/>
              <p:cNvSpPr txBox="1">
                <a:spLocks noChangeArrowheads="1"/>
              </p:cNvSpPr>
              <p:nvPr/>
            </p:nvSpPr>
            <p:spPr bwMode="auto">
              <a:xfrm>
                <a:off x="2011364" y="409290"/>
                <a:ext cx="8686800" cy="886397"/>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lIns="0" tIns="0" rIns="0" bIns="0">
                <a:spAutoFit/>
              </a:bodyPr>
              <a:lstStyle/>
              <a:p>
                <a:pPr>
                  <a:lnSpc>
                    <a:spcPct val="120000"/>
                  </a:lnSpc>
                  <a:buFont typeface="Wingdings" panose="05000000000000000000" pitchFamily="2" charset="2"/>
                  <a:buNone/>
                </a:pPr>
                <a:r>
                  <a:rPr kumimoji="1" lang="zh-CN" altLang="en-US" sz="2400" dirty="0">
                    <a:latin typeface="宋体" panose="02010600030101010101" pitchFamily="2" charset="-122"/>
                  </a:rPr>
                  <a:t>设闭区域</a:t>
                </a:r>
                <a14:m>
                  <m:oMath xmlns:m="http://schemas.openxmlformats.org/officeDocument/2006/math">
                    <m:r>
                      <a:rPr lang="en-US" altLang="zh-CN" sz="2400" i="1">
                        <a:solidFill>
                          <a:prstClr val="black"/>
                        </a:solidFill>
                        <a:latin typeface="Cambria Math" panose="02040503050406030204" pitchFamily="18" charset="0"/>
                      </a:rPr>
                      <m:t>𝐷</m:t>
                    </m:r>
                  </m:oMath>
                </a14:m>
                <a:r>
                  <a:rPr kumimoji="1" lang="zh-CN" altLang="en-US" sz="2400" dirty="0">
                    <a:latin typeface="宋体" panose="02010600030101010101" pitchFamily="2" charset="-122"/>
                  </a:rPr>
                  <a:t>由分段</a:t>
                </a:r>
                <a:r>
                  <a:rPr kumimoji="1" lang="zh-CN" altLang="en-US" sz="2400" dirty="0">
                    <a:solidFill>
                      <a:srgbClr val="FF0000"/>
                    </a:solidFill>
                    <a:latin typeface="宋体" panose="02010600030101010101" pitchFamily="2" charset="-122"/>
                  </a:rPr>
                  <a:t>光滑</a:t>
                </a:r>
                <a:r>
                  <a:rPr kumimoji="1" lang="zh-CN" altLang="en-US" sz="2400" dirty="0">
                    <a:latin typeface="宋体" panose="02010600030101010101" pitchFamily="2" charset="-122"/>
                  </a:rPr>
                  <a:t>的曲线</a:t>
                </a:r>
                <a14:m>
                  <m:oMath xmlns:m="http://schemas.openxmlformats.org/officeDocument/2006/math">
                    <m:r>
                      <m:rPr>
                        <m:brk m:alnAt="23"/>
                      </m:rPr>
                      <a:rPr lang="en-US" altLang="zh-CN" sz="2400" i="1">
                        <a:solidFill>
                          <a:prstClr val="black"/>
                        </a:solidFill>
                        <a:latin typeface="Cambria Math" panose="02040503050406030204" pitchFamily="18" charset="0"/>
                      </a:rPr>
                      <m:t>𝐿</m:t>
                    </m:r>
                  </m:oMath>
                </a14:m>
                <a:r>
                  <a:rPr kumimoji="1" lang="zh-CN" altLang="en-US" sz="2400" dirty="0">
                    <a:latin typeface="宋体" panose="02010600030101010101" pitchFamily="2" charset="-122"/>
                  </a:rPr>
                  <a:t>围成</a:t>
                </a:r>
                <a:r>
                  <a:rPr kumimoji="1" lang="zh-CN" altLang="en-US" sz="2400" dirty="0">
                    <a:latin typeface="宋体" panose="02010600030101010101" pitchFamily="2" charset="-122"/>
                    <a:sym typeface="Symbol" panose="05050102010706020507" pitchFamily="18" charset="2"/>
                  </a:rPr>
                  <a:t> </a:t>
                </a:r>
                <a:r>
                  <a:rPr kumimoji="1" lang="zh-CN" altLang="en-US" sz="2400" dirty="0">
                    <a:latin typeface="宋体" panose="02010600030101010101" pitchFamily="2" charset="-122"/>
                  </a:rPr>
                  <a:t>函数</a:t>
                </a:r>
                <a14:m>
                  <m:oMath xmlns:m="http://schemas.openxmlformats.org/officeDocument/2006/math">
                    <m:r>
                      <a:rPr lang="en-US" altLang="zh-CN" sz="2400" b="0" i="1" smtClean="0">
                        <a:solidFill>
                          <a:prstClr val="black"/>
                        </a:solidFill>
                        <a:latin typeface="Cambria Math" panose="02040503050406030204" pitchFamily="18" charset="0"/>
                      </a:rPr>
                      <m:t>𝑃</m:t>
                    </m:r>
                    <m:d>
                      <m:dPr>
                        <m:ctrlPr>
                          <a:rPr lang="en-US" altLang="zh-CN" sz="2400" b="0" i="1" smtClean="0">
                            <a:solidFill>
                              <a:prstClr val="black"/>
                            </a:solidFill>
                            <a:latin typeface="Cambria Math" panose="02040503050406030204" pitchFamily="18" charset="0"/>
                          </a:rPr>
                        </m:ctrlPr>
                      </m:dPr>
                      <m:e>
                        <m:r>
                          <a:rPr lang="en-US" altLang="zh-CN" sz="2400" b="0" i="1" smtClean="0">
                            <a:solidFill>
                              <a:prstClr val="black"/>
                            </a:solidFill>
                            <a:latin typeface="Cambria Math" panose="02040503050406030204" pitchFamily="18" charset="0"/>
                          </a:rPr>
                          <m:t>𝑥</m:t>
                        </m:r>
                        <m:r>
                          <a:rPr lang="en-US" altLang="zh-CN" sz="2400" b="0" i="1" smtClean="0">
                            <a:solidFill>
                              <a:prstClr val="black"/>
                            </a:solidFill>
                            <a:latin typeface="Cambria Math" panose="02040503050406030204" pitchFamily="18" charset="0"/>
                          </a:rPr>
                          <m:t>,</m:t>
                        </m:r>
                        <m:r>
                          <a:rPr lang="en-US" altLang="zh-CN" sz="2400" b="0" i="1" smtClean="0">
                            <a:solidFill>
                              <a:prstClr val="black"/>
                            </a:solidFill>
                            <a:latin typeface="Cambria Math" panose="02040503050406030204" pitchFamily="18" charset="0"/>
                          </a:rPr>
                          <m:t>𝑦</m:t>
                        </m:r>
                      </m:e>
                    </m:d>
                    <m:r>
                      <a:rPr lang="en-US" altLang="zh-CN" sz="2400" i="1">
                        <a:solidFill>
                          <a:prstClr val="black"/>
                        </a:solidFill>
                        <a:latin typeface="Cambria Math" panose="02040503050406030204" pitchFamily="18" charset="0"/>
                      </a:rPr>
                      <m:t> </m:t>
                    </m:r>
                  </m:oMath>
                </a14:m>
                <a:r>
                  <a:rPr kumimoji="1" lang="zh-CN" altLang="en-US" sz="2400" dirty="0">
                    <a:latin typeface="宋体" panose="02010600030101010101" pitchFamily="2" charset="-122"/>
                  </a:rPr>
                  <a:t>及</a:t>
                </a:r>
                <a14:m>
                  <m:oMath xmlns:m="http://schemas.openxmlformats.org/officeDocument/2006/math">
                    <m:r>
                      <a:rPr lang="en-US" altLang="zh-CN" sz="2400" b="0" i="1" smtClean="0">
                        <a:solidFill>
                          <a:prstClr val="black"/>
                        </a:solidFill>
                        <a:latin typeface="Cambria Math" panose="02040503050406030204" pitchFamily="18" charset="0"/>
                      </a:rPr>
                      <m:t>𝑄</m:t>
                    </m:r>
                    <m:d>
                      <m:dPr>
                        <m:ctrlPr>
                          <a:rPr lang="en-US" altLang="zh-CN" sz="2400" i="1">
                            <a:solidFill>
                              <a:prstClr val="black"/>
                            </a:solidFill>
                            <a:latin typeface="Cambria Math" panose="02040503050406030204" pitchFamily="18" charset="0"/>
                          </a:rPr>
                        </m:ctrlPr>
                      </m:dPr>
                      <m:e>
                        <m:r>
                          <a:rPr lang="en-US" altLang="zh-CN" sz="2400" i="1">
                            <a:solidFill>
                              <a:prstClr val="black"/>
                            </a:solidFill>
                            <a:latin typeface="Cambria Math" panose="02040503050406030204" pitchFamily="18" charset="0"/>
                          </a:rPr>
                          <m:t>𝑥</m:t>
                        </m:r>
                        <m:r>
                          <a:rPr lang="en-US" altLang="zh-CN" sz="2400" i="1">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𝑦</m:t>
                        </m:r>
                      </m:e>
                    </m:d>
                  </m:oMath>
                </a14:m>
                <a:r>
                  <a:rPr kumimoji="1" lang="zh-CN" altLang="en-US" sz="2400" dirty="0">
                    <a:solidFill>
                      <a:srgbClr val="0000FF"/>
                    </a:solidFill>
                    <a:latin typeface="宋体" panose="02010600030101010101" pitchFamily="2" charset="-122"/>
                  </a:rPr>
                  <a:t>在</a:t>
                </a:r>
                <a14:m>
                  <m:oMath xmlns:m="http://schemas.openxmlformats.org/officeDocument/2006/math">
                    <m:r>
                      <a:rPr lang="en-US" altLang="zh-CN" sz="2400" i="1">
                        <a:solidFill>
                          <a:srgbClr val="0000FF"/>
                        </a:solidFill>
                        <a:latin typeface="Cambria Math" panose="02040503050406030204" pitchFamily="18" charset="0"/>
                      </a:rPr>
                      <m:t>𝐷</m:t>
                    </m:r>
                  </m:oMath>
                </a14:m>
                <a:r>
                  <a:rPr kumimoji="1" lang="zh-CN" altLang="en-US" sz="2400" dirty="0">
                    <a:solidFill>
                      <a:srgbClr val="0000FF"/>
                    </a:solidFill>
                    <a:latin typeface="宋体" panose="02010600030101010101" pitchFamily="2" charset="-122"/>
                  </a:rPr>
                  <a:t>上具有一阶连续偏导数</a:t>
                </a:r>
                <a:r>
                  <a:rPr kumimoji="1" lang="zh-CN" altLang="en-US" sz="2400" dirty="0">
                    <a:latin typeface="宋体" panose="02010600030101010101" pitchFamily="2" charset="-122"/>
                    <a:sym typeface="Symbol" panose="05050102010706020507" pitchFamily="18" charset="2"/>
                  </a:rPr>
                  <a:t> </a:t>
                </a:r>
                <a:r>
                  <a:rPr kumimoji="1" lang="zh-CN" altLang="en-US" sz="2400" dirty="0">
                    <a:latin typeface="宋体" panose="02010600030101010101" pitchFamily="2" charset="-122"/>
                  </a:rPr>
                  <a:t>则有 </a:t>
                </a:r>
              </a:p>
            </p:txBody>
          </p:sp>
        </mc:Choice>
        <mc:Fallback xmlns="">
          <p:sp>
            <p:nvSpPr>
              <p:cNvPr id="356355" name="Text Box 3"/>
              <p:cNvSpPr txBox="1">
                <a:spLocks noRot="1" noChangeAspect="1" noMove="1" noResize="1" noEditPoints="1" noAdjustHandles="1" noChangeArrowheads="1" noChangeShapeType="1" noTextEdit="1"/>
              </p:cNvSpPr>
              <p:nvPr/>
            </p:nvSpPr>
            <p:spPr bwMode="auto">
              <a:xfrm>
                <a:off x="2011364" y="409290"/>
                <a:ext cx="8686800" cy="886397"/>
              </a:xfrm>
              <a:prstGeom prst="rect">
                <a:avLst/>
              </a:prstGeom>
              <a:blipFill>
                <a:blip r:embed="rId2"/>
                <a:stretch>
                  <a:fillRect l="-2175" t="-8904" r="-281" b="-15068"/>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56356" name="Text Box 4">
                <a:hlinkClick r:id="rId3" action="ppaction://hlinkpres?slideindex=1&amp;slidetitle=" tooltip="定理证明"/>
              </p:cNvPr>
              <p:cNvSpPr txBox="1">
                <a:spLocks noChangeArrowheads="1"/>
              </p:cNvSpPr>
              <p:nvPr/>
            </p:nvSpPr>
            <p:spPr bwMode="auto">
              <a:xfrm>
                <a:off x="2011364" y="3595402"/>
                <a:ext cx="4162293" cy="443198"/>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none" lIns="0" tIns="0" rIns="0" bIns="0">
                <a:spAutoFit/>
              </a:bodyPr>
              <a:lstStyle/>
              <a:p>
                <a:pPr>
                  <a:lnSpc>
                    <a:spcPct val="120000"/>
                  </a:lnSpc>
                </a:pPr>
                <a:r>
                  <a:rPr kumimoji="1" lang="zh-CN" altLang="en-US" sz="2400" dirty="0">
                    <a:latin typeface="宋体" panose="02010600030101010101" pitchFamily="2" charset="-122"/>
                  </a:rPr>
                  <a:t>其中</a:t>
                </a:r>
                <a14:m>
                  <m:oMath xmlns:m="http://schemas.openxmlformats.org/officeDocument/2006/math">
                    <m:r>
                      <a:rPr lang="en-US" altLang="zh-CN" sz="2400" b="0" i="1" smtClean="0">
                        <a:solidFill>
                          <a:prstClr val="black"/>
                        </a:solidFill>
                        <a:latin typeface="Cambria Math" panose="02040503050406030204" pitchFamily="18" charset="0"/>
                      </a:rPr>
                      <m:t>𝐿</m:t>
                    </m:r>
                  </m:oMath>
                </a14:m>
                <a:r>
                  <a:rPr kumimoji="1" lang="zh-CN" altLang="en-US" sz="2400" dirty="0">
                    <a:latin typeface="宋体" panose="02010600030101010101" pitchFamily="2" charset="-122"/>
                  </a:rPr>
                  <a:t>是</a:t>
                </a:r>
                <a14:m>
                  <m:oMath xmlns:m="http://schemas.openxmlformats.org/officeDocument/2006/math">
                    <m:r>
                      <a:rPr lang="en-US" altLang="zh-CN" sz="2400" i="1">
                        <a:solidFill>
                          <a:prstClr val="black"/>
                        </a:solidFill>
                        <a:latin typeface="Cambria Math" panose="02040503050406030204" pitchFamily="18" charset="0"/>
                      </a:rPr>
                      <m:t>𝐷</m:t>
                    </m:r>
                  </m:oMath>
                </a14:m>
                <a:r>
                  <a:rPr kumimoji="1" lang="zh-CN" altLang="en-US" sz="2400" dirty="0">
                    <a:latin typeface="宋体" panose="02010600030101010101" pitchFamily="2" charset="-122"/>
                  </a:rPr>
                  <a:t>的取</a:t>
                </a:r>
                <a:r>
                  <a:rPr kumimoji="1" lang="zh-CN" altLang="en-US" sz="2400" dirty="0">
                    <a:solidFill>
                      <a:srgbClr val="0000FF"/>
                    </a:solidFill>
                    <a:latin typeface="宋体" panose="02010600030101010101" pitchFamily="2" charset="-122"/>
                  </a:rPr>
                  <a:t>正向</a:t>
                </a:r>
                <a:r>
                  <a:rPr kumimoji="1" lang="zh-CN" altLang="en-US" sz="2400" dirty="0">
                    <a:latin typeface="宋体" panose="02010600030101010101" pitchFamily="2" charset="-122"/>
                  </a:rPr>
                  <a:t>的边界曲线</a:t>
                </a:r>
                <a:r>
                  <a:rPr kumimoji="1" lang="zh-CN" altLang="en-US" sz="2400" dirty="0">
                    <a:latin typeface="宋体" panose="02010600030101010101" pitchFamily="2" charset="-122"/>
                    <a:sym typeface="Symbol" panose="05050102010706020507" pitchFamily="18" charset="2"/>
                  </a:rPr>
                  <a:t></a:t>
                </a:r>
                <a:endParaRPr kumimoji="1" lang="zh-CN" altLang="en-US" sz="2400" dirty="0">
                  <a:latin typeface="宋体" panose="02010600030101010101" pitchFamily="2" charset="-122"/>
                </a:endParaRPr>
              </a:p>
            </p:txBody>
          </p:sp>
        </mc:Choice>
        <mc:Fallback xmlns="">
          <p:sp>
            <p:nvSpPr>
              <p:cNvPr id="356356" name="Text Box 4">
                <a:hlinkClick r:id="rId4" action="ppaction://hlinkpres?slideindex=1&amp;slidetitle=" tooltip="定理证明"/>
              </p:cNvPr>
              <p:cNvSpPr txBox="1">
                <a:spLocks noRot="1" noChangeAspect="1" noMove="1" noResize="1" noEditPoints="1" noAdjustHandles="1" noChangeArrowheads="1" noChangeShapeType="1" noTextEdit="1"/>
              </p:cNvSpPr>
              <p:nvPr/>
            </p:nvSpPr>
            <p:spPr bwMode="auto">
              <a:xfrm>
                <a:off x="2011364" y="3595402"/>
                <a:ext cx="4162293" cy="443198"/>
              </a:xfrm>
              <a:prstGeom prst="rect">
                <a:avLst/>
              </a:prstGeom>
              <a:blipFill>
                <a:blip r:embed="rId5"/>
                <a:stretch>
                  <a:fillRect l="-4539" t="-19178" r="-3514" b="-30137"/>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sp>
        <p:nvSpPr>
          <p:cNvPr id="356357" name="Text Box 5"/>
          <p:cNvSpPr txBox="1">
            <a:spLocks noChangeArrowheads="1"/>
          </p:cNvSpPr>
          <p:nvPr/>
        </p:nvSpPr>
        <p:spPr bwMode="auto">
          <a:xfrm>
            <a:off x="1803400" y="4368800"/>
            <a:ext cx="6172200" cy="17727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lgn="just">
              <a:lnSpc>
                <a:spcPct val="120000"/>
              </a:lnSpc>
            </a:pPr>
            <a:r>
              <a:rPr kumimoji="1" lang="zh-CN" altLang="en-US" sz="2400" dirty="0">
                <a:latin typeface="Times New Roman" panose="02020603050405020304" pitchFamily="18" charset="0"/>
                <a:ea typeface="黑体" panose="02010609060101010101" pitchFamily="49" charset="-122"/>
              </a:rPr>
              <a:t>注</a:t>
            </a:r>
            <a:r>
              <a:rPr kumimoji="1" lang="en-US" altLang="zh-CN" sz="2400" dirty="0">
                <a:latin typeface="Times New Roman" panose="02020603050405020304" pitchFamily="18" charset="0"/>
                <a:ea typeface="黑体" panose="02010609060101010101" pitchFamily="49" charset="-122"/>
              </a:rPr>
              <a:t>: </a:t>
            </a:r>
          </a:p>
          <a:p>
            <a:pPr algn="just">
              <a:lnSpc>
                <a:spcPct val="120000"/>
              </a:lnSpc>
            </a:pPr>
            <a:r>
              <a:rPr kumimoji="1" lang="en-US" altLang="zh-CN" sz="2400" dirty="0">
                <a:latin typeface="Times New Roman" panose="02020603050405020304" pitchFamily="18" charset="0"/>
                <a:ea typeface="黑体" panose="02010609060101010101" pitchFamily="49" charset="-122"/>
              </a:rPr>
              <a:t>        </a:t>
            </a:r>
            <a:r>
              <a:rPr kumimoji="1" lang="zh-CN" altLang="en-US" sz="2400" dirty="0">
                <a:latin typeface="Times New Roman" panose="02020603050405020304" pitchFamily="18" charset="0"/>
                <a:ea typeface="黑体" panose="02010609060101010101" pitchFamily="49" charset="-122"/>
              </a:rPr>
              <a:t>对复连通区域</a:t>
            </a:r>
            <a:r>
              <a:rPr kumimoji="1" lang="en-US" altLang="zh-CN" sz="2400" i="1" dirty="0">
                <a:latin typeface="Times New Roman" panose="02020603050405020304" pitchFamily="18" charset="0"/>
                <a:ea typeface="黑体" panose="02010609060101010101" pitchFamily="49" charset="-122"/>
              </a:rPr>
              <a:t>D</a:t>
            </a:r>
            <a:r>
              <a:rPr kumimoji="1" lang="en-US" altLang="zh-CN" sz="2400" dirty="0">
                <a:latin typeface="Times New Roman" panose="02020603050405020304" pitchFamily="18" charset="0"/>
                <a:ea typeface="黑体" panose="02010609060101010101" pitchFamily="49" charset="-122"/>
                <a:sym typeface="Symbol" panose="05050102010706020507" pitchFamily="18" charset="2"/>
              </a:rPr>
              <a:t> </a:t>
            </a:r>
            <a:r>
              <a:rPr kumimoji="1" lang="zh-CN" altLang="en-US" sz="2400" dirty="0">
                <a:latin typeface="Times New Roman" panose="02020603050405020304" pitchFamily="18" charset="0"/>
                <a:ea typeface="黑体" panose="02010609060101010101" pitchFamily="49" charset="-122"/>
              </a:rPr>
              <a:t>格林公式右端应包</a:t>
            </a:r>
          </a:p>
          <a:p>
            <a:pPr algn="just">
              <a:lnSpc>
                <a:spcPct val="120000"/>
              </a:lnSpc>
            </a:pPr>
            <a:r>
              <a:rPr kumimoji="1" lang="zh-CN" altLang="en-US" sz="2400" dirty="0">
                <a:latin typeface="Times New Roman" panose="02020603050405020304" pitchFamily="18" charset="0"/>
                <a:ea typeface="黑体" panose="02010609060101010101" pitchFamily="49" charset="-122"/>
              </a:rPr>
              <a:t>括沿区域</a:t>
            </a:r>
            <a:r>
              <a:rPr kumimoji="1" lang="en-US" altLang="zh-CN" sz="2400" i="1" dirty="0">
                <a:latin typeface="Times New Roman" panose="02020603050405020304" pitchFamily="18" charset="0"/>
                <a:ea typeface="黑体" panose="02010609060101010101" pitchFamily="49" charset="-122"/>
              </a:rPr>
              <a:t>D</a:t>
            </a:r>
            <a:r>
              <a:rPr kumimoji="1" lang="zh-CN" altLang="en-US" sz="2400" dirty="0">
                <a:latin typeface="Times New Roman" panose="02020603050405020304" pitchFamily="18" charset="0"/>
                <a:ea typeface="黑体" panose="02010609060101010101" pitchFamily="49" charset="-122"/>
              </a:rPr>
              <a:t>的全部边界的曲线积分</a:t>
            </a:r>
            <a:r>
              <a:rPr kumimoji="1" lang="zh-CN" altLang="en-US" sz="2400" dirty="0">
                <a:latin typeface="Times New Roman" panose="02020603050405020304" pitchFamily="18" charset="0"/>
                <a:ea typeface="黑体" panose="02010609060101010101" pitchFamily="49" charset="-122"/>
                <a:sym typeface="Symbol" panose="05050102010706020507" pitchFamily="18" charset="2"/>
              </a:rPr>
              <a:t> </a:t>
            </a:r>
            <a:r>
              <a:rPr kumimoji="1" lang="zh-CN" altLang="en-US" sz="2400" dirty="0">
                <a:latin typeface="Times New Roman" panose="02020603050405020304" pitchFamily="18" charset="0"/>
                <a:ea typeface="黑体" panose="02010609060101010101" pitchFamily="49" charset="-122"/>
              </a:rPr>
              <a:t>且边</a:t>
            </a:r>
          </a:p>
          <a:p>
            <a:pPr algn="just">
              <a:lnSpc>
                <a:spcPct val="120000"/>
              </a:lnSpc>
            </a:pPr>
            <a:r>
              <a:rPr kumimoji="1" lang="zh-CN" altLang="en-US" sz="2400" dirty="0">
                <a:latin typeface="Times New Roman" panose="02020603050405020304" pitchFamily="18" charset="0"/>
                <a:ea typeface="黑体" panose="02010609060101010101" pitchFamily="49" charset="-122"/>
              </a:rPr>
              <a:t>界的方向对区域</a:t>
            </a:r>
            <a:r>
              <a:rPr kumimoji="1" lang="en-US" altLang="zh-CN" sz="2400" i="1" dirty="0">
                <a:latin typeface="Times New Roman" panose="02020603050405020304" pitchFamily="18" charset="0"/>
                <a:ea typeface="黑体" panose="02010609060101010101" pitchFamily="49" charset="-122"/>
              </a:rPr>
              <a:t>D</a:t>
            </a:r>
            <a:r>
              <a:rPr kumimoji="1" lang="zh-CN" altLang="en-US" sz="2400" dirty="0">
                <a:latin typeface="Times New Roman" panose="02020603050405020304" pitchFamily="18" charset="0"/>
                <a:ea typeface="黑体" panose="02010609060101010101" pitchFamily="49" charset="-122"/>
              </a:rPr>
              <a:t>来说都是正向</a:t>
            </a:r>
            <a:r>
              <a:rPr kumimoji="1" lang="zh-CN" altLang="en-US" sz="2400" dirty="0">
                <a:latin typeface="Times New Roman" panose="02020603050405020304" pitchFamily="18" charset="0"/>
                <a:ea typeface="黑体" panose="02010609060101010101" pitchFamily="49" charset="-122"/>
                <a:sym typeface="Symbol" panose="05050102010706020507" pitchFamily="18" charset="2"/>
              </a:rPr>
              <a:t></a:t>
            </a:r>
            <a:r>
              <a:rPr kumimoji="1" lang="zh-CN" altLang="en-US" sz="2400" dirty="0">
                <a:latin typeface="Times New Roman" panose="02020603050405020304" pitchFamily="18" charset="0"/>
                <a:ea typeface="黑体" panose="02010609060101010101" pitchFamily="49" charset="-122"/>
              </a:rPr>
              <a:t> </a:t>
            </a:r>
          </a:p>
        </p:txBody>
      </p:sp>
      <p:pic>
        <p:nvPicPr>
          <p:cNvPr id="356358" name="Picture 6" descr="T10-8-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29600" y="4038600"/>
            <a:ext cx="2286000" cy="2400300"/>
          </a:xfrm>
          <a:prstGeom prst="rect">
            <a:avLst/>
          </a:prstGeom>
          <a:noFill/>
          <a:extLst>
            <a:ext uri="{909E8E84-426E-40DD-AFC4-6F175D3DCCD1}">
              <a14:hiddenFill xmlns:a14="http://schemas.microsoft.com/office/drawing/2010/main">
                <a:solidFill>
                  <a:srgbClr val="FFFFFF"/>
                </a:solidFill>
              </a14:hiddenFill>
            </a:ext>
          </a:extLst>
        </p:spPr>
      </p:pic>
      <p:sp>
        <p:nvSpPr>
          <p:cNvPr id="2" name="日期占位符 1"/>
          <p:cNvSpPr>
            <a:spLocks noGrp="1"/>
          </p:cNvSpPr>
          <p:nvPr>
            <p:ph type="dt" sz="half" idx="10"/>
          </p:nvPr>
        </p:nvSpPr>
        <p:spPr/>
        <p:txBody>
          <a:bodyPr/>
          <a:lstStyle/>
          <a:p>
            <a:fld id="{1BCF61F6-6548-4A42-A2AB-0643089FAC14}" type="datetime11">
              <a:rPr lang="zh-CN" altLang="en-US" smtClean="0"/>
              <a:t>08:53:16</a:t>
            </a:fld>
            <a:endParaRPr lang="en-US" altLang="zh-CN"/>
          </a:p>
        </p:txBody>
      </p:sp>
      <p:sp>
        <p:nvSpPr>
          <p:cNvPr id="3" name="矩形 2"/>
          <p:cNvSpPr/>
          <p:nvPr/>
        </p:nvSpPr>
        <p:spPr>
          <a:xfrm>
            <a:off x="1097405" y="365125"/>
            <a:ext cx="1034257" cy="461665"/>
          </a:xfrm>
          <a:prstGeom prst="rect">
            <a:avLst/>
          </a:prstGeom>
        </p:spPr>
        <p:txBody>
          <a:bodyPr wrap="none">
            <a:spAutoFit/>
          </a:bodyPr>
          <a:lstStyle/>
          <a:p>
            <a:r>
              <a:rPr kumimoji="1" lang="zh-CN" altLang="en-US" sz="2400" b="1" dirty="0">
                <a:solidFill>
                  <a:srgbClr val="ED7D31"/>
                </a:solidFill>
                <a:latin typeface="Times New Roman" panose="02020603050405020304" pitchFamily="18" charset="0"/>
                <a:ea typeface="黑体" panose="02010609060101010101" pitchFamily="49" charset="-122"/>
              </a:rPr>
              <a:t>定理</a:t>
            </a:r>
            <a:r>
              <a:rPr kumimoji="1" lang="en-US" altLang="zh-CN" sz="2400" b="1" dirty="0">
                <a:solidFill>
                  <a:srgbClr val="ED7D31"/>
                </a:solidFill>
                <a:latin typeface="Times New Roman" panose="02020603050405020304" pitchFamily="18" charset="0"/>
                <a:ea typeface="黑体" panose="02010609060101010101" pitchFamily="49" charset="-122"/>
              </a:rPr>
              <a:t>1</a:t>
            </a:r>
            <a:r>
              <a:rPr kumimoji="1" lang="zh-CN" altLang="en-US" sz="2400" dirty="0">
                <a:solidFill>
                  <a:prstClr val="black"/>
                </a:solidFill>
                <a:latin typeface="Times New Roman" panose="02020603050405020304" pitchFamily="18" charset="0"/>
                <a:ea typeface="黑体" panose="02010609060101010101" pitchFamily="49" charset="-122"/>
              </a:rPr>
              <a:t> </a:t>
            </a:r>
            <a:endParaRPr lang="zh-CN" altLang="en-US" dirty="0"/>
          </a:p>
        </p:txBody>
      </p:sp>
      <mc:AlternateContent xmlns:mc="http://schemas.openxmlformats.org/markup-compatibility/2006" xmlns:a14="http://schemas.microsoft.com/office/drawing/2010/main">
        <mc:Choice Requires="a14">
          <p:sp>
            <p:nvSpPr>
              <p:cNvPr id="4" name="矩形 3"/>
              <p:cNvSpPr/>
              <p:nvPr/>
            </p:nvSpPr>
            <p:spPr>
              <a:xfrm>
                <a:off x="2011364" y="1203301"/>
                <a:ext cx="7599645" cy="695575"/>
              </a:xfrm>
              <a:prstGeom prst="rect">
                <a:avLst/>
              </a:prstGeom>
            </p:spPr>
            <p:txBody>
              <a:bodyPr wrap="none">
                <a:spAutoFit/>
              </a:bodyPr>
              <a:lstStyle/>
              <a:p>
                <a14:m>
                  <m:oMath xmlns:m="http://schemas.openxmlformats.org/officeDocument/2006/math">
                    <m:nary>
                      <m:naryPr>
                        <m:chr m:val="∮"/>
                        <m:limLoc m:val="subSup"/>
                        <m:grow m:val="on"/>
                        <m:supHide m:val="on"/>
                        <m:ctrlPr>
                          <a:rPr lang="zh-CN" altLang="en-US" sz="2400" i="1" smtClean="0">
                            <a:solidFill>
                              <a:srgbClr val="FF0000"/>
                            </a:solidFill>
                            <a:latin typeface="Cambria Math" panose="02040503050406030204" pitchFamily="18" charset="0"/>
                          </a:rPr>
                        </m:ctrlPr>
                      </m:naryPr>
                      <m:sub>
                        <m:r>
                          <a:rPr lang="zh-CN" altLang="en-US" sz="2400" i="1">
                            <a:solidFill>
                              <a:srgbClr val="FF0000"/>
                            </a:solidFill>
                            <a:latin typeface="Cambria Math" panose="02040503050406030204" pitchFamily="18" charset="0"/>
                          </a:rPr>
                          <m:t>𝐿</m:t>
                        </m:r>
                      </m:sub>
                      <m:sup/>
                      <m:e>
                        <m:r>
                          <a:rPr lang="zh-CN" altLang="en-US" sz="2400" i="1">
                            <a:solidFill>
                              <a:srgbClr val="FF0000"/>
                            </a:solidFill>
                            <a:latin typeface="Cambria Math" panose="02040503050406030204" pitchFamily="18" charset="0"/>
                          </a:rPr>
                          <m:t> </m:t>
                        </m:r>
                        <m:r>
                          <a:rPr lang="en-US" altLang="zh-CN" sz="2400" b="0" i="1" smtClean="0">
                            <a:solidFill>
                              <a:srgbClr val="FF0000"/>
                            </a:solidFill>
                            <a:latin typeface="Cambria Math" panose="02040503050406030204" pitchFamily="18" charset="0"/>
                          </a:rPr>
                          <m:t>𝑃</m:t>
                        </m:r>
                        <m:d>
                          <m:dPr>
                            <m:ctrlPr>
                              <a:rPr lang="en-US" altLang="zh-CN" sz="2400" b="0" i="1" smtClean="0">
                                <a:solidFill>
                                  <a:srgbClr val="FF0000"/>
                                </a:solidFill>
                                <a:latin typeface="Cambria Math" panose="02040503050406030204" pitchFamily="18" charset="0"/>
                              </a:rPr>
                            </m:ctrlPr>
                          </m:dPr>
                          <m:e>
                            <m:r>
                              <a:rPr lang="zh-CN" altLang="en-US" sz="2400" i="1">
                                <a:solidFill>
                                  <a:srgbClr val="FF0000"/>
                                </a:solidFill>
                                <a:latin typeface="Cambria Math" panose="02040503050406030204" pitchFamily="18" charset="0"/>
                              </a:rPr>
                              <m:t>𝑥</m:t>
                            </m:r>
                            <m:r>
                              <a:rPr lang="en-US" altLang="zh-CN" sz="2400" b="0" i="0" smtClean="0">
                                <a:solidFill>
                                  <a:srgbClr val="FF0000"/>
                                </a:solidFill>
                                <a:latin typeface="Cambria Math" panose="02040503050406030204" pitchFamily="18" charset="0"/>
                              </a:rPr>
                              <m:t>,</m:t>
                            </m:r>
                            <m:r>
                              <a:rPr lang="zh-CN" altLang="en-US" sz="2400" i="1">
                                <a:solidFill>
                                  <a:srgbClr val="FF0000"/>
                                </a:solidFill>
                                <a:latin typeface="Cambria Math" panose="02040503050406030204" pitchFamily="18" charset="0"/>
                              </a:rPr>
                              <m:t>𝑦</m:t>
                            </m:r>
                          </m:e>
                        </m:d>
                        <m:r>
                          <m:rPr>
                            <m:sty m:val="p"/>
                          </m:rPr>
                          <a:rPr lang="en-US" altLang="zh-CN" sz="2400" b="0" i="0" smtClean="0">
                            <a:solidFill>
                              <a:srgbClr val="FF0000"/>
                            </a:solidFill>
                            <a:latin typeface="Cambria Math" panose="02040503050406030204" pitchFamily="18" charset="0"/>
                          </a:rPr>
                          <m:t>d</m:t>
                        </m:r>
                        <m:r>
                          <a:rPr lang="en-US" altLang="zh-CN" sz="2400" b="0" i="1" smtClean="0">
                            <a:solidFill>
                              <a:srgbClr val="FF0000"/>
                            </a:solidFill>
                            <a:latin typeface="Cambria Math" panose="02040503050406030204" pitchFamily="18" charset="0"/>
                          </a:rPr>
                          <m:t>𝑥</m:t>
                        </m:r>
                        <m:r>
                          <a:rPr lang="en-US" altLang="zh-CN" sz="2400" b="0" i="0" smtClean="0">
                            <a:solidFill>
                              <a:srgbClr val="FF0000"/>
                            </a:solidFill>
                            <a:latin typeface="Cambria Math" panose="02040503050406030204" pitchFamily="18" charset="0"/>
                          </a:rPr>
                          <m:t>+</m:t>
                        </m:r>
                        <m:r>
                          <a:rPr lang="en-US" altLang="zh-CN" sz="2400" b="0" i="1" smtClean="0">
                            <a:solidFill>
                              <a:srgbClr val="FF0000"/>
                            </a:solidFill>
                            <a:latin typeface="Cambria Math" panose="02040503050406030204" pitchFamily="18" charset="0"/>
                          </a:rPr>
                          <m:t>𝑄</m:t>
                        </m:r>
                        <m:d>
                          <m:dPr>
                            <m:ctrlPr>
                              <a:rPr lang="en-US" altLang="zh-CN" sz="2400" i="1">
                                <a:solidFill>
                                  <a:srgbClr val="FF0000"/>
                                </a:solidFill>
                                <a:latin typeface="Cambria Math" panose="02040503050406030204" pitchFamily="18" charset="0"/>
                              </a:rPr>
                            </m:ctrlPr>
                          </m:dPr>
                          <m:e>
                            <m:r>
                              <a:rPr lang="zh-CN" altLang="en-US" sz="2400" i="1">
                                <a:solidFill>
                                  <a:srgbClr val="FF0000"/>
                                </a:solidFill>
                                <a:latin typeface="Cambria Math" panose="02040503050406030204" pitchFamily="18" charset="0"/>
                              </a:rPr>
                              <m:t>𝑥</m:t>
                            </m:r>
                            <m:r>
                              <a:rPr lang="en-US" altLang="zh-CN" sz="2400">
                                <a:solidFill>
                                  <a:srgbClr val="FF0000"/>
                                </a:solidFill>
                                <a:latin typeface="Cambria Math" panose="02040503050406030204" pitchFamily="18" charset="0"/>
                              </a:rPr>
                              <m:t>,</m:t>
                            </m:r>
                            <m:r>
                              <a:rPr lang="zh-CN" altLang="en-US" sz="2400" i="1">
                                <a:solidFill>
                                  <a:srgbClr val="FF0000"/>
                                </a:solidFill>
                                <a:latin typeface="Cambria Math" panose="02040503050406030204" pitchFamily="18" charset="0"/>
                              </a:rPr>
                              <m:t>𝑦</m:t>
                            </m:r>
                          </m:e>
                        </m:d>
                        <m:r>
                          <m:rPr>
                            <m:nor/>
                          </m:rPr>
                          <a:rPr lang="zh-CN" altLang="en-US" sz="2400" i="1">
                            <a:solidFill>
                              <a:srgbClr val="FF0000"/>
                            </a:solidFill>
                            <a:latin typeface="Cambria Math" panose="02040503050406030204" pitchFamily="18" charset="0"/>
                          </a:rPr>
                          <m:t> </m:t>
                        </m:r>
                        <m:r>
                          <m:rPr>
                            <m:sty m:val="p"/>
                          </m:rPr>
                          <a:rPr lang="en-US" altLang="zh-CN" sz="2400" b="0" i="0" smtClean="0">
                            <a:solidFill>
                              <a:srgbClr val="FF0000"/>
                            </a:solidFill>
                            <a:latin typeface="Cambria Math" panose="02040503050406030204" pitchFamily="18" charset="0"/>
                          </a:rPr>
                          <m:t>d</m:t>
                        </m:r>
                        <m:r>
                          <m:rPr>
                            <m:nor/>
                          </m:rPr>
                          <a:rPr lang="zh-CN" altLang="en-US" sz="2400" i="1">
                            <a:solidFill>
                              <a:srgbClr val="FF0000"/>
                            </a:solidFill>
                            <a:latin typeface="Cambria Math" panose="02040503050406030204" pitchFamily="18" charset="0"/>
                          </a:rPr>
                          <m:t> </m:t>
                        </m:r>
                        <m:r>
                          <a:rPr lang="en-US" altLang="zh-CN" sz="2400" b="0" i="1" smtClean="0">
                            <a:solidFill>
                              <a:srgbClr val="FF0000"/>
                            </a:solidFill>
                            <a:latin typeface="Cambria Math" panose="02040503050406030204" pitchFamily="18" charset="0"/>
                          </a:rPr>
                          <m:t>𝑦</m:t>
                        </m:r>
                      </m:e>
                    </m:nary>
                    <m:r>
                      <a:rPr lang="en-US" altLang="zh-CN" sz="2400" b="0" i="1" smtClean="0">
                        <a:solidFill>
                          <a:prstClr val="black"/>
                        </a:solidFill>
                        <a:latin typeface="Cambria Math" panose="02040503050406030204" pitchFamily="18" charset="0"/>
                      </a:rPr>
                      <m:t>=</m:t>
                    </m:r>
                    <m:nary>
                      <m:naryPr>
                        <m:chr m:val="∬"/>
                        <m:ctrlPr>
                          <a:rPr lang="en-US" altLang="zh-CN" sz="2400" i="1">
                            <a:solidFill>
                              <a:srgbClr val="FF0000"/>
                            </a:solidFill>
                            <a:latin typeface="Cambria Math" panose="02040503050406030204" pitchFamily="18" charset="0"/>
                          </a:rPr>
                        </m:ctrlPr>
                      </m:naryPr>
                      <m:sub>
                        <m:r>
                          <m:rPr>
                            <m:brk m:alnAt="23"/>
                          </m:rPr>
                          <a:rPr lang="en-US" altLang="zh-CN" sz="2400" i="1">
                            <a:solidFill>
                              <a:srgbClr val="FF0000"/>
                            </a:solidFill>
                            <a:latin typeface="Cambria Math" panose="02040503050406030204" pitchFamily="18" charset="0"/>
                          </a:rPr>
                          <m:t>𝐷</m:t>
                        </m:r>
                      </m:sub>
                      <m:sup/>
                      <m:e>
                        <m:d>
                          <m:dPr>
                            <m:ctrlPr>
                              <a:rPr lang="en-US" altLang="zh-CN" sz="2400" i="1">
                                <a:solidFill>
                                  <a:srgbClr val="FF0000"/>
                                </a:solidFill>
                                <a:latin typeface="Cambria Math" panose="02040503050406030204" pitchFamily="18" charset="0"/>
                              </a:rPr>
                            </m:ctrlPr>
                          </m:dPr>
                          <m:e>
                            <m:f>
                              <m:fPr>
                                <m:ctrlPr>
                                  <a:rPr lang="en-US" altLang="zh-CN" sz="2400" i="1">
                                    <a:solidFill>
                                      <a:srgbClr val="FF0000"/>
                                    </a:solidFill>
                                    <a:latin typeface="Cambria Math" panose="02040503050406030204" pitchFamily="18" charset="0"/>
                                  </a:rPr>
                                </m:ctrlPr>
                              </m:fPr>
                              <m:num>
                                <m:r>
                                  <a:rPr lang="en-US" altLang="zh-CN" sz="2400" i="1">
                                    <a:solidFill>
                                      <a:srgbClr val="FF0000"/>
                                    </a:solidFill>
                                    <a:latin typeface="Cambria Math" panose="02040503050406030204" pitchFamily="18" charset="0"/>
                                  </a:rPr>
                                  <m:t>𝜕</m:t>
                                </m:r>
                                <m:r>
                                  <a:rPr lang="en-US" altLang="zh-CN" sz="2400" i="1">
                                    <a:solidFill>
                                      <a:srgbClr val="FF0000"/>
                                    </a:solidFill>
                                    <a:latin typeface="Cambria Math" panose="02040503050406030204" pitchFamily="18" charset="0"/>
                                  </a:rPr>
                                  <m:t>𝑄</m:t>
                                </m:r>
                                <m:d>
                                  <m:dPr>
                                    <m:ctrlPr>
                                      <a:rPr lang="en-US" altLang="zh-CN" sz="2400" i="1">
                                        <a:solidFill>
                                          <a:srgbClr val="FF0000"/>
                                        </a:solidFill>
                                        <a:latin typeface="Cambria Math" panose="02040503050406030204" pitchFamily="18" charset="0"/>
                                      </a:rPr>
                                    </m:ctrlPr>
                                  </m:dPr>
                                  <m:e>
                                    <m:r>
                                      <a:rPr lang="en-US" altLang="zh-CN" sz="2400" i="1">
                                        <a:solidFill>
                                          <a:srgbClr val="FF0000"/>
                                        </a:solidFill>
                                        <a:latin typeface="Cambria Math" panose="02040503050406030204" pitchFamily="18" charset="0"/>
                                      </a:rPr>
                                      <m:t>𝑥</m:t>
                                    </m:r>
                                    <m:r>
                                      <a:rPr lang="en-US" altLang="zh-CN" sz="2400" i="1">
                                        <a:solidFill>
                                          <a:srgbClr val="FF0000"/>
                                        </a:solidFill>
                                        <a:latin typeface="Cambria Math" panose="02040503050406030204" pitchFamily="18" charset="0"/>
                                      </a:rPr>
                                      <m:t>,</m:t>
                                    </m:r>
                                    <m:r>
                                      <a:rPr lang="en-US" altLang="zh-CN" sz="2400" i="1">
                                        <a:solidFill>
                                          <a:srgbClr val="FF0000"/>
                                        </a:solidFill>
                                        <a:latin typeface="Cambria Math" panose="02040503050406030204" pitchFamily="18" charset="0"/>
                                      </a:rPr>
                                      <m:t>𝑦</m:t>
                                    </m:r>
                                  </m:e>
                                </m:d>
                              </m:num>
                              <m:den>
                                <m:r>
                                  <a:rPr lang="en-US" altLang="zh-CN" sz="2400" i="1">
                                    <a:solidFill>
                                      <a:srgbClr val="FF0000"/>
                                    </a:solidFill>
                                    <a:latin typeface="Cambria Math" panose="02040503050406030204" pitchFamily="18" charset="0"/>
                                  </a:rPr>
                                  <m:t>𝜕</m:t>
                                </m:r>
                                <m:r>
                                  <a:rPr lang="en-US" altLang="zh-CN" sz="2400" i="1">
                                    <a:solidFill>
                                      <a:srgbClr val="FF0000"/>
                                    </a:solidFill>
                                    <a:latin typeface="Cambria Math" panose="02040503050406030204" pitchFamily="18" charset="0"/>
                                  </a:rPr>
                                  <m:t>𝑥</m:t>
                                </m:r>
                              </m:den>
                            </m:f>
                            <m:r>
                              <a:rPr lang="en-US" altLang="zh-CN" sz="2400" i="1">
                                <a:solidFill>
                                  <a:srgbClr val="FF0000"/>
                                </a:solidFill>
                                <a:latin typeface="Cambria Math" panose="02040503050406030204" pitchFamily="18" charset="0"/>
                              </a:rPr>
                              <m:t>−</m:t>
                            </m:r>
                            <m:f>
                              <m:fPr>
                                <m:ctrlPr>
                                  <a:rPr lang="en-US" altLang="zh-CN" sz="2400" i="1">
                                    <a:solidFill>
                                      <a:srgbClr val="FF0000"/>
                                    </a:solidFill>
                                    <a:latin typeface="Cambria Math" panose="02040503050406030204" pitchFamily="18" charset="0"/>
                                  </a:rPr>
                                </m:ctrlPr>
                              </m:fPr>
                              <m:num>
                                <m:r>
                                  <a:rPr lang="en-US" altLang="zh-CN" sz="2400" i="1">
                                    <a:solidFill>
                                      <a:srgbClr val="FF0000"/>
                                    </a:solidFill>
                                    <a:latin typeface="Cambria Math" panose="02040503050406030204" pitchFamily="18" charset="0"/>
                                  </a:rPr>
                                  <m:t>𝜕</m:t>
                                </m:r>
                                <m:r>
                                  <a:rPr lang="en-US" altLang="zh-CN" sz="2400" i="1">
                                    <a:solidFill>
                                      <a:srgbClr val="FF0000"/>
                                    </a:solidFill>
                                    <a:latin typeface="Cambria Math" panose="02040503050406030204" pitchFamily="18" charset="0"/>
                                  </a:rPr>
                                  <m:t>𝑃</m:t>
                                </m:r>
                                <m:d>
                                  <m:dPr>
                                    <m:ctrlPr>
                                      <a:rPr lang="en-US" altLang="zh-CN" sz="2400" i="1">
                                        <a:solidFill>
                                          <a:srgbClr val="FF0000"/>
                                        </a:solidFill>
                                        <a:latin typeface="Cambria Math" panose="02040503050406030204" pitchFamily="18" charset="0"/>
                                      </a:rPr>
                                    </m:ctrlPr>
                                  </m:dPr>
                                  <m:e>
                                    <m:r>
                                      <a:rPr lang="en-US" altLang="zh-CN" sz="2400" i="1">
                                        <a:solidFill>
                                          <a:srgbClr val="FF0000"/>
                                        </a:solidFill>
                                        <a:latin typeface="Cambria Math" panose="02040503050406030204" pitchFamily="18" charset="0"/>
                                      </a:rPr>
                                      <m:t>𝑥</m:t>
                                    </m:r>
                                    <m:r>
                                      <a:rPr lang="en-US" altLang="zh-CN" sz="2400" i="1">
                                        <a:solidFill>
                                          <a:srgbClr val="FF0000"/>
                                        </a:solidFill>
                                        <a:latin typeface="Cambria Math" panose="02040503050406030204" pitchFamily="18" charset="0"/>
                                      </a:rPr>
                                      <m:t>,</m:t>
                                    </m:r>
                                    <m:r>
                                      <a:rPr lang="en-US" altLang="zh-CN" sz="2400" i="1">
                                        <a:solidFill>
                                          <a:srgbClr val="FF0000"/>
                                        </a:solidFill>
                                        <a:latin typeface="Cambria Math" panose="02040503050406030204" pitchFamily="18" charset="0"/>
                                      </a:rPr>
                                      <m:t>𝑦</m:t>
                                    </m:r>
                                  </m:e>
                                </m:d>
                              </m:num>
                              <m:den>
                                <m:r>
                                  <a:rPr lang="en-US" altLang="zh-CN" sz="2400" i="1">
                                    <a:solidFill>
                                      <a:srgbClr val="FF0000"/>
                                    </a:solidFill>
                                    <a:latin typeface="Cambria Math" panose="02040503050406030204" pitchFamily="18" charset="0"/>
                                  </a:rPr>
                                  <m:t>𝜕</m:t>
                                </m:r>
                                <m:r>
                                  <a:rPr lang="en-US" altLang="zh-CN" sz="2400" i="1">
                                    <a:solidFill>
                                      <a:srgbClr val="FF0000"/>
                                    </a:solidFill>
                                    <a:latin typeface="Cambria Math" panose="02040503050406030204" pitchFamily="18" charset="0"/>
                                  </a:rPr>
                                  <m:t>𝑦</m:t>
                                </m:r>
                              </m:den>
                            </m:f>
                          </m:e>
                        </m:d>
                        <m:r>
                          <m:rPr>
                            <m:sty m:val="p"/>
                          </m:rPr>
                          <a:rPr lang="en-US" altLang="zh-CN" sz="2400">
                            <a:solidFill>
                              <a:srgbClr val="FF0000"/>
                            </a:solidFill>
                            <a:latin typeface="Cambria Math" panose="02040503050406030204" pitchFamily="18" charset="0"/>
                          </a:rPr>
                          <m:t>d</m:t>
                        </m:r>
                        <m:r>
                          <a:rPr lang="en-US" altLang="zh-CN" sz="2400" i="1">
                            <a:solidFill>
                              <a:srgbClr val="FF0000"/>
                            </a:solidFill>
                            <a:latin typeface="Cambria Math" panose="02040503050406030204" pitchFamily="18" charset="0"/>
                          </a:rPr>
                          <m:t>𝑥</m:t>
                        </m:r>
                        <m:r>
                          <m:rPr>
                            <m:sty m:val="p"/>
                          </m:rPr>
                          <a:rPr lang="en-US" altLang="zh-CN" sz="2400">
                            <a:solidFill>
                              <a:srgbClr val="FF0000"/>
                            </a:solidFill>
                            <a:latin typeface="Cambria Math" panose="02040503050406030204" pitchFamily="18" charset="0"/>
                          </a:rPr>
                          <m:t>d</m:t>
                        </m:r>
                        <m:r>
                          <a:rPr lang="en-US" altLang="zh-CN" sz="2400" i="1">
                            <a:solidFill>
                              <a:srgbClr val="FF0000"/>
                            </a:solidFill>
                            <a:latin typeface="Cambria Math" panose="02040503050406030204" pitchFamily="18" charset="0"/>
                          </a:rPr>
                          <m:t>𝑦</m:t>
                        </m:r>
                      </m:e>
                    </m:nary>
                  </m:oMath>
                </a14:m>
                <a:r>
                  <a:rPr lang="zh-CN" altLang="en-US" sz="2400" dirty="0"/>
                  <a:t> </a:t>
                </a:r>
              </a:p>
            </p:txBody>
          </p:sp>
        </mc:Choice>
        <mc:Fallback xmlns="">
          <p:sp>
            <p:nvSpPr>
              <p:cNvPr id="4" name="矩形 3"/>
              <p:cNvSpPr>
                <a:spLocks noRot="1" noChangeAspect="1" noMove="1" noResize="1" noEditPoints="1" noAdjustHandles="1" noChangeArrowheads="1" noChangeShapeType="1" noTextEdit="1"/>
              </p:cNvSpPr>
              <p:nvPr/>
            </p:nvSpPr>
            <p:spPr>
              <a:xfrm>
                <a:off x="2011364" y="1203301"/>
                <a:ext cx="7599645" cy="695575"/>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p:cNvSpPr/>
              <p:nvPr/>
            </p:nvSpPr>
            <p:spPr>
              <a:xfrm>
                <a:off x="2011364" y="1756244"/>
                <a:ext cx="9519529" cy="1644104"/>
              </a:xfrm>
              <a:prstGeom prst="rect">
                <a:avLst/>
              </a:prstGeom>
            </p:spPr>
            <p:txBody>
              <a:bodyPr wrap="none">
                <a:spAutoFit/>
              </a:bodyPr>
              <a:lstStyle/>
              <a:p>
                <a14:m>
                  <m:oMath xmlns:m="http://schemas.openxmlformats.org/officeDocument/2006/math">
                    <m:r>
                      <a:rPr lang="en-US" altLang="zh-CN" sz="2400" i="1" smtClean="0">
                        <a:solidFill>
                          <a:prstClr val="black"/>
                        </a:solidFill>
                        <a:latin typeface="Cambria Math" panose="02040503050406030204" pitchFamily="18" charset="0"/>
                      </a:rPr>
                      <m:t>=</m:t>
                    </m:r>
                    <m:nary>
                      <m:naryPr>
                        <m:chr m:val="∮"/>
                        <m:limLoc m:val="subSup"/>
                        <m:grow m:val="on"/>
                        <m:supHide m:val="on"/>
                        <m:ctrlPr>
                          <a:rPr lang="zh-CN" altLang="en-US" sz="2400" i="1">
                            <a:solidFill>
                              <a:prstClr val="black"/>
                            </a:solidFill>
                            <a:latin typeface="Cambria Math" panose="02040503050406030204" pitchFamily="18" charset="0"/>
                          </a:rPr>
                        </m:ctrlPr>
                      </m:naryPr>
                      <m:sub>
                        <m:r>
                          <a:rPr lang="zh-CN" altLang="en-US" sz="2400" i="1">
                            <a:solidFill>
                              <a:srgbClr val="FF0000"/>
                            </a:solidFill>
                            <a:latin typeface="Cambria Math" panose="02040503050406030204" pitchFamily="18" charset="0"/>
                          </a:rPr>
                          <m:t>𝐿</m:t>
                        </m:r>
                      </m:sub>
                      <m:sup/>
                      <m:e>
                        <m:r>
                          <a:rPr lang="zh-CN" altLang="en-US" sz="2400" i="1">
                            <a:solidFill>
                              <a:prstClr val="black"/>
                            </a:solidFill>
                            <a:latin typeface="Cambria Math" panose="02040503050406030204" pitchFamily="18" charset="0"/>
                          </a:rPr>
                          <m:t> </m:t>
                        </m:r>
                        <m:d>
                          <m:dPr>
                            <m:ctrlPr>
                              <a:rPr lang="en-US" altLang="zh-CN" sz="2400" i="1">
                                <a:solidFill>
                                  <a:prstClr val="black"/>
                                </a:solidFill>
                                <a:latin typeface="Cambria Math" panose="02040503050406030204" pitchFamily="18" charset="0"/>
                              </a:rPr>
                            </m:ctrlPr>
                          </m:dPr>
                          <m:e>
                            <m:r>
                              <a:rPr lang="en-US" altLang="zh-CN" sz="2400" i="1">
                                <a:solidFill>
                                  <a:prstClr val="black"/>
                                </a:solidFill>
                                <a:latin typeface="Cambria Math" panose="02040503050406030204" pitchFamily="18" charset="0"/>
                              </a:rPr>
                              <m:t>𝑃</m:t>
                            </m:r>
                            <m:d>
                              <m:dPr>
                                <m:ctrlPr>
                                  <a:rPr lang="en-US" altLang="zh-CN" sz="2400" i="1">
                                    <a:solidFill>
                                      <a:prstClr val="black"/>
                                    </a:solidFill>
                                    <a:latin typeface="Cambria Math" panose="02040503050406030204" pitchFamily="18" charset="0"/>
                                  </a:rPr>
                                </m:ctrlPr>
                              </m:dPr>
                              <m:e>
                                <m:r>
                                  <a:rPr lang="zh-CN" altLang="en-US" sz="2400" i="1">
                                    <a:solidFill>
                                      <a:prstClr val="black"/>
                                    </a:solidFill>
                                    <a:latin typeface="Cambria Math" panose="02040503050406030204" pitchFamily="18" charset="0"/>
                                  </a:rPr>
                                  <m:t>𝑥</m:t>
                                </m:r>
                                <m:r>
                                  <a:rPr lang="en-US" altLang="zh-CN" sz="2400">
                                    <a:solidFill>
                                      <a:prstClr val="black"/>
                                    </a:solidFill>
                                    <a:latin typeface="Cambria Math" panose="02040503050406030204" pitchFamily="18" charset="0"/>
                                  </a:rPr>
                                  <m:t>,</m:t>
                                </m:r>
                                <m:r>
                                  <a:rPr lang="zh-CN" altLang="en-US" sz="2400" i="1">
                                    <a:solidFill>
                                      <a:prstClr val="black"/>
                                    </a:solidFill>
                                    <a:latin typeface="Cambria Math" panose="02040503050406030204" pitchFamily="18" charset="0"/>
                                  </a:rPr>
                                  <m:t>𝑦</m:t>
                                </m:r>
                              </m:e>
                            </m:d>
                            <m:r>
                              <a:rPr lang="en-US" altLang="zh-CN" sz="2400" i="1">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𝑄</m:t>
                            </m:r>
                            <m:d>
                              <m:dPr>
                                <m:ctrlPr>
                                  <a:rPr lang="en-US" altLang="zh-CN" sz="2400" i="1">
                                    <a:solidFill>
                                      <a:prstClr val="black"/>
                                    </a:solidFill>
                                    <a:latin typeface="Cambria Math" panose="02040503050406030204" pitchFamily="18" charset="0"/>
                                  </a:rPr>
                                </m:ctrlPr>
                              </m:dPr>
                              <m:e>
                                <m:r>
                                  <a:rPr lang="zh-CN" altLang="en-US" sz="2400" i="1">
                                    <a:solidFill>
                                      <a:prstClr val="black"/>
                                    </a:solidFill>
                                    <a:latin typeface="Cambria Math" panose="02040503050406030204" pitchFamily="18" charset="0"/>
                                  </a:rPr>
                                  <m:t>𝑥</m:t>
                                </m:r>
                                <m:r>
                                  <a:rPr lang="en-US" altLang="zh-CN" sz="2400">
                                    <a:solidFill>
                                      <a:prstClr val="black"/>
                                    </a:solidFill>
                                    <a:latin typeface="Cambria Math" panose="02040503050406030204" pitchFamily="18" charset="0"/>
                                  </a:rPr>
                                  <m:t>,</m:t>
                                </m:r>
                                <m:r>
                                  <a:rPr lang="zh-CN" altLang="en-US" sz="2400" i="1">
                                    <a:solidFill>
                                      <a:prstClr val="black"/>
                                    </a:solidFill>
                                    <a:latin typeface="Cambria Math" panose="02040503050406030204" pitchFamily="18" charset="0"/>
                                  </a:rPr>
                                  <m:t>𝑦</m:t>
                                </m:r>
                              </m:e>
                            </m:d>
                          </m:e>
                        </m:d>
                        <m:r>
                          <a:rPr lang="en-US" altLang="zh-CN" sz="2400" i="1">
                            <a:solidFill>
                              <a:prstClr val="black"/>
                            </a:solidFill>
                            <a:latin typeface="Cambria Math" panose="02040503050406030204" pitchFamily="18" charset="0"/>
                            <a:ea typeface="Cambria Math" panose="02040503050406030204" pitchFamily="18" charset="0"/>
                          </a:rPr>
                          <m:t>∙</m:t>
                        </m:r>
                        <m:r>
                          <m:rPr>
                            <m:sty m:val="p"/>
                          </m:rPr>
                          <a:rPr lang="en-US" altLang="zh-CN" sz="2400">
                            <a:solidFill>
                              <a:prstClr val="black"/>
                            </a:solidFill>
                            <a:latin typeface="Cambria Math" panose="02040503050406030204" pitchFamily="18" charset="0"/>
                          </a:rPr>
                          <m:t>d</m:t>
                        </m:r>
                        <m:d>
                          <m:dPr>
                            <m:ctrlPr>
                              <a:rPr lang="en-US" altLang="zh-CN" sz="2400" i="1">
                                <a:solidFill>
                                  <a:prstClr val="black"/>
                                </a:solidFill>
                                <a:latin typeface="Cambria Math" panose="02040503050406030204" pitchFamily="18" charset="0"/>
                                <a:ea typeface="Cambria Math" panose="02040503050406030204" pitchFamily="18" charset="0"/>
                              </a:rPr>
                            </m:ctrlPr>
                          </m:dPr>
                          <m:e>
                            <m:r>
                              <a:rPr lang="en-US" altLang="zh-CN" sz="2400" i="1">
                                <a:solidFill>
                                  <a:prstClr val="black"/>
                                </a:solidFill>
                                <a:latin typeface="Cambria Math" panose="02040503050406030204" pitchFamily="18" charset="0"/>
                              </a:rPr>
                              <m:t>𝑥</m:t>
                            </m:r>
                            <m:r>
                              <a:rPr lang="en-US" altLang="zh-CN" sz="2400" i="1">
                                <a:solidFill>
                                  <a:prstClr val="black"/>
                                </a:solidFill>
                                <a:latin typeface="Cambria Math" panose="02040503050406030204" pitchFamily="18" charset="0"/>
                              </a:rPr>
                              <m:t>, </m:t>
                            </m:r>
                            <m:r>
                              <m:rPr>
                                <m:nor/>
                              </m:rPr>
                              <a:rPr lang="zh-CN" altLang="en-US" sz="2400" i="1">
                                <a:solidFill>
                                  <a:prstClr val="black"/>
                                </a:solidFill>
                                <a:latin typeface="Cambria Math" panose="02040503050406030204" pitchFamily="18" charset="0"/>
                              </a:rPr>
                              <m:t> </m:t>
                            </m:r>
                            <m:r>
                              <a:rPr lang="en-US" altLang="zh-CN" sz="2400" i="1">
                                <a:solidFill>
                                  <a:prstClr val="black"/>
                                </a:solidFill>
                                <a:latin typeface="Cambria Math" panose="02040503050406030204" pitchFamily="18" charset="0"/>
                              </a:rPr>
                              <m:t>𝑦</m:t>
                            </m:r>
                          </m:e>
                        </m:d>
                        <m:r>
                          <m:rPr>
                            <m:nor/>
                          </m:rPr>
                          <a:rPr lang="zh-CN" altLang="en-US" sz="2400" i="1">
                            <a:solidFill>
                              <a:prstClr val="black"/>
                            </a:solidFill>
                            <a:latin typeface="Cambria Math" panose="02040503050406030204" pitchFamily="18" charset="0"/>
                          </a:rPr>
                          <m:t> </m:t>
                        </m:r>
                      </m:e>
                    </m:nary>
                    <m:r>
                      <a:rPr lang="en-US" altLang="zh-CN" sz="2400" i="1">
                        <a:solidFill>
                          <a:prstClr val="black"/>
                        </a:solidFill>
                        <a:latin typeface="Cambria Math" panose="02040503050406030204" pitchFamily="18" charset="0"/>
                      </a:rPr>
                      <m:t>=</m:t>
                    </m:r>
                    <m:nary>
                      <m:naryPr>
                        <m:chr m:val="∬"/>
                        <m:ctrlPr>
                          <a:rPr lang="en-US" altLang="zh-CN" sz="2400" i="1">
                            <a:solidFill>
                              <a:prstClr val="black"/>
                            </a:solidFill>
                            <a:latin typeface="Cambria Math" panose="02040503050406030204" pitchFamily="18" charset="0"/>
                          </a:rPr>
                        </m:ctrlPr>
                      </m:naryPr>
                      <m:sub>
                        <m:r>
                          <m:rPr>
                            <m:brk m:alnAt="23"/>
                          </m:rPr>
                          <a:rPr lang="en-US" altLang="zh-CN" sz="2400" i="1">
                            <a:solidFill>
                              <a:prstClr val="black"/>
                            </a:solidFill>
                            <a:latin typeface="Cambria Math" panose="02040503050406030204" pitchFamily="18" charset="0"/>
                          </a:rPr>
                          <m:t>𝐷</m:t>
                        </m:r>
                      </m:sub>
                      <m:sup/>
                      <m:e>
                        <m:d>
                          <m:dPr>
                            <m:ctrlPr>
                              <a:rPr lang="en-US" altLang="zh-CN" sz="2400" i="1" smtClean="0">
                                <a:solidFill>
                                  <a:prstClr val="black"/>
                                </a:solidFill>
                                <a:latin typeface="Cambria Math" panose="02040503050406030204" pitchFamily="18" charset="0"/>
                              </a:rPr>
                            </m:ctrlPr>
                          </m:dPr>
                          <m:e>
                            <m:r>
                              <a:rPr lang="en-US" altLang="zh-CN" sz="2400" i="1">
                                <a:solidFill>
                                  <a:prstClr val="black"/>
                                </a:solidFill>
                                <a:latin typeface="Cambria Math" panose="02040503050406030204" pitchFamily="18" charset="0"/>
                                <a:ea typeface="Cambria Math" panose="02040503050406030204" pitchFamily="18" charset="0"/>
                              </a:rPr>
                              <m:t>𝛻</m:t>
                            </m:r>
                            <m:r>
                              <a:rPr lang="en-US" altLang="zh-CN" sz="2400" i="1">
                                <a:solidFill>
                                  <a:prstClr val="black"/>
                                </a:solidFill>
                                <a:latin typeface="Cambria Math" panose="02040503050406030204" pitchFamily="18" charset="0"/>
                                <a:ea typeface="Cambria Math" panose="02040503050406030204" pitchFamily="18" charset="0"/>
                              </a:rPr>
                              <m:t>×</m:t>
                            </m:r>
                            <m:d>
                              <m:dPr>
                                <m:ctrlPr>
                                  <a:rPr lang="en-US" altLang="zh-CN" sz="2400" i="1">
                                    <a:solidFill>
                                      <a:prstClr val="black"/>
                                    </a:solidFill>
                                    <a:latin typeface="Cambria Math" panose="02040503050406030204" pitchFamily="18" charset="0"/>
                                  </a:rPr>
                                </m:ctrlPr>
                              </m:dPr>
                              <m:e>
                                <m:r>
                                  <a:rPr lang="en-US" altLang="zh-CN" sz="2400" i="1">
                                    <a:solidFill>
                                      <a:prstClr val="black"/>
                                    </a:solidFill>
                                    <a:latin typeface="Cambria Math" panose="02040503050406030204" pitchFamily="18" charset="0"/>
                                  </a:rPr>
                                  <m:t>𝑃</m:t>
                                </m:r>
                                <m:d>
                                  <m:dPr>
                                    <m:ctrlPr>
                                      <a:rPr lang="en-US" altLang="zh-CN" sz="2400" i="1">
                                        <a:solidFill>
                                          <a:prstClr val="black"/>
                                        </a:solidFill>
                                        <a:latin typeface="Cambria Math" panose="02040503050406030204" pitchFamily="18" charset="0"/>
                                      </a:rPr>
                                    </m:ctrlPr>
                                  </m:dPr>
                                  <m:e>
                                    <m:r>
                                      <a:rPr lang="zh-CN" altLang="en-US" sz="2400" i="1">
                                        <a:solidFill>
                                          <a:prstClr val="black"/>
                                        </a:solidFill>
                                        <a:latin typeface="Cambria Math" panose="02040503050406030204" pitchFamily="18" charset="0"/>
                                      </a:rPr>
                                      <m:t>𝑥</m:t>
                                    </m:r>
                                    <m:r>
                                      <a:rPr lang="en-US" altLang="zh-CN" sz="2400">
                                        <a:solidFill>
                                          <a:prstClr val="black"/>
                                        </a:solidFill>
                                        <a:latin typeface="Cambria Math" panose="02040503050406030204" pitchFamily="18" charset="0"/>
                                      </a:rPr>
                                      <m:t>,</m:t>
                                    </m:r>
                                    <m:r>
                                      <a:rPr lang="zh-CN" altLang="en-US" sz="2400" i="1">
                                        <a:solidFill>
                                          <a:prstClr val="black"/>
                                        </a:solidFill>
                                        <a:latin typeface="Cambria Math" panose="02040503050406030204" pitchFamily="18" charset="0"/>
                                      </a:rPr>
                                      <m:t>𝑦</m:t>
                                    </m:r>
                                  </m:e>
                                </m:d>
                                <m:r>
                                  <a:rPr lang="en-US" altLang="zh-CN" sz="2400" i="1">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𝑄</m:t>
                                </m:r>
                                <m:d>
                                  <m:dPr>
                                    <m:ctrlPr>
                                      <a:rPr lang="en-US" altLang="zh-CN" sz="2400" i="1">
                                        <a:solidFill>
                                          <a:prstClr val="black"/>
                                        </a:solidFill>
                                        <a:latin typeface="Cambria Math" panose="02040503050406030204" pitchFamily="18" charset="0"/>
                                      </a:rPr>
                                    </m:ctrlPr>
                                  </m:dPr>
                                  <m:e>
                                    <m:r>
                                      <a:rPr lang="zh-CN" altLang="en-US" sz="2400" i="1">
                                        <a:solidFill>
                                          <a:prstClr val="black"/>
                                        </a:solidFill>
                                        <a:latin typeface="Cambria Math" panose="02040503050406030204" pitchFamily="18" charset="0"/>
                                      </a:rPr>
                                      <m:t>𝑥</m:t>
                                    </m:r>
                                    <m:r>
                                      <a:rPr lang="en-US" altLang="zh-CN" sz="2400">
                                        <a:solidFill>
                                          <a:prstClr val="black"/>
                                        </a:solidFill>
                                        <a:latin typeface="Cambria Math" panose="02040503050406030204" pitchFamily="18" charset="0"/>
                                      </a:rPr>
                                      <m:t>,</m:t>
                                    </m:r>
                                    <m:r>
                                      <a:rPr lang="zh-CN" altLang="en-US" sz="2400" i="1">
                                        <a:solidFill>
                                          <a:prstClr val="black"/>
                                        </a:solidFill>
                                        <a:latin typeface="Cambria Math" panose="02040503050406030204" pitchFamily="18" charset="0"/>
                                      </a:rPr>
                                      <m:t>𝑦</m:t>
                                    </m:r>
                                  </m:e>
                                </m:d>
                              </m:e>
                            </m:d>
                          </m:e>
                        </m:d>
                        <m:r>
                          <a:rPr lang="en-US" altLang="zh-CN" sz="2400" i="1" smtClean="0">
                            <a:solidFill>
                              <a:prstClr val="black"/>
                            </a:solidFill>
                            <a:latin typeface="Cambria Math" panose="02040503050406030204" pitchFamily="18" charset="0"/>
                            <a:ea typeface="Cambria Math" panose="02040503050406030204" pitchFamily="18" charset="0"/>
                          </a:rPr>
                          <m:t>∙</m:t>
                        </m:r>
                        <m:r>
                          <a:rPr lang="en-US" altLang="zh-CN" sz="2400" b="1" i="1" smtClean="0">
                            <a:solidFill>
                              <a:srgbClr val="0000FF"/>
                            </a:solidFill>
                            <a:latin typeface="Cambria Math" panose="02040503050406030204" pitchFamily="18" charset="0"/>
                            <a:ea typeface="Cambria Math" panose="02040503050406030204" pitchFamily="18" charset="0"/>
                          </a:rPr>
                          <m:t>𝒌</m:t>
                        </m:r>
                        <m:r>
                          <m:rPr>
                            <m:sty m:val="p"/>
                          </m:rPr>
                          <a:rPr lang="en-US" altLang="zh-CN" sz="2400">
                            <a:solidFill>
                              <a:prstClr val="black"/>
                            </a:solidFill>
                            <a:latin typeface="Cambria Math" panose="02040503050406030204" pitchFamily="18" charset="0"/>
                          </a:rPr>
                          <m:t>d</m:t>
                        </m:r>
                        <m:r>
                          <a:rPr lang="en-US" altLang="zh-CN" sz="2400" i="1">
                            <a:solidFill>
                              <a:prstClr val="black"/>
                            </a:solidFill>
                            <a:latin typeface="Cambria Math" panose="02040503050406030204" pitchFamily="18" charset="0"/>
                          </a:rPr>
                          <m:t>𝑥</m:t>
                        </m:r>
                        <m:r>
                          <m:rPr>
                            <m:sty m:val="p"/>
                          </m:rPr>
                          <a:rPr lang="en-US" altLang="zh-CN" sz="2400">
                            <a:solidFill>
                              <a:prstClr val="black"/>
                            </a:solidFill>
                            <a:latin typeface="Cambria Math" panose="02040503050406030204" pitchFamily="18" charset="0"/>
                          </a:rPr>
                          <m:t>d</m:t>
                        </m:r>
                        <m:r>
                          <a:rPr lang="en-US" altLang="zh-CN" sz="2400" i="1">
                            <a:solidFill>
                              <a:prstClr val="black"/>
                            </a:solidFill>
                            <a:latin typeface="Cambria Math" panose="02040503050406030204" pitchFamily="18" charset="0"/>
                          </a:rPr>
                          <m:t>𝑦</m:t>
                        </m:r>
                      </m:e>
                    </m:nary>
                  </m:oMath>
                </a14:m>
                <a:r>
                  <a:rPr lang="zh-CN" altLang="en-US" sz="2400" dirty="0"/>
                  <a:t> </a:t>
                </a:r>
                <a:endParaRPr lang="en-US" altLang="zh-CN" sz="2400" dirty="0"/>
              </a:p>
              <a:p>
                <a14:m>
                  <m:oMath xmlns:m="http://schemas.openxmlformats.org/officeDocument/2006/math">
                    <m:r>
                      <a:rPr lang="en-US" altLang="zh-CN" sz="2400" i="1">
                        <a:solidFill>
                          <a:prstClr val="black"/>
                        </a:solidFill>
                        <a:latin typeface="Cambria Math" panose="02040503050406030204" pitchFamily="18" charset="0"/>
                      </a:rPr>
                      <m:t>=</m:t>
                    </m:r>
                    <m:nary>
                      <m:naryPr>
                        <m:chr m:val="∬"/>
                        <m:ctrlPr>
                          <a:rPr lang="en-US" altLang="zh-CN" sz="2400" i="1">
                            <a:solidFill>
                              <a:prstClr val="black"/>
                            </a:solidFill>
                            <a:latin typeface="Cambria Math" panose="02040503050406030204" pitchFamily="18" charset="0"/>
                          </a:rPr>
                        </m:ctrlPr>
                      </m:naryPr>
                      <m:sub>
                        <m:r>
                          <m:rPr>
                            <m:brk m:alnAt="23"/>
                          </m:rPr>
                          <a:rPr lang="en-US" altLang="zh-CN" sz="2400" i="1">
                            <a:solidFill>
                              <a:prstClr val="black"/>
                            </a:solidFill>
                            <a:latin typeface="Cambria Math" panose="02040503050406030204" pitchFamily="18" charset="0"/>
                          </a:rPr>
                          <m:t>𝐷</m:t>
                        </m:r>
                      </m:sub>
                      <m:sup/>
                      <m:e>
                        <m:d>
                          <m:dPr>
                            <m:begChr m:val="|"/>
                            <m:endChr m:val="|"/>
                            <m:ctrlPr>
                              <a:rPr lang="en-US" altLang="zh-CN" sz="2400" i="1" smtClean="0">
                                <a:solidFill>
                                  <a:prstClr val="black"/>
                                </a:solidFill>
                                <a:latin typeface="Cambria Math" panose="02040503050406030204" pitchFamily="18" charset="0"/>
                              </a:rPr>
                            </m:ctrlPr>
                          </m:dPr>
                          <m:e>
                            <m:m>
                              <m:mPr>
                                <m:mcs>
                                  <m:mc>
                                    <m:mcPr>
                                      <m:count m:val="2"/>
                                      <m:mcJc m:val="center"/>
                                    </m:mcPr>
                                  </m:mc>
                                </m:mcs>
                                <m:ctrlPr>
                                  <a:rPr lang="en-US" altLang="zh-CN" sz="2400" i="1" smtClean="0">
                                    <a:solidFill>
                                      <a:prstClr val="black"/>
                                    </a:solidFill>
                                    <a:latin typeface="Cambria Math" panose="02040503050406030204" pitchFamily="18" charset="0"/>
                                  </a:rPr>
                                </m:ctrlPr>
                              </m:mPr>
                              <m:mr>
                                <m:e>
                                  <m:f>
                                    <m:fPr>
                                      <m:ctrlPr>
                                        <a:rPr lang="en-US" altLang="zh-CN" sz="2400" i="1" smtClean="0">
                                          <a:solidFill>
                                            <a:prstClr val="black"/>
                                          </a:solidFill>
                                          <a:latin typeface="Cambria Math" panose="02040503050406030204" pitchFamily="18" charset="0"/>
                                        </a:rPr>
                                      </m:ctrlPr>
                                    </m:fPr>
                                    <m:num>
                                      <m:r>
                                        <m:rPr>
                                          <m:brk m:alnAt="7"/>
                                        </m:rPr>
                                        <a:rPr lang="en-US" altLang="zh-CN" sz="2400" i="1" smtClean="0">
                                          <a:solidFill>
                                            <a:prstClr val="black"/>
                                          </a:solidFill>
                                          <a:latin typeface="Cambria Math" panose="02040503050406030204" pitchFamily="18" charset="0"/>
                                        </a:rPr>
                                        <m:t>𝜕</m:t>
                                      </m:r>
                                    </m:num>
                                    <m:den>
                                      <m:r>
                                        <m:rPr>
                                          <m:brk m:alnAt="7"/>
                                        </m:rPr>
                                        <a:rPr lang="en-US" altLang="zh-CN" sz="2400" i="1" smtClean="0">
                                          <a:solidFill>
                                            <a:prstClr val="black"/>
                                          </a:solidFill>
                                          <a:latin typeface="Cambria Math" panose="02040503050406030204" pitchFamily="18" charset="0"/>
                                        </a:rPr>
                                        <m:t>𝜕</m:t>
                                      </m:r>
                                      <m:r>
                                        <a:rPr lang="en-US" altLang="zh-CN" sz="2400" i="1" smtClean="0">
                                          <a:solidFill>
                                            <a:prstClr val="black"/>
                                          </a:solidFill>
                                          <a:latin typeface="Cambria Math" panose="02040503050406030204" pitchFamily="18" charset="0"/>
                                        </a:rPr>
                                        <m:t>𝑥</m:t>
                                      </m:r>
                                    </m:den>
                                  </m:f>
                                </m:e>
                                <m:e>
                                  <m:f>
                                    <m:fPr>
                                      <m:ctrlPr>
                                        <a:rPr lang="en-US" altLang="zh-CN" sz="2400" i="1" smtClean="0">
                                          <a:solidFill>
                                            <a:prstClr val="black"/>
                                          </a:solidFill>
                                          <a:latin typeface="Cambria Math" panose="02040503050406030204" pitchFamily="18" charset="0"/>
                                        </a:rPr>
                                      </m:ctrlPr>
                                    </m:fPr>
                                    <m:num>
                                      <m:r>
                                        <a:rPr lang="en-US" altLang="zh-CN" sz="2400" i="1" smtClean="0">
                                          <a:solidFill>
                                            <a:prstClr val="black"/>
                                          </a:solidFill>
                                          <a:latin typeface="Cambria Math" panose="02040503050406030204" pitchFamily="18" charset="0"/>
                                        </a:rPr>
                                        <m:t>𝜕</m:t>
                                      </m:r>
                                    </m:num>
                                    <m:den>
                                      <m:r>
                                        <a:rPr lang="en-US" altLang="zh-CN" sz="2400" i="1" smtClean="0">
                                          <a:solidFill>
                                            <a:prstClr val="black"/>
                                          </a:solidFill>
                                          <a:latin typeface="Cambria Math" panose="02040503050406030204" pitchFamily="18" charset="0"/>
                                        </a:rPr>
                                        <m:t>𝜕</m:t>
                                      </m:r>
                                      <m:r>
                                        <a:rPr lang="en-US" altLang="zh-CN" sz="2400" b="0" i="1" smtClean="0">
                                          <a:solidFill>
                                            <a:prstClr val="black"/>
                                          </a:solidFill>
                                          <a:latin typeface="Cambria Math" panose="02040503050406030204" pitchFamily="18" charset="0"/>
                                        </a:rPr>
                                        <m:t>𝑦</m:t>
                                      </m:r>
                                    </m:den>
                                  </m:f>
                                </m:e>
                              </m:mr>
                              <m:mr>
                                <m:e>
                                  <m:r>
                                    <a:rPr lang="en-US" altLang="zh-CN" sz="2400" i="1">
                                      <a:solidFill>
                                        <a:prstClr val="black"/>
                                      </a:solidFill>
                                      <a:latin typeface="Cambria Math" panose="02040503050406030204" pitchFamily="18" charset="0"/>
                                    </a:rPr>
                                    <m:t>𝑃</m:t>
                                  </m:r>
                                  <m:d>
                                    <m:dPr>
                                      <m:ctrlPr>
                                        <a:rPr lang="en-US" altLang="zh-CN" sz="2400" i="1">
                                          <a:solidFill>
                                            <a:prstClr val="black"/>
                                          </a:solidFill>
                                          <a:latin typeface="Cambria Math" panose="02040503050406030204" pitchFamily="18" charset="0"/>
                                        </a:rPr>
                                      </m:ctrlPr>
                                    </m:dPr>
                                    <m:e>
                                      <m:r>
                                        <a:rPr lang="en-US" altLang="zh-CN" sz="2400" i="1">
                                          <a:solidFill>
                                            <a:prstClr val="black"/>
                                          </a:solidFill>
                                          <a:latin typeface="Cambria Math" panose="02040503050406030204" pitchFamily="18" charset="0"/>
                                        </a:rPr>
                                        <m:t>𝑥</m:t>
                                      </m:r>
                                      <m:r>
                                        <a:rPr lang="en-US" altLang="zh-CN" sz="2400" i="1">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𝑦</m:t>
                                      </m:r>
                                    </m:e>
                                  </m:d>
                                </m:e>
                                <m:e>
                                  <m:r>
                                    <a:rPr lang="en-US" altLang="zh-CN" sz="2400" i="1">
                                      <a:solidFill>
                                        <a:prstClr val="black"/>
                                      </a:solidFill>
                                      <a:latin typeface="Cambria Math" panose="02040503050406030204" pitchFamily="18" charset="0"/>
                                    </a:rPr>
                                    <m:t>𝑄</m:t>
                                  </m:r>
                                  <m:d>
                                    <m:dPr>
                                      <m:ctrlPr>
                                        <a:rPr lang="en-US" altLang="zh-CN" sz="2400" i="1">
                                          <a:solidFill>
                                            <a:prstClr val="black"/>
                                          </a:solidFill>
                                          <a:latin typeface="Cambria Math" panose="02040503050406030204" pitchFamily="18" charset="0"/>
                                        </a:rPr>
                                      </m:ctrlPr>
                                    </m:dPr>
                                    <m:e>
                                      <m:r>
                                        <a:rPr lang="en-US" altLang="zh-CN" sz="2400" i="1">
                                          <a:solidFill>
                                            <a:prstClr val="black"/>
                                          </a:solidFill>
                                          <a:latin typeface="Cambria Math" panose="02040503050406030204" pitchFamily="18" charset="0"/>
                                        </a:rPr>
                                        <m:t>𝑥</m:t>
                                      </m:r>
                                      <m:r>
                                        <a:rPr lang="en-US" altLang="zh-CN" sz="2400" i="1">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𝑦</m:t>
                                      </m:r>
                                    </m:e>
                                  </m:d>
                                </m:e>
                              </m:mr>
                            </m:m>
                          </m:e>
                        </m:d>
                        <m:r>
                          <m:rPr>
                            <m:sty m:val="p"/>
                          </m:rPr>
                          <a:rPr lang="en-US" altLang="zh-CN" sz="2400">
                            <a:solidFill>
                              <a:prstClr val="black"/>
                            </a:solidFill>
                            <a:latin typeface="Cambria Math" panose="02040503050406030204" pitchFamily="18" charset="0"/>
                          </a:rPr>
                          <m:t>d</m:t>
                        </m:r>
                        <m:r>
                          <a:rPr lang="en-US" altLang="zh-CN" sz="2400" i="1">
                            <a:solidFill>
                              <a:prstClr val="black"/>
                            </a:solidFill>
                            <a:latin typeface="Cambria Math" panose="02040503050406030204" pitchFamily="18" charset="0"/>
                          </a:rPr>
                          <m:t>𝑥</m:t>
                        </m:r>
                        <m:r>
                          <m:rPr>
                            <m:sty m:val="p"/>
                          </m:rPr>
                          <a:rPr lang="en-US" altLang="zh-CN" sz="2400">
                            <a:solidFill>
                              <a:prstClr val="black"/>
                            </a:solidFill>
                            <a:latin typeface="Cambria Math" panose="02040503050406030204" pitchFamily="18" charset="0"/>
                          </a:rPr>
                          <m:t>d</m:t>
                        </m:r>
                        <m:r>
                          <a:rPr lang="en-US" altLang="zh-CN" sz="2400" i="1">
                            <a:solidFill>
                              <a:prstClr val="black"/>
                            </a:solidFill>
                            <a:latin typeface="Cambria Math" panose="02040503050406030204" pitchFamily="18" charset="0"/>
                          </a:rPr>
                          <m:t>𝑦</m:t>
                        </m:r>
                      </m:e>
                    </m:nary>
                  </m:oMath>
                </a14:m>
                <a:r>
                  <a:rPr lang="zh-CN" altLang="en-US" sz="2400" dirty="0"/>
                  <a:t> </a:t>
                </a:r>
              </a:p>
            </p:txBody>
          </p:sp>
        </mc:Choice>
        <mc:Fallback xmlns="">
          <p:sp>
            <p:nvSpPr>
              <p:cNvPr id="5" name="矩形 4"/>
              <p:cNvSpPr>
                <a:spLocks noRot="1" noChangeAspect="1" noMove="1" noResize="1" noEditPoints="1" noAdjustHandles="1" noChangeArrowheads="1" noChangeShapeType="1" noTextEdit="1"/>
              </p:cNvSpPr>
              <p:nvPr/>
            </p:nvSpPr>
            <p:spPr>
              <a:xfrm>
                <a:off x="2011364" y="1756244"/>
                <a:ext cx="9519529" cy="1644104"/>
              </a:xfrm>
              <a:prstGeom prst="rect">
                <a:avLst/>
              </a:prstGeom>
              <a:blipFill>
                <a:blip r:embed="rId8"/>
                <a:stretch>
                  <a:fillRect/>
                </a:stretch>
              </a:blipFill>
            </p:spPr>
            <p:txBody>
              <a:bodyPr/>
              <a:lstStyle/>
              <a:p>
                <a:r>
                  <a:rPr lang="zh-CN" altLang="en-US">
                    <a:noFill/>
                  </a:rPr>
                  <a:t> </a:t>
                </a:r>
              </a:p>
            </p:txBody>
          </p:sp>
        </mc:Fallback>
      </mc:AlternateContent>
      <p:sp>
        <p:nvSpPr>
          <p:cNvPr id="6" name="矩形 5"/>
          <p:cNvSpPr/>
          <p:nvPr/>
        </p:nvSpPr>
        <p:spPr>
          <a:xfrm>
            <a:off x="604962" y="852488"/>
            <a:ext cx="492443" cy="1569660"/>
          </a:xfrm>
          <a:prstGeom prst="rect">
            <a:avLst/>
          </a:prstGeom>
        </p:spPr>
        <p:txBody>
          <a:bodyPr wrap="square">
            <a:spAutoFit/>
          </a:bodyPr>
          <a:lstStyle/>
          <a:p>
            <a:r>
              <a:rPr kumimoji="1" lang="zh-CN" altLang="en-US" sz="2400" dirty="0">
                <a:solidFill>
                  <a:srgbClr val="00B050"/>
                </a:solidFill>
                <a:latin typeface="宋体" panose="02010600030101010101" pitchFamily="2" charset="-122"/>
              </a:rPr>
              <a:t>格林公式</a:t>
            </a:r>
            <a:endParaRPr lang="zh-CN" altLang="en-US" dirty="0">
              <a:solidFill>
                <a:srgbClr val="00B050"/>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56355"/>
                                        </p:tgtEl>
                                        <p:attrNameLst>
                                          <p:attrName>style.visibility</p:attrName>
                                        </p:attrNameLst>
                                      </p:cBhvr>
                                      <p:to>
                                        <p:strVal val="visible"/>
                                      </p:to>
                                    </p:set>
                                    <p:animEffect transition="in" filter="wipe(left)">
                                      <p:cBhvr>
                                        <p:cTn id="7" dur="1000"/>
                                        <p:tgtEl>
                                          <p:spTgt spid="356355"/>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par>
                          <p:cTn id="12" fill="hold">
                            <p:stCondLst>
                              <p:cond delay="1500"/>
                            </p:stCondLst>
                            <p:childTnLst>
                              <p:par>
                                <p:cTn id="13" presetID="10" presetClass="entr" presetSubtype="0" fill="hold" grpId="0" nodeType="afterEffect">
                                  <p:stCondLst>
                                    <p:cond delay="0"/>
                                  </p:stCondLst>
                                  <p:childTnLst>
                                    <p:set>
                                      <p:cBhvr>
                                        <p:cTn id="14" dur="1" fill="hold">
                                          <p:stCondLst>
                                            <p:cond delay="0"/>
                                          </p:stCondLst>
                                        </p:cTn>
                                        <p:tgtEl>
                                          <p:spTgt spid="356356"/>
                                        </p:tgtEl>
                                        <p:attrNameLst>
                                          <p:attrName>style.visibility</p:attrName>
                                        </p:attrNameLst>
                                      </p:cBhvr>
                                      <p:to>
                                        <p:strVal val="visible"/>
                                      </p:to>
                                    </p:set>
                                    <p:animEffect transition="in" filter="fade">
                                      <p:cBhvr>
                                        <p:cTn id="15" dur="500"/>
                                        <p:tgtEl>
                                          <p:spTgt spid="356356"/>
                                        </p:tgtEl>
                                      </p:cBhvr>
                                    </p:animEffect>
                                  </p:childTnLst>
                                </p:cTn>
                              </p:par>
                            </p:childTnLst>
                          </p:cTn>
                        </p:par>
                        <p:par>
                          <p:cTn id="16" fill="hold">
                            <p:stCondLst>
                              <p:cond delay="2000"/>
                            </p:stCondLst>
                            <p:childTnLst>
                              <p:par>
                                <p:cTn id="17" presetID="10" presetClass="entr" presetSubtype="0" fill="hold" grpId="0"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500"/>
                                        <p:tgtEl>
                                          <p:spTgt spid="5"/>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56357"/>
                                        </p:tgtEl>
                                        <p:attrNameLst>
                                          <p:attrName>style.visibility</p:attrName>
                                        </p:attrNameLst>
                                      </p:cBhvr>
                                      <p:to>
                                        <p:strVal val="visible"/>
                                      </p:to>
                                    </p:set>
                                    <p:animEffect transition="in" filter="fade">
                                      <p:cBhvr>
                                        <p:cTn id="29" dur="500"/>
                                        <p:tgtEl>
                                          <p:spTgt spid="356357"/>
                                        </p:tgtEl>
                                      </p:cBhvr>
                                    </p:animEffect>
                                  </p:childTnLst>
                                </p:cTn>
                              </p:par>
                            </p:childTnLst>
                          </p:cTn>
                        </p:par>
                        <p:par>
                          <p:cTn id="30" fill="hold">
                            <p:stCondLst>
                              <p:cond delay="500"/>
                            </p:stCondLst>
                            <p:childTnLst>
                              <p:par>
                                <p:cTn id="31" presetID="10" presetClass="entr" presetSubtype="0" fill="hold" nodeType="afterEffect">
                                  <p:stCondLst>
                                    <p:cond delay="0"/>
                                  </p:stCondLst>
                                  <p:childTnLst>
                                    <p:set>
                                      <p:cBhvr>
                                        <p:cTn id="32" dur="1" fill="hold">
                                          <p:stCondLst>
                                            <p:cond delay="0"/>
                                          </p:stCondLst>
                                        </p:cTn>
                                        <p:tgtEl>
                                          <p:spTgt spid="356358"/>
                                        </p:tgtEl>
                                        <p:attrNameLst>
                                          <p:attrName>style.visibility</p:attrName>
                                        </p:attrNameLst>
                                      </p:cBhvr>
                                      <p:to>
                                        <p:strVal val="visible"/>
                                      </p:to>
                                    </p:set>
                                    <p:animEffect transition="in" filter="fade">
                                      <p:cBhvr>
                                        <p:cTn id="33" dur="500"/>
                                        <p:tgtEl>
                                          <p:spTgt spid="3563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6355" grpId="0"/>
      <p:bldP spid="356356" grpId="0"/>
      <p:bldP spid="356357" grpId="0"/>
      <p:bldP spid="4" grpId="0"/>
      <p:bldP spid="5" grpId="0"/>
      <p:bldP spid="6"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4" name="组合 113"/>
          <p:cNvGrpSpPr/>
          <p:nvPr/>
        </p:nvGrpSpPr>
        <p:grpSpPr>
          <a:xfrm>
            <a:off x="9069673" y="2701172"/>
            <a:ext cx="2858601" cy="2700242"/>
            <a:chOff x="8970840" y="3285880"/>
            <a:chExt cx="2858601" cy="2700242"/>
          </a:xfrm>
        </p:grpSpPr>
        <p:grpSp>
          <p:nvGrpSpPr>
            <p:cNvPr id="112" name="组合 111"/>
            <p:cNvGrpSpPr/>
            <p:nvPr/>
          </p:nvGrpSpPr>
          <p:grpSpPr>
            <a:xfrm>
              <a:off x="8970840" y="3285880"/>
              <a:ext cx="2858601" cy="2700242"/>
              <a:chOff x="8970840" y="3285880"/>
              <a:chExt cx="2858601" cy="2700242"/>
            </a:xfrm>
          </p:grpSpPr>
          <p:sp>
            <p:nvSpPr>
              <p:cNvPr id="40" name="任意多边形 39"/>
              <p:cNvSpPr/>
              <p:nvPr/>
            </p:nvSpPr>
            <p:spPr>
              <a:xfrm>
                <a:off x="9283959" y="3620278"/>
                <a:ext cx="2118049" cy="1819469"/>
              </a:xfrm>
              <a:custGeom>
                <a:avLst/>
                <a:gdLst>
                  <a:gd name="connsiteX0" fmla="*/ 643812 w 2118049"/>
                  <a:gd name="connsiteY0" fmla="*/ 65314 h 1819469"/>
                  <a:gd name="connsiteX1" fmla="*/ 466531 w 2118049"/>
                  <a:gd name="connsiteY1" fmla="*/ 121298 h 1819469"/>
                  <a:gd name="connsiteX2" fmla="*/ 242596 w 2118049"/>
                  <a:gd name="connsiteY2" fmla="*/ 326571 h 1819469"/>
                  <a:gd name="connsiteX3" fmla="*/ 83976 w 2118049"/>
                  <a:gd name="connsiteY3" fmla="*/ 569167 h 1819469"/>
                  <a:gd name="connsiteX4" fmla="*/ 0 w 2118049"/>
                  <a:gd name="connsiteY4" fmla="*/ 961053 h 1819469"/>
                  <a:gd name="connsiteX5" fmla="*/ 167951 w 2118049"/>
                  <a:gd name="connsiteY5" fmla="*/ 1660849 h 1819469"/>
                  <a:gd name="connsiteX6" fmla="*/ 531845 w 2118049"/>
                  <a:gd name="connsiteY6" fmla="*/ 1735493 h 1819469"/>
                  <a:gd name="connsiteX7" fmla="*/ 1073021 w 2118049"/>
                  <a:gd name="connsiteY7" fmla="*/ 1754155 h 1819469"/>
                  <a:gd name="connsiteX8" fmla="*/ 1922106 w 2118049"/>
                  <a:gd name="connsiteY8" fmla="*/ 1819469 h 1819469"/>
                  <a:gd name="connsiteX9" fmla="*/ 2080727 w 2118049"/>
                  <a:gd name="connsiteY9" fmla="*/ 1548881 h 1819469"/>
                  <a:gd name="connsiteX10" fmla="*/ 2108719 w 2118049"/>
                  <a:gd name="connsiteY10" fmla="*/ 1399591 h 1819469"/>
                  <a:gd name="connsiteX11" fmla="*/ 2108719 w 2118049"/>
                  <a:gd name="connsiteY11" fmla="*/ 1007706 h 1819469"/>
                  <a:gd name="connsiteX12" fmla="*/ 2118049 w 2118049"/>
                  <a:gd name="connsiteY12" fmla="*/ 662473 h 1819469"/>
                  <a:gd name="connsiteX13" fmla="*/ 2080727 w 2118049"/>
                  <a:gd name="connsiteY13" fmla="*/ 541175 h 1819469"/>
                  <a:gd name="connsiteX14" fmla="*/ 2071396 w 2118049"/>
                  <a:gd name="connsiteY14" fmla="*/ 513183 h 1819469"/>
                  <a:gd name="connsiteX15" fmla="*/ 2043404 w 2118049"/>
                  <a:gd name="connsiteY15" fmla="*/ 457200 h 1819469"/>
                  <a:gd name="connsiteX16" fmla="*/ 1922106 w 2118049"/>
                  <a:gd name="connsiteY16" fmla="*/ 233265 h 1819469"/>
                  <a:gd name="connsiteX17" fmla="*/ 1604865 w 2118049"/>
                  <a:gd name="connsiteY17" fmla="*/ 139959 h 1819469"/>
                  <a:gd name="connsiteX18" fmla="*/ 1306286 w 2118049"/>
                  <a:gd name="connsiteY18" fmla="*/ 74644 h 1819469"/>
                  <a:gd name="connsiteX19" fmla="*/ 1166327 w 2118049"/>
                  <a:gd name="connsiteY19" fmla="*/ 0 h 1819469"/>
                  <a:gd name="connsiteX20" fmla="*/ 1026368 w 2118049"/>
                  <a:gd name="connsiteY20" fmla="*/ 9330 h 1819469"/>
                  <a:gd name="connsiteX21" fmla="*/ 979714 w 2118049"/>
                  <a:gd name="connsiteY21" fmla="*/ 18661 h 1819469"/>
                  <a:gd name="connsiteX22" fmla="*/ 923731 w 2118049"/>
                  <a:gd name="connsiteY22" fmla="*/ 27991 h 1819469"/>
                  <a:gd name="connsiteX23" fmla="*/ 886408 w 2118049"/>
                  <a:gd name="connsiteY23" fmla="*/ 37322 h 1819469"/>
                  <a:gd name="connsiteX24" fmla="*/ 867747 w 2118049"/>
                  <a:gd name="connsiteY24" fmla="*/ 37322 h 1819469"/>
                  <a:gd name="connsiteX25" fmla="*/ 718457 w 2118049"/>
                  <a:gd name="connsiteY25" fmla="*/ 46653 h 1819469"/>
                  <a:gd name="connsiteX26" fmla="*/ 643812 w 2118049"/>
                  <a:gd name="connsiteY26" fmla="*/ 65314 h 1819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118049" h="1819469">
                    <a:moveTo>
                      <a:pt x="643812" y="65314"/>
                    </a:moveTo>
                    <a:lnTo>
                      <a:pt x="466531" y="121298"/>
                    </a:lnTo>
                    <a:lnTo>
                      <a:pt x="242596" y="326571"/>
                    </a:lnTo>
                    <a:lnTo>
                      <a:pt x="83976" y="569167"/>
                    </a:lnTo>
                    <a:lnTo>
                      <a:pt x="0" y="961053"/>
                    </a:lnTo>
                    <a:lnTo>
                      <a:pt x="167951" y="1660849"/>
                    </a:lnTo>
                    <a:lnTo>
                      <a:pt x="531845" y="1735493"/>
                    </a:lnTo>
                    <a:lnTo>
                      <a:pt x="1073021" y="1754155"/>
                    </a:lnTo>
                    <a:lnTo>
                      <a:pt x="1922106" y="1819469"/>
                    </a:lnTo>
                    <a:lnTo>
                      <a:pt x="2080727" y="1548881"/>
                    </a:lnTo>
                    <a:lnTo>
                      <a:pt x="2108719" y="1399591"/>
                    </a:lnTo>
                    <a:lnTo>
                      <a:pt x="2108719" y="1007706"/>
                    </a:lnTo>
                    <a:lnTo>
                      <a:pt x="2118049" y="662473"/>
                    </a:lnTo>
                    <a:cubicBezTo>
                      <a:pt x="2105608" y="622040"/>
                      <a:pt x="2093345" y="581553"/>
                      <a:pt x="2080727" y="541175"/>
                    </a:cubicBezTo>
                    <a:cubicBezTo>
                      <a:pt x="2077793" y="531787"/>
                      <a:pt x="2075795" y="521980"/>
                      <a:pt x="2071396" y="513183"/>
                    </a:cubicBezTo>
                    <a:lnTo>
                      <a:pt x="2043404" y="457200"/>
                    </a:lnTo>
                    <a:lnTo>
                      <a:pt x="1922106" y="233265"/>
                    </a:lnTo>
                    <a:lnTo>
                      <a:pt x="1604865" y="139959"/>
                    </a:lnTo>
                    <a:lnTo>
                      <a:pt x="1306286" y="74644"/>
                    </a:lnTo>
                    <a:lnTo>
                      <a:pt x="1166327" y="0"/>
                    </a:lnTo>
                    <a:cubicBezTo>
                      <a:pt x="1119674" y="3110"/>
                      <a:pt x="1072893" y="4678"/>
                      <a:pt x="1026368" y="9330"/>
                    </a:cubicBezTo>
                    <a:cubicBezTo>
                      <a:pt x="1010587" y="10908"/>
                      <a:pt x="995318" y="15824"/>
                      <a:pt x="979714" y="18661"/>
                    </a:cubicBezTo>
                    <a:cubicBezTo>
                      <a:pt x="961101" y="22045"/>
                      <a:pt x="942392" y="24881"/>
                      <a:pt x="923731" y="27991"/>
                    </a:cubicBezTo>
                    <a:cubicBezTo>
                      <a:pt x="892788" y="38306"/>
                      <a:pt x="905574" y="37322"/>
                      <a:pt x="886408" y="37322"/>
                    </a:cubicBezTo>
                    <a:lnTo>
                      <a:pt x="867747" y="37322"/>
                    </a:lnTo>
                    <a:lnTo>
                      <a:pt x="718457" y="46653"/>
                    </a:lnTo>
                    <a:lnTo>
                      <a:pt x="643812" y="65314"/>
                    </a:lnTo>
                    <a:close/>
                  </a:path>
                </a:pathLst>
              </a:cu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2" name="直接连接符 41"/>
              <p:cNvCxnSpPr/>
              <p:nvPr/>
            </p:nvCxnSpPr>
            <p:spPr>
              <a:xfrm flipH="1" flipV="1">
                <a:off x="9036768" y="3752234"/>
                <a:ext cx="2612430" cy="2909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flipH="1" flipV="1">
                <a:off x="9036768" y="4034905"/>
                <a:ext cx="2612430" cy="2909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flipH="1" flipV="1">
                <a:off x="9217011" y="4477785"/>
                <a:ext cx="2612430" cy="2909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flipH="1" flipV="1">
                <a:off x="8978544" y="4968559"/>
                <a:ext cx="2612430" cy="2909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flipH="1" flipV="1">
                <a:off x="8970840" y="5185490"/>
                <a:ext cx="2612430" cy="2909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55" name="直接连接符 54"/>
              <p:cNvCxnSpPr/>
              <p:nvPr/>
            </p:nvCxnSpPr>
            <p:spPr>
              <a:xfrm flipH="1">
                <a:off x="9416056" y="3299552"/>
                <a:ext cx="65449" cy="253417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a:xfrm flipH="1">
                <a:off x="9828068" y="3381803"/>
                <a:ext cx="65449" cy="253417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a:xfrm flipH="1">
                <a:off x="10065105" y="3451952"/>
                <a:ext cx="65449" cy="253417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flipH="1">
                <a:off x="10643588" y="3355196"/>
                <a:ext cx="65449" cy="253417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flipH="1">
                <a:off x="11207575" y="3285880"/>
                <a:ext cx="65449" cy="253417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flipH="1">
                <a:off x="9614081" y="3387850"/>
                <a:ext cx="65449" cy="253417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13" name="矩形 112"/>
                <p:cNvSpPr/>
                <p:nvPr/>
              </p:nvSpPr>
              <p:spPr>
                <a:xfrm>
                  <a:off x="10124838" y="3974994"/>
                  <a:ext cx="491866"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b="0" i="1" smtClean="0">
                            <a:solidFill>
                              <a:prstClr val="black"/>
                            </a:solidFill>
                            <a:latin typeface="Cambria Math" panose="02040503050406030204" pitchFamily="18" charset="0"/>
                          </a:rPr>
                          <m:t>𝐷</m:t>
                        </m:r>
                      </m:oMath>
                    </m:oMathPara>
                  </a14:m>
                  <a:endParaRPr lang="zh-CN" altLang="en-US" dirty="0"/>
                </a:p>
              </p:txBody>
            </p:sp>
          </mc:Choice>
          <mc:Fallback xmlns="">
            <p:sp>
              <p:nvSpPr>
                <p:cNvPr id="113" name="矩形 112"/>
                <p:cNvSpPr>
                  <a:spLocks noRot="1" noChangeAspect="1" noMove="1" noResize="1" noEditPoints="1" noAdjustHandles="1" noChangeArrowheads="1" noChangeShapeType="1" noTextEdit="1"/>
                </p:cNvSpPr>
                <p:nvPr/>
              </p:nvSpPr>
              <p:spPr>
                <a:xfrm>
                  <a:off x="10124838" y="3974994"/>
                  <a:ext cx="491866" cy="461665"/>
                </a:xfrm>
                <a:prstGeom prst="rect">
                  <a:avLst/>
                </a:prstGeom>
                <a:blipFill>
                  <a:blip r:embed="rId2"/>
                  <a:stretch>
                    <a:fillRect/>
                  </a:stretch>
                </a:blipFill>
              </p:spPr>
              <p:txBody>
                <a:bodyPr/>
                <a:lstStyle/>
                <a:p>
                  <a:r>
                    <a:rPr lang="zh-CN" altLang="en-US">
                      <a:noFill/>
                    </a:rPr>
                    <a:t> </a:t>
                  </a:r>
                </a:p>
              </p:txBody>
            </p:sp>
          </mc:Fallback>
        </mc:AlternateContent>
      </p:grpSp>
      <p:sp>
        <p:nvSpPr>
          <p:cNvPr id="2" name="日期占位符 1"/>
          <p:cNvSpPr>
            <a:spLocks noGrp="1"/>
          </p:cNvSpPr>
          <p:nvPr>
            <p:ph type="dt" sz="half" idx="10"/>
          </p:nvPr>
        </p:nvSpPr>
        <p:spPr/>
        <p:txBody>
          <a:bodyPr/>
          <a:lstStyle/>
          <a:p>
            <a:fld id="{E7F4D896-E0DB-4AB2-9347-AB9498A60F30}" type="datetime11">
              <a:rPr lang="zh-CN" altLang="en-US" smtClean="0"/>
              <a:t>08:53:16</a:t>
            </a:fld>
            <a:endParaRPr lang="en-US" altLang="zh-CN"/>
          </a:p>
        </p:txBody>
      </p:sp>
      <p:sp>
        <p:nvSpPr>
          <p:cNvPr id="3" name="Rectangle 2"/>
          <p:cNvSpPr>
            <a:spLocks noChangeArrowheads="1"/>
          </p:cNvSpPr>
          <p:nvPr/>
        </p:nvSpPr>
        <p:spPr bwMode="auto">
          <a:xfrm>
            <a:off x="968432" y="365125"/>
            <a:ext cx="1143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a:defRPr sz="4400">
                <a:solidFill>
                  <a:schemeClr val="tx2"/>
                </a:solidFill>
                <a:latin typeface="Arial" panose="020B0604020202020204" pitchFamily="34" charset="0"/>
                <a:ea typeface="宋体" panose="02010600030101010101" pitchFamily="2" charset="-122"/>
              </a:defRPr>
            </a:lvl1pPr>
            <a:lvl2pPr algn="ctr">
              <a:defRPr sz="4400">
                <a:solidFill>
                  <a:schemeClr val="tx2"/>
                </a:solidFill>
                <a:latin typeface="Arial" panose="020B0604020202020204" pitchFamily="34" charset="0"/>
                <a:ea typeface="宋体" panose="02010600030101010101" pitchFamily="2" charset="-122"/>
              </a:defRPr>
            </a:lvl2pPr>
            <a:lvl3pPr algn="ctr">
              <a:defRPr sz="4400">
                <a:solidFill>
                  <a:schemeClr val="tx2"/>
                </a:solidFill>
                <a:latin typeface="Arial" panose="020B0604020202020204" pitchFamily="34" charset="0"/>
                <a:ea typeface="宋体" panose="02010600030101010101" pitchFamily="2" charset="-122"/>
              </a:defRPr>
            </a:lvl3pPr>
            <a:lvl4pPr algn="ctr">
              <a:defRPr sz="4400">
                <a:solidFill>
                  <a:schemeClr val="tx2"/>
                </a:solidFill>
                <a:latin typeface="Arial" panose="020B0604020202020204" pitchFamily="34" charset="0"/>
                <a:ea typeface="宋体" panose="02010600030101010101" pitchFamily="2" charset="-122"/>
              </a:defRPr>
            </a:lvl4pPr>
            <a:lvl5pPr algn="ctr">
              <a:defRPr sz="4400">
                <a:solidFill>
                  <a:schemeClr val="tx2"/>
                </a:solidFill>
                <a:latin typeface="Arial" panose="020B0604020202020204" pitchFamily="34" charset="0"/>
                <a:ea typeface="宋体" panose="02010600030101010101" pitchFamily="2" charset="-122"/>
              </a:defRPr>
            </a:lvl5pPr>
            <a:lvl6pPr marL="457200" algn="ctr"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algn="l"/>
            <a:r>
              <a:rPr lang="zh-CN" altLang="en-US" sz="2400" b="1" dirty="0">
                <a:solidFill>
                  <a:schemeClr val="accent2"/>
                </a:solidFill>
                <a:ea typeface="黑体" panose="02010609060101010101" pitchFamily="49" charset="-122"/>
              </a:rPr>
              <a:t>证明</a:t>
            </a:r>
            <a:r>
              <a:rPr lang="en-US" altLang="zh-CN" sz="2400" b="1" dirty="0">
                <a:solidFill>
                  <a:schemeClr val="accent2"/>
                </a:solidFill>
                <a:ea typeface="黑体" panose="02010609060101010101" pitchFamily="49" charset="-122"/>
              </a:rPr>
              <a:t>:</a:t>
            </a:r>
            <a:endParaRPr lang="en-US" altLang="zh-CN" sz="2400" dirty="0">
              <a:solidFill>
                <a:schemeClr val="accent2"/>
              </a:solidFill>
              <a:ea typeface="黑体" panose="02010609060101010101" pitchFamily="49" charset="-122"/>
            </a:endParaRPr>
          </a:p>
        </p:txBody>
      </p:sp>
      <mc:AlternateContent xmlns:mc="http://schemas.openxmlformats.org/markup-compatibility/2006" xmlns:a14="http://schemas.microsoft.com/office/drawing/2010/main">
        <mc:Choice Requires="a14">
          <p:sp>
            <p:nvSpPr>
              <p:cNvPr id="4" name="矩形 3"/>
              <p:cNvSpPr/>
              <p:nvPr/>
            </p:nvSpPr>
            <p:spPr>
              <a:xfrm>
                <a:off x="2111432" y="365125"/>
                <a:ext cx="6822317" cy="509178"/>
              </a:xfrm>
              <a:prstGeom prst="rect">
                <a:avLst/>
              </a:prstGeom>
            </p:spPr>
            <p:txBody>
              <a:bodyPr wrap="none">
                <a:spAutoFit/>
              </a:bodyPr>
              <a:lstStyle/>
              <a:p>
                <a:r>
                  <a:rPr lang="zh-CN" altLang="en-US" sz="2400" dirty="0">
                    <a:solidFill>
                      <a:prstClr val="black"/>
                    </a:solidFill>
                  </a:rPr>
                  <a:t>设</a:t>
                </a:r>
                <a14:m>
                  <m:oMath xmlns:m="http://schemas.openxmlformats.org/officeDocument/2006/math">
                    <m:r>
                      <a:rPr lang="en-US" altLang="zh-CN" sz="2400" b="1" i="1" smtClean="0">
                        <a:solidFill>
                          <a:prstClr val="black"/>
                        </a:solidFill>
                        <a:latin typeface="Cambria Math" panose="02040503050406030204" pitchFamily="18" charset="0"/>
                      </a:rPr>
                      <m:t>𝑭</m:t>
                    </m:r>
                    <m:d>
                      <m:dPr>
                        <m:ctrlPr>
                          <a:rPr lang="en-US" altLang="zh-CN" sz="2400" i="1">
                            <a:solidFill>
                              <a:prstClr val="black"/>
                            </a:solidFill>
                            <a:latin typeface="Cambria Math" panose="02040503050406030204" pitchFamily="18" charset="0"/>
                          </a:rPr>
                        </m:ctrlPr>
                      </m:dPr>
                      <m:e>
                        <m:r>
                          <a:rPr lang="en-US" altLang="zh-CN" sz="2400" i="1">
                            <a:solidFill>
                              <a:prstClr val="black"/>
                            </a:solidFill>
                            <a:latin typeface="Cambria Math" panose="02040503050406030204" pitchFamily="18" charset="0"/>
                          </a:rPr>
                          <m:t>𝑥</m:t>
                        </m:r>
                        <m:r>
                          <a:rPr lang="en-US" altLang="zh-CN" sz="2400" i="1">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𝑦</m:t>
                        </m:r>
                      </m:e>
                    </m:d>
                    <m:r>
                      <a:rPr lang="en-US" altLang="zh-CN" sz="2400" b="0" i="1" smtClean="0">
                        <a:solidFill>
                          <a:prstClr val="black"/>
                        </a:solidFill>
                        <a:latin typeface="Cambria Math" panose="02040503050406030204" pitchFamily="18" charset="0"/>
                      </a:rPr>
                      <m:t>=</m:t>
                    </m:r>
                    <m:d>
                      <m:dPr>
                        <m:ctrlPr>
                          <a:rPr lang="en-US" altLang="zh-CN" sz="2400" b="0" i="1" smtClean="0">
                            <a:solidFill>
                              <a:prstClr val="black"/>
                            </a:solidFill>
                            <a:latin typeface="Cambria Math" panose="02040503050406030204" pitchFamily="18" charset="0"/>
                          </a:rPr>
                        </m:ctrlPr>
                      </m:dPr>
                      <m:e>
                        <m:r>
                          <a:rPr lang="en-US" altLang="zh-CN" sz="2400" i="1">
                            <a:solidFill>
                              <a:prstClr val="black"/>
                            </a:solidFill>
                            <a:latin typeface="Cambria Math" panose="02040503050406030204" pitchFamily="18" charset="0"/>
                          </a:rPr>
                          <m:t>𝑃</m:t>
                        </m:r>
                        <m:d>
                          <m:dPr>
                            <m:ctrlPr>
                              <a:rPr lang="en-US" altLang="zh-CN" sz="2400" i="1">
                                <a:solidFill>
                                  <a:prstClr val="black"/>
                                </a:solidFill>
                                <a:latin typeface="Cambria Math" panose="02040503050406030204" pitchFamily="18" charset="0"/>
                              </a:rPr>
                            </m:ctrlPr>
                          </m:dPr>
                          <m:e>
                            <m:r>
                              <a:rPr lang="en-US" altLang="zh-CN" sz="2400" i="1">
                                <a:solidFill>
                                  <a:prstClr val="black"/>
                                </a:solidFill>
                                <a:latin typeface="Cambria Math" panose="02040503050406030204" pitchFamily="18" charset="0"/>
                              </a:rPr>
                              <m:t>𝑥</m:t>
                            </m:r>
                            <m:r>
                              <a:rPr lang="en-US" altLang="zh-CN" sz="2400" i="1">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𝑦</m:t>
                            </m:r>
                          </m:e>
                        </m:d>
                        <m:r>
                          <a:rPr lang="en-US" altLang="zh-CN" sz="2400" b="0" i="1" smtClean="0">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𝑄</m:t>
                        </m:r>
                        <m:d>
                          <m:dPr>
                            <m:ctrlPr>
                              <a:rPr lang="en-US" altLang="zh-CN" sz="2400" i="1">
                                <a:solidFill>
                                  <a:prstClr val="black"/>
                                </a:solidFill>
                                <a:latin typeface="Cambria Math" panose="02040503050406030204" pitchFamily="18" charset="0"/>
                              </a:rPr>
                            </m:ctrlPr>
                          </m:dPr>
                          <m:e>
                            <m:r>
                              <a:rPr lang="en-US" altLang="zh-CN" sz="2400" i="1">
                                <a:solidFill>
                                  <a:prstClr val="black"/>
                                </a:solidFill>
                                <a:latin typeface="Cambria Math" panose="02040503050406030204" pitchFamily="18" charset="0"/>
                              </a:rPr>
                              <m:t>𝑥</m:t>
                            </m:r>
                            <m:r>
                              <a:rPr lang="en-US" altLang="zh-CN" sz="2400" i="1">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𝑦</m:t>
                            </m:r>
                          </m:e>
                        </m:d>
                      </m:e>
                    </m:d>
                  </m:oMath>
                </a14:m>
                <a:r>
                  <a:rPr lang="zh-CN" altLang="en-US" sz="2400" dirty="0"/>
                  <a:t>为区域中的力向量场</a:t>
                </a:r>
              </a:p>
            </p:txBody>
          </p:sp>
        </mc:Choice>
        <mc:Fallback xmlns="">
          <p:sp>
            <p:nvSpPr>
              <p:cNvPr id="4" name="矩形 3"/>
              <p:cNvSpPr>
                <a:spLocks noRot="1" noChangeAspect="1" noMove="1" noResize="1" noEditPoints="1" noAdjustHandles="1" noChangeArrowheads="1" noChangeShapeType="1" noTextEdit="1"/>
              </p:cNvSpPr>
              <p:nvPr/>
            </p:nvSpPr>
            <p:spPr>
              <a:xfrm>
                <a:off x="2111432" y="365125"/>
                <a:ext cx="6822317" cy="509178"/>
              </a:xfrm>
              <a:prstGeom prst="rect">
                <a:avLst/>
              </a:prstGeom>
              <a:blipFill>
                <a:blip r:embed="rId3"/>
                <a:stretch>
                  <a:fillRect l="-1339" t="-9639" r="-357" b="-1807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矩形 20"/>
              <p:cNvSpPr/>
              <p:nvPr/>
            </p:nvSpPr>
            <p:spPr>
              <a:xfrm>
                <a:off x="2111432" y="898525"/>
                <a:ext cx="4056752" cy="461665"/>
              </a:xfrm>
              <a:prstGeom prst="rect">
                <a:avLst/>
              </a:prstGeom>
            </p:spPr>
            <p:txBody>
              <a:bodyPr wrap="none">
                <a:spAutoFit/>
              </a:bodyPr>
              <a:lstStyle/>
              <a:p>
                <a:r>
                  <a:rPr lang="zh-CN" altLang="en-US" sz="2400" dirty="0">
                    <a:solidFill>
                      <a:prstClr val="black"/>
                    </a:solidFill>
                  </a:rPr>
                  <a:t>则向量场沿闭曲线做功为</a:t>
                </a:r>
                <a14:m>
                  <m:oMath xmlns:m="http://schemas.openxmlformats.org/officeDocument/2006/math">
                    <m:r>
                      <a:rPr lang="en-US" altLang="zh-CN" sz="2400" i="1" dirty="0" smtClean="0">
                        <a:solidFill>
                          <a:prstClr val="black"/>
                        </a:solidFill>
                        <a:latin typeface="Cambria Math" panose="02040503050406030204" pitchFamily="18" charset="0"/>
                        <a:ea typeface="Cambria Math" panose="02040503050406030204" pitchFamily="18" charset="0"/>
                      </a:rPr>
                      <m:t>∆</m:t>
                    </m:r>
                    <m:r>
                      <a:rPr lang="en-US" altLang="zh-CN" sz="2400" i="1" dirty="0">
                        <a:solidFill>
                          <a:prstClr val="black"/>
                        </a:solidFill>
                        <a:latin typeface="Cambria Math" panose="02040503050406030204" pitchFamily="18" charset="0"/>
                      </a:rPr>
                      <m:t>𝑊</m:t>
                    </m:r>
                  </m:oMath>
                </a14:m>
                <a:endParaRPr lang="zh-CN" altLang="en-US" i="1" dirty="0"/>
              </a:p>
            </p:txBody>
          </p:sp>
        </mc:Choice>
        <mc:Fallback xmlns="">
          <p:sp>
            <p:nvSpPr>
              <p:cNvPr id="21" name="矩形 20"/>
              <p:cNvSpPr>
                <a:spLocks noRot="1" noChangeAspect="1" noMove="1" noResize="1" noEditPoints="1" noAdjustHandles="1" noChangeArrowheads="1" noChangeShapeType="1" noTextEdit="1"/>
              </p:cNvSpPr>
              <p:nvPr/>
            </p:nvSpPr>
            <p:spPr>
              <a:xfrm>
                <a:off x="2111432" y="898525"/>
                <a:ext cx="4056752" cy="461665"/>
              </a:xfrm>
              <a:prstGeom prst="rect">
                <a:avLst/>
              </a:prstGeom>
              <a:blipFill>
                <a:blip r:embed="rId4"/>
                <a:stretch>
                  <a:fillRect l="-2252" t="-14474" b="-25000"/>
                </a:stretch>
              </a:blipFill>
            </p:spPr>
            <p:txBody>
              <a:bodyPr/>
              <a:lstStyle/>
              <a:p>
                <a:r>
                  <a:rPr lang="zh-CN" altLang="en-US">
                    <a:noFill/>
                  </a:rPr>
                  <a:t> </a:t>
                </a:r>
              </a:p>
            </p:txBody>
          </p:sp>
        </mc:Fallback>
      </mc:AlternateContent>
      <p:grpSp>
        <p:nvGrpSpPr>
          <p:cNvPr id="110" name="组合 109"/>
          <p:cNvGrpSpPr/>
          <p:nvPr/>
        </p:nvGrpSpPr>
        <p:grpSpPr>
          <a:xfrm>
            <a:off x="8902605" y="504971"/>
            <a:ext cx="3062652" cy="2218329"/>
            <a:chOff x="8902605" y="504971"/>
            <a:chExt cx="3062652" cy="2218329"/>
          </a:xfrm>
        </p:grpSpPr>
        <p:sp>
          <p:nvSpPr>
            <p:cNvPr id="6" name="矩形 5"/>
            <p:cNvSpPr/>
            <p:nvPr/>
          </p:nvSpPr>
          <p:spPr>
            <a:xfrm>
              <a:off x="9551324" y="874303"/>
              <a:ext cx="1895301" cy="1479665"/>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7" name="矩形 6"/>
                <p:cNvSpPr/>
                <p:nvPr/>
              </p:nvSpPr>
              <p:spPr>
                <a:xfrm>
                  <a:off x="8938132" y="2353968"/>
                  <a:ext cx="79117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zh-CN" i="1">
                                <a:solidFill>
                                  <a:prstClr val="black"/>
                                </a:solidFill>
                                <a:latin typeface="Cambria Math" panose="02040503050406030204" pitchFamily="18" charset="0"/>
                              </a:rPr>
                            </m:ctrlPr>
                          </m:dPr>
                          <m:e>
                            <m:r>
                              <a:rPr lang="en-US" altLang="zh-CN" i="1">
                                <a:solidFill>
                                  <a:prstClr val="black"/>
                                </a:solidFill>
                                <a:latin typeface="Cambria Math" panose="02040503050406030204" pitchFamily="18" charset="0"/>
                              </a:rPr>
                              <m:t>𝑥</m:t>
                            </m:r>
                            <m:r>
                              <a:rPr lang="en-US" altLang="zh-CN" i="1">
                                <a:solidFill>
                                  <a:prstClr val="black"/>
                                </a:solidFill>
                                <a:latin typeface="Cambria Math" panose="02040503050406030204" pitchFamily="18" charset="0"/>
                              </a:rPr>
                              <m:t>,</m:t>
                            </m:r>
                            <m:r>
                              <a:rPr lang="en-US" altLang="zh-CN" i="1">
                                <a:solidFill>
                                  <a:prstClr val="black"/>
                                </a:solidFill>
                                <a:latin typeface="Cambria Math" panose="02040503050406030204" pitchFamily="18" charset="0"/>
                              </a:rPr>
                              <m:t>𝑦</m:t>
                            </m:r>
                          </m:e>
                        </m:d>
                      </m:oMath>
                    </m:oMathPara>
                  </a14:m>
                  <a:endParaRPr lang="zh-CN" altLang="en-US" dirty="0"/>
                </a:p>
              </p:txBody>
            </p:sp>
          </mc:Choice>
          <mc:Fallback xmlns="">
            <p:sp>
              <p:nvSpPr>
                <p:cNvPr id="7" name="矩形 6"/>
                <p:cNvSpPr>
                  <a:spLocks noRot="1" noChangeAspect="1" noMove="1" noResize="1" noEditPoints="1" noAdjustHandles="1" noChangeArrowheads="1" noChangeShapeType="1" noTextEdit="1"/>
                </p:cNvSpPr>
                <p:nvPr/>
              </p:nvSpPr>
              <p:spPr>
                <a:xfrm>
                  <a:off x="8938132" y="2353968"/>
                  <a:ext cx="791179" cy="369332"/>
                </a:xfrm>
                <a:prstGeom prst="rect">
                  <a:avLst/>
                </a:prstGeom>
                <a:blipFill>
                  <a:blip r:embed="rId5"/>
                  <a:stretch>
                    <a:fillRect b="-819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p:cNvSpPr/>
                <p:nvPr/>
              </p:nvSpPr>
              <p:spPr>
                <a:xfrm>
                  <a:off x="10630083" y="2353968"/>
                  <a:ext cx="133517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zh-CN" i="1" smtClean="0">
                                <a:solidFill>
                                  <a:prstClr val="black"/>
                                </a:solidFill>
                                <a:latin typeface="Cambria Math" panose="02040503050406030204" pitchFamily="18" charset="0"/>
                              </a:rPr>
                            </m:ctrlPr>
                          </m:dPr>
                          <m:e>
                            <m:r>
                              <a:rPr lang="en-US" altLang="zh-CN" i="1">
                                <a:solidFill>
                                  <a:prstClr val="black"/>
                                </a:solidFill>
                                <a:latin typeface="Cambria Math" panose="02040503050406030204" pitchFamily="18" charset="0"/>
                              </a:rPr>
                              <m:t>𝑥</m:t>
                            </m:r>
                            <m:r>
                              <a:rPr lang="en-US" altLang="zh-CN" b="0" i="1" smtClean="0">
                                <a:solidFill>
                                  <a:prstClr val="black"/>
                                </a:solidFill>
                                <a:latin typeface="Cambria Math" panose="02040503050406030204" pitchFamily="18" charset="0"/>
                              </a:rPr>
                              <m:t>+</m:t>
                            </m:r>
                            <m:r>
                              <a:rPr lang="en-US" altLang="zh-CN" b="0" i="1" smtClean="0">
                                <a:solidFill>
                                  <a:prstClr val="black"/>
                                </a:solidFill>
                                <a:latin typeface="Cambria Math" panose="02040503050406030204" pitchFamily="18" charset="0"/>
                                <a:ea typeface="Cambria Math" panose="02040503050406030204" pitchFamily="18" charset="0"/>
                              </a:rPr>
                              <m:t>∆</m:t>
                            </m:r>
                            <m:r>
                              <a:rPr lang="en-US" altLang="zh-CN" b="0" i="1" smtClean="0">
                                <a:solidFill>
                                  <a:prstClr val="black"/>
                                </a:solidFill>
                                <a:latin typeface="Cambria Math" panose="02040503050406030204" pitchFamily="18" charset="0"/>
                                <a:ea typeface="Cambria Math" panose="02040503050406030204" pitchFamily="18" charset="0"/>
                              </a:rPr>
                              <m:t>𝑥</m:t>
                            </m:r>
                            <m:r>
                              <a:rPr lang="en-US" altLang="zh-CN" i="1">
                                <a:solidFill>
                                  <a:prstClr val="black"/>
                                </a:solidFill>
                                <a:latin typeface="Cambria Math" panose="02040503050406030204" pitchFamily="18" charset="0"/>
                              </a:rPr>
                              <m:t>,</m:t>
                            </m:r>
                            <m:r>
                              <a:rPr lang="en-US" altLang="zh-CN" i="1">
                                <a:solidFill>
                                  <a:prstClr val="black"/>
                                </a:solidFill>
                                <a:latin typeface="Cambria Math" panose="02040503050406030204" pitchFamily="18" charset="0"/>
                              </a:rPr>
                              <m:t>𝑦</m:t>
                            </m:r>
                          </m:e>
                        </m:d>
                      </m:oMath>
                    </m:oMathPara>
                  </a14:m>
                  <a:endParaRPr lang="zh-CN" altLang="en-US" dirty="0"/>
                </a:p>
              </p:txBody>
            </p:sp>
          </mc:Choice>
          <mc:Fallback xmlns="">
            <p:sp>
              <p:nvSpPr>
                <p:cNvPr id="8" name="矩形 7"/>
                <p:cNvSpPr>
                  <a:spLocks noRot="1" noChangeAspect="1" noMove="1" noResize="1" noEditPoints="1" noAdjustHandles="1" noChangeArrowheads="1" noChangeShapeType="1" noTextEdit="1"/>
                </p:cNvSpPr>
                <p:nvPr/>
              </p:nvSpPr>
              <p:spPr>
                <a:xfrm>
                  <a:off x="10630083" y="2353968"/>
                  <a:ext cx="1335174" cy="369332"/>
                </a:xfrm>
                <a:prstGeom prst="rect">
                  <a:avLst/>
                </a:prstGeom>
                <a:blipFill>
                  <a:blip r:embed="rId6"/>
                  <a:stretch>
                    <a:fillRect b="-819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p:cNvSpPr/>
                <p:nvPr/>
              </p:nvSpPr>
              <p:spPr>
                <a:xfrm>
                  <a:off x="8902605" y="504971"/>
                  <a:ext cx="133517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zh-CN" i="1" smtClean="0">
                                <a:solidFill>
                                  <a:prstClr val="black"/>
                                </a:solidFill>
                                <a:latin typeface="Cambria Math" panose="02040503050406030204" pitchFamily="18" charset="0"/>
                              </a:rPr>
                            </m:ctrlPr>
                          </m:dPr>
                          <m:e>
                            <m:r>
                              <a:rPr lang="en-US" altLang="zh-CN" i="1">
                                <a:solidFill>
                                  <a:prstClr val="black"/>
                                </a:solidFill>
                                <a:latin typeface="Cambria Math" panose="02040503050406030204" pitchFamily="18" charset="0"/>
                              </a:rPr>
                              <m:t>𝑥</m:t>
                            </m:r>
                            <m:r>
                              <a:rPr lang="en-US" altLang="zh-CN" i="1">
                                <a:solidFill>
                                  <a:prstClr val="black"/>
                                </a:solidFill>
                                <a:latin typeface="Cambria Math" panose="02040503050406030204" pitchFamily="18" charset="0"/>
                              </a:rPr>
                              <m:t>,</m:t>
                            </m:r>
                            <m:r>
                              <a:rPr lang="en-US" altLang="zh-CN" i="1">
                                <a:solidFill>
                                  <a:prstClr val="black"/>
                                </a:solidFill>
                                <a:latin typeface="Cambria Math" panose="02040503050406030204" pitchFamily="18" charset="0"/>
                              </a:rPr>
                              <m:t>𝑦</m:t>
                            </m:r>
                            <m:r>
                              <a:rPr lang="en-US" altLang="zh-CN" i="1">
                                <a:solidFill>
                                  <a:prstClr val="black"/>
                                </a:solidFill>
                                <a:latin typeface="Cambria Math" panose="02040503050406030204" pitchFamily="18" charset="0"/>
                              </a:rPr>
                              <m:t>+∆</m:t>
                            </m:r>
                            <m:r>
                              <a:rPr lang="en-US" altLang="zh-CN" b="0" i="1" smtClean="0">
                                <a:solidFill>
                                  <a:prstClr val="black"/>
                                </a:solidFill>
                                <a:latin typeface="Cambria Math" panose="02040503050406030204" pitchFamily="18" charset="0"/>
                                <a:ea typeface="Cambria Math" panose="02040503050406030204" pitchFamily="18" charset="0"/>
                              </a:rPr>
                              <m:t>𝑦</m:t>
                            </m:r>
                          </m:e>
                        </m:d>
                      </m:oMath>
                    </m:oMathPara>
                  </a14:m>
                  <a:endParaRPr lang="zh-CN" altLang="en-US" dirty="0"/>
                </a:p>
              </p:txBody>
            </p:sp>
          </mc:Choice>
          <mc:Fallback xmlns="">
            <p:sp>
              <p:nvSpPr>
                <p:cNvPr id="9" name="矩形 8"/>
                <p:cNvSpPr>
                  <a:spLocks noRot="1" noChangeAspect="1" noMove="1" noResize="1" noEditPoints="1" noAdjustHandles="1" noChangeArrowheads="1" noChangeShapeType="1" noTextEdit="1"/>
                </p:cNvSpPr>
                <p:nvPr/>
              </p:nvSpPr>
              <p:spPr>
                <a:xfrm>
                  <a:off x="8902605" y="504971"/>
                  <a:ext cx="1335174" cy="369332"/>
                </a:xfrm>
                <a:prstGeom prst="rect">
                  <a:avLst/>
                </a:prstGeom>
                <a:blipFill>
                  <a:blip r:embed="rId7"/>
                  <a:stretch>
                    <a:fillRect b="-8333"/>
                  </a:stretch>
                </a:blipFill>
              </p:spPr>
              <p:txBody>
                <a:bodyPr/>
                <a:lstStyle/>
                <a:p>
                  <a:r>
                    <a:rPr lang="zh-CN" altLang="en-US">
                      <a:noFill/>
                    </a:rPr>
                    <a:t> </a:t>
                  </a:r>
                </a:p>
              </p:txBody>
            </p:sp>
          </mc:Fallback>
        </mc:AlternateContent>
        <p:cxnSp>
          <p:nvCxnSpPr>
            <p:cNvPr id="11" name="直接箭头连接符 10"/>
            <p:cNvCxnSpPr/>
            <p:nvPr/>
          </p:nvCxnSpPr>
          <p:spPr>
            <a:xfrm>
              <a:off x="10002416" y="2183363"/>
              <a:ext cx="49655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矩形 11"/>
                <p:cNvSpPr/>
                <p:nvPr/>
              </p:nvSpPr>
              <p:spPr>
                <a:xfrm>
                  <a:off x="10189481" y="1814031"/>
                  <a:ext cx="33374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1" i="1" smtClean="0">
                            <a:solidFill>
                              <a:prstClr val="black"/>
                            </a:solidFill>
                            <a:latin typeface="Cambria Math" panose="02040503050406030204" pitchFamily="18" charset="0"/>
                          </a:rPr>
                          <m:t>𝒊</m:t>
                        </m:r>
                      </m:oMath>
                    </m:oMathPara>
                  </a14:m>
                  <a:endParaRPr lang="zh-CN" altLang="en-US" b="1" dirty="0"/>
                </a:p>
              </p:txBody>
            </p:sp>
          </mc:Choice>
          <mc:Fallback xmlns="">
            <p:sp>
              <p:nvSpPr>
                <p:cNvPr id="12" name="矩形 11"/>
                <p:cNvSpPr>
                  <a:spLocks noRot="1" noChangeAspect="1" noMove="1" noResize="1" noEditPoints="1" noAdjustHandles="1" noChangeArrowheads="1" noChangeShapeType="1" noTextEdit="1"/>
                </p:cNvSpPr>
                <p:nvPr/>
              </p:nvSpPr>
              <p:spPr>
                <a:xfrm>
                  <a:off x="10189481" y="1814031"/>
                  <a:ext cx="333745" cy="369332"/>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矩形 12"/>
                <p:cNvSpPr/>
                <p:nvPr/>
              </p:nvSpPr>
              <p:spPr>
                <a:xfrm>
                  <a:off x="9663862" y="1290227"/>
                  <a:ext cx="33855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1" i="1" smtClean="0">
                            <a:solidFill>
                              <a:prstClr val="black"/>
                            </a:solidFill>
                            <a:latin typeface="Cambria Math" panose="02040503050406030204" pitchFamily="18" charset="0"/>
                          </a:rPr>
                          <m:t>𝒋</m:t>
                        </m:r>
                      </m:oMath>
                    </m:oMathPara>
                  </a14:m>
                  <a:endParaRPr lang="zh-CN" altLang="en-US" b="1" dirty="0"/>
                </a:p>
              </p:txBody>
            </p:sp>
          </mc:Choice>
          <mc:Fallback xmlns="">
            <p:sp>
              <p:nvSpPr>
                <p:cNvPr id="13" name="矩形 12"/>
                <p:cNvSpPr>
                  <a:spLocks noRot="1" noChangeAspect="1" noMove="1" noResize="1" noEditPoints="1" noAdjustHandles="1" noChangeArrowheads="1" noChangeShapeType="1" noTextEdit="1"/>
                </p:cNvSpPr>
                <p:nvPr/>
              </p:nvSpPr>
              <p:spPr>
                <a:xfrm>
                  <a:off x="9663862" y="1290227"/>
                  <a:ext cx="338554" cy="369332"/>
                </a:xfrm>
                <a:prstGeom prst="rect">
                  <a:avLst/>
                </a:prstGeom>
                <a:blipFill>
                  <a:blip r:embed="rId9"/>
                  <a:stretch>
                    <a:fillRect b="-15000"/>
                  </a:stretch>
                </a:blipFill>
              </p:spPr>
              <p:txBody>
                <a:bodyPr/>
                <a:lstStyle/>
                <a:p>
                  <a:r>
                    <a:rPr lang="zh-CN" altLang="en-US">
                      <a:noFill/>
                    </a:rPr>
                    <a:t> </a:t>
                  </a:r>
                </a:p>
              </p:txBody>
            </p:sp>
          </mc:Fallback>
        </mc:AlternateContent>
        <p:cxnSp>
          <p:nvCxnSpPr>
            <p:cNvPr id="15" name="直接箭头连接符 14"/>
            <p:cNvCxnSpPr>
              <a:endCxn id="13" idx="1"/>
            </p:cNvCxnSpPr>
            <p:nvPr/>
          </p:nvCxnSpPr>
          <p:spPr>
            <a:xfrm flipV="1">
              <a:off x="9663862" y="1474893"/>
              <a:ext cx="0" cy="34396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p:nvPr/>
          </p:nvCxnSpPr>
          <p:spPr>
            <a:xfrm flipV="1">
              <a:off x="9551324" y="1659559"/>
              <a:ext cx="1078759" cy="69440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矩形 19"/>
                <p:cNvSpPr/>
                <p:nvPr/>
              </p:nvSpPr>
              <p:spPr>
                <a:xfrm>
                  <a:off x="10277055" y="1352366"/>
                  <a:ext cx="938655" cy="369332"/>
                </a:xfrm>
                <a:prstGeom prst="rect">
                  <a:avLst/>
                </a:prstGeom>
              </p:spPr>
              <p:txBody>
                <a:bodyPr wrap="none">
                  <a:spAutoFit/>
                </a:bodyPr>
                <a:lstStyle/>
                <a:p>
                  <a14:m>
                    <m:oMath xmlns:m="http://schemas.openxmlformats.org/officeDocument/2006/math">
                      <m:r>
                        <a:rPr lang="en-US" altLang="zh-CN" b="1" i="1">
                          <a:solidFill>
                            <a:prstClr val="black"/>
                          </a:solidFill>
                          <a:latin typeface="Cambria Math" panose="02040503050406030204" pitchFamily="18" charset="0"/>
                        </a:rPr>
                        <m:t>𝑭</m:t>
                      </m:r>
                      <m:d>
                        <m:dPr>
                          <m:ctrlPr>
                            <a:rPr lang="en-US" altLang="zh-CN" i="1">
                              <a:solidFill>
                                <a:prstClr val="black"/>
                              </a:solidFill>
                              <a:latin typeface="Cambria Math" panose="02040503050406030204" pitchFamily="18" charset="0"/>
                            </a:rPr>
                          </m:ctrlPr>
                        </m:dPr>
                        <m:e>
                          <m:r>
                            <a:rPr lang="en-US" altLang="zh-CN" i="1">
                              <a:solidFill>
                                <a:prstClr val="black"/>
                              </a:solidFill>
                              <a:latin typeface="Cambria Math" panose="02040503050406030204" pitchFamily="18" charset="0"/>
                            </a:rPr>
                            <m:t>𝑥</m:t>
                          </m:r>
                          <m:r>
                            <a:rPr lang="en-US" altLang="zh-CN" i="1">
                              <a:solidFill>
                                <a:prstClr val="black"/>
                              </a:solidFill>
                              <a:latin typeface="Cambria Math" panose="02040503050406030204" pitchFamily="18" charset="0"/>
                            </a:rPr>
                            <m:t>,</m:t>
                          </m:r>
                          <m:r>
                            <a:rPr lang="en-US" altLang="zh-CN" i="1">
                              <a:solidFill>
                                <a:prstClr val="black"/>
                              </a:solidFill>
                              <a:latin typeface="Cambria Math" panose="02040503050406030204" pitchFamily="18" charset="0"/>
                            </a:rPr>
                            <m:t>𝑦</m:t>
                          </m:r>
                        </m:e>
                      </m:d>
                    </m:oMath>
                  </a14:m>
                  <a:r>
                    <a:rPr lang="zh-CN" altLang="en-US" dirty="0"/>
                    <a:t> </a:t>
                  </a:r>
                </a:p>
              </p:txBody>
            </p:sp>
          </mc:Choice>
          <mc:Fallback xmlns="">
            <p:sp>
              <p:nvSpPr>
                <p:cNvPr id="20" name="矩形 19"/>
                <p:cNvSpPr>
                  <a:spLocks noRot="1" noChangeAspect="1" noMove="1" noResize="1" noEditPoints="1" noAdjustHandles="1" noChangeArrowheads="1" noChangeShapeType="1" noTextEdit="1"/>
                </p:cNvSpPr>
                <p:nvPr/>
              </p:nvSpPr>
              <p:spPr>
                <a:xfrm>
                  <a:off x="10277055" y="1352366"/>
                  <a:ext cx="938655" cy="369332"/>
                </a:xfrm>
                <a:prstGeom prst="rect">
                  <a:avLst/>
                </a:prstGeom>
                <a:blipFill>
                  <a:blip r:embed="rId10"/>
                  <a:stretch>
                    <a:fillRect b="-8333"/>
                  </a:stretch>
                </a:blipFill>
              </p:spPr>
              <p:txBody>
                <a:bodyPr/>
                <a:lstStyle/>
                <a:p>
                  <a:r>
                    <a:rPr lang="zh-CN" altLang="en-US">
                      <a:noFill/>
                    </a:rPr>
                    <a:t> </a:t>
                  </a:r>
                </a:p>
              </p:txBody>
            </p:sp>
          </mc:Fallback>
        </mc:AlternateContent>
        <p:cxnSp>
          <p:nvCxnSpPr>
            <p:cNvPr id="23" name="直接箭头连接符 22"/>
            <p:cNvCxnSpPr/>
            <p:nvPr/>
          </p:nvCxnSpPr>
          <p:spPr>
            <a:xfrm>
              <a:off x="10090703" y="2353968"/>
              <a:ext cx="655679" cy="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p:nvPr/>
          </p:nvCxnSpPr>
          <p:spPr>
            <a:xfrm flipH="1">
              <a:off x="10277055" y="874302"/>
              <a:ext cx="733067" cy="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p:nvPr/>
          </p:nvCxnSpPr>
          <p:spPr>
            <a:xfrm flipV="1">
              <a:off x="11444973" y="1236920"/>
              <a:ext cx="3305" cy="484778"/>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接箭头连接符 28"/>
            <p:cNvCxnSpPr/>
            <p:nvPr/>
          </p:nvCxnSpPr>
          <p:spPr>
            <a:xfrm flipH="1">
              <a:off x="9544530" y="1352366"/>
              <a:ext cx="12475" cy="654397"/>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35" name="矩形 34"/>
              <p:cNvSpPr/>
              <p:nvPr/>
            </p:nvSpPr>
            <p:spPr>
              <a:xfrm>
                <a:off x="2111432" y="1474893"/>
                <a:ext cx="6127640" cy="830997"/>
              </a:xfrm>
              <a:prstGeom prst="rect">
                <a:avLst/>
              </a:prstGeom>
            </p:spPr>
            <p:txBody>
              <a:bodyPr wrap="none">
                <a:spAutoFit/>
              </a:bodyPr>
              <a:lstStyle/>
              <a:p>
                <a:pPr lvl="0"/>
                <a14:m>
                  <m:oMath xmlns:m="http://schemas.openxmlformats.org/officeDocument/2006/math">
                    <m:r>
                      <a:rPr lang="en-US" altLang="zh-CN" sz="2400" i="1" dirty="0">
                        <a:solidFill>
                          <a:prstClr val="black"/>
                        </a:solidFill>
                        <a:latin typeface="Cambria Math" panose="02040503050406030204" pitchFamily="18" charset="0"/>
                        <a:ea typeface="Cambria Math" panose="02040503050406030204" pitchFamily="18" charset="0"/>
                      </a:rPr>
                      <m:t>∆</m:t>
                    </m:r>
                    <m:r>
                      <a:rPr lang="en-US" altLang="zh-CN" sz="2400" i="1" dirty="0" smtClean="0">
                        <a:solidFill>
                          <a:prstClr val="black"/>
                        </a:solidFill>
                        <a:latin typeface="Cambria Math" panose="02040503050406030204" pitchFamily="18" charset="0"/>
                      </a:rPr>
                      <m:t>𝑊</m:t>
                    </m:r>
                    <m:r>
                      <a:rPr lang="en-US" altLang="zh-CN" sz="2400" b="0" i="1" dirty="0" smtClean="0">
                        <a:solidFill>
                          <a:prstClr val="black"/>
                        </a:solidFill>
                        <a:latin typeface="Cambria Math" panose="02040503050406030204" pitchFamily="18" charset="0"/>
                        <a:ea typeface="Cambria Math" panose="02040503050406030204" pitchFamily="18" charset="0"/>
                      </a:rPr>
                      <m:t>≈</m:t>
                    </m:r>
                    <m:r>
                      <a:rPr lang="en-US" altLang="zh-CN" sz="2400" b="1" i="1" smtClean="0">
                        <a:solidFill>
                          <a:srgbClr val="0000FF"/>
                        </a:solidFill>
                        <a:latin typeface="Cambria Math" panose="02040503050406030204" pitchFamily="18" charset="0"/>
                      </a:rPr>
                      <m:t>𝑭</m:t>
                    </m:r>
                    <m:d>
                      <m:dPr>
                        <m:ctrlPr>
                          <a:rPr lang="en-US" altLang="zh-CN" sz="2400" i="1">
                            <a:solidFill>
                              <a:srgbClr val="0000FF"/>
                            </a:solidFill>
                            <a:latin typeface="Cambria Math" panose="02040503050406030204" pitchFamily="18" charset="0"/>
                          </a:rPr>
                        </m:ctrlPr>
                      </m:dPr>
                      <m:e>
                        <m:r>
                          <a:rPr lang="en-US" altLang="zh-CN" sz="2400" i="1">
                            <a:solidFill>
                              <a:srgbClr val="0000FF"/>
                            </a:solidFill>
                            <a:latin typeface="Cambria Math" panose="02040503050406030204" pitchFamily="18" charset="0"/>
                          </a:rPr>
                          <m:t>𝑥</m:t>
                        </m:r>
                        <m:r>
                          <a:rPr lang="en-US" altLang="zh-CN" sz="2400" i="1">
                            <a:solidFill>
                              <a:srgbClr val="0000FF"/>
                            </a:solidFill>
                            <a:latin typeface="Cambria Math" panose="02040503050406030204" pitchFamily="18" charset="0"/>
                          </a:rPr>
                          <m:t>,</m:t>
                        </m:r>
                        <m:r>
                          <a:rPr lang="en-US" altLang="zh-CN" sz="2400" i="1">
                            <a:solidFill>
                              <a:srgbClr val="0000FF"/>
                            </a:solidFill>
                            <a:latin typeface="Cambria Math" panose="02040503050406030204" pitchFamily="18" charset="0"/>
                          </a:rPr>
                          <m:t>𝑦</m:t>
                        </m:r>
                      </m:e>
                    </m:d>
                    <m:r>
                      <a:rPr lang="en-US" altLang="zh-CN" sz="2400" i="1" smtClean="0">
                        <a:solidFill>
                          <a:srgbClr val="0000FF"/>
                        </a:solidFill>
                        <a:latin typeface="Cambria Math" panose="02040503050406030204" pitchFamily="18" charset="0"/>
                        <a:ea typeface="Cambria Math" panose="02040503050406030204" pitchFamily="18" charset="0"/>
                      </a:rPr>
                      <m:t>∙</m:t>
                    </m:r>
                    <m:r>
                      <a:rPr lang="en-US" altLang="zh-CN" sz="2400" b="1" i="1" smtClean="0">
                        <a:solidFill>
                          <a:srgbClr val="0000FF"/>
                        </a:solidFill>
                        <a:latin typeface="Cambria Math" panose="02040503050406030204" pitchFamily="18" charset="0"/>
                        <a:ea typeface="Cambria Math" panose="02040503050406030204" pitchFamily="18" charset="0"/>
                      </a:rPr>
                      <m:t>𝒊</m:t>
                    </m:r>
                    <m:r>
                      <a:rPr lang="en-US" altLang="zh-CN" sz="2400" i="1">
                        <a:solidFill>
                          <a:srgbClr val="0000FF"/>
                        </a:solidFill>
                        <a:latin typeface="Cambria Math" panose="02040503050406030204" pitchFamily="18" charset="0"/>
                        <a:ea typeface="Cambria Math" panose="02040503050406030204" pitchFamily="18" charset="0"/>
                      </a:rPr>
                      <m:t>∆</m:t>
                    </m:r>
                    <m:r>
                      <a:rPr lang="en-US" altLang="zh-CN" sz="2400" i="1">
                        <a:solidFill>
                          <a:srgbClr val="0000FF"/>
                        </a:solidFill>
                        <a:latin typeface="Cambria Math" panose="02040503050406030204" pitchFamily="18" charset="0"/>
                        <a:ea typeface="Cambria Math" panose="02040503050406030204" pitchFamily="18" charset="0"/>
                      </a:rPr>
                      <m:t>𝑥</m:t>
                    </m:r>
                    <m:r>
                      <a:rPr lang="en-US" altLang="zh-CN" sz="2400" b="0" i="1" smtClean="0">
                        <a:solidFill>
                          <a:prstClr val="black"/>
                        </a:solidFill>
                        <a:latin typeface="Cambria Math" panose="02040503050406030204" pitchFamily="18" charset="0"/>
                        <a:ea typeface="Cambria Math" panose="02040503050406030204" pitchFamily="18" charset="0"/>
                      </a:rPr>
                      <m:t>+</m:t>
                    </m:r>
                    <m:r>
                      <a:rPr lang="en-US" altLang="zh-CN" sz="2400" b="1" i="1" smtClean="0">
                        <a:solidFill>
                          <a:srgbClr val="7030A0"/>
                        </a:solidFill>
                        <a:latin typeface="Cambria Math" panose="02040503050406030204" pitchFamily="18" charset="0"/>
                      </a:rPr>
                      <m:t>𝑭</m:t>
                    </m:r>
                    <m:d>
                      <m:dPr>
                        <m:ctrlPr>
                          <a:rPr lang="en-US" altLang="zh-CN" sz="2400" i="1">
                            <a:solidFill>
                              <a:srgbClr val="7030A0"/>
                            </a:solidFill>
                            <a:latin typeface="Cambria Math" panose="02040503050406030204" pitchFamily="18" charset="0"/>
                          </a:rPr>
                        </m:ctrlPr>
                      </m:dPr>
                      <m:e>
                        <m:r>
                          <a:rPr lang="en-US" altLang="zh-CN" sz="2400" i="1">
                            <a:solidFill>
                              <a:srgbClr val="7030A0"/>
                            </a:solidFill>
                            <a:latin typeface="Cambria Math" panose="02040503050406030204" pitchFamily="18" charset="0"/>
                          </a:rPr>
                          <m:t>𝑥</m:t>
                        </m:r>
                        <m:r>
                          <a:rPr lang="en-US" altLang="zh-CN" sz="2400" b="0" i="1" smtClean="0">
                            <a:solidFill>
                              <a:srgbClr val="7030A0"/>
                            </a:solidFill>
                            <a:latin typeface="Cambria Math" panose="02040503050406030204" pitchFamily="18" charset="0"/>
                          </a:rPr>
                          <m:t>+</m:t>
                        </m:r>
                        <m:r>
                          <a:rPr lang="en-US" altLang="zh-CN" sz="2400" i="1">
                            <a:solidFill>
                              <a:srgbClr val="7030A0"/>
                            </a:solidFill>
                            <a:latin typeface="Cambria Math" panose="02040503050406030204" pitchFamily="18" charset="0"/>
                            <a:ea typeface="Cambria Math" panose="02040503050406030204" pitchFamily="18" charset="0"/>
                          </a:rPr>
                          <m:t>∆</m:t>
                        </m:r>
                        <m:r>
                          <a:rPr lang="en-US" altLang="zh-CN" sz="2400" i="1">
                            <a:solidFill>
                              <a:srgbClr val="7030A0"/>
                            </a:solidFill>
                            <a:latin typeface="Cambria Math" panose="02040503050406030204" pitchFamily="18" charset="0"/>
                            <a:ea typeface="Cambria Math" panose="02040503050406030204" pitchFamily="18" charset="0"/>
                          </a:rPr>
                          <m:t>𝑥</m:t>
                        </m:r>
                        <m:r>
                          <a:rPr lang="en-US" altLang="zh-CN" sz="2400" i="1">
                            <a:solidFill>
                              <a:srgbClr val="7030A0"/>
                            </a:solidFill>
                            <a:latin typeface="Cambria Math" panose="02040503050406030204" pitchFamily="18" charset="0"/>
                          </a:rPr>
                          <m:t>,</m:t>
                        </m:r>
                        <m:r>
                          <a:rPr lang="en-US" altLang="zh-CN" sz="2400" i="1">
                            <a:solidFill>
                              <a:srgbClr val="7030A0"/>
                            </a:solidFill>
                            <a:latin typeface="Cambria Math" panose="02040503050406030204" pitchFamily="18" charset="0"/>
                          </a:rPr>
                          <m:t>𝑦</m:t>
                        </m:r>
                      </m:e>
                    </m:d>
                    <m:r>
                      <a:rPr lang="en-US" altLang="zh-CN" sz="2400" i="1">
                        <a:solidFill>
                          <a:srgbClr val="7030A0"/>
                        </a:solidFill>
                        <a:latin typeface="Cambria Math" panose="02040503050406030204" pitchFamily="18" charset="0"/>
                        <a:ea typeface="Cambria Math" panose="02040503050406030204" pitchFamily="18" charset="0"/>
                      </a:rPr>
                      <m:t>∙</m:t>
                    </m:r>
                    <m:r>
                      <a:rPr lang="en-US" altLang="zh-CN" sz="2400" b="1" i="1" smtClean="0">
                        <a:solidFill>
                          <a:srgbClr val="7030A0"/>
                        </a:solidFill>
                        <a:latin typeface="Cambria Math" panose="02040503050406030204" pitchFamily="18" charset="0"/>
                        <a:ea typeface="Cambria Math" panose="02040503050406030204" pitchFamily="18" charset="0"/>
                      </a:rPr>
                      <m:t>𝒋</m:t>
                    </m:r>
                    <m:r>
                      <a:rPr lang="en-US" altLang="zh-CN" sz="2400" i="1">
                        <a:solidFill>
                          <a:srgbClr val="7030A0"/>
                        </a:solidFill>
                        <a:latin typeface="Cambria Math" panose="02040503050406030204" pitchFamily="18" charset="0"/>
                        <a:ea typeface="Cambria Math" panose="02040503050406030204" pitchFamily="18" charset="0"/>
                      </a:rPr>
                      <m:t>∆</m:t>
                    </m:r>
                    <m:r>
                      <a:rPr lang="en-US" altLang="zh-CN" sz="2400" b="0" i="1" smtClean="0">
                        <a:solidFill>
                          <a:srgbClr val="7030A0"/>
                        </a:solidFill>
                        <a:latin typeface="Cambria Math" panose="02040503050406030204" pitchFamily="18" charset="0"/>
                        <a:ea typeface="Cambria Math" panose="02040503050406030204" pitchFamily="18" charset="0"/>
                      </a:rPr>
                      <m:t>𝑦</m:t>
                    </m:r>
                  </m:oMath>
                </a14:m>
                <a:r>
                  <a:rPr lang="en-US" altLang="zh-CN" sz="2400" b="0" i="1" dirty="0">
                    <a:solidFill>
                      <a:srgbClr val="7030A0"/>
                    </a:solidFill>
                    <a:latin typeface="Cambria Math" panose="02040503050406030204" pitchFamily="18" charset="0"/>
                    <a:ea typeface="Cambria Math" panose="02040503050406030204" pitchFamily="18" charset="0"/>
                  </a:rPr>
                  <a:t> </a:t>
                </a:r>
                <a:endParaRPr lang="en-US" altLang="zh-CN" sz="2400" b="0" i="1" dirty="0">
                  <a:solidFill>
                    <a:prstClr val="black"/>
                  </a:solidFill>
                  <a:latin typeface="Cambria Math" panose="02040503050406030204" pitchFamily="18" charset="0"/>
                  <a:ea typeface="Cambria Math" panose="02040503050406030204" pitchFamily="18" charset="0"/>
                </a:endParaRPr>
              </a:p>
              <a:p>
                <a:pPr lvl="0"/>
                <a:r>
                  <a:rPr lang="en-US" altLang="zh-CN" sz="2400" b="0" dirty="0">
                    <a:solidFill>
                      <a:prstClr val="black"/>
                    </a:solidFill>
                    <a:ea typeface="Cambria Math" panose="02040503050406030204" pitchFamily="18" charset="0"/>
                  </a:rPr>
                  <a:t>    </a:t>
                </a:r>
                <a14:m>
                  <m:oMath xmlns:m="http://schemas.openxmlformats.org/officeDocument/2006/math">
                    <m:r>
                      <a:rPr lang="en-US" altLang="zh-CN" sz="2400" b="0" i="1" smtClean="0">
                        <a:solidFill>
                          <a:prstClr val="black"/>
                        </a:solidFill>
                        <a:latin typeface="Cambria Math" panose="02040503050406030204" pitchFamily="18" charset="0"/>
                        <a:ea typeface="Cambria Math" panose="02040503050406030204" pitchFamily="18" charset="0"/>
                      </a:rPr>
                      <m:t>+</m:t>
                    </m:r>
                    <m:r>
                      <a:rPr lang="en-US" altLang="zh-CN" sz="2400" b="1" i="1" smtClean="0">
                        <a:solidFill>
                          <a:srgbClr val="0000FF"/>
                        </a:solidFill>
                        <a:latin typeface="Cambria Math" panose="02040503050406030204" pitchFamily="18" charset="0"/>
                      </a:rPr>
                      <m:t>𝑭</m:t>
                    </m:r>
                    <m:d>
                      <m:dPr>
                        <m:ctrlPr>
                          <a:rPr lang="en-US" altLang="zh-CN" sz="2400" i="1">
                            <a:solidFill>
                              <a:srgbClr val="0000FF"/>
                            </a:solidFill>
                            <a:latin typeface="Cambria Math" panose="02040503050406030204" pitchFamily="18" charset="0"/>
                          </a:rPr>
                        </m:ctrlPr>
                      </m:dPr>
                      <m:e>
                        <m:r>
                          <a:rPr lang="en-US" altLang="zh-CN" sz="2400" i="1">
                            <a:solidFill>
                              <a:srgbClr val="0000FF"/>
                            </a:solidFill>
                            <a:latin typeface="Cambria Math" panose="02040503050406030204" pitchFamily="18" charset="0"/>
                          </a:rPr>
                          <m:t>𝑥</m:t>
                        </m:r>
                        <m:r>
                          <a:rPr lang="en-US" altLang="zh-CN" sz="2400" i="1">
                            <a:solidFill>
                              <a:srgbClr val="0000FF"/>
                            </a:solidFill>
                            <a:latin typeface="Cambria Math" panose="02040503050406030204" pitchFamily="18" charset="0"/>
                          </a:rPr>
                          <m:t>,</m:t>
                        </m:r>
                        <m:r>
                          <a:rPr lang="en-US" altLang="zh-CN" sz="2400" i="1">
                            <a:solidFill>
                              <a:srgbClr val="0000FF"/>
                            </a:solidFill>
                            <a:latin typeface="Cambria Math" panose="02040503050406030204" pitchFamily="18" charset="0"/>
                          </a:rPr>
                          <m:t>𝑦</m:t>
                        </m:r>
                        <m:r>
                          <a:rPr lang="en-US" altLang="zh-CN" sz="2400" i="1">
                            <a:solidFill>
                              <a:srgbClr val="0000FF"/>
                            </a:solidFill>
                            <a:latin typeface="Cambria Math" panose="02040503050406030204" pitchFamily="18" charset="0"/>
                          </a:rPr>
                          <m:t>+∆</m:t>
                        </m:r>
                        <m:r>
                          <a:rPr lang="en-US" altLang="zh-CN" sz="2400" b="0" i="1" smtClean="0">
                            <a:solidFill>
                              <a:srgbClr val="0000FF"/>
                            </a:solidFill>
                            <a:latin typeface="Cambria Math" panose="02040503050406030204" pitchFamily="18" charset="0"/>
                            <a:ea typeface="Cambria Math" panose="02040503050406030204" pitchFamily="18" charset="0"/>
                          </a:rPr>
                          <m:t>𝑦</m:t>
                        </m:r>
                      </m:e>
                    </m:d>
                    <m:r>
                      <a:rPr lang="en-US" altLang="zh-CN" sz="2400" i="1">
                        <a:solidFill>
                          <a:srgbClr val="0000FF"/>
                        </a:solidFill>
                        <a:latin typeface="Cambria Math" panose="02040503050406030204" pitchFamily="18" charset="0"/>
                        <a:ea typeface="Cambria Math" panose="02040503050406030204" pitchFamily="18" charset="0"/>
                      </a:rPr>
                      <m:t>∙</m:t>
                    </m:r>
                    <m:d>
                      <m:dPr>
                        <m:ctrlPr>
                          <a:rPr lang="en-US" altLang="zh-CN" sz="2400" i="1" smtClean="0">
                            <a:solidFill>
                              <a:srgbClr val="0000FF"/>
                            </a:solidFill>
                            <a:latin typeface="Cambria Math" panose="02040503050406030204" pitchFamily="18" charset="0"/>
                            <a:ea typeface="Cambria Math" panose="02040503050406030204" pitchFamily="18" charset="0"/>
                          </a:rPr>
                        </m:ctrlPr>
                      </m:dPr>
                      <m:e>
                        <m:r>
                          <a:rPr lang="en-US" altLang="zh-CN" sz="2400" b="0" i="1" smtClean="0">
                            <a:solidFill>
                              <a:srgbClr val="0000FF"/>
                            </a:solidFill>
                            <a:latin typeface="Cambria Math" panose="02040503050406030204" pitchFamily="18" charset="0"/>
                            <a:ea typeface="Cambria Math" panose="02040503050406030204" pitchFamily="18" charset="0"/>
                          </a:rPr>
                          <m:t>−</m:t>
                        </m:r>
                        <m:r>
                          <a:rPr lang="en-US" altLang="zh-CN" sz="2400" b="1" i="1">
                            <a:solidFill>
                              <a:srgbClr val="0000FF"/>
                            </a:solidFill>
                            <a:latin typeface="Cambria Math" panose="02040503050406030204" pitchFamily="18" charset="0"/>
                            <a:ea typeface="Cambria Math" panose="02040503050406030204" pitchFamily="18" charset="0"/>
                          </a:rPr>
                          <m:t>𝒊</m:t>
                        </m:r>
                      </m:e>
                    </m:d>
                    <m:r>
                      <a:rPr lang="en-US" altLang="zh-CN" sz="2400" i="1">
                        <a:solidFill>
                          <a:srgbClr val="0000FF"/>
                        </a:solidFill>
                        <a:latin typeface="Cambria Math" panose="02040503050406030204" pitchFamily="18" charset="0"/>
                        <a:ea typeface="Cambria Math" panose="02040503050406030204" pitchFamily="18" charset="0"/>
                      </a:rPr>
                      <m:t>∆</m:t>
                    </m:r>
                    <m:r>
                      <a:rPr lang="en-US" altLang="zh-CN" sz="2400" i="1">
                        <a:solidFill>
                          <a:srgbClr val="0000FF"/>
                        </a:solidFill>
                        <a:latin typeface="Cambria Math" panose="02040503050406030204" pitchFamily="18" charset="0"/>
                        <a:ea typeface="Cambria Math" panose="02040503050406030204" pitchFamily="18" charset="0"/>
                      </a:rPr>
                      <m:t>𝑥</m:t>
                    </m:r>
                    <m:r>
                      <a:rPr lang="en-US" altLang="zh-CN" sz="2400" b="0" i="1" smtClean="0">
                        <a:solidFill>
                          <a:prstClr val="black"/>
                        </a:solidFill>
                        <a:latin typeface="Cambria Math" panose="02040503050406030204" pitchFamily="18" charset="0"/>
                        <a:ea typeface="Cambria Math" panose="02040503050406030204" pitchFamily="18" charset="0"/>
                      </a:rPr>
                      <m:t>+</m:t>
                    </m:r>
                    <m:r>
                      <a:rPr lang="en-US" altLang="zh-CN" sz="2400" b="1" i="1" smtClean="0">
                        <a:solidFill>
                          <a:srgbClr val="7030A0"/>
                        </a:solidFill>
                        <a:latin typeface="Cambria Math" panose="02040503050406030204" pitchFamily="18" charset="0"/>
                      </a:rPr>
                      <m:t>𝑭</m:t>
                    </m:r>
                    <m:d>
                      <m:dPr>
                        <m:ctrlPr>
                          <a:rPr lang="en-US" altLang="zh-CN" sz="2400" i="1">
                            <a:solidFill>
                              <a:srgbClr val="7030A0"/>
                            </a:solidFill>
                            <a:latin typeface="Cambria Math" panose="02040503050406030204" pitchFamily="18" charset="0"/>
                          </a:rPr>
                        </m:ctrlPr>
                      </m:dPr>
                      <m:e>
                        <m:r>
                          <a:rPr lang="en-US" altLang="zh-CN" sz="2400" i="1">
                            <a:solidFill>
                              <a:srgbClr val="7030A0"/>
                            </a:solidFill>
                            <a:latin typeface="Cambria Math" panose="02040503050406030204" pitchFamily="18" charset="0"/>
                          </a:rPr>
                          <m:t>𝑥</m:t>
                        </m:r>
                        <m:r>
                          <a:rPr lang="en-US" altLang="zh-CN" sz="2400" i="1">
                            <a:solidFill>
                              <a:srgbClr val="7030A0"/>
                            </a:solidFill>
                            <a:latin typeface="Cambria Math" panose="02040503050406030204" pitchFamily="18" charset="0"/>
                          </a:rPr>
                          <m:t>,</m:t>
                        </m:r>
                        <m:r>
                          <a:rPr lang="en-US" altLang="zh-CN" sz="2400" i="1">
                            <a:solidFill>
                              <a:srgbClr val="7030A0"/>
                            </a:solidFill>
                            <a:latin typeface="Cambria Math" panose="02040503050406030204" pitchFamily="18" charset="0"/>
                          </a:rPr>
                          <m:t>𝑦</m:t>
                        </m:r>
                      </m:e>
                    </m:d>
                    <m:r>
                      <a:rPr lang="en-US" altLang="zh-CN" sz="2400" i="1">
                        <a:solidFill>
                          <a:srgbClr val="7030A0"/>
                        </a:solidFill>
                        <a:latin typeface="Cambria Math" panose="02040503050406030204" pitchFamily="18" charset="0"/>
                        <a:ea typeface="Cambria Math" panose="02040503050406030204" pitchFamily="18" charset="0"/>
                      </a:rPr>
                      <m:t>∙</m:t>
                    </m:r>
                    <m:d>
                      <m:dPr>
                        <m:ctrlPr>
                          <a:rPr lang="en-US" altLang="zh-CN" sz="2400" i="1">
                            <a:solidFill>
                              <a:srgbClr val="7030A0"/>
                            </a:solidFill>
                            <a:latin typeface="Cambria Math" panose="02040503050406030204" pitchFamily="18" charset="0"/>
                            <a:ea typeface="Cambria Math" panose="02040503050406030204" pitchFamily="18" charset="0"/>
                          </a:rPr>
                        </m:ctrlPr>
                      </m:dPr>
                      <m:e>
                        <m:r>
                          <a:rPr lang="en-US" altLang="zh-CN" sz="2400" i="1">
                            <a:solidFill>
                              <a:srgbClr val="7030A0"/>
                            </a:solidFill>
                            <a:latin typeface="Cambria Math" panose="02040503050406030204" pitchFamily="18" charset="0"/>
                            <a:ea typeface="Cambria Math" panose="02040503050406030204" pitchFamily="18" charset="0"/>
                          </a:rPr>
                          <m:t>−</m:t>
                        </m:r>
                        <m:r>
                          <a:rPr lang="en-US" altLang="zh-CN" sz="2400" b="1" i="1" smtClean="0">
                            <a:solidFill>
                              <a:srgbClr val="7030A0"/>
                            </a:solidFill>
                            <a:latin typeface="Cambria Math" panose="02040503050406030204" pitchFamily="18" charset="0"/>
                            <a:ea typeface="Cambria Math" panose="02040503050406030204" pitchFamily="18" charset="0"/>
                          </a:rPr>
                          <m:t>𝒋</m:t>
                        </m:r>
                      </m:e>
                    </m:d>
                    <m:r>
                      <a:rPr lang="en-US" altLang="zh-CN" sz="2400" i="1">
                        <a:solidFill>
                          <a:srgbClr val="7030A0"/>
                        </a:solidFill>
                        <a:latin typeface="Cambria Math" panose="02040503050406030204" pitchFamily="18" charset="0"/>
                        <a:ea typeface="Cambria Math" panose="02040503050406030204" pitchFamily="18" charset="0"/>
                      </a:rPr>
                      <m:t>∆</m:t>
                    </m:r>
                    <m:r>
                      <a:rPr lang="en-US" altLang="zh-CN" sz="2400" b="0" i="1" smtClean="0">
                        <a:solidFill>
                          <a:srgbClr val="7030A0"/>
                        </a:solidFill>
                        <a:latin typeface="Cambria Math" panose="02040503050406030204" pitchFamily="18" charset="0"/>
                        <a:ea typeface="Cambria Math" panose="02040503050406030204" pitchFamily="18" charset="0"/>
                      </a:rPr>
                      <m:t>𝑦</m:t>
                    </m:r>
                  </m:oMath>
                </a14:m>
                <a:r>
                  <a:rPr lang="zh-CN" altLang="en-US" sz="2400" b="1" i="1" dirty="0">
                    <a:solidFill>
                      <a:srgbClr val="7030A0"/>
                    </a:solidFill>
                  </a:rPr>
                  <a:t> </a:t>
                </a:r>
              </a:p>
            </p:txBody>
          </p:sp>
        </mc:Choice>
        <mc:Fallback xmlns="">
          <p:sp>
            <p:nvSpPr>
              <p:cNvPr id="35" name="矩形 34"/>
              <p:cNvSpPr>
                <a:spLocks noRot="1" noChangeAspect="1" noMove="1" noResize="1" noEditPoints="1" noAdjustHandles="1" noChangeArrowheads="1" noChangeShapeType="1" noTextEdit="1"/>
              </p:cNvSpPr>
              <p:nvPr/>
            </p:nvSpPr>
            <p:spPr>
              <a:xfrm>
                <a:off x="2111432" y="1474893"/>
                <a:ext cx="6127640" cy="830997"/>
              </a:xfrm>
              <a:prstGeom prst="rect">
                <a:avLst/>
              </a:prstGeom>
              <a:blipFill>
                <a:blip r:embed="rId11"/>
                <a:stretch>
                  <a:fillRect l="-199" b="-1029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6" name="矩形 35"/>
              <p:cNvSpPr/>
              <p:nvPr/>
            </p:nvSpPr>
            <p:spPr>
              <a:xfrm>
                <a:off x="2584444" y="2353968"/>
                <a:ext cx="5063502" cy="1886991"/>
              </a:xfrm>
              <a:prstGeom prst="rect">
                <a:avLst/>
              </a:prstGeom>
            </p:spPr>
            <p:txBody>
              <a:bodyPr wrap="none">
                <a:spAutoFit/>
              </a:bodyPr>
              <a:lstStyle/>
              <a:p>
                <a14:m>
                  <m:oMath xmlns:m="http://schemas.openxmlformats.org/officeDocument/2006/math">
                    <m:r>
                      <a:rPr lang="en-US" altLang="zh-CN" sz="2400" b="1" i="1" smtClean="0">
                        <a:solidFill>
                          <a:srgbClr val="0000FF"/>
                        </a:solidFill>
                        <a:latin typeface="Cambria Math" panose="02040503050406030204" pitchFamily="18" charset="0"/>
                      </a:rPr>
                      <m:t>𝑭</m:t>
                    </m:r>
                    <m:d>
                      <m:dPr>
                        <m:ctrlPr>
                          <a:rPr lang="en-US" altLang="zh-CN" sz="2400" i="1">
                            <a:solidFill>
                              <a:srgbClr val="0000FF"/>
                            </a:solidFill>
                            <a:latin typeface="Cambria Math" panose="02040503050406030204" pitchFamily="18" charset="0"/>
                          </a:rPr>
                        </m:ctrlPr>
                      </m:dPr>
                      <m:e>
                        <m:r>
                          <a:rPr lang="en-US" altLang="zh-CN" sz="2400" i="1">
                            <a:solidFill>
                              <a:srgbClr val="0000FF"/>
                            </a:solidFill>
                            <a:latin typeface="Cambria Math" panose="02040503050406030204" pitchFamily="18" charset="0"/>
                          </a:rPr>
                          <m:t>𝑥</m:t>
                        </m:r>
                        <m:r>
                          <a:rPr lang="en-US" altLang="zh-CN" sz="2400" i="1">
                            <a:solidFill>
                              <a:srgbClr val="0000FF"/>
                            </a:solidFill>
                            <a:latin typeface="Cambria Math" panose="02040503050406030204" pitchFamily="18" charset="0"/>
                          </a:rPr>
                          <m:t>,</m:t>
                        </m:r>
                        <m:r>
                          <a:rPr lang="en-US" altLang="zh-CN" sz="2400" i="1">
                            <a:solidFill>
                              <a:srgbClr val="0000FF"/>
                            </a:solidFill>
                            <a:latin typeface="Cambria Math" panose="02040503050406030204" pitchFamily="18" charset="0"/>
                          </a:rPr>
                          <m:t>𝑦</m:t>
                        </m:r>
                      </m:e>
                    </m:d>
                    <m:r>
                      <a:rPr lang="en-US" altLang="zh-CN" sz="2400" i="1">
                        <a:solidFill>
                          <a:srgbClr val="0000FF"/>
                        </a:solidFill>
                        <a:latin typeface="Cambria Math" panose="02040503050406030204" pitchFamily="18" charset="0"/>
                        <a:ea typeface="Cambria Math" panose="02040503050406030204" pitchFamily="18" charset="0"/>
                      </a:rPr>
                      <m:t>∙</m:t>
                    </m:r>
                    <m:r>
                      <a:rPr lang="en-US" altLang="zh-CN" sz="2400" b="1" i="1">
                        <a:solidFill>
                          <a:srgbClr val="0000FF"/>
                        </a:solidFill>
                        <a:latin typeface="Cambria Math" panose="02040503050406030204" pitchFamily="18" charset="0"/>
                        <a:ea typeface="Cambria Math" panose="02040503050406030204" pitchFamily="18" charset="0"/>
                      </a:rPr>
                      <m:t>𝒊</m:t>
                    </m:r>
                    <m:r>
                      <a:rPr lang="en-US" altLang="zh-CN" sz="2400" i="1">
                        <a:solidFill>
                          <a:srgbClr val="0000FF"/>
                        </a:solidFill>
                        <a:latin typeface="Cambria Math" panose="02040503050406030204" pitchFamily="18" charset="0"/>
                        <a:ea typeface="Cambria Math" panose="02040503050406030204" pitchFamily="18" charset="0"/>
                      </a:rPr>
                      <m:t>∆</m:t>
                    </m:r>
                    <m:r>
                      <a:rPr lang="en-US" altLang="zh-CN" sz="2400" i="1">
                        <a:solidFill>
                          <a:srgbClr val="0000FF"/>
                        </a:solidFill>
                        <a:latin typeface="Cambria Math" panose="02040503050406030204" pitchFamily="18" charset="0"/>
                        <a:ea typeface="Cambria Math" panose="02040503050406030204" pitchFamily="18" charset="0"/>
                      </a:rPr>
                      <m:t>𝑥</m:t>
                    </m:r>
                    <m:r>
                      <a:rPr lang="en-US" altLang="zh-CN" sz="2400" i="1">
                        <a:solidFill>
                          <a:prstClr val="black"/>
                        </a:solidFill>
                        <a:latin typeface="Cambria Math" panose="02040503050406030204" pitchFamily="18" charset="0"/>
                        <a:ea typeface="Cambria Math" panose="02040503050406030204" pitchFamily="18" charset="0"/>
                      </a:rPr>
                      <m:t>+</m:t>
                    </m:r>
                    <m:r>
                      <a:rPr lang="en-US" altLang="zh-CN" sz="2400" b="1" i="1">
                        <a:solidFill>
                          <a:srgbClr val="0000FF"/>
                        </a:solidFill>
                        <a:latin typeface="Cambria Math" panose="02040503050406030204" pitchFamily="18" charset="0"/>
                      </a:rPr>
                      <m:t>𝑭</m:t>
                    </m:r>
                    <m:d>
                      <m:dPr>
                        <m:ctrlPr>
                          <a:rPr lang="en-US" altLang="zh-CN" sz="2400" i="1">
                            <a:solidFill>
                              <a:srgbClr val="0000FF"/>
                            </a:solidFill>
                            <a:latin typeface="Cambria Math" panose="02040503050406030204" pitchFamily="18" charset="0"/>
                          </a:rPr>
                        </m:ctrlPr>
                      </m:dPr>
                      <m:e>
                        <m:r>
                          <a:rPr lang="en-US" altLang="zh-CN" sz="2400" i="1">
                            <a:solidFill>
                              <a:srgbClr val="0000FF"/>
                            </a:solidFill>
                            <a:latin typeface="Cambria Math" panose="02040503050406030204" pitchFamily="18" charset="0"/>
                          </a:rPr>
                          <m:t>𝑥</m:t>
                        </m:r>
                        <m:r>
                          <a:rPr lang="en-US" altLang="zh-CN" sz="2400" i="1">
                            <a:solidFill>
                              <a:srgbClr val="0000FF"/>
                            </a:solidFill>
                            <a:latin typeface="Cambria Math" panose="02040503050406030204" pitchFamily="18" charset="0"/>
                          </a:rPr>
                          <m:t>,</m:t>
                        </m:r>
                        <m:r>
                          <a:rPr lang="en-US" altLang="zh-CN" sz="2400" i="1">
                            <a:solidFill>
                              <a:srgbClr val="0000FF"/>
                            </a:solidFill>
                            <a:latin typeface="Cambria Math" panose="02040503050406030204" pitchFamily="18" charset="0"/>
                          </a:rPr>
                          <m:t>𝑦</m:t>
                        </m:r>
                        <m:r>
                          <a:rPr lang="en-US" altLang="zh-CN" sz="2400" i="1">
                            <a:solidFill>
                              <a:srgbClr val="0000FF"/>
                            </a:solidFill>
                            <a:latin typeface="Cambria Math" panose="02040503050406030204" pitchFamily="18" charset="0"/>
                          </a:rPr>
                          <m:t>+∆</m:t>
                        </m:r>
                        <m:r>
                          <a:rPr lang="en-US" altLang="zh-CN" sz="2400" i="1">
                            <a:solidFill>
                              <a:srgbClr val="0000FF"/>
                            </a:solidFill>
                            <a:latin typeface="Cambria Math" panose="02040503050406030204" pitchFamily="18" charset="0"/>
                            <a:ea typeface="Cambria Math" panose="02040503050406030204" pitchFamily="18" charset="0"/>
                          </a:rPr>
                          <m:t>𝑦</m:t>
                        </m:r>
                      </m:e>
                    </m:d>
                    <m:r>
                      <a:rPr lang="en-US" altLang="zh-CN" sz="2400" i="1">
                        <a:solidFill>
                          <a:srgbClr val="0000FF"/>
                        </a:solidFill>
                        <a:latin typeface="Cambria Math" panose="02040503050406030204" pitchFamily="18" charset="0"/>
                        <a:ea typeface="Cambria Math" panose="02040503050406030204" pitchFamily="18" charset="0"/>
                      </a:rPr>
                      <m:t>∙</m:t>
                    </m:r>
                    <m:d>
                      <m:dPr>
                        <m:ctrlPr>
                          <a:rPr lang="en-US" altLang="zh-CN" sz="2400" i="1">
                            <a:solidFill>
                              <a:srgbClr val="0000FF"/>
                            </a:solidFill>
                            <a:latin typeface="Cambria Math" panose="02040503050406030204" pitchFamily="18" charset="0"/>
                            <a:ea typeface="Cambria Math" panose="02040503050406030204" pitchFamily="18" charset="0"/>
                          </a:rPr>
                        </m:ctrlPr>
                      </m:dPr>
                      <m:e>
                        <m:r>
                          <a:rPr lang="en-US" altLang="zh-CN" sz="2400" i="1">
                            <a:solidFill>
                              <a:srgbClr val="0000FF"/>
                            </a:solidFill>
                            <a:latin typeface="Cambria Math" panose="02040503050406030204" pitchFamily="18" charset="0"/>
                            <a:ea typeface="Cambria Math" panose="02040503050406030204" pitchFamily="18" charset="0"/>
                          </a:rPr>
                          <m:t>−</m:t>
                        </m:r>
                        <m:r>
                          <a:rPr lang="en-US" altLang="zh-CN" sz="2400" b="1" i="1">
                            <a:solidFill>
                              <a:srgbClr val="0000FF"/>
                            </a:solidFill>
                            <a:latin typeface="Cambria Math" panose="02040503050406030204" pitchFamily="18" charset="0"/>
                            <a:ea typeface="Cambria Math" panose="02040503050406030204" pitchFamily="18" charset="0"/>
                          </a:rPr>
                          <m:t>𝒊</m:t>
                        </m:r>
                      </m:e>
                    </m:d>
                    <m:r>
                      <a:rPr lang="en-US" altLang="zh-CN" sz="2400" i="1">
                        <a:solidFill>
                          <a:srgbClr val="0000FF"/>
                        </a:solidFill>
                        <a:latin typeface="Cambria Math" panose="02040503050406030204" pitchFamily="18" charset="0"/>
                        <a:ea typeface="Cambria Math" panose="02040503050406030204" pitchFamily="18" charset="0"/>
                      </a:rPr>
                      <m:t>∆</m:t>
                    </m:r>
                    <m:r>
                      <a:rPr lang="en-US" altLang="zh-CN" sz="2400" i="1">
                        <a:solidFill>
                          <a:srgbClr val="0000FF"/>
                        </a:solidFill>
                        <a:latin typeface="Cambria Math" panose="02040503050406030204" pitchFamily="18" charset="0"/>
                        <a:ea typeface="Cambria Math" panose="02040503050406030204" pitchFamily="18" charset="0"/>
                      </a:rPr>
                      <m:t>𝑥</m:t>
                    </m:r>
                  </m:oMath>
                </a14:m>
                <a:r>
                  <a:rPr lang="en-US" altLang="zh-CN" sz="2400" dirty="0"/>
                  <a:t> </a:t>
                </a:r>
              </a:p>
              <a:p>
                <a14:m>
                  <m:oMath xmlns:m="http://schemas.openxmlformats.org/officeDocument/2006/math">
                    <m:r>
                      <a:rPr lang="en-US" altLang="zh-CN" sz="2400" b="0" i="1" smtClean="0">
                        <a:solidFill>
                          <a:prstClr val="black"/>
                        </a:solidFill>
                        <a:latin typeface="Cambria Math" panose="02040503050406030204" pitchFamily="18" charset="0"/>
                        <a:ea typeface="Cambria Math" panose="02040503050406030204" pitchFamily="18" charset="0"/>
                      </a:rPr>
                      <m:t>=</m:t>
                    </m:r>
                    <m:d>
                      <m:dPr>
                        <m:ctrlPr>
                          <a:rPr lang="en-US" altLang="zh-CN" sz="2400" b="0" i="1" smtClean="0">
                            <a:solidFill>
                              <a:prstClr val="black"/>
                            </a:solidFill>
                            <a:latin typeface="Cambria Math" panose="02040503050406030204" pitchFamily="18" charset="0"/>
                            <a:ea typeface="Cambria Math" panose="02040503050406030204" pitchFamily="18" charset="0"/>
                          </a:rPr>
                        </m:ctrlPr>
                      </m:dPr>
                      <m:e>
                        <m:r>
                          <a:rPr lang="en-US" altLang="zh-CN" sz="2400" b="1" i="1">
                            <a:solidFill>
                              <a:srgbClr val="0000FF"/>
                            </a:solidFill>
                            <a:latin typeface="Cambria Math" panose="02040503050406030204" pitchFamily="18" charset="0"/>
                          </a:rPr>
                          <m:t>𝑭</m:t>
                        </m:r>
                        <m:d>
                          <m:dPr>
                            <m:ctrlPr>
                              <a:rPr lang="en-US" altLang="zh-CN" sz="2400" i="1">
                                <a:solidFill>
                                  <a:srgbClr val="0000FF"/>
                                </a:solidFill>
                                <a:latin typeface="Cambria Math" panose="02040503050406030204" pitchFamily="18" charset="0"/>
                              </a:rPr>
                            </m:ctrlPr>
                          </m:dPr>
                          <m:e>
                            <m:r>
                              <a:rPr lang="en-US" altLang="zh-CN" sz="2400" i="1">
                                <a:solidFill>
                                  <a:srgbClr val="0000FF"/>
                                </a:solidFill>
                                <a:latin typeface="Cambria Math" panose="02040503050406030204" pitchFamily="18" charset="0"/>
                              </a:rPr>
                              <m:t>𝑥</m:t>
                            </m:r>
                            <m:r>
                              <a:rPr lang="en-US" altLang="zh-CN" sz="2400" i="1">
                                <a:solidFill>
                                  <a:srgbClr val="0000FF"/>
                                </a:solidFill>
                                <a:latin typeface="Cambria Math" panose="02040503050406030204" pitchFamily="18" charset="0"/>
                              </a:rPr>
                              <m:t>,</m:t>
                            </m:r>
                            <m:r>
                              <a:rPr lang="en-US" altLang="zh-CN" sz="2400" i="1">
                                <a:solidFill>
                                  <a:srgbClr val="0000FF"/>
                                </a:solidFill>
                                <a:latin typeface="Cambria Math" panose="02040503050406030204" pitchFamily="18" charset="0"/>
                              </a:rPr>
                              <m:t>𝑦</m:t>
                            </m:r>
                          </m:e>
                        </m:d>
                        <m:r>
                          <a:rPr lang="en-US" altLang="zh-CN" sz="2400" b="0" i="1" smtClean="0">
                            <a:solidFill>
                              <a:srgbClr val="0000FF"/>
                            </a:solidFill>
                            <a:latin typeface="Cambria Math" panose="02040503050406030204" pitchFamily="18" charset="0"/>
                          </a:rPr>
                          <m:t>−</m:t>
                        </m:r>
                        <m:r>
                          <a:rPr lang="en-US" altLang="zh-CN" sz="2400" b="1" i="1">
                            <a:solidFill>
                              <a:srgbClr val="0000FF"/>
                            </a:solidFill>
                            <a:latin typeface="Cambria Math" panose="02040503050406030204" pitchFamily="18" charset="0"/>
                          </a:rPr>
                          <m:t>𝑭</m:t>
                        </m:r>
                        <m:d>
                          <m:dPr>
                            <m:ctrlPr>
                              <a:rPr lang="en-US" altLang="zh-CN" sz="2400" i="1">
                                <a:solidFill>
                                  <a:srgbClr val="0000FF"/>
                                </a:solidFill>
                                <a:latin typeface="Cambria Math" panose="02040503050406030204" pitchFamily="18" charset="0"/>
                              </a:rPr>
                            </m:ctrlPr>
                          </m:dPr>
                          <m:e>
                            <m:r>
                              <a:rPr lang="en-US" altLang="zh-CN" sz="2400" i="1">
                                <a:solidFill>
                                  <a:srgbClr val="0000FF"/>
                                </a:solidFill>
                                <a:latin typeface="Cambria Math" panose="02040503050406030204" pitchFamily="18" charset="0"/>
                              </a:rPr>
                              <m:t>𝑥</m:t>
                            </m:r>
                            <m:r>
                              <a:rPr lang="en-US" altLang="zh-CN" sz="2400" i="1">
                                <a:solidFill>
                                  <a:srgbClr val="0000FF"/>
                                </a:solidFill>
                                <a:latin typeface="Cambria Math" panose="02040503050406030204" pitchFamily="18" charset="0"/>
                              </a:rPr>
                              <m:t>,</m:t>
                            </m:r>
                            <m:r>
                              <a:rPr lang="en-US" altLang="zh-CN" sz="2400" i="1">
                                <a:solidFill>
                                  <a:srgbClr val="0000FF"/>
                                </a:solidFill>
                                <a:latin typeface="Cambria Math" panose="02040503050406030204" pitchFamily="18" charset="0"/>
                              </a:rPr>
                              <m:t>𝑦</m:t>
                            </m:r>
                            <m:r>
                              <a:rPr lang="en-US" altLang="zh-CN" sz="2400" i="1">
                                <a:solidFill>
                                  <a:srgbClr val="0000FF"/>
                                </a:solidFill>
                                <a:latin typeface="Cambria Math" panose="02040503050406030204" pitchFamily="18" charset="0"/>
                              </a:rPr>
                              <m:t>+∆</m:t>
                            </m:r>
                            <m:r>
                              <a:rPr lang="en-US" altLang="zh-CN" sz="2400" i="1">
                                <a:solidFill>
                                  <a:srgbClr val="0000FF"/>
                                </a:solidFill>
                                <a:latin typeface="Cambria Math" panose="02040503050406030204" pitchFamily="18" charset="0"/>
                                <a:ea typeface="Cambria Math" panose="02040503050406030204" pitchFamily="18" charset="0"/>
                              </a:rPr>
                              <m:t>𝑦</m:t>
                            </m:r>
                          </m:e>
                        </m:d>
                      </m:e>
                    </m:d>
                    <m:r>
                      <a:rPr lang="en-US" altLang="zh-CN" sz="2400" i="1">
                        <a:solidFill>
                          <a:srgbClr val="0000FF"/>
                        </a:solidFill>
                        <a:latin typeface="Cambria Math" panose="02040503050406030204" pitchFamily="18" charset="0"/>
                        <a:ea typeface="Cambria Math" panose="02040503050406030204" pitchFamily="18" charset="0"/>
                      </a:rPr>
                      <m:t>∙</m:t>
                    </m:r>
                    <m:r>
                      <a:rPr lang="en-US" altLang="zh-CN" sz="2400" b="1" i="1">
                        <a:solidFill>
                          <a:srgbClr val="0000FF"/>
                        </a:solidFill>
                        <a:latin typeface="Cambria Math" panose="02040503050406030204" pitchFamily="18" charset="0"/>
                        <a:ea typeface="Cambria Math" panose="02040503050406030204" pitchFamily="18" charset="0"/>
                      </a:rPr>
                      <m:t>𝒊</m:t>
                    </m:r>
                    <m:r>
                      <a:rPr lang="en-US" altLang="zh-CN" sz="2400" i="1">
                        <a:solidFill>
                          <a:srgbClr val="0000FF"/>
                        </a:solidFill>
                        <a:latin typeface="Cambria Math" panose="02040503050406030204" pitchFamily="18" charset="0"/>
                        <a:ea typeface="Cambria Math" panose="02040503050406030204" pitchFamily="18" charset="0"/>
                      </a:rPr>
                      <m:t>∆</m:t>
                    </m:r>
                    <m:r>
                      <a:rPr lang="en-US" altLang="zh-CN" sz="2400" i="1">
                        <a:solidFill>
                          <a:srgbClr val="0000FF"/>
                        </a:solidFill>
                        <a:latin typeface="Cambria Math" panose="02040503050406030204" pitchFamily="18" charset="0"/>
                        <a:ea typeface="Cambria Math" panose="02040503050406030204" pitchFamily="18" charset="0"/>
                      </a:rPr>
                      <m:t>𝑥</m:t>
                    </m:r>
                  </m:oMath>
                </a14:m>
                <a:r>
                  <a:rPr lang="en-US" altLang="zh-CN" sz="2400" dirty="0"/>
                  <a:t> </a:t>
                </a:r>
              </a:p>
              <a:p>
                <a:pPr lvl="0"/>
                <a14:m>
                  <m:oMath xmlns:m="http://schemas.openxmlformats.org/officeDocument/2006/math">
                    <m:r>
                      <a:rPr lang="en-US" altLang="zh-CN" sz="2400" i="1">
                        <a:solidFill>
                          <a:prstClr val="black"/>
                        </a:solidFill>
                        <a:latin typeface="Cambria Math" panose="02040503050406030204" pitchFamily="18" charset="0"/>
                        <a:ea typeface="Cambria Math" panose="02040503050406030204" pitchFamily="18" charset="0"/>
                      </a:rPr>
                      <m:t>=</m:t>
                    </m:r>
                    <m:d>
                      <m:dPr>
                        <m:ctrlPr>
                          <a:rPr lang="en-US" altLang="zh-CN" sz="2400" i="1">
                            <a:solidFill>
                              <a:prstClr val="black"/>
                            </a:solidFill>
                            <a:latin typeface="Cambria Math" panose="02040503050406030204" pitchFamily="18" charset="0"/>
                            <a:ea typeface="Cambria Math" panose="02040503050406030204" pitchFamily="18" charset="0"/>
                          </a:rPr>
                        </m:ctrlPr>
                      </m:dPr>
                      <m:e>
                        <m:r>
                          <a:rPr lang="en-US" altLang="zh-CN" sz="2400" b="1" i="1" smtClean="0">
                            <a:solidFill>
                              <a:srgbClr val="0000FF"/>
                            </a:solidFill>
                            <a:latin typeface="Cambria Math" panose="02040503050406030204" pitchFamily="18" charset="0"/>
                          </a:rPr>
                          <m:t>𝑷</m:t>
                        </m:r>
                        <m:d>
                          <m:dPr>
                            <m:ctrlPr>
                              <a:rPr lang="en-US" altLang="zh-CN" sz="2400" i="1">
                                <a:solidFill>
                                  <a:srgbClr val="0000FF"/>
                                </a:solidFill>
                                <a:latin typeface="Cambria Math" panose="02040503050406030204" pitchFamily="18" charset="0"/>
                              </a:rPr>
                            </m:ctrlPr>
                          </m:dPr>
                          <m:e>
                            <m:r>
                              <a:rPr lang="en-US" altLang="zh-CN" sz="2400" i="1">
                                <a:solidFill>
                                  <a:srgbClr val="0000FF"/>
                                </a:solidFill>
                                <a:latin typeface="Cambria Math" panose="02040503050406030204" pitchFamily="18" charset="0"/>
                              </a:rPr>
                              <m:t>𝑥</m:t>
                            </m:r>
                            <m:r>
                              <a:rPr lang="en-US" altLang="zh-CN" sz="2400" i="1">
                                <a:solidFill>
                                  <a:srgbClr val="0000FF"/>
                                </a:solidFill>
                                <a:latin typeface="Cambria Math" panose="02040503050406030204" pitchFamily="18" charset="0"/>
                              </a:rPr>
                              <m:t>,</m:t>
                            </m:r>
                            <m:r>
                              <a:rPr lang="en-US" altLang="zh-CN" sz="2400" i="1">
                                <a:solidFill>
                                  <a:srgbClr val="0000FF"/>
                                </a:solidFill>
                                <a:latin typeface="Cambria Math" panose="02040503050406030204" pitchFamily="18" charset="0"/>
                              </a:rPr>
                              <m:t>𝑦</m:t>
                            </m:r>
                          </m:e>
                        </m:d>
                        <m:r>
                          <a:rPr lang="en-US" altLang="zh-CN" sz="2400" i="1">
                            <a:solidFill>
                              <a:srgbClr val="0000FF"/>
                            </a:solidFill>
                            <a:latin typeface="Cambria Math" panose="02040503050406030204" pitchFamily="18" charset="0"/>
                          </a:rPr>
                          <m:t>−</m:t>
                        </m:r>
                        <m:r>
                          <a:rPr lang="en-US" altLang="zh-CN" sz="2400" b="1" i="1" smtClean="0">
                            <a:solidFill>
                              <a:srgbClr val="0000FF"/>
                            </a:solidFill>
                            <a:latin typeface="Cambria Math" panose="02040503050406030204" pitchFamily="18" charset="0"/>
                          </a:rPr>
                          <m:t>𝑷</m:t>
                        </m:r>
                        <m:d>
                          <m:dPr>
                            <m:ctrlPr>
                              <a:rPr lang="en-US" altLang="zh-CN" sz="2400" i="1">
                                <a:solidFill>
                                  <a:srgbClr val="0000FF"/>
                                </a:solidFill>
                                <a:latin typeface="Cambria Math" panose="02040503050406030204" pitchFamily="18" charset="0"/>
                              </a:rPr>
                            </m:ctrlPr>
                          </m:dPr>
                          <m:e>
                            <m:r>
                              <a:rPr lang="en-US" altLang="zh-CN" sz="2400" i="1">
                                <a:solidFill>
                                  <a:srgbClr val="0000FF"/>
                                </a:solidFill>
                                <a:latin typeface="Cambria Math" panose="02040503050406030204" pitchFamily="18" charset="0"/>
                              </a:rPr>
                              <m:t>𝑥</m:t>
                            </m:r>
                            <m:r>
                              <a:rPr lang="en-US" altLang="zh-CN" sz="2400" i="1">
                                <a:solidFill>
                                  <a:srgbClr val="0000FF"/>
                                </a:solidFill>
                                <a:latin typeface="Cambria Math" panose="02040503050406030204" pitchFamily="18" charset="0"/>
                              </a:rPr>
                              <m:t>,</m:t>
                            </m:r>
                            <m:r>
                              <a:rPr lang="en-US" altLang="zh-CN" sz="2400" i="1">
                                <a:solidFill>
                                  <a:srgbClr val="0000FF"/>
                                </a:solidFill>
                                <a:latin typeface="Cambria Math" panose="02040503050406030204" pitchFamily="18" charset="0"/>
                              </a:rPr>
                              <m:t>𝑦</m:t>
                            </m:r>
                            <m:r>
                              <a:rPr lang="en-US" altLang="zh-CN" sz="2400" i="1">
                                <a:solidFill>
                                  <a:srgbClr val="0000FF"/>
                                </a:solidFill>
                                <a:latin typeface="Cambria Math" panose="02040503050406030204" pitchFamily="18" charset="0"/>
                              </a:rPr>
                              <m:t>+∆</m:t>
                            </m:r>
                            <m:r>
                              <a:rPr lang="en-US" altLang="zh-CN" sz="2400" i="1">
                                <a:solidFill>
                                  <a:srgbClr val="0000FF"/>
                                </a:solidFill>
                                <a:latin typeface="Cambria Math" panose="02040503050406030204" pitchFamily="18" charset="0"/>
                                <a:ea typeface="Cambria Math" panose="02040503050406030204" pitchFamily="18" charset="0"/>
                              </a:rPr>
                              <m:t>𝑦</m:t>
                            </m:r>
                          </m:e>
                        </m:d>
                      </m:e>
                    </m:d>
                    <m:r>
                      <a:rPr lang="en-US" altLang="zh-CN" sz="2400" i="1">
                        <a:solidFill>
                          <a:srgbClr val="0000FF"/>
                        </a:solidFill>
                        <a:latin typeface="Cambria Math" panose="02040503050406030204" pitchFamily="18" charset="0"/>
                        <a:ea typeface="Cambria Math" panose="02040503050406030204" pitchFamily="18" charset="0"/>
                      </a:rPr>
                      <m:t>∆</m:t>
                    </m:r>
                    <m:r>
                      <a:rPr lang="en-US" altLang="zh-CN" sz="2400" i="1">
                        <a:solidFill>
                          <a:srgbClr val="0000FF"/>
                        </a:solidFill>
                        <a:latin typeface="Cambria Math" panose="02040503050406030204" pitchFamily="18" charset="0"/>
                        <a:ea typeface="Cambria Math" panose="02040503050406030204" pitchFamily="18" charset="0"/>
                      </a:rPr>
                      <m:t>𝑥</m:t>
                    </m:r>
                  </m:oMath>
                </a14:m>
                <a:r>
                  <a:rPr lang="en-US" altLang="zh-CN" sz="2400" dirty="0">
                    <a:solidFill>
                      <a:prstClr val="black"/>
                    </a:solidFill>
                  </a:rPr>
                  <a:t> </a:t>
                </a:r>
              </a:p>
              <a:p>
                <a:pPr lvl="0"/>
                <a14:m>
                  <m:oMath xmlns:m="http://schemas.openxmlformats.org/officeDocument/2006/math">
                    <m:r>
                      <a:rPr lang="en-US" altLang="zh-CN" sz="2400" i="1" smtClean="0">
                        <a:solidFill>
                          <a:srgbClr val="FF0000"/>
                        </a:solidFill>
                        <a:latin typeface="Cambria Math" panose="02040503050406030204" pitchFamily="18" charset="0"/>
                        <a:ea typeface="Cambria Math" panose="02040503050406030204" pitchFamily="18" charset="0"/>
                      </a:rPr>
                      <m:t>≈</m:t>
                    </m:r>
                    <m:r>
                      <a:rPr lang="en-US" altLang="zh-CN" sz="2400" b="0" i="1" smtClean="0">
                        <a:solidFill>
                          <a:srgbClr val="FF0000"/>
                        </a:solidFill>
                        <a:latin typeface="Cambria Math" panose="02040503050406030204" pitchFamily="18" charset="0"/>
                        <a:ea typeface="Cambria Math" panose="02040503050406030204" pitchFamily="18" charset="0"/>
                      </a:rPr>
                      <m:t>−</m:t>
                    </m:r>
                    <m:f>
                      <m:fPr>
                        <m:ctrlPr>
                          <a:rPr lang="en-US" altLang="zh-CN" sz="2400" b="0" i="1" smtClean="0">
                            <a:solidFill>
                              <a:srgbClr val="FF0000"/>
                            </a:solidFill>
                            <a:latin typeface="Cambria Math" panose="02040503050406030204" pitchFamily="18" charset="0"/>
                            <a:ea typeface="Cambria Math" panose="02040503050406030204" pitchFamily="18" charset="0"/>
                          </a:rPr>
                        </m:ctrlPr>
                      </m:fPr>
                      <m:num>
                        <m:r>
                          <a:rPr lang="en-US" altLang="zh-CN" sz="2400" b="0" i="1" smtClean="0">
                            <a:solidFill>
                              <a:srgbClr val="FF0000"/>
                            </a:solidFill>
                            <a:latin typeface="Cambria Math" panose="02040503050406030204" pitchFamily="18" charset="0"/>
                            <a:ea typeface="Cambria Math" panose="02040503050406030204" pitchFamily="18" charset="0"/>
                          </a:rPr>
                          <m:t>𝜕</m:t>
                        </m:r>
                        <m:r>
                          <a:rPr lang="en-US" altLang="zh-CN" sz="2400" b="1" i="1">
                            <a:solidFill>
                              <a:srgbClr val="FF0000"/>
                            </a:solidFill>
                            <a:latin typeface="Cambria Math" panose="02040503050406030204" pitchFamily="18" charset="0"/>
                          </a:rPr>
                          <m:t>𝑷</m:t>
                        </m:r>
                        <m:d>
                          <m:dPr>
                            <m:ctrlPr>
                              <a:rPr lang="en-US" altLang="zh-CN" sz="2400" i="1">
                                <a:solidFill>
                                  <a:srgbClr val="FF0000"/>
                                </a:solidFill>
                                <a:latin typeface="Cambria Math" panose="02040503050406030204" pitchFamily="18" charset="0"/>
                              </a:rPr>
                            </m:ctrlPr>
                          </m:dPr>
                          <m:e>
                            <m:r>
                              <a:rPr lang="en-US" altLang="zh-CN" sz="2400" i="1">
                                <a:solidFill>
                                  <a:srgbClr val="FF0000"/>
                                </a:solidFill>
                                <a:latin typeface="Cambria Math" panose="02040503050406030204" pitchFamily="18" charset="0"/>
                              </a:rPr>
                              <m:t>𝑥</m:t>
                            </m:r>
                            <m:r>
                              <a:rPr lang="en-US" altLang="zh-CN" sz="2400" i="1">
                                <a:solidFill>
                                  <a:srgbClr val="FF0000"/>
                                </a:solidFill>
                                <a:latin typeface="Cambria Math" panose="02040503050406030204" pitchFamily="18" charset="0"/>
                              </a:rPr>
                              <m:t>,</m:t>
                            </m:r>
                            <m:r>
                              <a:rPr lang="en-US" altLang="zh-CN" sz="2400" i="1">
                                <a:solidFill>
                                  <a:srgbClr val="FF0000"/>
                                </a:solidFill>
                                <a:latin typeface="Cambria Math" panose="02040503050406030204" pitchFamily="18" charset="0"/>
                              </a:rPr>
                              <m:t>𝑦</m:t>
                            </m:r>
                          </m:e>
                        </m:d>
                      </m:num>
                      <m:den>
                        <m:r>
                          <a:rPr lang="en-US" altLang="zh-CN" sz="2400" b="0" i="1" smtClean="0">
                            <a:solidFill>
                              <a:srgbClr val="FF0000"/>
                            </a:solidFill>
                            <a:latin typeface="Cambria Math" panose="02040503050406030204" pitchFamily="18" charset="0"/>
                            <a:ea typeface="Cambria Math" panose="02040503050406030204" pitchFamily="18" charset="0"/>
                          </a:rPr>
                          <m:t>𝜕</m:t>
                        </m:r>
                        <m:r>
                          <a:rPr lang="en-US" altLang="zh-CN" sz="2400" b="0" i="1" smtClean="0">
                            <a:solidFill>
                              <a:srgbClr val="FF0000"/>
                            </a:solidFill>
                            <a:latin typeface="Cambria Math" panose="02040503050406030204" pitchFamily="18" charset="0"/>
                            <a:ea typeface="Cambria Math" panose="02040503050406030204" pitchFamily="18" charset="0"/>
                          </a:rPr>
                          <m:t>𝑦</m:t>
                        </m:r>
                      </m:den>
                    </m:f>
                    <m:r>
                      <a:rPr lang="en-US" altLang="zh-CN" sz="2400" i="1">
                        <a:solidFill>
                          <a:srgbClr val="FF0000"/>
                        </a:solidFill>
                        <a:latin typeface="Cambria Math" panose="02040503050406030204" pitchFamily="18" charset="0"/>
                      </a:rPr>
                      <m:t>∆</m:t>
                    </m:r>
                    <m:r>
                      <a:rPr lang="en-US" altLang="zh-CN" sz="2400" i="1">
                        <a:solidFill>
                          <a:srgbClr val="FF0000"/>
                        </a:solidFill>
                        <a:latin typeface="Cambria Math" panose="02040503050406030204" pitchFamily="18" charset="0"/>
                        <a:ea typeface="Cambria Math" panose="02040503050406030204" pitchFamily="18" charset="0"/>
                      </a:rPr>
                      <m:t>𝑦</m:t>
                    </m:r>
                    <m:r>
                      <a:rPr lang="en-US" altLang="zh-CN" sz="2400" i="1">
                        <a:solidFill>
                          <a:srgbClr val="0000FF"/>
                        </a:solidFill>
                        <a:latin typeface="Cambria Math" panose="02040503050406030204" pitchFamily="18" charset="0"/>
                        <a:ea typeface="Cambria Math" panose="02040503050406030204" pitchFamily="18" charset="0"/>
                      </a:rPr>
                      <m:t>∆</m:t>
                    </m:r>
                    <m:r>
                      <a:rPr lang="en-US" altLang="zh-CN" sz="2400" i="1">
                        <a:solidFill>
                          <a:srgbClr val="0000FF"/>
                        </a:solidFill>
                        <a:latin typeface="Cambria Math" panose="02040503050406030204" pitchFamily="18" charset="0"/>
                        <a:ea typeface="Cambria Math" panose="02040503050406030204" pitchFamily="18" charset="0"/>
                      </a:rPr>
                      <m:t>𝑥</m:t>
                    </m:r>
                  </m:oMath>
                </a14:m>
                <a:r>
                  <a:rPr lang="en-US" altLang="zh-CN" sz="2400" dirty="0">
                    <a:solidFill>
                      <a:prstClr val="black"/>
                    </a:solidFill>
                  </a:rPr>
                  <a:t> </a:t>
                </a:r>
                <a:endParaRPr lang="zh-CN" altLang="en-US" sz="2400" dirty="0"/>
              </a:p>
            </p:txBody>
          </p:sp>
        </mc:Choice>
        <mc:Fallback xmlns="">
          <p:sp>
            <p:nvSpPr>
              <p:cNvPr id="36" name="矩形 35"/>
              <p:cNvSpPr>
                <a:spLocks noRot="1" noChangeAspect="1" noMove="1" noResize="1" noEditPoints="1" noAdjustHandles="1" noChangeArrowheads="1" noChangeShapeType="1" noTextEdit="1"/>
              </p:cNvSpPr>
              <p:nvPr/>
            </p:nvSpPr>
            <p:spPr>
              <a:xfrm>
                <a:off x="2584444" y="2353968"/>
                <a:ext cx="5063502" cy="1886991"/>
              </a:xfrm>
              <a:prstGeom prst="rect">
                <a:avLst/>
              </a:prstGeom>
              <a:blipFill>
                <a:blip r:embed="rId12"/>
                <a:stretch>
                  <a:fillRect l="-36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7" name="矩形 36"/>
              <p:cNvSpPr/>
              <p:nvPr/>
            </p:nvSpPr>
            <p:spPr>
              <a:xfrm>
                <a:off x="2584444" y="4111233"/>
                <a:ext cx="5508239" cy="188699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b="1" i="1" smtClean="0">
                          <a:solidFill>
                            <a:srgbClr val="7030A0"/>
                          </a:solidFill>
                          <a:latin typeface="Cambria Math" panose="02040503050406030204" pitchFamily="18" charset="0"/>
                        </a:rPr>
                        <m:t>𝑭</m:t>
                      </m:r>
                      <m:d>
                        <m:dPr>
                          <m:ctrlPr>
                            <a:rPr lang="en-US" altLang="zh-CN" sz="2400" i="1">
                              <a:solidFill>
                                <a:srgbClr val="7030A0"/>
                              </a:solidFill>
                              <a:latin typeface="Cambria Math" panose="02040503050406030204" pitchFamily="18" charset="0"/>
                            </a:rPr>
                          </m:ctrlPr>
                        </m:dPr>
                        <m:e>
                          <m:r>
                            <a:rPr lang="en-US" altLang="zh-CN" sz="2400" i="1">
                              <a:solidFill>
                                <a:srgbClr val="7030A0"/>
                              </a:solidFill>
                              <a:latin typeface="Cambria Math" panose="02040503050406030204" pitchFamily="18" charset="0"/>
                            </a:rPr>
                            <m:t>𝑥</m:t>
                          </m:r>
                          <m:r>
                            <a:rPr lang="en-US" altLang="zh-CN" sz="2400" i="1">
                              <a:solidFill>
                                <a:srgbClr val="7030A0"/>
                              </a:solidFill>
                              <a:latin typeface="Cambria Math" panose="02040503050406030204" pitchFamily="18" charset="0"/>
                            </a:rPr>
                            <m:t>+∆</m:t>
                          </m:r>
                          <m:r>
                            <a:rPr lang="en-US" altLang="zh-CN" sz="2400" i="1">
                              <a:solidFill>
                                <a:srgbClr val="7030A0"/>
                              </a:solidFill>
                              <a:latin typeface="Cambria Math" panose="02040503050406030204" pitchFamily="18" charset="0"/>
                              <a:ea typeface="Cambria Math" panose="02040503050406030204" pitchFamily="18" charset="0"/>
                            </a:rPr>
                            <m:t>𝑥</m:t>
                          </m:r>
                          <m:r>
                            <a:rPr lang="en-US" altLang="zh-CN" sz="2400" i="1">
                              <a:solidFill>
                                <a:srgbClr val="7030A0"/>
                              </a:solidFill>
                              <a:latin typeface="Cambria Math" panose="02040503050406030204" pitchFamily="18" charset="0"/>
                            </a:rPr>
                            <m:t>,</m:t>
                          </m:r>
                          <m:r>
                            <a:rPr lang="en-US" altLang="zh-CN" sz="2400" i="1">
                              <a:solidFill>
                                <a:srgbClr val="7030A0"/>
                              </a:solidFill>
                              <a:latin typeface="Cambria Math" panose="02040503050406030204" pitchFamily="18" charset="0"/>
                            </a:rPr>
                            <m:t>𝑦</m:t>
                          </m:r>
                        </m:e>
                      </m:d>
                      <m:r>
                        <a:rPr lang="en-US" altLang="zh-CN" sz="2400" i="1">
                          <a:solidFill>
                            <a:srgbClr val="7030A0"/>
                          </a:solidFill>
                          <a:latin typeface="Cambria Math" panose="02040503050406030204" pitchFamily="18" charset="0"/>
                          <a:ea typeface="Cambria Math" panose="02040503050406030204" pitchFamily="18" charset="0"/>
                        </a:rPr>
                        <m:t>∙</m:t>
                      </m:r>
                      <m:r>
                        <a:rPr lang="en-US" altLang="zh-CN" sz="2400" b="1" i="1">
                          <a:solidFill>
                            <a:srgbClr val="7030A0"/>
                          </a:solidFill>
                          <a:latin typeface="Cambria Math" panose="02040503050406030204" pitchFamily="18" charset="0"/>
                          <a:ea typeface="Cambria Math" panose="02040503050406030204" pitchFamily="18" charset="0"/>
                        </a:rPr>
                        <m:t>𝒋</m:t>
                      </m:r>
                      <m:r>
                        <a:rPr lang="en-US" altLang="zh-CN" sz="2400" i="1">
                          <a:solidFill>
                            <a:srgbClr val="7030A0"/>
                          </a:solidFill>
                          <a:latin typeface="Cambria Math" panose="02040503050406030204" pitchFamily="18" charset="0"/>
                          <a:ea typeface="Cambria Math" panose="02040503050406030204" pitchFamily="18" charset="0"/>
                        </a:rPr>
                        <m:t>∆</m:t>
                      </m:r>
                      <m:r>
                        <a:rPr lang="en-US" altLang="zh-CN" sz="2400" i="1">
                          <a:solidFill>
                            <a:srgbClr val="7030A0"/>
                          </a:solidFill>
                          <a:latin typeface="Cambria Math" panose="02040503050406030204" pitchFamily="18" charset="0"/>
                          <a:ea typeface="Cambria Math" panose="02040503050406030204" pitchFamily="18" charset="0"/>
                        </a:rPr>
                        <m:t>𝑦</m:t>
                      </m:r>
                      <m:r>
                        <a:rPr lang="en-US" altLang="zh-CN" sz="2400" i="1">
                          <a:solidFill>
                            <a:prstClr val="black"/>
                          </a:solidFill>
                          <a:latin typeface="Cambria Math" panose="02040503050406030204" pitchFamily="18" charset="0"/>
                          <a:ea typeface="Cambria Math" panose="02040503050406030204" pitchFamily="18" charset="0"/>
                        </a:rPr>
                        <m:t>+</m:t>
                      </m:r>
                      <m:r>
                        <a:rPr lang="en-US" altLang="zh-CN" sz="2400" b="1" i="1">
                          <a:solidFill>
                            <a:srgbClr val="7030A0"/>
                          </a:solidFill>
                          <a:latin typeface="Cambria Math" panose="02040503050406030204" pitchFamily="18" charset="0"/>
                        </a:rPr>
                        <m:t>𝑭</m:t>
                      </m:r>
                      <m:d>
                        <m:dPr>
                          <m:ctrlPr>
                            <a:rPr lang="en-US" altLang="zh-CN" sz="2400" i="1">
                              <a:solidFill>
                                <a:srgbClr val="7030A0"/>
                              </a:solidFill>
                              <a:latin typeface="Cambria Math" panose="02040503050406030204" pitchFamily="18" charset="0"/>
                            </a:rPr>
                          </m:ctrlPr>
                        </m:dPr>
                        <m:e>
                          <m:r>
                            <a:rPr lang="en-US" altLang="zh-CN" sz="2400" i="1">
                              <a:solidFill>
                                <a:srgbClr val="7030A0"/>
                              </a:solidFill>
                              <a:latin typeface="Cambria Math" panose="02040503050406030204" pitchFamily="18" charset="0"/>
                            </a:rPr>
                            <m:t>𝑥</m:t>
                          </m:r>
                          <m:r>
                            <a:rPr lang="en-US" altLang="zh-CN" sz="2400" i="1">
                              <a:solidFill>
                                <a:srgbClr val="7030A0"/>
                              </a:solidFill>
                              <a:latin typeface="Cambria Math" panose="02040503050406030204" pitchFamily="18" charset="0"/>
                            </a:rPr>
                            <m:t>,</m:t>
                          </m:r>
                          <m:r>
                            <a:rPr lang="en-US" altLang="zh-CN" sz="2400" i="1">
                              <a:solidFill>
                                <a:srgbClr val="7030A0"/>
                              </a:solidFill>
                              <a:latin typeface="Cambria Math" panose="02040503050406030204" pitchFamily="18" charset="0"/>
                            </a:rPr>
                            <m:t>𝑦</m:t>
                          </m:r>
                        </m:e>
                      </m:d>
                      <m:r>
                        <a:rPr lang="en-US" altLang="zh-CN" sz="2400" i="1">
                          <a:solidFill>
                            <a:srgbClr val="7030A0"/>
                          </a:solidFill>
                          <a:latin typeface="Cambria Math" panose="02040503050406030204" pitchFamily="18" charset="0"/>
                          <a:ea typeface="Cambria Math" panose="02040503050406030204" pitchFamily="18" charset="0"/>
                        </a:rPr>
                        <m:t>∙</m:t>
                      </m:r>
                      <m:d>
                        <m:dPr>
                          <m:ctrlPr>
                            <a:rPr lang="en-US" altLang="zh-CN" sz="2400" i="1">
                              <a:solidFill>
                                <a:srgbClr val="7030A0"/>
                              </a:solidFill>
                              <a:latin typeface="Cambria Math" panose="02040503050406030204" pitchFamily="18" charset="0"/>
                              <a:ea typeface="Cambria Math" panose="02040503050406030204" pitchFamily="18" charset="0"/>
                            </a:rPr>
                          </m:ctrlPr>
                        </m:dPr>
                        <m:e>
                          <m:r>
                            <a:rPr lang="en-US" altLang="zh-CN" sz="2400" i="1">
                              <a:solidFill>
                                <a:srgbClr val="7030A0"/>
                              </a:solidFill>
                              <a:latin typeface="Cambria Math" panose="02040503050406030204" pitchFamily="18" charset="0"/>
                              <a:ea typeface="Cambria Math" panose="02040503050406030204" pitchFamily="18" charset="0"/>
                            </a:rPr>
                            <m:t>−</m:t>
                          </m:r>
                          <m:r>
                            <a:rPr lang="en-US" altLang="zh-CN" sz="2400" b="1" i="1">
                              <a:solidFill>
                                <a:srgbClr val="7030A0"/>
                              </a:solidFill>
                              <a:latin typeface="Cambria Math" panose="02040503050406030204" pitchFamily="18" charset="0"/>
                              <a:ea typeface="Cambria Math" panose="02040503050406030204" pitchFamily="18" charset="0"/>
                            </a:rPr>
                            <m:t>𝒋</m:t>
                          </m:r>
                        </m:e>
                      </m:d>
                      <m:r>
                        <a:rPr lang="en-US" altLang="zh-CN" sz="2400" i="1">
                          <a:solidFill>
                            <a:srgbClr val="7030A0"/>
                          </a:solidFill>
                          <a:latin typeface="Cambria Math" panose="02040503050406030204" pitchFamily="18" charset="0"/>
                          <a:ea typeface="Cambria Math" panose="02040503050406030204" pitchFamily="18" charset="0"/>
                        </a:rPr>
                        <m:t>∆</m:t>
                      </m:r>
                      <m:r>
                        <a:rPr lang="en-US" altLang="zh-CN" sz="2400" i="1">
                          <a:solidFill>
                            <a:srgbClr val="7030A0"/>
                          </a:solidFill>
                          <a:latin typeface="Cambria Math" panose="02040503050406030204" pitchFamily="18" charset="0"/>
                          <a:ea typeface="Cambria Math" panose="02040503050406030204" pitchFamily="18" charset="0"/>
                        </a:rPr>
                        <m:t>𝑦</m:t>
                      </m:r>
                    </m:oMath>
                  </m:oMathPara>
                </a14:m>
                <a:endParaRPr lang="en-US" altLang="zh-CN" sz="2400" dirty="0"/>
              </a:p>
              <a:p>
                <a14:m>
                  <m:oMath xmlns:m="http://schemas.openxmlformats.org/officeDocument/2006/math">
                    <m:r>
                      <a:rPr lang="en-US" altLang="zh-CN" sz="2400" b="0" i="1" smtClean="0">
                        <a:solidFill>
                          <a:prstClr val="black"/>
                        </a:solidFill>
                        <a:latin typeface="Cambria Math" panose="02040503050406030204" pitchFamily="18" charset="0"/>
                        <a:ea typeface="Cambria Math" panose="02040503050406030204" pitchFamily="18" charset="0"/>
                      </a:rPr>
                      <m:t>=</m:t>
                    </m:r>
                    <m:d>
                      <m:dPr>
                        <m:ctrlPr>
                          <a:rPr lang="en-US" altLang="zh-CN" sz="2400" b="0" i="1" smtClean="0">
                            <a:solidFill>
                              <a:prstClr val="black"/>
                            </a:solidFill>
                            <a:latin typeface="Cambria Math" panose="02040503050406030204" pitchFamily="18" charset="0"/>
                            <a:ea typeface="Cambria Math" panose="02040503050406030204" pitchFamily="18" charset="0"/>
                          </a:rPr>
                        </m:ctrlPr>
                      </m:dPr>
                      <m:e>
                        <m:r>
                          <a:rPr lang="en-US" altLang="zh-CN" sz="2400" b="1" i="1">
                            <a:solidFill>
                              <a:srgbClr val="7030A0"/>
                            </a:solidFill>
                            <a:latin typeface="Cambria Math" panose="02040503050406030204" pitchFamily="18" charset="0"/>
                          </a:rPr>
                          <m:t>𝑭</m:t>
                        </m:r>
                        <m:d>
                          <m:dPr>
                            <m:ctrlPr>
                              <a:rPr lang="en-US" altLang="zh-CN" sz="2400" i="1">
                                <a:solidFill>
                                  <a:srgbClr val="7030A0"/>
                                </a:solidFill>
                                <a:latin typeface="Cambria Math" panose="02040503050406030204" pitchFamily="18" charset="0"/>
                              </a:rPr>
                            </m:ctrlPr>
                          </m:dPr>
                          <m:e>
                            <m:r>
                              <a:rPr lang="en-US" altLang="zh-CN" sz="2400" i="1">
                                <a:solidFill>
                                  <a:srgbClr val="7030A0"/>
                                </a:solidFill>
                                <a:latin typeface="Cambria Math" panose="02040503050406030204" pitchFamily="18" charset="0"/>
                              </a:rPr>
                              <m:t>𝑥</m:t>
                            </m:r>
                            <m:r>
                              <a:rPr lang="en-US" altLang="zh-CN" sz="2400" i="1">
                                <a:solidFill>
                                  <a:srgbClr val="7030A0"/>
                                </a:solidFill>
                                <a:latin typeface="Cambria Math" panose="02040503050406030204" pitchFamily="18" charset="0"/>
                              </a:rPr>
                              <m:t>+∆</m:t>
                            </m:r>
                            <m:r>
                              <a:rPr lang="en-US" altLang="zh-CN" sz="2400" i="1">
                                <a:solidFill>
                                  <a:srgbClr val="7030A0"/>
                                </a:solidFill>
                                <a:latin typeface="Cambria Math" panose="02040503050406030204" pitchFamily="18" charset="0"/>
                                <a:ea typeface="Cambria Math" panose="02040503050406030204" pitchFamily="18" charset="0"/>
                              </a:rPr>
                              <m:t>𝑥</m:t>
                            </m:r>
                            <m:r>
                              <a:rPr lang="en-US" altLang="zh-CN" sz="2400" i="1">
                                <a:solidFill>
                                  <a:srgbClr val="7030A0"/>
                                </a:solidFill>
                                <a:latin typeface="Cambria Math" panose="02040503050406030204" pitchFamily="18" charset="0"/>
                              </a:rPr>
                              <m:t>,</m:t>
                            </m:r>
                            <m:r>
                              <a:rPr lang="en-US" altLang="zh-CN" sz="2400" i="1">
                                <a:solidFill>
                                  <a:srgbClr val="7030A0"/>
                                </a:solidFill>
                                <a:latin typeface="Cambria Math" panose="02040503050406030204" pitchFamily="18" charset="0"/>
                              </a:rPr>
                              <m:t>𝑦</m:t>
                            </m:r>
                          </m:e>
                        </m:d>
                        <m:r>
                          <a:rPr lang="en-US" altLang="zh-CN" sz="2400" b="0" i="1" smtClean="0">
                            <a:solidFill>
                              <a:srgbClr val="7030A0"/>
                            </a:solidFill>
                            <a:latin typeface="Cambria Math" panose="02040503050406030204" pitchFamily="18" charset="0"/>
                          </a:rPr>
                          <m:t>−</m:t>
                        </m:r>
                        <m:r>
                          <a:rPr lang="en-US" altLang="zh-CN" sz="2400" b="1" i="1">
                            <a:solidFill>
                              <a:srgbClr val="7030A0"/>
                            </a:solidFill>
                            <a:latin typeface="Cambria Math" panose="02040503050406030204" pitchFamily="18" charset="0"/>
                          </a:rPr>
                          <m:t>𝑭</m:t>
                        </m:r>
                        <m:d>
                          <m:dPr>
                            <m:ctrlPr>
                              <a:rPr lang="en-US" altLang="zh-CN" sz="2400" i="1">
                                <a:solidFill>
                                  <a:srgbClr val="7030A0"/>
                                </a:solidFill>
                                <a:latin typeface="Cambria Math" panose="02040503050406030204" pitchFamily="18" charset="0"/>
                              </a:rPr>
                            </m:ctrlPr>
                          </m:dPr>
                          <m:e>
                            <m:r>
                              <a:rPr lang="en-US" altLang="zh-CN" sz="2400" i="1">
                                <a:solidFill>
                                  <a:srgbClr val="7030A0"/>
                                </a:solidFill>
                                <a:latin typeface="Cambria Math" panose="02040503050406030204" pitchFamily="18" charset="0"/>
                              </a:rPr>
                              <m:t>𝑥</m:t>
                            </m:r>
                            <m:r>
                              <a:rPr lang="en-US" altLang="zh-CN" sz="2400" i="1">
                                <a:solidFill>
                                  <a:srgbClr val="7030A0"/>
                                </a:solidFill>
                                <a:latin typeface="Cambria Math" panose="02040503050406030204" pitchFamily="18" charset="0"/>
                              </a:rPr>
                              <m:t>,</m:t>
                            </m:r>
                            <m:r>
                              <a:rPr lang="en-US" altLang="zh-CN" sz="2400" i="1">
                                <a:solidFill>
                                  <a:srgbClr val="7030A0"/>
                                </a:solidFill>
                                <a:latin typeface="Cambria Math" panose="02040503050406030204" pitchFamily="18" charset="0"/>
                              </a:rPr>
                              <m:t>𝑦</m:t>
                            </m:r>
                          </m:e>
                        </m:d>
                      </m:e>
                    </m:d>
                    <m:r>
                      <a:rPr lang="en-US" altLang="zh-CN" sz="2400" i="1" smtClean="0">
                        <a:solidFill>
                          <a:srgbClr val="7030A0"/>
                        </a:solidFill>
                        <a:latin typeface="Cambria Math" panose="02040503050406030204" pitchFamily="18" charset="0"/>
                        <a:ea typeface="Cambria Math" panose="02040503050406030204" pitchFamily="18" charset="0"/>
                      </a:rPr>
                      <m:t>∙</m:t>
                    </m:r>
                    <m:r>
                      <a:rPr lang="en-US" altLang="zh-CN" sz="2400" b="1" i="1" smtClean="0">
                        <a:solidFill>
                          <a:srgbClr val="7030A0"/>
                        </a:solidFill>
                        <a:latin typeface="Cambria Math" panose="02040503050406030204" pitchFamily="18" charset="0"/>
                        <a:ea typeface="Cambria Math" panose="02040503050406030204" pitchFamily="18" charset="0"/>
                      </a:rPr>
                      <m:t>𝒋</m:t>
                    </m:r>
                    <m:r>
                      <a:rPr lang="en-US" altLang="zh-CN" sz="2400" i="1">
                        <a:solidFill>
                          <a:srgbClr val="7030A0"/>
                        </a:solidFill>
                        <a:latin typeface="Cambria Math" panose="02040503050406030204" pitchFamily="18" charset="0"/>
                        <a:ea typeface="Cambria Math" panose="02040503050406030204" pitchFamily="18" charset="0"/>
                      </a:rPr>
                      <m:t>∆</m:t>
                    </m:r>
                    <m:r>
                      <a:rPr lang="en-US" altLang="zh-CN" sz="2400" b="0" i="1" smtClean="0">
                        <a:solidFill>
                          <a:srgbClr val="7030A0"/>
                        </a:solidFill>
                        <a:latin typeface="Cambria Math" panose="02040503050406030204" pitchFamily="18" charset="0"/>
                        <a:ea typeface="Cambria Math" panose="02040503050406030204" pitchFamily="18" charset="0"/>
                      </a:rPr>
                      <m:t>𝑦</m:t>
                    </m:r>
                  </m:oMath>
                </a14:m>
                <a:r>
                  <a:rPr lang="en-US" altLang="zh-CN" sz="2400" dirty="0">
                    <a:solidFill>
                      <a:srgbClr val="7030A0"/>
                    </a:solidFill>
                  </a:rPr>
                  <a:t> </a:t>
                </a:r>
                <a:endParaRPr lang="en-US" altLang="zh-CN" sz="2400" dirty="0"/>
              </a:p>
              <a:p>
                <a:pPr lvl="0"/>
                <a14:m>
                  <m:oMath xmlns:m="http://schemas.openxmlformats.org/officeDocument/2006/math">
                    <m:r>
                      <a:rPr lang="en-US" altLang="zh-CN" sz="2400" i="1">
                        <a:solidFill>
                          <a:prstClr val="black"/>
                        </a:solidFill>
                        <a:latin typeface="Cambria Math" panose="02040503050406030204" pitchFamily="18" charset="0"/>
                        <a:ea typeface="Cambria Math" panose="02040503050406030204" pitchFamily="18" charset="0"/>
                      </a:rPr>
                      <m:t>=</m:t>
                    </m:r>
                    <m:d>
                      <m:dPr>
                        <m:ctrlPr>
                          <a:rPr lang="en-US" altLang="zh-CN" sz="2400" i="1">
                            <a:solidFill>
                              <a:prstClr val="black"/>
                            </a:solidFill>
                            <a:latin typeface="Cambria Math" panose="02040503050406030204" pitchFamily="18" charset="0"/>
                            <a:ea typeface="Cambria Math" panose="02040503050406030204" pitchFamily="18" charset="0"/>
                          </a:rPr>
                        </m:ctrlPr>
                      </m:dPr>
                      <m:e>
                        <m:r>
                          <a:rPr lang="en-US" altLang="zh-CN" sz="2400" b="1" i="1" smtClean="0">
                            <a:solidFill>
                              <a:srgbClr val="7030A0"/>
                            </a:solidFill>
                            <a:latin typeface="Cambria Math" panose="02040503050406030204" pitchFamily="18" charset="0"/>
                          </a:rPr>
                          <m:t>𝑸</m:t>
                        </m:r>
                        <m:d>
                          <m:dPr>
                            <m:ctrlPr>
                              <a:rPr lang="en-US" altLang="zh-CN" sz="2400" i="1">
                                <a:solidFill>
                                  <a:srgbClr val="7030A0"/>
                                </a:solidFill>
                                <a:latin typeface="Cambria Math" panose="02040503050406030204" pitchFamily="18" charset="0"/>
                              </a:rPr>
                            </m:ctrlPr>
                          </m:dPr>
                          <m:e>
                            <m:r>
                              <a:rPr lang="en-US" altLang="zh-CN" sz="2400" i="1">
                                <a:solidFill>
                                  <a:srgbClr val="7030A0"/>
                                </a:solidFill>
                                <a:latin typeface="Cambria Math" panose="02040503050406030204" pitchFamily="18" charset="0"/>
                              </a:rPr>
                              <m:t>𝑥</m:t>
                            </m:r>
                            <m:r>
                              <a:rPr lang="en-US" altLang="zh-CN" sz="2400" i="1">
                                <a:solidFill>
                                  <a:srgbClr val="7030A0"/>
                                </a:solidFill>
                                <a:latin typeface="Cambria Math" panose="02040503050406030204" pitchFamily="18" charset="0"/>
                              </a:rPr>
                              <m:t>+∆</m:t>
                            </m:r>
                            <m:r>
                              <a:rPr lang="en-US" altLang="zh-CN" sz="2400" i="1">
                                <a:solidFill>
                                  <a:srgbClr val="7030A0"/>
                                </a:solidFill>
                                <a:latin typeface="Cambria Math" panose="02040503050406030204" pitchFamily="18" charset="0"/>
                                <a:ea typeface="Cambria Math" panose="02040503050406030204" pitchFamily="18" charset="0"/>
                              </a:rPr>
                              <m:t>𝑥</m:t>
                            </m:r>
                            <m:r>
                              <a:rPr lang="en-US" altLang="zh-CN" sz="2400" i="1">
                                <a:solidFill>
                                  <a:srgbClr val="7030A0"/>
                                </a:solidFill>
                                <a:latin typeface="Cambria Math" panose="02040503050406030204" pitchFamily="18" charset="0"/>
                              </a:rPr>
                              <m:t>,</m:t>
                            </m:r>
                            <m:r>
                              <a:rPr lang="en-US" altLang="zh-CN" sz="2400" i="1">
                                <a:solidFill>
                                  <a:srgbClr val="7030A0"/>
                                </a:solidFill>
                                <a:latin typeface="Cambria Math" panose="02040503050406030204" pitchFamily="18" charset="0"/>
                              </a:rPr>
                              <m:t>𝑦</m:t>
                            </m:r>
                          </m:e>
                        </m:d>
                        <m:r>
                          <a:rPr lang="en-US" altLang="zh-CN" sz="2400" i="1">
                            <a:solidFill>
                              <a:srgbClr val="7030A0"/>
                            </a:solidFill>
                            <a:latin typeface="Cambria Math" panose="02040503050406030204" pitchFamily="18" charset="0"/>
                          </a:rPr>
                          <m:t>−</m:t>
                        </m:r>
                        <m:r>
                          <a:rPr lang="en-US" altLang="zh-CN" sz="2400" b="1" i="1" smtClean="0">
                            <a:solidFill>
                              <a:srgbClr val="7030A0"/>
                            </a:solidFill>
                            <a:latin typeface="Cambria Math" panose="02040503050406030204" pitchFamily="18" charset="0"/>
                          </a:rPr>
                          <m:t>𝑸</m:t>
                        </m:r>
                        <m:d>
                          <m:dPr>
                            <m:ctrlPr>
                              <a:rPr lang="en-US" altLang="zh-CN" sz="2400" i="1">
                                <a:solidFill>
                                  <a:srgbClr val="7030A0"/>
                                </a:solidFill>
                                <a:latin typeface="Cambria Math" panose="02040503050406030204" pitchFamily="18" charset="0"/>
                              </a:rPr>
                            </m:ctrlPr>
                          </m:dPr>
                          <m:e>
                            <m:r>
                              <a:rPr lang="en-US" altLang="zh-CN" sz="2400" i="1">
                                <a:solidFill>
                                  <a:srgbClr val="7030A0"/>
                                </a:solidFill>
                                <a:latin typeface="Cambria Math" panose="02040503050406030204" pitchFamily="18" charset="0"/>
                              </a:rPr>
                              <m:t>𝑥</m:t>
                            </m:r>
                            <m:r>
                              <a:rPr lang="en-US" altLang="zh-CN" sz="2400" i="1">
                                <a:solidFill>
                                  <a:srgbClr val="7030A0"/>
                                </a:solidFill>
                                <a:latin typeface="Cambria Math" panose="02040503050406030204" pitchFamily="18" charset="0"/>
                              </a:rPr>
                              <m:t>,</m:t>
                            </m:r>
                            <m:r>
                              <a:rPr lang="en-US" altLang="zh-CN" sz="2400" i="1">
                                <a:solidFill>
                                  <a:srgbClr val="7030A0"/>
                                </a:solidFill>
                                <a:latin typeface="Cambria Math" panose="02040503050406030204" pitchFamily="18" charset="0"/>
                              </a:rPr>
                              <m:t>𝑦</m:t>
                            </m:r>
                          </m:e>
                        </m:d>
                      </m:e>
                    </m:d>
                    <m:r>
                      <a:rPr lang="en-US" altLang="zh-CN" sz="2400" i="1" smtClean="0">
                        <a:solidFill>
                          <a:srgbClr val="7030A0"/>
                        </a:solidFill>
                        <a:latin typeface="Cambria Math" panose="02040503050406030204" pitchFamily="18" charset="0"/>
                        <a:ea typeface="Cambria Math" panose="02040503050406030204" pitchFamily="18" charset="0"/>
                      </a:rPr>
                      <m:t>∆</m:t>
                    </m:r>
                    <m:r>
                      <a:rPr lang="en-US" altLang="zh-CN" sz="2400" b="0" i="1" smtClean="0">
                        <a:solidFill>
                          <a:srgbClr val="7030A0"/>
                        </a:solidFill>
                        <a:latin typeface="Cambria Math" panose="02040503050406030204" pitchFamily="18" charset="0"/>
                        <a:ea typeface="Cambria Math" panose="02040503050406030204" pitchFamily="18" charset="0"/>
                      </a:rPr>
                      <m:t>𝑦</m:t>
                    </m:r>
                  </m:oMath>
                </a14:m>
                <a:r>
                  <a:rPr lang="en-US" altLang="zh-CN" sz="2400" dirty="0">
                    <a:solidFill>
                      <a:srgbClr val="7030A0"/>
                    </a:solidFill>
                  </a:rPr>
                  <a:t> </a:t>
                </a:r>
                <a:endParaRPr lang="en-US" altLang="zh-CN" sz="2400" dirty="0">
                  <a:solidFill>
                    <a:prstClr val="black"/>
                  </a:solidFill>
                </a:endParaRPr>
              </a:p>
              <a:p>
                <a:pPr lvl="0"/>
                <a14:m>
                  <m:oMath xmlns:m="http://schemas.openxmlformats.org/officeDocument/2006/math">
                    <m:r>
                      <a:rPr lang="en-US" altLang="zh-CN" sz="2400" i="1" smtClean="0">
                        <a:solidFill>
                          <a:srgbClr val="FF0000"/>
                        </a:solidFill>
                        <a:latin typeface="Cambria Math" panose="02040503050406030204" pitchFamily="18" charset="0"/>
                        <a:ea typeface="Cambria Math" panose="02040503050406030204" pitchFamily="18" charset="0"/>
                      </a:rPr>
                      <m:t>≈</m:t>
                    </m:r>
                    <m:f>
                      <m:fPr>
                        <m:ctrlPr>
                          <a:rPr lang="en-US" altLang="zh-CN" sz="2400" b="0" i="1" smtClean="0">
                            <a:solidFill>
                              <a:srgbClr val="FF0000"/>
                            </a:solidFill>
                            <a:latin typeface="Cambria Math" panose="02040503050406030204" pitchFamily="18" charset="0"/>
                            <a:ea typeface="Cambria Math" panose="02040503050406030204" pitchFamily="18" charset="0"/>
                          </a:rPr>
                        </m:ctrlPr>
                      </m:fPr>
                      <m:num>
                        <m:r>
                          <a:rPr lang="en-US" altLang="zh-CN" sz="2400" b="0" i="1" smtClean="0">
                            <a:solidFill>
                              <a:srgbClr val="FF0000"/>
                            </a:solidFill>
                            <a:latin typeface="Cambria Math" panose="02040503050406030204" pitchFamily="18" charset="0"/>
                            <a:ea typeface="Cambria Math" panose="02040503050406030204" pitchFamily="18" charset="0"/>
                          </a:rPr>
                          <m:t>𝜕</m:t>
                        </m:r>
                        <m:r>
                          <a:rPr lang="en-US" altLang="zh-CN" sz="2400" b="1" i="1" smtClean="0">
                            <a:solidFill>
                              <a:srgbClr val="FF0000"/>
                            </a:solidFill>
                            <a:latin typeface="Cambria Math" panose="02040503050406030204" pitchFamily="18" charset="0"/>
                          </a:rPr>
                          <m:t>𝑸</m:t>
                        </m:r>
                        <m:d>
                          <m:dPr>
                            <m:ctrlPr>
                              <a:rPr lang="en-US" altLang="zh-CN" sz="2400" i="1">
                                <a:solidFill>
                                  <a:srgbClr val="FF0000"/>
                                </a:solidFill>
                                <a:latin typeface="Cambria Math" panose="02040503050406030204" pitchFamily="18" charset="0"/>
                              </a:rPr>
                            </m:ctrlPr>
                          </m:dPr>
                          <m:e>
                            <m:r>
                              <a:rPr lang="en-US" altLang="zh-CN" sz="2400" i="1">
                                <a:solidFill>
                                  <a:srgbClr val="FF0000"/>
                                </a:solidFill>
                                <a:latin typeface="Cambria Math" panose="02040503050406030204" pitchFamily="18" charset="0"/>
                              </a:rPr>
                              <m:t>𝑥</m:t>
                            </m:r>
                            <m:r>
                              <a:rPr lang="en-US" altLang="zh-CN" sz="2400" i="1">
                                <a:solidFill>
                                  <a:srgbClr val="FF0000"/>
                                </a:solidFill>
                                <a:latin typeface="Cambria Math" panose="02040503050406030204" pitchFamily="18" charset="0"/>
                              </a:rPr>
                              <m:t>,</m:t>
                            </m:r>
                            <m:r>
                              <a:rPr lang="en-US" altLang="zh-CN" sz="2400" i="1">
                                <a:solidFill>
                                  <a:srgbClr val="FF0000"/>
                                </a:solidFill>
                                <a:latin typeface="Cambria Math" panose="02040503050406030204" pitchFamily="18" charset="0"/>
                              </a:rPr>
                              <m:t>𝑦</m:t>
                            </m:r>
                          </m:e>
                        </m:d>
                      </m:num>
                      <m:den>
                        <m:r>
                          <a:rPr lang="en-US" altLang="zh-CN" sz="2400" b="0" i="1" smtClean="0">
                            <a:solidFill>
                              <a:srgbClr val="FF0000"/>
                            </a:solidFill>
                            <a:latin typeface="Cambria Math" panose="02040503050406030204" pitchFamily="18" charset="0"/>
                            <a:ea typeface="Cambria Math" panose="02040503050406030204" pitchFamily="18" charset="0"/>
                          </a:rPr>
                          <m:t>𝜕</m:t>
                        </m:r>
                        <m:r>
                          <a:rPr lang="en-US" altLang="zh-CN" sz="2400" b="0" i="1" smtClean="0">
                            <a:solidFill>
                              <a:srgbClr val="FF0000"/>
                            </a:solidFill>
                            <a:latin typeface="Cambria Math" panose="02040503050406030204" pitchFamily="18" charset="0"/>
                            <a:ea typeface="Cambria Math" panose="02040503050406030204" pitchFamily="18" charset="0"/>
                          </a:rPr>
                          <m:t>𝑥</m:t>
                        </m:r>
                      </m:den>
                    </m:f>
                    <m:r>
                      <a:rPr lang="en-US" altLang="zh-CN" sz="2400" i="1">
                        <a:solidFill>
                          <a:srgbClr val="FF0000"/>
                        </a:solidFill>
                        <a:latin typeface="Cambria Math" panose="02040503050406030204" pitchFamily="18" charset="0"/>
                      </a:rPr>
                      <m:t>∆</m:t>
                    </m:r>
                    <m:r>
                      <a:rPr lang="en-US" altLang="zh-CN" sz="2400" b="0" i="1" smtClean="0">
                        <a:solidFill>
                          <a:srgbClr val="FF0000"/>
                        </a:solidFill>
                        <a:latin typeface="Cambria Math" panose="02040503050406030204" pitchFamily="18" charset="0"/>
                      </a:rPr>
                      <m:t>𝑥</m:t>
                    </m:r>
                    <m:r>
                      <a:rPr lang="en-US" altLang="zh-CN" sz="2400" i="1" smtClean="0">
                        <a:solidFill>
                          <a:srgbClr val="7030A0"/>
                        </a:solidFill>
                        <a:latin typeface="Cambria Math" panose="02040503050406030204" pitchFamily="18" charset="0"/>
                        <a:ea typeface="Cambria Math" panose="02040503050406030204" pitchFamily="18" charset="0"/>
                      </a:rPr>
                      <m:t>∆</m:t>
                    </m:r>
                    <m:r>
                      <a:rPr lang="en-US" altLang="zh-CN" sz="2400" b="0" i="1" smtClean="0">
                        <a:solidFill>
                          <a:srgbClr val="7030A0"/>
                        </a:solidFill>
                        <a:latin typeface="Cambria Math" panose="02040503050406030204" pitchFamily="18" charset="0"/>
                        <a:ea typeface="Cambria Math" panose="02040503050406030204" pitchFamily="18" charset="0"/>
                      </a:rPr>
                      <m:t>𝑦</m:t>
                    </m:r>
                  </m:oMath>
                </a14:m>
                <a:r>
                  <a:rPr lang="en-US" altLang="zh-CN" sz="2400" dirty="0">
                    <a:solidFill>
                      <a:srgbClr val="7030A0"/>
                    </a:solidFill>
                  </a:rPr>
                  <a:t> </a:t>
                </a:r>
                <a:endParaRPr lang="zh-CN" altLang="en-US" sz="2400" dirty="0"/>
              </a:p>
            </p:txBody>
          </p:sp>
        </mc:Choice>
        <mc:Fallback xmlns="">
          <p:sp>
            <p:nvSpPr>
              <p:cNvPr id="37" name="矩形 36"/>
              <p:cNvSpPr>
                <a:spLocks noRot="1" noChangeAspect="1" noMove="1" noResize="1" noEditPoints="1" noAdjustHandles="1" noChangeArrowheads="1" noChangeShapeType="1" noTextEdit="1"/>
              </p:cNvSpPr>
              <p:nvPr/>
            </p:nvSpPr>
            <p:spPr>
              <a:xfrm>
                <a:off x="2584444" y="4111233"/>
                <a:ext cx="5508239" cy="1886991"/>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8" name="矩形 37"/>
              <p:cNvSpPr/>
              <p:nvPr/>
            </p:nvSpPr>
            <p:spPr>
              <a:xfrm>
                <a:off x="2111432" y="5998224"/>
                <a:ext cx="4204677" cy="683970"/>
              </a:xfrm>
              <a:prstGeom prst="rect">
                <a:avLst/>
              </a:prstGeom>
            </p:spPr>
            <p:txBody>
              <a:bodyPr wrap="none">
                <a:spAutoFit/>
              </a:bodyPr>
              <a:lstStyle/>
              <a:p>
                <a14:m>
                  <m:oMath xmlns:m="http://schemas.openxmlformats.org/officeDocument/2006/math">
                    <m:r>
                      <a:rPr lang="en-US" altLang="zh-CN" sz="2400" i="1" dirty="0" smtClean="0">
                        <a:solidFill>
                          <a:prstClr val="black"/>
                        </a:solidFill>
                        <a:latin typeface="Cambria Math" panose="02040503050406030204" pitchFamily="18" charset="0"/>
                        <a:ea typeface="Cambria Math" panose="02040503050406030204" pitchFamily="18" charset="0"/>
                      </a:rPr>
                      <m:t>∆</m:t>
                    </m:r>
                    <m:r>
                      <a:rPr lang="en-US" altLang="zh-CN" sz="2400" i="1" dirty="0">
                        <a:solidFill>
                          <a:prstClr val="black"/>
                        </a:solidFill>
                        <a:latin typeface="Cambria Math" panose="02040503050406030204" pitchFamily="18" charset="0"/>
                      </a:rPr>
                      <m:t>𝑊</m:t>
                    </m:r>
                    <m:r>
                      <a:rPr lang="en-US" altLang="zh-CN" sz="2400" i="1" dirty="0">
                        <a:solidFill>
                          <a:prstClr val="black"/>
                        </a:solidFill>
                        <a:latin typeface="Cambria Math" panose="02040503050406030204" pitchFamily="18" charset="0"/>
                        <a:ea typeface="Cambria Math" panose="02040503050406030204" pitchFamily="18" charset="0"/>
                      </a:rPr>
                      <m:t>≈</m:t>
                    </m:r>
                    <m:d>
                      <m:dPr>
                        <m:ctrlPr>
                          <a:rPr lang="en-US" altLang="zh-CN" sz="2400" i="1" dirty="0" smtClean="0">
                            <a:solidFill>
                              <a:prstClr val="black"/>
                            </a:solidFill>
                            <a:latin typeface="Cambria Math" panose="02040503050406030204" pitchFamily="18" charset="0"/>
                            <a:ea typeface="Cambria Math" panose="02040503050406030204" pitchFamily="18" charset="0"/>
                          </a:rPr>
                        </m:ctrlPr>
                      </m:dPr>
                      <m:e>
                        <m:f>
                          <m:fPr>
                            <m:ctrlPr>
                              <a:rPr lang="en-US" altLang="zh-CN" sz="2400" i="1">
                                <a:solidFill>
                                  <a:srgbClr val="FF0000"/>
                                </a:solidFill>
                                <a:latin typeface="Cambria Math" panose="02040503050406030204" pitchFamily="18" charset="0"/>
                                <a:ea typeface="Cambria Math" panose="02040503050406030204" pitchFamily="18" charset="0"/>
                              </a:rPr>
                            </m:ctrlPr>
                          </m:fPr>
                          <m:num>
                            <m:r>
                              <a:rPr lang="en-US" altLang="zh-CN" sz="2400" i="1">
                                <a:solidFill>
                                  <a:srgbClr val="FF0000"/>
                                </a:solidFill>
                                <a:latin typeface="Cambria Math" panose="02040503050406030204" pitchFamily="18" charset="0"/>
                                <a:ea typeface="Cambria Math" panose="02040503050406030204" pitchFamily="18" charset="0"/>
                              </a:rPr>
                              <m:t>𝜕</m:t>
                            </m:r>
                            <m:r>
                              <a:rPr lang="en-US" altLang="zh-CN" sz="2400" b="1" i="1">
                                <a:solidFill>
                                  <a:srgbClr val="FF0000"/>
                                </a:solidFill>
                                <a:latin typeface="Cambria Math" panose="02040503050406030204" pitchFamily="18" charset="0"/>
                              </a:rPr>
                              <m:t>𝑸</m:t>
                            </m:r>
                            <m:d>
                              <m:dPr>
                                <m:ctrlPr>
                                  <a:rPr lang="en-US" altLang="zh-CN" sz="2400" i="1">
                                    <a:solidFill>
                                      <a:srgbClr val="FF0000"/>
                                    </a:solidFill>
                                    <a:latin typeface="Cambria Math" panose="02040503050406030204" pitchFamily="18" charset="0"/>
                                  </a:rPr>
                                </m:ctrlPr>
                              </m:dPr>
                              <m:e>
                                <m:r>
                                  <a:rPr lang="en-US" altLang="zh-CN" sz="2400" i="1">
                                    <a:solidFill>
                                      <a:srgbClr val="FF0000"/>
                                    </a:solidFill>
                                    <a:latin typeface="Cambria Math" panose="02040503050406030204" pitchFamily="18" charset="0"/>
                                  </a:rPr>
                                  <m:t>𝑥</m:t>
                                </m:r>
                                <m:r>
                                  <a:rPr lang="en-US" altLang="zh-CN" sz="2400" i="1">
                                    <a:solidFill>
                                      <a:srgbClr val="FF0000"/>
                                    </a:solidFill>
                                    <a:latin typeface="Cambria Math" panose="02040503050406030204" pitchFamily="18" charset="0"/>
                                  </a:rPr>
                                  <m:t>,</m:t>
                                </m:r>
                                <m:r>
                                  <a:rPr lang="en-US" altLang="zh-CN" sz="2400" i="1">
                                    <a:solidFill>
                                      <a:srgbClr val="FF0000"/>
                                    </a:solidFill>
                                    <a:latin typeface="Cambria Math" panose="02040503050406030204" pitchFamily="18" charset="0"/>
                                  </a:rPr>
                                  <m:t>𝑦</m:t>
                                </m:r>
                              </m:e>
                            </m:d>
                          </m:num>
                          <m:den>
                            <m:r>
                              <a:rPr lang="en-US" altLang="zh-CN" sz="2400" i="1">
                                <a:solidFill>
                                  <a:srgbClr val="FF0000"/>
                                </a:solidFill>
                                <a:latin typeface="Cambria Math" panose="02040503050406030204" pitchFamily="18" charset="0"/>
                                <a:ea typeface="Cambria Math" panose="02040503050406030204" pitchFamily="18" charset="0"/>
                              </a:rPr>
                              <m:t>𝜕</m:t>
                            </m:r>
                            <m:r>
                              <a:rPr lang="en-US" altLang="zh-CN" sz="2400" b="0" i="1" smtClean="0">
                                <a:solidFill>
                                  <a:srgbClr val="FF0000"/>
                                </a:solidFill>
                                <a:latin typeface="Cambria Math" panose="02040503050406030204" pitchFamily="18" charset="0"/>
                                <a:ea typeface="Cambria Math" panose="02040503050406030204" pitchFamily="18" charset="0"/>
                              </a:rPr>
                              <m:t>𝑥</m:t>
                            </m:r>
                          </m:den>
                        </m:f>
                        <m:r>
                          <a:rPr lang="en-US" altLang="zh-CN" sz="2400" i="1">
                            <a:solidFill>
                              <a:srgbClr val="FF0000"/>
                            </a:solidFill>
                            <a:latin typeface="Cambria Math" panose="02040503050406030204" pitchFamily="18" charset="0"/>
                            <a:ea typeface="Cambria Math" panose="02040503050406030204" pitchFamily="18" charset="0"/>
                          </a:rPr>
                          <m:t>−</m:t>
                        </m:r>
                        <m:f>
                          <m:fPr>
                            <m:ctrlPr>
                              <a:rPr lang="en-US" altLang="zh-CN" sz="2400" i="1">
                                <a:solidFill>
                                  <a:srgbClr val="FF0000"/>
                                </a:solidFill>
                                <a:latin typeface="Cambria Math" panose="02040503050406030204" pitchFamily="18" charset="0"/>
                                <a:ea typeface="Cambria Math" panose="02040503050406030204" pitchFamily="18" charset="0"/>
                              </a:rPr>
                            </m:ctrlPr>
                          </m:fPr>
                          <m:num>
                            <m:r>
                              <a:rPr lang="en-US" altLang="zh-CN" sz="2400" i="1">
                                <a:solidFill>
                                  <a:srgbClr val="FF0000"/>
                                </a:solidFill>
                                <a:latin typeface="Cambria Math" panose="02040503050406030204" pitchFamily="18" charset="0"/>
                                <a:ea typeface="Cambria Math" panose="02040503050406030204" pitchFamily="18" charset="0"/>
                              </a:rPr>
                              <m:t>𝜕</m:t>
                            </m:r>
                            <m:r>
                              <a:rPr lang="en-US" altLang="zh-CN" sz="2400" b="1" i="1">
                                <a:solidFill>
                                  <a:srgbClr val="FF0000"/>
                                </a:solidFill>
                                <a:latin typeface="Cambria Math" panose="02040503050406030204" pitchFamily="18" charset="0"/>
                              </a:rPr>
                              <m:t>𝑷</m:t>
                            </m:r>
                            <m:d>
                              <m:dPr>
                                <m:ctrlPr>
                                  <a:rPr lang="en-US" altLang="zh-CN" sz="2400" i="1">
                                    <a:solidFill>
                                      <a:srgbClr val="FF0000"/>
                                    </a:solidFill>
                                    <a:latin typeface="Cambria Math" panose="02040503050406030204" pitchFamily="18" charset="0"/>
                                  </a:rPr>
                                </m:ctrlPr>
                              </m:dPr>
                              <m:e>
                                <m:r>
                                  <a:rPr lang="en-US" altLang="zh-CN" sz="2400" i="1">
                                    <a:solidFill>
                                      <a:srgbClr val="FF0000"/>
                                    </a:solidFill>
                                    <a:latin typeface="Cambria Math" panose="02040503050406030204" pitchFamily="18" charset="0"/>
                                  </a:rPr>
                                  <m:t>𝑥</m:t>
                                </m:r>
                                <m:r>
                                  <a:rPr lang="en-US" altLang="zh-CN" sz="2400" i="1">
                                    <a:solidFill>
                                      <a:srgbClr val="FF0000"/>
                                    </a:solidFill>
                                    <a:latin typeface="Cambria Math" panose="02040503050406030204" pitchFamily="18" charset="0"/>
                                  </a:rPr>
                                  <m:t>,</m:t>
                                </m:r>
                                <m:r>
                                  <a:rPr lang="en-US" altLang="zh-CN" sz="2400" i="1">
                                    <a:solidFill>
                                      <a:srgbClr val="FF0000"/>
                                    </a:solidFill>
                                    <a:latin typeface="Cambria Math" panose="02040503050406030204" pitchFamily="18" charset="0"/>
                                  </a:rPr>
                                  <m:t>𝑦</m:t>
                                </m:r>
                              </m:e>
                            </m:d>
                          </m:num>
                          <m:den>
                            <m:r>
                              <a:rPr lang="en-US" altLang="zh-CN" sz="2400" i="1">
                                <a:solidFill>
                                  <a:srgbClr val="FF0000"/>
                                </a:solidFill>
                                <a:latin typeface="Cambria Math" panose="02040503050406030204" pitchFamily="18" charset="0"/>
                                <a:ea typeface="Cambria Math" panose="02040503050406030204" pitchFamily="18" charset="0"/>
                              </a:rPr>
                              <m:t>𝜕</m:t>
                            </m:r>
                            <m:r>
                              <a:rPr lang="en-US" altLang="zh-CN" sz="2400" i="1">
                                <a:solidFill>
                                  <a:srgbClr val="FF0000"/>
                                </a:solidFill>
                                <a:latin typeface="Cambria Math" panose="02040503050406030204" pitchFamily="18" charset="0"/>
                                <a:ea typeface="Cambria Math" panose="02040503050406030204" pitchFamily="18" charset="0"/>
                              </a:rPr>
                              <m:t>𝑦</m:t>
                            </m:r>
                          </m:den>
                        </m:f>
                      </m:e>
                    </m:d>
                    <m:r>
                      <a:rPr lang="en-US" altLang="zh-CN" sz="2400" i="1" smtClean="0">
                        <a:solidFill>
                          <a:srgbClr val="0000FF"/>
                        </a:solidFill>
                        <a:latin typeface="Cambria Math" panose="02040503050406030204" pitchFamily="18" charset="0"/>
                      </a:rPr>
                      <m:t>∆</m:t>
                    </m:r>
                    <m:r>
                      <a:rPr lang="en-US" altLang="zh-CN" sz="2400" i="1">
                        <a:solidFill>
                          <a:srgbClr val="0000FF"/>
                        </a:solidFill>
                        <a:latin typeface="Cambria Math" panose="02040503050406030204" pitchFamily="18" charset="0"/>
                      </a:rPr>
                      <m:t>𝑥</m:t>
                    </m:r>
                    <m:r>
                      <a:rPr lang="en-US" altLang="zh-CN" sz="2400" i="1">
                        <a:solidFill>
                          <a:srgbClr val="0000FF"/>
                        </a:solidFill>
                        <a:latin typeface="Cambria Math" panose="02040503050406030204" pitchFamily="18" charset="0"/>
                        <a:ea typeface="Cambria Math" panose="02040503050406030204" pitchFamily="18" charset="0"/>
                      </a:rPr>
                      <m:t>∆</m:t>
                    </m:r>
                    <m:r>
                      <a:rPr lang="en-US" altLang="zh-CN" sz="2400" i="1">
                        <a:solidFill>
                          <a:srgbClr val="0000FF"/>
                        </a:solidFill>
                        <a:latin typeface="Cambria Math" panose="02040503050406030204" pitchFamily="18" charset="0"/>
                        <a:ea typeface="Cambria Math" panose="02040503050406030204" pitchFamily="18" charset="0"/>
                      </a:rPr>
                      <m:t>𝑦</m:t>
                    </m:r>
                  </m:oMath>
                </a14:m>
                <a:r>
                  <a:rPr lang="zh-CN" altLang="en-US" dirty="0">
                    <a:solidFill>
                      <a:srgbClr val="0000FF"/>
                    </a:solidFill>
                  </a:rPr>
                  <a:t> </a:t>
                </a:r>
              </a:p>
            </p:txBody>
          </p:sp>
        </mc:Choice>
        <mc:Fallback xmlns="">
          <p:sp>
            <p:nvSpPr>
              <p:cNvPr id="38" name="矩形 37"/>
              <p:cNvSpPr>
                <a:spLocks noRot="1" noChangeAspect="1" noMove="1" noResize="1" noEditPoints="1" noAdjustHandles="1" noChangeArrowheads="1" noChangeShapeType="1" noTextEdit="1"/>
              </p:cNvSpPr>
              <p:nvPr/>
            </p:nvSpPr>
            <p:spPr>
              <a:xfrm>
                <a:off x="2111432" y="5998224"/>
                <a:ext cx="4204677" cy="683970"/>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9" name="矩形 38"/>
              <p:cNvSpPr/>
              <p:nvPr/>
            </p:nvSpPr>
            <p:spPr>
              <a:xfrm>
                <a:off x="6327398" y="5998224"/>
                <a:ext cx="4204677" cy="683970"/>
              </a:xfrm>
              <a:prstGeom prst="rect">
                <a:avLst/>
              </a:prstGeom>
            </p:spPr>
            <p:txBody>
              <a:bodyPr wrap="none">
                <a:spAutoFit/>
              </a:bodyPr>
              <a:lstStyle/>
              <a:p>
                <a14:m>
                  <m:oMath xmlns:m="http://schemas.openxmlformats.org/officeDocument/2006/math">
                    <m:r>
                      <m:rPr>
                        <m:sty m:val="p"/>
                      </m:rPr>
                      <a:rPr lang="en-US" altLang="zh-CN" sz="2400" b="0" i="0" dirty="0" smtClean="0">
                        <a:solidFill>
                          <a:prstClr val="black"/>
                        </a:solidFill>
                        <a:latin typeface="Cambria Math" panose="02040503050406030204" pitchFamily="18" charset="0"/>
                        <a:ea typeface="Cambria Math" panose="02040503050406030204" pitchFamily="18" charset="0"/>
                      </a:rPr>
                      <m:t>d</m:t>
                    </m:r>
                    <m:r>
                      <a:rPr lang="en-US" altLang="zh-CN" sz="2400" i="1" dirty="0">
                        <a:solidFill>
                          <a:prstClr val="black"/>
                        </a:solidFill>
                        <a:latin typeface="Cambria Math" panose="02040503050406030204" pitchFamily="18" charset="0"/>
                      </a:rPr>
                      <m:t>𝑊</m:t>
                    </m:r>
                    <m:r>
                      <a:rPr lang="en-US" altLang="zh-CN" sz="2400" b="0" i="1" dirty="0" smtClean="0">
                        <a:solidFill>
                          <a:prstClr val="black"/>
                        </a:solidFill>
                        <a:latin typeface="Cambria Math" panose="02040503050406030204" pitchFamily="18" charset="0"/>
                        <a:ea typeface="Cambria Math" panose="02040503050406030204" pitchFamily="18" charset="0"/>
                      </a:rPr>
                      <m:t>=</m:t>
                    </m:r>
                    <m:d>
                      <m:dPr>
                        <m:ctrlPr>
                          <a:rPr lang="en-US" altLang="zh-CN" sz="2400" i="1" dirty="0" smtClean="0">
                            <a:solidFill>
                              <a:prstClr val="black"/>
                            </a:solidFill>
                            <a:latin typeface="Cambria Math" panose="02040503050406030204" pitchFamily="18" charset="0"/>
                            <a:ea typeface="Cambria Math" panose="02040503050406030204" pitchFamily="18" charset="0"/>
                          </a:rPr>
                        </m:ctrlPr>
                      </m:dPr>
                      <m:e>
                        <m:f>
                          <m:fPr>
                            <m:ctrlPr>
                              <a:rPr lang="en-US" altLang="zh-CN" sz="2400" i="1">
                                <a:solidFill>
                                  <a:srgbClr val="FF0000"/>
                                </a:solidFill>
                                <a:latin typeface="Cambria Math" panose="02040503050406030204" pitchFamily="18" charset="0"/>
                                <a:ea typeface="Cambria Math" panose="02040503050406030204" pitchFamily="18" charset="0"/>
                              </a:rPr>
                            </m:ctrlPr>
                          </m:fPr>
                          <m:num>
                            <m:r>
                              <a:rPr lang="en-US" altLang="zh-CN" sz="2400" i="1">
                                <a:solidFill>
                                  <a:srgbClr val="FF0000"/>
                                </a:solidFill>
                                <a:latin typeface="Cambria Math" panose="02040503050406030204" pitchFamily="18" charset="0"/>
                                <a:ea typeface="Cambria Math" panose="02040503050406030204" pitchFamily="18" charset="0"/>
                              </a:rPr>
                              <m:t>𝜕</m:t>
                            </m:r>
                            <m:r>
                              <a:rPr lang="en-US" altLang="zh-CN" sz="2400" b="1" i="1">
                                <a:solidFill>
                                  <a:srgbClr val="FF0000"/>
                                </a:solidFill>
                                <a:latin typeface="Cambria Math" panose="02040503050406030204" pitchFamily="18" charset="0"/>
                              </a:rPr>
                              <m:t>𝑸</m:t>
                            </m:r>
                            <m:d>
                              <m:dPr>
                                <m:ctrlPr>
                                  <a:rPr lang="en-US" altLang="zh-CN" sz="2400" i="1">
                                    <a:solidFill>
                                      <a:srgbClr val="FF0000"/>
                                    </a:solidFill>
                                    <a:latin typeface="Cambria Math" panose="02040503050406030204" pitchFamily="18" charset="0"/>
                                  </a:rPr>
                                </m:ctrlPr>
                              </m:dPr>
                              <m:e>
                                <m:r>
                                  <a:rPr lang="en-US" altLang="zh-CN" sz="2400" i="1">
                                    <a:solidFill>
                                      <a:srgbClr val="FF0000"/>
                                    </a:solidFill>
                                    <a:latin typeface="Cambria Math" panose="02040503050406030204" pitchFamily="18" charset="0"/>
                                  </a:rPr>
                                  <m:t>𝑥</m:t>
                                </m:r>
                                <m:r>
                                  <a:rPr lang="en-US" altLang="zh-CN" sz="2400" i="1">
                                    <a:solidFill>
                                      <a:srgbClr val="FF0000"/>
                                    </a:solidFill>
                                    <a:latin typeface="Cambria Math" panose="02040503050406030204" pitchFamily="18" charset="0"/>
                                  </a:rPr>
                                  <m:t>,</m:t>
                                </m:r>
                                <m:r>
                                  <a:rPr lang="en-US" altLang="zh-CN" sz="2400" i="1">
                                    <a:solidFill>
                                      <a:srgbClr val="FF0000"/>
                                    </a:solidFill>
                                    <a:latin typeface="Cambria Math" panose="02040503050406030204" pitchFamily="18" charset="0"/>
                                  </a:rPr>
                                  <m:t>𝑦</m:t>
                                </m:r>
                              </m:e>
                            </m:d>
                          </m:num>
                          <m:den>
                            <m:r>
                              <a:rPr lang="en-US" altLang="zh-CN" sz="2400" i="1">
                                <a:solidFill>
                                  <a:srgbClr val="FF0000"/>
                                </a:solidFill>
                                <a:latin typeface="Cambria Math" panose="02040503050406030204" pitchFamily="18" charset="0"/>
                                <a:ea typeface="Cambria Math" panose="02040503050406030204" pitchFamily="18" charset="0"/>
                              </a:rPr>
                              <m:t>𝜕</m:t>
                            </m:r>
                            <m:r>
                              <a:rPr lang="en-US" altLang="zh-CN" sz="2400" b="0" i="1" smtClean="0">
                                <a:solidFill>
                                  <a:srgbClr val="FF0000"/>
                                </a:solidFill>
                                <a:latin typeface="Cambria Math" panose="02040503050406030204" pitchFamily="18" charset="0"/>
                                <a:ea typeface="Cambria Math" panose="02040503050406030204" pitchFamily="18" charset="0"/>
                              </a:rPr>
                              <m:t>𝑥</m:t>
                            </m:r>
                          </m:den>
                        </m:f>
                        <m:r>
                          <a:rPr lang="en-US" altLang="zh-CN" sz="2400" i="1">
                            <a:solidFill>
                              <a:srgbClr val="FF0000"/>
                            </a:solidFill>
                            <a:latin typeface="Cambria Math" panose="02040503050406030204" pitchFamily="18" charset="0"/>
                            <a:ea typeface="Cambria Math" panose="02040503050406030204" pitchFamily="18" charset="0"/>
                          </a:rPr>
                          <m:t>−</m:t>
                        </m:r>
                        <m:f>
                          <m:fPr>
                            <m:ctrlPr>
                              <a:rPr lang="en-US" altLang="zh-CN" sz="2400" i="1">
                                <a:solidFill>
                                  <a:srgbClr val="FF0000"/>
                                </a:solidFill>
                                <a:latin typeface="Cambria Math" panose="02040503050406030204" pitchFamily="18" charset="0"/>
                                <a:ea typeface="Cambria Math" panose="02040503050406030204" pitchFamily="18" charset="0"/>
                              </a:rPr>
                            </m:ctrlPr>
                          </m:fPr>
                          <m:num>
                            <m:r>
                              <a:rPr lang="en-US" altLang="zh-CN" sz="2400" i="1">
                                <a:solidFill>
                                  <a:srgbClr val="FF0000"/>
                                </a:solidFill>
                                <a:latin typeface="Cambria Math" panose="02040503050406030204" pitchFamily="18" charset="0"/>
                                <a:ea typeface="Cambria Math" panose="02040503050406030204" pitchFamily="18" charset="0"/>
                              </a:rPr>
                              <m:t>𝜕</m:t>
                            </m:r>
                            <m:r>
                              <a:rPr lang="en-US" altLang="zh-CN" sz="2400" b="1" i="1">
                                <a:solidFill>
                                  <a:srgbClr val="FF0000"/>
                                </a:solidFill>
                                <a:latin typeface="Cambria Math" panose="02040503050406030204" pitchFamily="18" charset="0"/>
                              </a:rPr>
                              <m:t>𝑷</m:t>
                            </m:r>
                            <m:d>
                              <m:dPr>
                                <m:ctrlPr>
                                  <a:rPr lang="en-US" altLang="zh-CN" sz="2400" i="1">
                                    <a:solidFill>
                                      <a:srgbClr val="FF0000"/>
                                    </a:solidFill>
                                    <a:latin typeface="Cambria Math" panose="02040503050406030204" pitchFamily="18" charset="0"/>
                                  </a:rPr>
                                </m:ctrlPr>
                              </m:dPr>
                              <m:e>
                                <m:r>
                                  <a:rPr lang="en-US" altLang="zh-CN" sz="2400" i="1">
                                    <a:solidFill>
                                      <a:srgbClr val="FF0000"/>
                                    </a:solidFill>
                                    <a:latin typeface="Cambria Math" panose="02040503050406030204" pitchFamily="18" charset="0"/>
                                  </a:rPr>
                                  <m:t>𝑥</m:t>
                                </m:r>
                                <m:r>
                                  <a:rPr lang="en-US" altLang="zh-CN" sz="2400" i="1">
                                    <a:solidFill>
                                      <a:srgbClr val="FF0000"/>
                                    </a:solidFill>
                                    <a:latin typeface="Cambria Math" panose="02040503050406030204" pitchFamily="18" charset="0"/>
                                  </a:rPr>
                                  <m:t>,</m:t>
                                </m:r>
                                <m:r>
                                  <a:rPr lang="en-US" altLang="zh-CN" sz="2400" i="1">
                                    <a:solidFill>
                                      <a:srgbClr val="FF0000"/>
                                    </a:solidFill>
                                    <a:latin typeface="Cambria Math" panose="02040503050406030204" pitchFamily="18" charset="0"/>
                                  </a:rPr>
                                  <m:t>𝑦</m:t>
                                </m:r>
                              </m:e>
                            </m:d>
                          </m:num>
                          <m:den>
                            <m:r>
                              <a:rPr lang="en-US" altLang="zh-CN" sz="2400" i="1">
                                <a:solidFill>
                                  <a:srgbClr val="FF0000"/>
                                </a:solidFill>
                                <a:latin typeface="Cambria Math" panose="02040503050406030204" pitchFamily="18" charset="0"/>
                                <a:ea typeface="Cambria Math" panose="02040503050406030204" pitchFamily="18" charset="0"/>
                              </a:rPr>
                              <m:t>𝜕</m:t>
                            </m:r>
                            <m:r>
                              <a:rPr lang="en-US" altLang="zh-CN" sz="2400" i="1">
                                <a:solidFill>
                                  <a:srgbClr val="FF0000"/>
                                </a:solidFill>
                                <a:latin typeface="Cambria Math" panose="02040503050406030204" pitchFamily="18" charset="0"/>
                                <a:ea typeface="Cambria Math" panose="02040503050406030204" pitchFamily="18" charset="0"/>
                              </a:rPr>
                              <m:t>𝑦</m:t>
                            </m:r>
                          </m:den>
                        </m:f>
                      </m:e>
                    </m:d>
                    <m:r>
                      <m:rPr>
                        <m:sty m:val="p"/>
                      </m:rPr>
                      <a:rPr lang="en-US" altLang="zh-CN" sz="2400" b="0" i="0" smtClean="0">
                        <a:solidFill>
                          <a:srgbClr val="0000FF"/>
                        </a:solidFill>
                        <a:latin typeface="Cambria Math" panose="02040503050406030204" pitchFamily="18" charset="0"/>
                      </a:rPr>
                      <m:t>d</m:t>
                    </m:r>
                    <m:r>
                      <a:rPr lang="en-US" altLang="zh-CN" sz="2400" i="1">
                        <a:solidFill>
                          <a:srgbClr val="0000FF"/>
                        </a:solidFill>
                        <a:latin typeface="Cambria Math" panose="02040503050406030204" pitchFamily="18" charset="0"/>
                      </a:rPr>
                      <m:t>𝑥</m:t>
                    </m:r>
                    <m:r>
                      <m:rPr>
                        <m:sty m:val="p"/>
                      </m:rPr>
                      <a:rPr lang="en-US" altLang="zh-CN" sz="2400" b="0" i="0" smtClean="0">
                        <a:solidFill>
                          <a:srgbClr val="0000FF"/>
                        </a:solidFill>
                        <a:latin typeface="Cambria Math" panose="02040503050406030204" pitchFamily="18" charset="0"/>
                        <a:ea typeface="Cambria Math" panose="02040503050406030204" pitchFamily="18" charset="0"/>
                      </a:rPr>
                      <m:t>d</m:t>
                    </m:r>
                    <m:r>
                      <a:rPr lang="en-US" altLang="zh-CN" sz="2400" i="1">
                        <a:solidFill>
                          <a:srgbClr val="0000FF"/>
                        </a:solidFill>
                        <a:latin typeface="Cambria Math" panose="02040503050406030204" pitchFamily="18" charset="0"/>
                        <a:ea typeface="Cambria Math" panose="02040503050406030204" pitchFamily="18" charset="0"/>
                      </a:rPr>
                      <m:t>𝑦</m:t>
                    </m:r>
                  </m:oMath>
                </a14:m>
                <a:r>
                  <a:rPr lang="zh-CN" altLang="en-US" dirty="0">
                    <a:solidFill>
                      <a:srgbClr val="0000FF"/>
                    </a:solidFill>
                  </a:rPr>
                  <a:t> </a:t>
                </a:r>
              </a:p>
            </p:txBody>
          </p:sp>
        </mc:Choice>
        <mc:Fallback xmlns="">
          <p:sp>
            <p:nvSpPr>
              <p:cNvPr id="39" name="矩形 38"/>
              <p:cNvSpPr>
                <a:spLocks noRot="1" noChangeAspect="1" noMove="1" noResize="1" noEditPoints="1" noAdjustHandles="1" noChangeArrowheads="1" noChangeShapeType="1" noTextEdit="1"/>
              </p:cNvSpPr>
              <p:nvPr/>
            </p:nvSpPr>
            <p:spPr>
              <a:xfrm>
                <a:off x="6327398" y="5998224"/>
                <a:ext cx="4204677" cy="683970"/>
              </a:xfrm>
              <a:prstGeom prst="rect">
                <a:avLst/>
              </a:prstGeom>
              <a:blipFill>
                <a:blip r:embed="rId15"/>
                <a:stretch>
                  <a:fillRect/>
                </a:stretch>
              </a:blipFill>
            </p:spPr>
            <p:txBody>
              <a:bodyPr/>
              <a:lstStyle/>
              <a:p>
                <a:r>
                  <a:rPr lang="zh-CN" altLang="en-US">
                    <a:noFill/>
                  </a:rPr>
                  <a:t> </a:t>
                </a:r>
              </a:p>
            </p:txBody>
          </p:sp>
        </mc:Fallback>
      </mc:AlternateContent>
      <p:cxnSp>
        <p:nvCxnSpPr>
          <p:cNvPr id="62" name="直接箭头连接符 61"/>
          <p:cNvCxnSpPr/>
          <p:nvPr/>
        </p:nvCxnSpPr>
        <p:spPr>
          <a:xfrm>
            <a:off x="10267546" y="4383851"/>
            <a:ext cx="416835"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4" name="直接箭头连接符 63"/>
          <p:cNvCxnSpPr/>
          <p:nvPr/>
        </p:nvCxnSpPr>
        <p:spPr>
          <a:xfrm flipV="1">
            <a:off x="10727595" y="4010096"/>
            <a:ext cx="9992" cy="28213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直接箭头连接符 66"/>
          <p:cNvCxnSpPr/>
          <p:nvPr/>
        </p:nvCxnSpPr>
        <p:spPr>
          <a:xfrm flipH="1" flipV="1">
            <a:off x="10314988" y="3931321"/>
            <a:ext cx="386452" cy="1454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9" name="直接箭头连接符 68"/>
          <p:cNvCxnSpPr/>
          <p:nvPr/>
        </p:nvCxnSpPr>
        <p:spPr>
          <a:xfrm>
            <a:off x="10247473" y="3939012"/>
            <a:ext cx="1986" cy="41376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1" name="直接箭头连接符 70"/>
          <p:cNvCxnSpPr/>
          <p:nvPr/>
        </p:nvCxnSpPr>
        <p:spPr>
          <a:xfrm>
            <a:off x="10845215" y="4368748"/>
            <a:ext cx="416835" cy="0"/>
          </a:xfrm>
          <a:prstGeom prst="straightConnector1">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2" name="直接箭头连接符 71"/>
          <p:cNvCxnSpPr/>
          <p:nvPr/>
        </p:nvCxnSpPr>
        <p:spPr>
          <a:xfrm>
            <a:off x="10845215" y="4021132"/>
            <a:ext cx="0" cy="249522"/>
          </a:xfrm>
          <a:prstGeom prst="straightConnector1">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3" name="直接箭头连接符 72"/>
          <p:cNvCxnSpPr/>
          <p:nvPr/>
        </p:nvCxnSpPr>
        <p:spPr>
          <a:xfrm flipH="1" flipV="1">
            <a:off x="10847996" y="3960632"/>
            <a:ext cx="380620" cy="2666"/>
          </a:xfrm>
          <a:prstGeom prst="straightConnector1">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4" name="直接箭头连接符 73"/>
          <p:cNvCxnSpPr/>
          <p:nvPr/>
        </p:nvCxnSpPr>
        <p:spPr>
          <a:xfrm flipV="1">
            <a:off x="11308182" y="4021288"/>
            <a:ext cx="6361" cy="292703"/>
          </a:xfrm>
          <a:prstGeom prst="straightConnector1">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1" name="直接箭头连接符 80"/>
          <p:cNvCxnSpPr/>
          <p:nvPr/>
        </p:nvCxnSpPr>
        <p:spPr>
          <a:xfrm>
            <a:off x="10885322" y="3851951"/>
            <a:ext cx="416835" cy="0"/>
          </a:xfrm>
          <a:prstGeom prst="straightConnector1">
            <a:avLst/>
          </a:prstGeom>
          <a:ln>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85" name="直接箭头连接符 84"/>
          <p:cNvCxnSpPr/>
          <p:nvPr/>
        </p:nvCxnSpPr>
        <p:spPr>
          <a:xfrm flipH="1">
            <a:off x="10827481" y="3574248"/>
            <a:ext cx="8688" cy="301629"/>
          </a:xfrm>
          <a:prstGeom prst="straightConnector1">
            <a:avLst/>
          </a:prstGeom>
          <a:ln>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86" name="直接箭头连接符 85"/>
          <p:cNvCxnSpPr/>
          <p:nvPr/>
        </p:nvCxnSpPr>
        <p:spPr>
          <a:xfrm flipH="1" flipV="1">
            <a:off x="10932621" y="3526152"/>
            <a:ext cx="227801" cy="4867"/>
          </a:xfrm>
          <a:prstGeom prst="straightConnector1">
            <a:avLst/>
          </a:prstGeom>
          <a:ln>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87" name="直接箭头连接符 86"/>
          <p:cNvCxnSpPr/>
          <p:nvPr/>
        </p:nvCxnSpPr>
        <p:spPr>
          <a:xfrm flipV="1">
            <a:off x="11310475" y="3555488"/>
            <a:ext cx="8135" cy="272801"/>
          </a:xfrm>
          <a:prstGeom prst="straightConnector1">
            <a:avLst/>
          </a:prstGeom>
          <a:ln>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93" name="直接箭头连接符 92"/>
          <p:cNvCxnSpPr/>
          <p:nvPr/>
        </p:nvCxnSpPr>
        <p:spPr>
          <a:xfrm>
            <a:off x="10219177" y="4396952"/>
            <a:ext cx="1142470" cy="14548"/>
          </a:xfrm>
          <a:prstGeom prst="straightConnector1">
            <a:avLst/>
          </a:prstGeom>
          <a:ln w="254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94" name="直接箭头连接符 93"/>
          <p:cNvCxnSpPr/>
          <p:nvPr/>
        </p:nvCxnSpPr>
        <p:spPr>
          <a:xfrm flipV="1">
            <a:off x="11320904" y="3454085"/>
            <a:ext cx="33658" cy="898690"/>
          </a:xfrm>
          <a:prstGeom prst="straightConnector1">
            <a:avLst/>
          </a:prstGeom>
          <a:ln w="254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99" name="直接箭头连接符 98"/>
          <p:cNvCxnSpPr/>
          <p:nvPr/>
        </p:nvCxnSpPr>
        <p:spPr>
          <a:xfrm flipH="1" flipV="1">
            <a:off x="10774439" y="3483638"/>
            <a:ext cx="512802" cy="6409"/>
          </a:xfrm>
          <a:prstGeom prst="straightConnector1">
            <a:avLst/>
          </a:prstGeom>
          <a:ln w="254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直接箭头连接符 101"/>
          <p:cNvCxnSpPr/>
          <p:nvPr/>
        </p:nvCxnSpPr>
        <p:spPr>
          <a:xfrm flipH="1">
            <a:off x="10775108" y="3513721"/>
            <a:ext cx="10976" cy="407530"/>
          </a:xfrm>
          <a:prstGeom prst="straightConnector1">
            <a:avLst/>
          </a:prstGeom>
          <a:ln w="254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直接箭头连接符 103"/>
          <p:cNvCxnSpPr/>
          <p:nvPr/>
        </p:nvCxnSpPr>
        <p:spPr>
          <a:xfrm flipH="1">
            <a:off x="10283518" y="3916739"/>
            <a:ext cx="511663" cy="5173"/>
          </a:xfrm>
          <a:prstGeom prst="straightConnector1">
            <a:avLst/>
          </a:prstGeom>
          <a:ln w="254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直接箭头连接符 106"/>
          <p:cNvCxnSpPr/>
          <p:nvPr/>
        </p:nvCxnSpPr>
        <p:spPr>
          <a:xfrm flipH="1">
            <a:off x="10203128" y="3952918"/>
            <a:ext cx="5150" cy="458582"/>
          </a:xfrm>
          <a:prstGeom prst="straightConnector1">
            <a:avLst/>
          </a:prstGeom>
          <a:ln w="25400">
            <a:solidFill>
              <a:srgbClr val="00B05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6" name="矩形 115"/>
              <p:cNvSpPr/>
              <p:nvPr/>
            </p:nvSpPr>
            <p:spPr>
              <a:xfrm>
                <a:off x="7074520" y="5235342"/>
                <a:ext cx="4530920" cy="695575"/>
              </a:xfrm>
              <a:prstGeom prst="rect">
                <a:avLst/>
              </a:prstGeom>
            </p:spPr>
            <p:txBody>
              <a:bodyPr wrap="none">
                <a:spAutoFit/>
              </a:bodyPr>
              <a:lstStyle/>
              <a:p>
                <a14:m>
                  <m:oMath xmlns:m="http://schemas.openxmlformats.org/officeDocument/2006/math">
                    <m:r>
                      <a:rPr lang="en-US" altLang="zh-CN" sz="2400" i="1" dirty="0" smtClean="0">
                        <a:solidFill>
                          <a:prstClr val="black"/>
                        </a:solidFill>
                        <a:latin typeface="Cambria Math" panose="02040503050406030204" pitchFamily="18" charset="0"/>
                      </a:rPr>
                      <m:t>𝑊</m:t>
                    </m:r>
                    <m:r>
                      <a:rPr lang="en-US" altLang="zh-CN" sz="2400" b="0" i="1" dirty="0" smtClean="0">
                        <a:solidFill>
                          <a:prstClr val="black"/>
                        </a:solidFill>
                        <a:latin typeface="Cambria Math" panose="02040503050406030204" pitchFamily="18" charset="0"/>
                      </a:rPr>
                      <m:t>=</m:t>
                    </m:r>
                    <m:nary>
                      <m:naryPr>
                        <m:chr m:val="∬"/>
                        <m:ctrlPr>
                          <a:rPr lang="en-US" altLang="zh-CN" sz="2400" i="1">
                            <a:solidFill>
                              <a:srgbClr val="FF0000"/>
                            </a:solidFill>
                            <a:latin typeface="Cambria Math" panose="02040503050406030204" pitchFamily="18" charset="0"/>
                          </a:rPr>
                        </m:ctrlPr>
                      </m:naryPr>
                      <m:sub>
                        <m:r>
                          <m:rPr>
                            <m:brk m:alnAt="23"/>
                          </m:rPr>
                          <a:rPr lang="en-US" altLang="zh-CN" sz="2400" i="1">
                            <a:solidFill>
                              <a:srgbClr val="FF0000"/>
                            </a:solidFill>
                            <a:latin typeface="Cambria Math" panose="02040503050406030204" pitchFamily="18" charset="0"/>
                          </a:rPr>
                          <m:t>𝐷</m:t>
                        </m:r>
                      </m:sub>
                      <m:sup/>
                      <m:e>
                        <m:d>
                          <m:dPr>
                            <m:ctrlPr>
                              <a:rPr lang="en-US" altLang="zh-CN" sz="2400" i="1">
                                <a:solidFill>
                                  <a:srgbClr val="FF0000"/>
                                </a:solidFill>
                                <a:latin typeface="Cambria Math" panose="02040503050406030204" pitchFamily="18" charset="0"/>
                              </a:rPr>
                            </m:ctrlPr>
                          </m:dPr>
                          <m:e>
                            <m:f>
                              <m:fPr>
                                <m:ctrlPr>
                                  <a:rPr lang="en-US" altLang="zh-CN" sz="2400" i="1">
                                    <a:solidFill>
                                      <a:srgbClr val="FF0000"/>
                                    </a:solidFill>
                                    <a:latin typeface="Cambria Math" panose="02040503050406030204" pitchFamily="18" charset="0"/>
                                  </a:rPr>
                                </m:ctrlPr>
                              </m:fPr>
                              <m:num>
                                <m:r>
                                  <a:rPr lang="en-US" altLang="zh-CN" sz="2400" i="1">
                                    <a:solidFill>
                                      <a:srgbClr val="FF0000"/>
                                    </a:solidFill>
                                    <a:latin typeface="Cambria Math" panose="02040503050406030204" pitchFamily="18" charset="0"/>
                                  </a:rPr>
                                  <m:t>𝜕</m:t>
                                </m:r>
                                <m:r>
                                  <a:rPr lang="en-US" altLang="zh-CN" sz="2400" i="1">
                                    <a:solidFill>
                                      <a:srgbClr val="FF0000"/>
                                    </a:solidFill>
                                    <a:latin typeface="Cambria Math" panose="02040503050406030204" pitchFamily="18" charset="0"/>
                                  </a:rPr>
                                  <m:t>𝑄</m:t>
                                </m:r>
                                <m:d>
                                  <m:dPr>
                                    <m:ctrlPr>
                                      <a:rPr lang="en-US" altLang="zh-CN" sz="2400" i="1">
                                        <a:solidFill>
                                          <a:srgbClr val="FF0000"/>
                                        </a:solidFill>
                                        <a:latin typeface="Cambria Math" panose="02040503050406030204" pitchFamily="18" charset="0"/>
                                      </a:rPr>
                                    </m:ctrlPr>
                                  </m:dPr>
                                  <m:e>
                                    <m:r>
                                      <a:rPr lang="en-US" altLang="zh-CN" sz="2400" i="1">
                                        <a:solidFill>
                                          <a:srgbClr val="FF0000"/>
                                        </a:solidFill>
                                        <a:latin typeface="Cambria Math" panose="02040503050406030204" pitchFamily="18" charset="0"/>
                                      </a:rPr>
                                      <m:t>𝑥</m:t>
                                    </m:r>
                                    <m:r>
                                      <a:rPr lang="en-US" altLang="zh-CN" sz="2400" i="1">
                                        <a:solidFill>
                                          <a:srgbClr val="FF0000"/>
                                        </a:solidFill>
                                        <a:latin typeface="Cambria Math" panose="02040503050406030204" pitchFamily="18" charset="0"/>
                                      </a:rPr>
                                      <m:t>,</m:t>
                                    </m:r>
                                    <m:r>
                                      <a:rPr lang="en-US" altLang="zh-CN" sz="2400" i="1">
                                        <a:solidFill>
                                          <a:srgbClr val="FF0000"/>
                                        </a:solidFill>
                                        <a:latin typeface="Cambria Math" panose="02040503050406030204" pitchFamily="18" charset="0"/>
                                      </a:rPr>
                                      <m:t>𝑦</m:t>
                                    </m:r>
                                  </m:e>
                                </m:d>
                              </m:num>
                              <m:den>
                                <m:r>
                                  <a:rPr lang="en-US" altLang="zh-CN" sz="2400" i="1">
                                    <a:solidFill>
                                      <a:srgbClr val="FF0000"/>
                                    </a:solidFill>
                                    <a:latin typeface="Cambria Math" panose="02040503050406030204" pitchFamily="18" charset="0"/>
                                  </a:rPr>
                                  <m:t>𝜕</m:t>
                                </m:r>
                                <m:r>
                                  <a:rPr lang="en-US" altLang="zh-CN" sz="2400" i="1">
                                    <a:solidFill>
                                      <a:srgbClr val="FF0000"/>
                                    </a:solidFill>
                                    <a:latin typeface="Cambria Math" panose="02040503050406030204" pitchFamily="18" charset="0"/>
                                  </a:rPr>
                                  <m:t>𝑥</m:t>
                                </m:r>
                              </m:den>
                            </m:f>
                            <m:r>
                              <a:rPr lang="en-US" altLang="zh-CN" sz="2400" i="1">
                                <a:solidFill>
                                  <a:srgbClr val="FF0000"/>
                                </a:solidFill>
                                <a:latin typeface="Cambria Math" panose="02040503050406030204" pitchFamily="18" charset="0"/>
                              </a:rPr>
                              <m:t>−</m:t>
                            </m:r>
                            <m:f>
                              <m:fPr>
                                <m:ctrlPr>
                                  <a:rPr lang="en-US" altLang="zh-CN" sz="2400" i="1">
                                    <a:solidFill>
                                      <a:srgbClr val="FF0000"/>
                                    </a:solidFill>
                                    <a:latin typeface="Cambria Math" panose="02040503050406030204" pitchFamily="18" charset="0"/>
                                  </a:rPr>
                                </m:ctrlPr>
                              </m:fPr>
                              <m:num>
                                <m:r>
                                  <a:rPr lang="en-US" altLang="zh-CN" sz="2400" i="1">
                                    <a:solidFill>
                                      <a:srgbClr val="FF0000"/>
                                    </a:solidFill>
                                    <a:latin typeface="Cambria Math" panose="02040503050406030204" pitchFamily="18" charset="0"/>
                                  </a:rPr>
                                  <m:t>𝜕</m:t>
                                </m:r>
                                <m:r>
                                  <a:rPr lang="en-US" altLang="zh-CN" sz="2400" i="1">
                                    <a:solidFill>
                                      <a:srgbClr val="FF0000"/>
                                    </a:solidFill>
                                    <a:latin typeface="Cambria Math" panose="02040503050406030204" pitchFamily="18" charset="0"/>
                                  </a:rPr>
                                  <m:t>𝑃</m:t>
                                </m:r>
                                <m:d>
                                  <m:dPr>
                                    <m:ctrlPr>
                                      <a:rPr lang="en-US" altLang="zh-CN" sz="2400" i="1">
                                        <a:solidFill>
                                          <a:srgbClr val="FF0000"/>
                                        </a:solidFill>
                                        <a:latin typeface="Cambria Math" panose="02040503050406030204" pitchFamily="18" charset="0"/>
                                      </a:rPr>
                                    </m:ctrlPr>
                                  </m:dPr>
                                  <m:e>
                                    <m:r>
                                      <a:rPr lang="en-US" altLang="zh-CN" sz="2400" i="1">
                                        <a:solidFill>
                                          <a:srgbClr val="FF0000"/>
                                        </a:solidFill>
                                        <a:latin typeface="Cambria Math" panose="02040503050406030204" pitchFamily="18" charset="0"/>
                                      </a:rPr>
                                      <m:t>𝑥</m:t>
                                    </m:r>
                                    <m:r>
                                      <a:rPr lang="en-US" altLang="zh-CN" sz="2400" i="1">
                                        <a:solidFill>
                                          <a:srgbClr val="FF0000"/>
                                        </a:solidFill>
                                        <a:latin typeface="Cambria Math" panose="02040503050406030204" pitchFamily="18" charset="0"/>
                                      </a:rPr>
                                      <m:t>,</m:t>
                                    </m:r>
                                    <m:r>
                                      <a:rPr lang="en-US" altLang="zh-CN" sz="2400" i="1">
                                        <a:solidFill>
                                          <a:srgbClr val="FF0000"/>
                                        </a:solidFill>
                                        <a:latin typeface="Cambria Math" panose="02040503050406030204" pitchFamily="18" charset="0"/>
                                      </a:rPr>
                                      <m:t>𝑦</m:t>
                                    </m:r>
                                  </m:e>
                                </m:d>
                              </m:num>
                              <m:den>
                                <m:r>
                                  <a:rPr lang="en-US" altLang="zh-CN" sz="2400" i="1">
                                    <a:solidFill>
                                      <a:srgbClr val="FF0000"/>
                                    </a:solidFill>
                                    <a:latin typeface="Cambria Math" panose="02040503050406030204" pitchFamily="18" charset="0"/>
                                  </a:rPr>
                                  <m:t>𝜕</m:t>
                                </m:r>
                                <m:r>
                                  <a:rPr lang="en-US" altLang="zh-CN" sz="2400" i="1">
                                    <a:solidFill>
                                      <a:srgbClr val="FF0000"/>
                                    </a:solidFill>
                                    <a:latin typeface="Cambria Math" panose="02040503050406030204" pitchFamily="18" charset="0"/>
                                  </a:rPr>
                                  <m:t>𝑦</m:t>
                                </m:r>
                              </m:den>
                            </m:f>
                          </m:e>
                        </m:d>
                        <m:r>
                          <m:rPr>
                            <m:sty m:val="p"/>
                          </m:rPr>
                          <a:rPr lang="en-US" altLang="zh-CN" sz="2400">
                            <a:solidFill>
                              <a:srgbClr val="FF0000"/>
                            </a:solidFill>
                            <a:latin typeface="Cambria Math" panose="02040503050406030204" pitchFamily="18" charset="0"/>
                          </a:rPr>
                          <m:t>d</m:t>
                        </m:r>
                        <m:r>
                          <a:rPr lang="en-US" altLang="zh-CN" sz="2400" i="1">
                            <a:solidFill>
                              <a:srgbClr val="FF0000"/>
                            </a:solidFill>
                            <a:latin typeface="Cambria Math" panose="02040503050406030204" pitchFamily="18" charset="0"/>
                          </a:rPr>
                          <m:t>𝑥</m:t>
                        </m:r>
                        <m:r>
                          <m:rPr>
                            <m:sty m:val="p"/>
                          </m:rPr>
                          <a:rPr lang="en-US" altLang="zh-CN" sz="2400">
                            <a:solidFill>
                              <a:srgbClr val="FF0000"/>
                            </a:solidFill>
                            <a:latin typeface="Cambria Math" panose="02040503050406030204" pitchFamily="18" charset="0"/>
                          </a:rPr>
                          <m:t>d</m:t>
                        </m:r>
                        <m:r>
                          <a:rPr lang="en-US" altLang="zh-CN" sz="2400" i="1">
                            <a:solidFill>
                              <a:srgbClr val="FF0000"/>
                            </a:solidFill>
                            <a:latin typeface="Cambria Math" panose="02040503050406030204" pitchFamily="18" charset="0"/>
                          </a:rPr>
                          <m:t>𝑦</m:t>
                        </m:r>
                      </m:e>
                    </m:nary>
                  </m:oMath>
                </a14:m>
                <a:r>
                  <a:rPr lang="zh-CN" altLang="en-US" dirty="0"/>
                  <a:t> </a:t>
                </a:r>
              </a:p>
            </p:txBody>
          </p:sp>
        </mc:Choice>
        <mc:Fallback xmlns="">
          <p:sp>
            <p:nvSpPr>
              <p:cNvPr id="116" name="矩形 115"/>
              <p:cNvSpPr>
                <a:spLocks noRot="1" noChangeAspect="1" noMove="1" noResize="1" noEditPoints="1" noAdjustHandles="1" noChangeArrowheads="1" noChangeShapeType="1" noTextEdit="1"/>
              </p:cNvSpPr>
              <p:nvPr/>
            </p:nvSpPr>
            <p:spPr>
              <a:xfrm>
                <a:off x="7074520" y="5235342"/>
                <a:ext cx="4530920" cy="695575"/>
              </a:xfrm>
              <a:prstGeom prst="rect">
                <a:avLst/>
              </a:prstGeom>
              <a:blipFill>
                <a:blip r:embed="rId16"/>
                <a:stretch>
                  <a:fillRect/>
                </a:stretch>
              </a:blipFill>
            </p:spPr>
            <p:txBody>
              <a:bodyPr/>
              <a:lstStyle/>
              <a:p>
                <a:r>
                  <a:rPr lang="zh-CN" altLang="en-US">
                    <a:noFill/>
                  </a:rPr>
                  <a:t> </a:t>
                </a:r>
              </a:p>
            </p:txBody>
          </p:sp>
        </mc:Fallback>
      </mc:AlternateContent>
      <p:sp>
        <p:nvSpPr>
          <p:cNvPr id="5" name="矩形标注 4"/>
          <p:cNvSpPr/>
          <p:nvPr/>
        </p:nvSpPr>
        <p:spPr>
          <a:xfrm>
            <a:off x="782197" y="5052524"/>
            <a:ext cx="1520327" cy="753365"/>
          </a:xfrm>
          <a:prstGeom prst="wedgeRectCallout">
            <a:avLst>
              <a:gd name="adj1" fmla="val -15036"/>
              <a:gd name="adj2" fmla="val -136380"/>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rgbClr val="FF0000"/>
                </a:solidFill>
              </a:rPr>
              <a:t>环流量密度</a:t>
            </a:r>
            <a:r>
              <a:rPr lang="zh-CN" altLang="en-US" dirty="0">
                <a:solidFill>
                  <a:srgbClr val="0000FF"/>
                </a:solidFill>
              </a:rPr>
              <a:t>旋度</a:t>
            </a:r>
          </a:p>
        </p:txBody>
      </p:sp>
      <mc:AlternateContent xmlns:mc="http://schemas.openxmlformats.org/markup-compatibility/2006" xmlns:a14="http://schemas.microsoft.com/office/drawing/2010/main">
        <mc:Choice Requires="a14">
          <p:sp>
            <p:nvSpPr>
              <p:cNvPr id="10" name="矩形 9"/>
              <p:cNvSpPr/>
              <p:nvPr/>
            </p:nvSpPr>
            <p:spPr>
              <a:xfrm>
                <a:off x="368065" y="3767340"/>
                <a:ext cx="2108591" cy="678968"/>
              </a:xfrm>
              <a:prstGeom prst="rect">
                <a:avLst/>
              </a:prstGeom>
            </p:spPr>
            <p:txBody>
              <a:bodyPr wrap="none">
                <a:spAutoFit/>
              </a:bodyPr>
              <a:lstStyle/>
              <a:p>
                <a14:m>
                  <m:oMath xmlns:m="http://schemas.openxmlformats.org/officeDocument/2006/math">
                    <m:f>
                      <m:fPr>
                        <m:ctrlPr>
                          <a:rPr lang="en-US" altLang="zh-CN" i="1" dirty="0" smtClean="0">
                            <a:solidFill>
                              <a:prstClr val="black"/>
                            </a:solidFill>
                            <a:latin typeface="Cambria Math" panose="02040503050406030204" pitchFamily="18" charset="0"/>
                            <a:ea typeface="Cambria Math" panose="02040503050406030204" pitchFamily="18" charset="0"/>
                          </a:rPr>
                        </m:ctrlPr>
                      </m:fPr>
                      <m:num>
                        <m:d>
                          <m:dPr>
                            <m:ctrlPr>
                              <a:rPr lang="en-US" altLang="zh-CN" i="1" dirty="0">
                                <a:solidFill>
                                  <a:prstClr val="black"/>
                                </a:solidFill>
                                <a:latin typeface="Cambria Math" panose="02040503050406030204" pitchFamily="18" charset="0"/>
                                <a:ea typeface="Cambria Math" panose="02040503050406030204" pitchFamily="18" charset="0"/>
                              </a:rPr>
                            </m:ctrlPr>
                          </m:dPr>
                          <m:e>
                            <m:f>
                              <m:fPr>
                                <m:ctrlPr>
                                  <a:rPr lang="en-US" altLang="zh-CN" i="1">
                                    <a:solidFill>
                                      <a:srgbClr val="FF0000"/>
                                    </a:solidFill>
                                    <a:latin typeface="Cambria Math" panose="02040503050406030204" pitchFamily="18" charset="0"/>
                                    <a:ea typeface="Cambria Math" panose="02040503050406030204" pitchFamily="18" charset="0"/>
                                  </a:rPr>
                                </m:ctrlPr>
                              </m:fPr>
                              <m:num>
                                <m:r>
                                  <a:rPr lang="en-US" altLang="zh-CN" i="1">
                                    <a:solidFill>
                                      <a:srgbClr val="FF0000"/>
                                    </a:solidFill>
                                    <a:latin typeface="Cambria Math" panose="02040503050406030204" pitchFamily="18" charset="0"/>
                                    <a:ea typeface="Cambria Math" panose="02040503050406030204" pitchFamily="18" charset="0"/>
                                  </a:rPr>
                                  <m:t>𝜕</m:t>
                                </m:r>
                                <m:r>
                                  <a:rPr lang="en-US" altLang="zh-CN" b="1" i="1">
                                    <a:solidFill>
                                      <a:srgbClr val="FF0000"/>
                                    </a:solidFill>
                                    <a:latin typeface="Cambria Math" panose="02040503050406030204" pitchFamily="18" charset="0"/>
                                  </a:rPr>
                                  <m:t>𝑸</m:t>
                                </m:r>
                                <m:d>
                                  <m:dPr>
                                    <m:ctrlPr>
                                      <a:rPr lang="en-US" altLang="zh-CN" i="1">
                                        <a:solidFill>
                                          <a:srgbClr val="FF0000"/>
                                        </a:solidFill>
                                        <a:latin typeface="Cambria Math" panose="02040503050406030204" pitchFamily="18" charset="0"/>
                                      </a:rPr>
                                    </m:ctrlPr>
                                  </m:dPr>
                                  <m:e>
                                    <m:r>
                                      <a:rPr lang="en-US" altLang="zh-CN" i="1">
                                        <a:solidFill>
                                          <a:srgbClr val="FF0000"/>
                                        </a:solidFill>
                                        <a:latin typeface="Cambria Math" panose="02040503050406030204" pitchFamily="18" charset="0"/>
                                      </a:rPr>
                                      <m:t>𝑥</m:t>
                                    </m:r>
                                    <m:r>
                                      <a:rPr lang="en-US" altLang="zh-CN" i="1">
                                        <a:solidFill>
                                          <a:srgbClr val="FF0000"/>
                                        </a:solidFill>
                                        <a:latin typeface="Cambria Math" panose="02040503050406030204" pitchFamily="18" charset="0"/>
                                      </a:rPr>
                                      <m:t>,</m:t>
                                    </m:r>
                                    <m:r>
                                      <a:rPr lang="en-US" altLang="zh-CN" i="1">
                                        <a:solidFill>
                                          <a:srgbClr val="FF0000"/>
                                        </a:solidFill>
                                        <a:latin typeface="Cambria Math" panose="02040503050406030204" pitchFamily="18" charset="0"/>
                                      </a:rPr>
                                      <m:t>𝑦</m:t>
                                    </m:r>
                                  </m:e>
                                </m:d>
                              </m:num>
                              <m:den>
                                <m:r>
                                  <a:rPr lang="en-US" altLang="zh-CN" i="1">
                                    <a:solidFill>
                                      <a:srgbClr val="FF0000"/>
                                    </a:solidFill>
                                    <a:latin typeface="Cambria Math" panose="02040503050406030204" pitchFamily="18" charset="0"/>
                                    <a:ea typeface="Cambria Math" panose="02040503050406030204" pitchFamily="18" charset="0"/>
                                  </a:rPr>
                                  <m:t>𝜕</m:t>
                                </m:r>
                                <m:r>
                                  <a:rPr lang="en-US" altLang="zh-CN" i="1">
                                    <a:solidFill>
                                      <a:srgbClr val="FF0000"/>
                                    </a:solidFill>
                                    <a:latin typeface="Cambria Math" panose="02040503050406030204" pitchFamily="18" charset="0"/>
                                    <a:ea typeface="Cambria Math" panose="02040503050406030204" pitchFamily="18" charset="0"/>
                                  </a:rPr>
                                  <m:t>𝑦</m:t>
                                </m:r>
                              </m:den>
                            </m:f>
                            <m:r>
                              <a:rPr lang="en-US" altLang="zh-CN" i="1">
                                <a:solidFill>
                                  <a:srgbClr val="FF0000"/>
                                </a:solidFill>
                                <a:latin typeface="Cambria Math" panose="02040503050406030204" pitchFamily="18" charset="0"/>
                                <a:ea typeface="Cambria Math" panose="02040503050406030204" pitchFamily="18" charset="0"/>
                              </a:rPr>
                              <m:t>−</m:t>
                            </m:r>
                            <m:f>
                              <m:fPr>
                                <m:ctrlPr>
                                  <a:rPr lang="en-US" altLang="zh-CN" i="1">
                                    <a:solidFill>
                                      <a:srgbClr val="FF0000"/>
                                    </a:solidFill>
                                    <a:latin typeface="Cambria Math" panose="02040503050406030204" pitchFamily="18" charset="0"/>
                                    <a:ea typeface="Cambria Math" panose="02040503050406030204" pitchFamily="18" charset="0"/>
                                  </a:rPr>
                                </m:ctrlPr>
                              </m:fPr>
                              <m:num>
                                <m:r>
                                  <a:rPr lang="en-US" altLang="zh-CN" i="1">
                                    <a:solidFill>
                                      <a:srgbClr val="FF0000"/>
                                    </a:solidFill>
                                    <a:latin typeface="Cambria Math" panose="02040503050406030204" pitchFamily="18" charset="0"/>
                                    <a:ea typeface="Cambria Math" panose="02040503050406030204" pitchFamily="18" charset="0"/>
                                  </a:rPr>
                                  <m:t>𝜕</m:t>
                                </m:r>
                                <m:r>
                                  <a:rPr lang="en-US" altLang="zh-CN" b="1" i="1">
                                    <a:solidFill>
                                      <a:srgbClr val="FF0000"/>
                                    </a:solidFill>
                                    <a:latin typeface="Cambria Math" panose="02040503050406030204" pitchFamily="18" charset="0"/>
                                  </a:rPr>
                                  <m:t>𝑷</m:t>
                                </m:r>
                                <m:d>
                                  <m:dPr>
                                    <m:ctrlPr>
                                      <a:rPr lang="en-US" altLang="zh-CN" i="1">
                                        <a:solidFill>
                                          <a:srgbClr val="FF0000"/>
                                        </a:solidFill>
                                        <a:latin typeface="Cambria Math" panose="02040503050406030204" pitchFamily="18" charset="0"/>
                                      </a:rPr>
                                    </m:ctrlPr>
                                  </m:dPr>
                                  <m:e>
                                    <m:r>
                                      <a:rPr lang="en-US" altLang="zh-CN" i="1">
                                        <a:solidFill>
                                          <a:srgbClr val="FF0000"/>
                                        </a:solidFill>
                                        <a:latin typeface="Cambria Math" panose="02040503050406030204" pitchFamily="18" charset="0"/>
                                      </a:rPr>
                                      <m:t>𝑥</m:t>
                                    </m:r>
                                    <m:r>
                                      <a:rPr lang="en-US" altLang="zh-CN" i="1">
                                        <a:solidFill>
                                          <a:srgbClr val="FF0000"/>
                                        </a:solidFill>
                                        <a:latin typeface="Cambria Math" panose="02040503050406030204" pitchFamily="18" charset="0"/>
                                      </a:rPr>
                                      <m:t>,</m:t>
                                    </m:r>
                                    <m:r>
                                      <a:rPr lang="en-US" altLang="zh-CN" i="1">
                                        <a:solidFill>
                                          <a:srgbClr val="FF0000"/>
                                        </a:solidFill>
                                        <a:latin typeface="Cambria Math" panose="02040503050406030204" pitchFamily="18" charset="0"/>
                                      </a:rPr>
                                      <m:t>𝑦</m:t>
                                    </m:r>
                                  </m:e>
                                </m:d>
                              </m:num>
                              <m:den>
                                <m:r>
                                  <a:rPr lang="en-US" altLang="zh-CN" i="1">
                                    <a:solidFill>
                                      <a:srgbClr val="FF0000"/>
                                    </a:solidFill>
                                    <a:latin typeface="Cambria Math" panose="02040503050406030204" pitchFamily="18" charset="0"/>
                                    <a:ea typeface="Cambria Math" panose="02040503050406030204" pitchFamily="18" charset="0"/>
                                  </a:rPr>
                                  <m:t>𝜕</m:t>
                                </m:r>
                                <m:r>
                                  <a:rPr lang="en-US" altLang="zh-CN" i="1">
                                    <a:solidFill>
                                      <a:srgbClr val="FF0000"/>
                                    </a:solidFill>
                                    <a:latin typeface="Cambria Math" panose="02040503050406030204" pitchFamily="18" charset="0"/>
                                    <a:ea typeface="Cambria Math" panose="02040503050406030204" pitchFamily="18" charset="0"/>
                                  </a:rPr>
                                  <m:t>𝑦</m:t>
                                </m:r>
                              </m:den>
                            </m:f>
                          </m:e>
                        </m:d>
                        <m:r>
                          <a:rPr lang="en-US" altLang="zh-CN" i="1">
                            <a:solidFill>
                              <a:srgbClr val="0000FF"/>
                            </a:solidFill>
                            <a:latin typeface="Cambria Math" panose="02040503050406030204" pitchFamily="18" charset="0"/>
                          </a:rPr>
                          <m:t>∆</m:t>
                        </m:r>
                        <m:r>
                          <a:rPr lang="en-US" altLang="zh-CN" i="1">
                            <a:solidFill>
                              <a:srgbClr val="0000FF"/>
                            </a:solidFill>
                            <a:latin typeface="Cambria Math" panose="02040503050406030204" pitchFamily="18" charset="0"/>
                          </a:rPr>
                          <m:t>𝑥</m:t>
                        </m:r>
                        <m:r>
                          <a:rPr lang="en-US" altLang="zh-CN" i="1">
                            <a:solidFill>
                              <a:srgbClr val="0000FF"/>
                            </a:solidFill>
                            <a:latin typeface="Cambria Math" panose="02040503050406030204" pitchFamily="18" charset="0"/>
                            <a:ea typeface="Cambria Math" panose="02040503050406030204" pitchFamily="18" charset="0"/>
                          </a:rPr>
                          <m:t>∆</m:t>
                        </m:r>
                        <m:r>
                          <a:rPr lang="en-US" altLang="zh-CN" i="1">
                            <a:solidFill>
                              <a:srgbClr val="0000FF"/>
                            </a:solidFill>
                            <a:latin typeface="Cambria Math" panose="02040503050406030204" pitchFamily="18" charset="0"/>
                            <a:ea typeface="Cambria Math" panose="02040503050406030204" pitchFamily="18" charset="0"/>
                          </a:rPr>
                          <m:t>𝑦</m:t>
                        </m:r>
                        <m:r>
                          <m:rPr>
                            <m:nor/>
                          </m:rPr>
                          <a:rPr lang="zh-CN" altLang="en-US" dirty="0">
                            <a:solidFill>
                              <a:srgbClr val="0000FF"/>
                            </a:solidFill>
                          </a:rPr>
                          <m:t> </m:t>
                        </m:r>
                        <m:r>
                          <m:rPr>
                            <m:nor/>
                          </m:rPr>
                          <a:rPr lang="zh-CN" altLang="en-US" dirty="0"/>
                          <m:t> </m:t>
                        </m:r>
                      </m:num>
                      <m:den>
                        <m:r>
                          <a:rPr lang="en-US" altLang="zh-CN" i="1">
                            <a:solidFill>
                              <a:srgbClr val="0000FF"/>
                            </a:solidFill>
                            <a:latin typeface="Cambria Math" panose="02040503050406030204" pitchFamily="18" charset="0"/>
                          </a:rPr>
                          <m:t>∆</m:t>
                        </m:r>
                        <m:r>
                          <a:rPr lang="en-US" altLang="zh-CN" i="1">
                            <a:solidFill>
                              <a:srgbClr val="0000FF"/>
                            </a:solidFill>
                            <a:latin typeface="Cambria Math" panose="02040503050406030204" pitchFamily="18" charset="0"/>
                          </a:rPr>
                          <m:t>𝑥</m:t>
                        </m:r>
                        <m:r>
                          <a:rPr lang="en-US" altLang="zh-CN" i="1">
                            <a:solidFill>
                              <a:srgbClr val="0000FF"/>
                            </a:solidFill>
                            <a:latin typeface="Cambria Math" panose="02040503050406030204" pitchFamily="18" charset="0"/>
                            <a:ea typeface="Cambria Math" panose="02040503050406030204" pitchFamily="18" charset="0"/>
                          </a:rPr>
                          <m:t>∆</m:t>
                        </m:r>
                        <m:r>
                          <a:rPr lang="en-US" altLang="zh-CN" i="1">
                            <a:solidFill>
                              <a:srgbClr val="0000FF"/>
                            </a:solidFill>
                            <a:latin typeface="Cambria Math" panose="02040503050406030204" pitchFamily="18" charset="0"/>
                            <a:ea typeface="Cambria Math" panose="02040503050406030204" pitchFamily="18" charset="0"/>
                          </a:rPr>
                          <m:t>𝑦</m:t>
                        </m:r>
                      </m:den>
                    </m:f>
                  </m:oMath>
                </a14:m>
                <a:r>
                  <a:rPr lang="zh-CN" altLang="en-US" dirty="0"/>
                  <a:t> </a:t>
                </a:r>
              </a:p>
            </p:txBody>
          </p:sp>
        </mc:Choice>
        <mc:Fallback xmlns="">
          <p:sp>
            <p:nvSpPr>
              <p:cNvPr id="10" name="矩形 9"/>
              <p:cNvSpPr>
                <a:spLocks noRot="1" noChangeAspect="1" noMove="1" noResize="1" noEditPoints="1" noAdjustHandles="1" noChangeArrowheads="1" noChangeShapeType="1" noTextEdit="1"/>
              </p:cNvSpPr>
              <p:nvPr/>
            </p:nvSpPr>
            <p:spPr>
              <a:xfrm>
                <a:off x="368065" y="3767340"/>
                <a:ext cx="2108591" cy="678968"/>
              </a:xfrm>
              <a:prstGeom prst="rect">
                <a:avLst/>
              </a:prstGeom>
              <a:blipFill>
                <a:blip r:embed="rId17"/>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995276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10"/>
                                        </p:tgtEl>
                                        <p:attrNameLst>
                                          <p:attrName>style.visibility</p:attrName>
                                        </p:attrNameLst>
                                      </p:cBhvr>
                                      <p:to>
                                        <p:strVal val="visible"/>
                                      </p:to>
                                    </p:set>
                                    <p:animEffect transition="in" filter="fade">
                                      <p:cBhvr>
                                        <p:cTn id="7" dur="500"/>
                                        <p:tgtEl>
                                          <p:spTgt spid="1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5"/>
                                        </p:tgtEl>
                                        <p:attrNameLst>
                                          <p:attrName>style.visibility</p:attrName>
                                        </p:attrNameLst>
                                      </p:cBhvr>
                                      <p:to>
                                        <p:strVal val="visible"/>
                                      </p:to>
                                    </p:set>
                                    <p:animEffect transition="in" filter="fade">
                                      <p:cBhvr>
                                        <p:cTn id="12" dur="500"/>
                                        <p:tgtEl>
                                          <p:spTgt spid="3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6"/>
                                        </p:tgtEl>
                                        <p:attrNameLst>
                                          <p:attrName>style.visibility</p:attrName>
                                        </p:attrNameLst>
                                      </p:cBhvr>
                                      <p:to>
                                        <p:strVal val="visible"/>
                                      </p:to>
                                    </p:set>
                                    <p:animEffect transition="in" filter="fade">
                                      <p:cBhvr>
                                        <p:cTn id="17" dur="500"/>
                                        <p:tgtEl>
                                          <p:spTgt spid="3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fade">
                                      <p:cBhvr>
                                        <p:cTn id="22" dur="500"/>
                                        <p:tgtEl>
                                          <p:spTgt spid="3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8"/>
                                        </p:tgtEl>
                                        <p:attrNameLst>
                                          <p:attrName>style.visibility</p:attrName>
                                        </p:attrNameLst>
                                      </p:cBhvr>
                                      <p:to>
                                        <p:strVal val="visible"/>
                                      </p:to>
                                    </p:set>
                                    <p:animEffect transition="in" filter="fade">
                                      <p:cBhvr>
                                        <p:cTn id="27" dur="500"/>
                                        <p:tgtEl>
                                          <p:spTgt spid="3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9"/>
                                        </p:tgtEl>
                                        <p:attrNameLst>
                                          <p:attrName>style.visibility</p:attrName>
                                        </p:attrNameLst>
                                      </p:cBhvr>
                                      <p:to>
                                        <p:strVal val="visible"/>
                                      </p:to>
                                    </p:set>
                                    <p:animEffect transition="in" filter="fade">
                                      <p:cBhvr>
                                        <p:cTn id="32" dur="500"/>
                                        <p:tgtEl>
                                          <p:spTgt spid="3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14"/>
                                        </p:tgtEl>
                                        <p:attrNameLst>
                                          <p:attrName>style.visibility</p:attrName>
                                        </p:attrNameLst>
                                      </p:cBhvr>
                                      <p:to>
                                        <p:strVal val="visible"/>
                                      </p:to>
                                    </p:set>
                                    <p:animEffect transition="in" filter="fade">
                                      <p:cBhvr>
                                        <p:cTn id="37" dur="500"/>
                                        <p:tgtEl>
                                          <p:spTgt spid="114"/>
                                        </p:tgtEl>
                                      </p:cBhvr>
                                    </p:animEffect>
                                  </p:childTnLst>
                                </p:cTn>
                              </p:par>
                            </p:childTnLst>
                          </p:cTn>
                        </p:par>
                      </p:childTnLst>
                    </p:cTn>
                  </p:par>
                  <p:par>
                    <p:cTn id="38" fill="hold">
                      <p:stCondLst>
                        <p:cond delay="indefinite"/>
                      </p:stCondLst>
                      <p:childTnLst>
                        <p:par>
                          <p:cTn id="39" fill="hold">
                            <p:stCondLst>
                              <p:cond delay="0"/>
                            </p:stCondLst>
                            <p:childTnLst>
                              <p:par>
                                <p:cTn id="40" presetID="17" presetClass="entr" presetSubtype="8" fill="hold" nodeType="clickEffect">
                                  <p:stCondLst>
                                    <p:cond delay="0"/>
                                  </p:stCondLst>
                                  <p:childTnLst>
                                    <p:set>
                                      <p:cBhvr>
                                        <p:cTn id="41" dur="1" fill="hold">
                                          <p:stCondLst>
                                            <p:cond delay="0"/>
                                          </p:stCondLst>
                                        </p:cTn>
                                        <p:tgtEl>
                                          <p:spTgt spid="62"/>
                                        </p:tgtEl>
                                        <p:attrNameLst>
                                          <p:attrName>style.visibility</p:attrName>
                                        </p:attrNameLst>
                                      </p:cBhvr>
                                      <p:to>
                                        <p:strVal val="visible"/>
                                      </p:to>
                                    </p:set>
                                    <p:anim calcmode="lin" valueType="num">
                                      <p:cBhvr>
                                        <p:cTn id="42" dur="500" fill="hold"/>
                                        <p:tgtEl>
                                          <p:spTgt spid="62"/>
                                        </p:tgtEl>
                                        <p:attrNameLst>
                                          <p:attrName>ppt_x</p:attrName>
                                        </p:attrNameLst>
                                      </p:cBhvr>
                                      <p:tavLst>
                                        <p:tav tm="0">
                                          <p:val>
                                            <p:strVal val="#ppt_x-#ppt_w/2"/>
                                          </p:val>
                                        </p:tav>
                                        <p:tav tm="100000">
                                          <p:val>
                                            <p:strVal val="#ppt_x"/>
                                          </p:val>
                                        </p:tav>
                                      </p:tavLst>
                                    </p:anim>
                                    <p:anim calcmode="lin" valueType="num">
                                      <p:cBhvr>
                                        <p:cTn id="43" dur="500" fill="hold"/>
                                        <p:tgtEl>
                                          <p:spTgt spid="62"/>
                                        </p:tgtEl>
                                        <p:attrNameLst>
                                          <p:attrName>ppt_y</p:attrName>
                                        </p:attrNameLst>
                                      </p:cBhvr>
                                      <p:tavLst>
                                        <p:tav tm="0">
                                          <p:val>
                                            <p:strVal val="#ppt_y"/>
                                          </p:val>
                                        </p:tav>
                                        <p:tav tm="100000">
                                          <p:val>
                                            <p:strVal val="#ppt_y"/>
                                          </p:val>
                                        </p:tav>
                                      </p:tavLst>
                                    </p:anim>
                                    <p:anim calcmode="lin" valueType="num">
                                      <p:cBhvr>
                                        <p:cTn id="44" dur="500" fill="hold"/>
                                        <p:tgtEl>
                                          <p:spTgt spid="62"/>
                                        </p:tgtEl>
                                        <p:attrNameLst>
                                          <p:attrName>ppt_w</p:attrName>
                                        </p:attrNameLst>
                                      </p:cBhvr>
                                      <p:tavLst>
                                        <p:tav tm="0">
                                          <p:val>
                                            <p:fltVal val="0"/>
                                          </p:val>
                                        </p:tav>
                                        <p:tav tm="100000">
                                          <p:val>
                                            <p:strVal val="#ppt_w"/>
                                          </p:val>
                                        </p:tav>
                                      </p:tavLst>
                                    </p:anim>
                                    <p:anim calcmode="lin" valueType="num">
                                      <p:cBhvr>
                                        <p:cTn id="45" dur="500" fill="hold"/>
                                        <p:tgtEl>
                                          <p:spTgt spid="62"/>
                                        </p:tgtEl>
                                        <p:attrNameLst>
                                          <p:attrName>ppt_h</p:attrName>
                                        </p:attrNameLst>
                                      </p:cBhvr>
                                      <p:tavLst>
                                        <p:tav tm="0">
                                          <p:val>
                                            <p:strVal val="#ppt_h"/>
                                          </p:val>
                                        </p:tav>
                                        <p:tav tm="100000">
                                          <p:val>
                                            <p:strVal val="#ppt_h"/>
                                          </p:val>
                                        </p:tav>
                                      </p:tavLst>
                                    </p:anim>
                                  </p:childTnLst>
                                </p:cTn>
                              </p:par>
                            </p:childTnLst>
                          </p:cTn>
                        </p:par>
                        <p:par>
                          <p:cTn id="46" fill="hold">
                            <p:stCondLst>
                              <p:cond delay="500"/>
                            </p:stCondLst>
                            <p:childTnLst>
                              <p:par>
                                <p:cTn id="47" presetID="17" presetClass="entr" presetSubtype="4" fill="hold" nodeType="afterEffect">
                                  <p:stCondLst>
                                    <p:cond delay="0"/>
                                  </p:stCondLst>
                                  <p:childTnLst>
                                    <p:set>
                                      <p:cBhvr>
                                        <p:cTn id="48" dur="1" fill="hold">
                                          <p:stCondLst>
                                            <p:cond delay="0"/>
                                          </p:stCondLst>
                                        </p:cTn>
                                        <p:tgtEl>
                                          <p:spTgt spid="64"/>
                                        </p:tgtEl>
                                        <p:attrNameLst>
                                          <p:attrName>style.visibility</p:attrName>
                                        </p:attrNameLst>
                                      </p:cBhvr>
                                      <p:to>
                                        <p:strVal val="visible"/>
                                      </p:to>
                                    </p:set>
                                    <p:anim calcmode="lin" valueType="num">
                                      <p:cBhvr>
                                        <p:cTn id="49" dur="500" fill="hold"/>
                                        <p:tgtEl>
                                          <p:spTgt spid="64"/>
                                        </p:tgtEl>
                                        <p:attrNameLst>
                                          <p:attrName>ppt_x</p:attrName>
                                        </p:attrNameLst>
                                      </p:cBhvr>
                                      <p:tavLst>
                                        <p:tav tm="0">
                                          <p:val>
                                            <p:strVal val="#ppt_x"/>
                                          </p:val>
                                        </p:tav>
                                        <p:tav tm="100000">
                                          <p:val>
                                            <p:strVal val="#ppt_x"/>
                                          </p:val>
                                        </p:tav>
                                      </p:tavLst>
                                    </p:anim>
                                    <p:anim calcmode="lin" valueType="num">
                                      <p:cBhvr>
                                        <p:cTn id="50" dur="500" fill="hold"/>
                                        <p:tgtEl>
                                          <p:spTgt spid="64"/>
                                        </p:tgtEl>
                                        <p:attrNameLst>
                                          <p:attrName>ppt_y</p:attrName>
                                        </p:attrNameLst>
                                      </p:cBhvr>
                                      <p:tavLst>
                                        <p:tav tm="0">
                                          <p:val>
                                            <p:strVal val="#ppt_y+#ppt_h/2"/>
                                          </p:val>
                                        </p:tav>
                                        <p:tav tm="100000">
                                          <p:val>
                                            <p:strVal val="#ppt_y"/>
                                          </p:val>
                                        </p:tav>
                                      </p:tavLst>
                                    </p:anim>
                                    <p:anim calcmode="lin" valueType="num">
                                      <p:cBhvr>
                                        <p:cTn id="51" dur="500" fill="hold"/>
                                        <p:tgtEl>
                                          <p:spTgt spid="64"/>
                                        </p:tgtEl>
                                        <p:attrNameLst>
                                          <p:attrName>ppt_w</p:attrName>
                                        </p:attrNameLst>
                                      </p:cBhvr>
                                      <p:tavLst>
                                        <p:tav tm="0">
                                          <p:val>
                                            <p:strVal val="#ppt_w"/>
                                          </p:val>
                                        </p:tav>
                                        <p:tav tm="100000">
                                          <p:val>
                                            <p:strVal val="#ppt_w"/>
                                          </p:val>
                                        </p:tav>
                                      </p:tavLst>
                                    </p:anim>
                                    <p:anim calcmode="lin" valueType="num">
                                      <p:cBhvr>
                                        <p:cTn id="52" dur="500" fill="hold"/>
                                        <p:tgtEl>
                                          <p:spTgt spid="64"/>
                                        </p:tgtEl>
                                        <p:attrNameLst>
                                          <p:attrName>ppt_h</p:attrName>
                                        </p:attrNameLst>
                                      </p:cBhvr>
                                      <p:tavLst>
                                        <p:tav tm="0">
                                          <p:val>
                                            <p:fltVal val="0"/>
                                          </p:val>
                                        </p:tav>
                                        <p:tav tm="100000">
                                          <p:val>
                                            <p:strVal val="#ppt_h"/>
                                          </p:val>
                                        </p:tav>
                                      </p:tavLst>
                                    </p:anim>
                                  </p:childTnLst>
                                </p:cTn>
                              </p:par>
                            </p:childTnLst>
                          </p:cTn>
                        </p:par>
                        <p:par>
                          <p:cTn id="53" fill="hold">
                            <p:stCondLst>
                              <p:cond delay="1000"/>
                            </p:stCondLst>
                            <p:childTnLst>
                              <p:par>
                                <p:cTn id="54" presetID="17" presetClass="entr" presetSubtype="2" fill="hold" nodeType="afterEffect">
                                  <p:stCondLst>
                                    <p:cond delay="0"/>
                                  </p:stCondLst>
                                  <p:childTnLst>
                                    <p:set>
                                      <p:cBhvr>
                                        <p:cTn id="55" dur="1" fill="hold">
                                          <p:stCondLst>
                                            <p:cond delay="0"/>
                                          </p:stCondLst>
                                        </p:cTn>
                                        <p:tgtEl>
                                          <p:spTgt spid="67"/>
                                        </p:tgtEl>
                                        <p:attrNameLst>
                                          <p:attrName>style.visibility</p:attrName>
                                        </p:attrNameLst>
                                      </p:cBhvr>
                                      <p:to>
                                        <p:strVal val="visible"/>
                                      </p:to>
                                    </p:set>
                                    <p:anim calcmode="lin" valueType="num">
                                      <p:cBhvr>
                                        <p:cTn id="56" dur="500" fill="hold"/>
                                        <p:tgtEl>
                                          <p:spTgt spid="67"/>
                                        </p:tgtEl>
                                        <p:attrNameLst>
                                          <p:attrName>ppt_x</p:attrName>
                                        </p:attrNameLst>
                                      </p:cBhvr>
                                      <p:tavLst>
                                        <p:tav tm="0">
                                          <p:val>
                                            <p:strVal val="#ppt_x+#ppt_w/2"/>
                                          </p:val>
                                        </p:tav>
                                        <p:tav tm="100000">
                                          <p:val>
                                            <p:strVal val="#ppt_x"/>
                                          </p:val>
                                        </p:tav>
                                      </p:tavLst>
                                    </p:anim>
                                    <p:anim calcmode="lin" valueType="num">
                                      <p:cBhvr>
                                        <p:cTn id="57" dur="500" fill="hold"/>
                                        <p:tgtEl>
                                          <p:spTgt spid="67"/>
                                        </p:tgtEl>
                                        <p:attrNameLst>
                                          <p:attrName>ppt_y</p:attrName>
                                        </p:attrNameLst>
                                      </p:cBhvr>
                                      <p:tavLst>
                                        <p:tav tm="0">
                                          <p:val>
                                            <p:strVal val="#ppt_y"/>
                                          </p:val>
                                        </p:tav>
                                        <p:tav tm="100000">
                                          <p:val>
                                            <p:strVal val="#ppt_y"/>
                                          </p:val>
                                        </p:tav>
                                      </p:tavLst>
                                    </p:anim>
                                    <p:anim calcmode="lin" valueType="num">
                                      <p:cBhvr>
                                        <p:cTn id="58" dur="500" fill="hold"/>
                                        <p:tgtEl>
                                          <p:spTgt spid="67"/>
                                        </p:tgtEl>
                                        <p:attrNameLst>
                                          <p:attrName>ppt_w</p:attrName>
                                        </p:attrNameLst>
                                      </p:cBhvr>
                                      <p:tavLst>
                                        <p:tav tm="0">
                                          <p:val>
                                            <p:fltVal val="0"/>
                                          </p:val>
                                        </p:tav>
                                        <p:tav tm="100000">
                                          <p:val>
                                            <p:strVal val="#ppt_w"/>
                                          </p:val>
                                        </p:tav>
                                      </p:tavLst>
                                    </p:anim>
                                    <p:anim calcmode="lin" valueType="num">
                                      <p:cBhvr>
                                        <p:cTn id="59" dur="500" fill="hold"/>
                                        <p:tgtEl>
                                          <p:spTgt spid="67"/>
                                        </p:tgtEl>
                                        <p:attrNameLst>
                                          <p:attrName>ppt_h</p:attrName>
                                        </p:attrNameLst>
                                      </p:cBhvr>
                                      <p:tavLst>
                                        <p:tav tm="0">
                                          <p:val>
                                            <p:strVal val="#ppt_h"/>
                                          </p:val>
                                        </p:tav>
                                        <p:tav tm="100000">
                                          <p:val>
                                            <p:strVal val="#ppt_h"/>
                                          </p:val>
                                        </p:tav>
                                      </p:tavLst>
                                    </p:anim>
                                  </p:childTnLst>
                                </p:cTn>
                              </p:par>
                            </p:childTnLst>
                          </p:cTn>
                        </p:par>
                        <p:par>
                          <p:cTn id="60" fill="hold">
                            <p:stCondLst>
                              <p:cond delay="1500"/>
                            </p:stCondLst>
                            <p:childTnLst>
                              <p:par>
                                <p:cTn id="61" presetID="17" presetClass="entr" presetSubtype="1" fill="hold" nodeType="afterEffect">
                                  <p:stCondLst>
                                    <p:cond delay="0"/>
                                  </p:stCondLst>
                                  <p:childTnLst>
                                    <p:set>
                                      <p:cBhvr>
                                        <p:cTn id="62" dur="1" fill="hold">
                                          <p:stCondLst>
                                            <p:cond delay="0"/>
                                          </p:stCondLst>
                                        </p:cTn>
                                        <p:tgtEl>
                                          <p:spTgt spid="69"/>
                                        </p:tgtEl>
                                        <p:attrNameLst>
                                          <p:attrName>style.visibility</p:attrName>
                                        </p:attrNameLst>
                                      </p:cBhvr>
                                      <p:to>
                                        <p:strVal val="visible"/>
                                      </p:to>
                                    </p:set>
                                    <p:anim calcmode="lin" valueType="num">
                                      <p:cBhvr>
                                        <p:cTn id="63" dur="500" fill="hold"/>
                                        <p:tgtEl>
                                          <p:spTgt spid="69"/>
                                        </p:tgtEl>
                                        <p:attrNameLst>
                                          <p:attrName>ppt_x</p:attrName>
                                        </p:attrNameLst>
                                      </p:cBhvr>
                                      <p:tavLst>
                                        <p:tav tm="0">
                                          <p:val>
                                            <p:strVal val="#ppt_x"/>
                                          </p:val>
                                        </p:tav>
                                        <p:tav tm="100000">
                                          <p:val>
                                            <p:strVal val="#ppt_x"/>
                                          </p:val>
                                        </p:tav>
                                      </p:tavLst>
                                    </p:anim>
                                    <p:anim calcmode="lin" valueType="num">
                                      <p:cBhvr>
                                        <p:cTn id="64" dur="500" fill="hold"/>
                                        <p:tgtEl>
                                          <p:spTgt spid="69"/>
                                        </p:tgtEl>
                                        <p:attrNameLst>
                                          <p:attrName>ppt_y</p:attrName>
                                        </p:attrNameLst>
                                      </p:cBhvr>
                                      <p:tavLst>
                                        <p:tav tm="0">
                                          <p:val>
                                            <p:strVal val="#ppt_y-#ppt_h/2"/>
                                          </p:val>
                                        </p:tav>
                                        <p:tav tm="100000">
                                          <p:val>
                                            <p:strVal val="#ppt_y"/>
                                          </p:val>
                                        </p:tav>
                                      </p:tavLst>
                                    </p:anim>
                                    <p:anim calcmode="lin" valueType="num">
                                      <p:cBhvr>
                                        <p:cTn id="65" dur="500" fill="hold"/>
                                        <p:tgtEl>
                                          <p:spTgt spid="69"/>
                                        </p:tgtEl>
                                        <p:attrNameLst>
                                          <p:attrName>ppt_w</p:attrName>
                                        </p:attrNameLst>
                                      </p:cBhvr>
                                      <p:tavLst>
                                        <p:tav tm="0">
                                          <p:val>
                                            <p:strVal val="#ppt_w"/>
                                          </p:val>
                                        </p:tav>
                                        <p:tav tm="100000">
                                          <p:val>
                                            <p:strVal val="#ppt_w"/>
                                          </p:val>
                                        </p:tav>
                                      </p:tavLst>
                                    </p:anim>
                                    <p:anim calcmode="lin" valueType="num">
                                      <p:cBhvr>
                                        <p:cTn id="66" dur="500" fill="hold"/>
                                        <p:tgtEl>
                                          <p:spTgt spid="69"/>
                                        </p:tgtEl>
                                        <p:attrNameLst>
                                          <p:attrName>ppt_h</p:attrName>
                                        </p:attrNameLst>
                                      </p:cBhvr>
                                      <p:tavLst>
                                        <p:tav tm="0">
                                          <p:val>
                                            <p:fltVal val="0"/>
                                          </p:val>
                                        </p:tav>
                                        <p:tav tm="100000">
                                          <p:val>
                                            <p:strVal val="#ppt_h"/>
                                          </p:val>
                                        </p:tav>
                                      </p:tavLst>
                                    </p:anim>
                                  </p:childTnLst>
                                </p:cTn>
                              </p:par>
                            </p:childTnLst>
                          </p:cTn>
                        </p:par>
                      </p:childTnLst>
                    </p:cTn>
                  </p:par>
                  <p:par>
                    <p:cTn id="67" fill="hold">
                      <p:stCondLst>
                        <p:cond delay="indefinite"/>
                      </p:stCondLst>
                      <p:childTnLst>
                        <p:par>
                          <p:cTn id="68" fill="hold">
                            <p:stCondLst>
                              <p:cond delay="0"/>
                            </p:stCondLst>
                            <p:childTnLst>
                              <p:par>
                                <p:cTn id="69" presetID="17" presetClass="entr" presetSubtype="8" fill="hold" nodeType="clickEffect">
                                  <p:stCondLst>
                                    <p:cond delay="0"/>
                                  </p:stCondLst>
                                  <p:childTnLst>
                                    <p:set>
                                      <p:cBhvr>
                                        <p:cTn id="70" dur="1" fill="hold">
                                          <p:stCondLst>
                                            <p:cond delay="0"/>
                                          </p:stCondLst>
                                        </p:cTn>
                                        <p:tgtEl>
                                          <p:spTgt spid="71"/>
                                        </p:tgtEl>
                                        <p:attrNameLst>
                                          <p:attrName>style.visibility</p:attrName>
                                        </p:attrNameLst>
                                      </p:cBhvr>
                                      <p:to>
                                        <p:strVal val="visible"/>
                                      </p:to>
                                    </p:set>
                                    <p:anim calcmode="lin" valueType="num">
                                      <p:cBhvr>
                                        <p:cTn id="71" dur="500" fill="hold"/>
                                        <p:tgtEl>
                                          <p:spTgt spid="71"/>
                                        </p:tgtEl>
                                        <p:attrNameLst>
                                          <p:attrName>ppt_x</p:attrName>
                                        </p:attrNameLst>
                                      </p:cBhvr>
                                      <p:tavLst>
                                        <p:tav tm="0">
                                          <p:val>
                                            <p:strVal val="#ppt_x-#ppt_w/2"/>
                                          </p:val>
                                        </p:tav>
                                        <p:tav tm="100000">
                                          <p:val>
                                            <p:strVal val="#ppt_x"/>
                                          </p:val>
                                        </p:tav>
                                      </p:tavLst>
                                    </p:anim>
                                    <p:anim calcmode="lin" valueType="num">
                                      <p:cBhvr>
                                        <p:cTn id="72" dur="500" fill="hold"/>
                                        <p:tgtEl>
                                          <p:spTgt spid="71"/>
                                        </p:tgtEl>
                                        <p:attrNameLst>
                                          <p:attrName>ppt_y</p:attrName>
                                        </p:attrNameLst>
                                      </p:cBhvr>
                                      <p:tavLst>
                                        <p:tav tm="0">
                                          <p:val>
                                            <p:strVal val="#ppt_y"/>
                                          </p:val>
                                        </p:tav>
                                        <p:tav tm="100000">
                                          <p:val>
                                            <p:strVal val="#ppt_y"/>
                                          </p:val>
                                        </p:tav>
                                      </p:tavLst>
                                    </p:anim>
                                    <p:anim calcmode="lin" valueType="num">
                                      <p:cBhvr>
                                        <p:cTn id="73" dur="500" fill="hold"/>
                                        <p:tgtEl>
                                          <p:spTgt spid="71"/>
                                        </p:tgtEl>
                                        <p:attrNameLst>
                                          <p:attrName>ppt_w</p:attrName>
                                        </p:attrNameLst>
                                      </p:cBhvr>
                                      <p:tavLst>
                                        <p:tav tm="0">
                                          <p:val>
                                            <p:fltVal val="0"/>
                                          </p:val>
                                        </p:tav>
                                        <p:tav tm="100000">
                                          <p:val>
                                            <p:strVal val="#ppt_w"/>
                                          </p:val>
                                        </p:tav>
                                      </p:tavLst>
                                    </p:anim>
                                    <p:anim calcmode="lin" valueType="num">
                                      <p:cBhvr>
                                        <p:cTn id="74" dur="500" fill="hold"/>
                                        <p:tgtEl>
                                          <p:spTgt spid="71"/>
                                        </p:tgtEl>
                                        <p:attrNameLst>
                                          <p:attrName>ppt_h</p:attrName>
                                        </p:attrNameLst>
                                      </p:cBhvr>
                                      <p:tavLst>
                                        <p:tav tm="0">
                                          <p:val>
                                            <p:strVal val="#ppt_h"/>
                                          </p:val>
                                        </p:tav>
                                        <p:tav tm="100000">
                                          <p:val>
                                            <p:strVal val="#ppt_h"/>
                                          </p:val>
                                        </p:tav>
                                      </p:tavLst>
                                    </p:anim>
                                  </p:childTnLst>
                                </p:cTn>
                              </p:par>
                            </p:childTnLst>
                          </p:cTn>
                        </p:par>
                        <p:par>
                          <p:cTn id="75" fill="hold">
                            <p:stCondLst>
                              <p:cond delay="500"/>
                            </p:stCondLst>
                            <p:childTnLst>
                              <p:par>
                                <p:cTn id="76" presetID="17" presetClass="entr" presetSubtype="4" fill="hold" nodeType="afterEffect">
                                  <p:stCondLst>
                                    <p:cond delay="0"/>
                                  </p:stCondLst>
                                  <p:childTnLst>
                                    <p:set>
                                      <p:cBhvr>
                                        <p:cTn id="77" dur="1" fill="hold">
                                          <p:stCondLst>
                                            <p:cond delay="0"/>
                                          </p:stCondLst>
                                        </p:cTn>
                                        <p:tgtEl>
                                          <p:spTgt spid="74"/>
                                        </p:tgtEl>
                                        <p:attrNameLst>
                                          <p:attrName>style.visibility</p:attrName>
                                        </p:attrNameLst>
                                      </p:cBhvr>
                                      <p:to>
                                        <p:strVal val="visible"/>
                                      </p:to>
                                    </p:set>
                                    <p:anim calcmode="lin" valueType="num">
                                      <p:cBhvr>
                                        <p:cTn id="78" dur="500" fill="hold"/>
                                        <p:tgtEl>
                                          <p:spTgt spid="74"/>
                                        </p:tgtEl>
                                        <p:attrNameLst>
                                          <p:attrName>ppt_x</p:attrName>
                                        </p:attrNameLst>
                                      </p:cBhvr>
                                      <p:tavLst>
                                        <p:tav tm="0">
                                          <p:val>
                                            <p:strVal val="#ppt_x"/>
                                          </p:val>
                                        </p:tav>
                                        <p:tav tm="100000">
                                          <p:val>
                                            <p:strVal val="#ppt_x"/>
                                          </p:val>
                                        </p:tav>
                                      </p:tavLst>
                                    </p:anim>
                                    <p:anim calcmode="lin" valueType="num">
                                      <p:cBhvr>
                                        <p:cTn id="79" dur="500" fill="hold"/>
                                        <p:tgtEl>
                                          <p:spTgt spid="74"/>
                                        </p:tgtEl>
                                        <p:attrNameLst>
                                          <p:attrName>ppt_y</p:attrName>
                                        </p:attrNameLst>
                                      </p:cBhvr>
                                      <p:tavLst>
                                        <p:tav tm="0">
                                          <p:val>
                                            <p:strVal val="#ppt_y+#ppt_h/2"/>
                                          </p:val>
                                        </p:tav>
                                        <p:tav tm="100000">
                                          <p:val>
                                            <p:strVal val="#ppt_y"/>
                                          </p:val>
                                        </p:tav>
                                      </p:tavLst>
                                    </p:anim>
                                    <p:anim calcmode="lin" valueType="num">
                                      <p:cBhvr>
                                        <p:cTn id="80" dur="500" fill="hold"/>
                                        <p:tgtEl>
                                          <p:spTgt spid="74"/>
                                        </p:tgtEl>
                                        <p:attrNameLst>
                                          <p:attrName>ppt_w</p:attrName>
                                        </p:attrNameLst>
                                      </p:cBhvr>
                                      <p:tavLst>
                                        <p:tav tm="0">
                                          <p:val>
                                            <p:strVal val="#ppt_w"/>
                                          </p:val>
                                        </p:tav>
                                        <p:tav tm="100000">
                                          <p:val>
                                            <p:strVal val="#ppt_w"/>
                                          </p:val>
                                        </p:tav>
                                      </p:tavLst>
                                    </p:anim>
                                    <p:anim calcmode="lin" valueType="num">
                                      <p:cBhvr>
                                        <p:cTn id="81" dur="500" fill="hold"/>
                                        <p:tgtEl>
                                          <p:spTgt spid="74"/>
                                        </p:tgtEl>
                                        <p:attrNameLst>
                                          <p:attrName>ppt_h</p:attrName>
                                        </p:attrNameLst>
                                      </p:cBhvr>
                                      <p:tavLst>
                                        <p:tav tm="0">
                                          <p:val>
                                            <p:fltVal val="0"/>
                                          </p:val>
                                        </p:tav>
                                        <p:tav tm="100000">
                                          <p:val>
                                            <p:strVal val="#ppt_h"/>
                                          </p:val>
                                        </p:tav>
                                      </p:tavLst>
                                    </p:anim>
                                  </p:childTnLst>
                                </p:cTn>
                              </p:par>
                            </p:childTnLst>
                          </p:cTn>
                        </p:par>
                        <p:par>
                          <p:cTn id="82" fill="hold">
                            <p:stCondLst>
                              <p:cond delay="1000"/>
                            </p:stCondLst>
                            <p:childTnLst>
                              <p:par>
                                <p:cTn id="83" presetID="17" presetClass="entr" presetSubtype="2" fill="hold" nodeType="afterEffect">
                                  <p:stCondLst>
                                    <p:cond delay="0"/>
                                  </p:stCondLst>
                                  <p:childTnLst>
                                    <p:set>
                                      <p:cBhvr>
                                        <p:cTn id="84" dur="1" fill="hold">
                                          <p:stCondLst>
                                            <p:cond delay="0"/>
                                          </p:stCondLst>
                                        </p:cTn>
                                        <p:tgtEl>
                                          <p:spTgt spid="73"/>
                                        </p:tgtEl>
                                        <p:attrNameLst>
                                          <p:attrName>style.visibility</p:attrName>
                                        </p:attrNameLst>
                                      </p:cBhvr>
                                      <p:to>
                                        <p:strVal val="visible"/>
                                      </p:to>
                                    </p:set>
                                    <p:anim calcmode="lin" valueType="num">
                                      <p:cBhvr>
                                        <p:cTn id="85" dur="500" fill="hold"/>
                                        <p:tgtEl>
                                          <p:spTgt spid="73"/>
                                        </p:tgtEl>
                                        <p:attrNameLst>
                                          <p:attrName>ppt_x</p:attrName>
                                        </p:attrNameLst>
                                      </p:cBhvr>
                                      <p:tavLst>
                                        <p:tav tm="0">
                                          <p:val>
                                            <p:strVal val="#ppt_x+#ppt_w/2"/>
                                          </p:val>
                                        </p:tav>
                                        <p:tav tm="100000">
                                          <p:val>
                                            <p:strVal val="#ppt_x"/>
                                          </p:val>
                                        </p:tav>
                                      </p:tavLst>
                                    </p:anim>
                                    <p:anim calcmode="lin" valueType="num">
                                      <p:cBhvr>
                                        <p:cTn id="86" dur="500" fill="hold"/>
                                        <p:tgtEl>
                                          <p:spTgt spid="73"/>
                                        </p:tgtEl>
                                        <p:attrNameLst>
                                          <p:attrName>ppt_y</p:attrName>
                                        </p:attrNameLst>
                                      </p:cBhvr>
                                      <p:tavLst>
                                        <p:tav tm="0">
                                          <p:val>
                                            <p:strVal val="#ppt_y"/>
                                          </p:val>
                                        </p:tav>
                                        <p:tav tm="100000">
                                          <p:val>
                                            <p:strVal val="#ppt_y"/>
                                          </p:val>
                                        </p:tav>
                                      </p:tavLst>
                                    </p:anim>
                                    <p:anim calcmode="lin" valueType="num">
                                      <p:cBhvr>
                                        <p:cTn id="87" dur="500" fill="hold"/>
                                        <p:tgtEl>
                                          <p:spTgt spid="73"/>
                                        </p:tgtEl>
                                        <p:attrNameLst>
                                          <p:attrName>ppt_w</p:attrName>
                                        </p:attrNameLst>
                                      </p:cBhvr>
                                      <p:tavLst>
                                        <p:tav tm="0">
                                          <p:val>
                                            <p:fltVal val="0"/>
                                          </p:val>
                                        </p:tav>
                                        <p:tav tm="100000">
                                          <p:val>
                                            <p:strVal val="#ppt_w"/>
                                          </p:val>
                                        </p:tav>
                                      </p:tavLst>
                                    </p:anim>
                                    <p:anim calcmode="lin" valueType="num">
                                      <p:cBhvr>
                                        <p:cTn id="88" dur="500" fill="hold"/>
                                        <p:tgtEl>
                                          <p:spTgt spid="73"/>
                                        </p:tgtEl>
                                        <p:attrNameLst>
                                          <p:attrName>ppt_h</p:attrName>
                                        </p:attrNameLst>
                                      </p:cBhvr>
                                      <p:tavLst>
                                        <p:tav tm="0">
                                          <p:val>
                                            <p:strVal val="#ppt_h"/>
                                          </p:val>
                                        </p:tav>
                                        <p:tav tm="100000">
                                          <p:val>
                                            <p:strVal val="#ppt_h"/>
                                          </p:val>
                                        </p:tav>
                                      </p:tavLst>
                                    </p:anim>
                                  </p:childTnLst>
                                </p:cTn>
                              </p:par>
                            </p:childTnLst>
                          </p:cTn>
                        </p:par>
                        <p:par>
                          <p:cTn id="89" fill="hold">
                            <p:stCondLst>
                              <p:cond delay="1500"/>
                            </p:stCondLst>
                            <p:childTnLst>
                              <p:par>
                                <p:cTn id="90" presetID="17" presetClass="entr" presetSubtype="1" fill="hold" nodeType="afterEffect">
                                  <p:stCondLst>
                                    <p:cond delay="0"/>
                                  </p:stCondLst>
                                  <p:childTnLst>
                                    <p:set>
                                      <p:cBhvr>
                                        <p:cTn id="91" dur="1" fill="hold">
                                          <p:stCondLst>
                                            <p:cond delay="0"/>
                                          </p:stCondLst>
                                        </p:cTn>
                                        <p:tgtEl>
                                          <p:spTgt spid="72"/>
                                        </p:tgtEl>
                                        <p:attrNameLst>
                                          <p:attrName>style.visibility</p:attrName>
                                        </p:attrNameLst>
                                      </p:cBhvr>
                                      <p:to>
                                        <p:strVal val="visible"/>
                                      </p:to>
                                    </p:set>
                                    <p:anim calcmode="lin" valueType="num">
                                      <p:cBhvr>
                                        <p:cTn id="92" dur="500" fill="hold"/>
                                        <p:tgtEl>
                                          <p:spTgt spid="72"/>
                                        </p:tgtEl>
                                        <p:attrNameLst>
                                          <p:attrName>ppt_x</p:attrName>
                                        </p:attrNameLst>
                                      </p:cBhvr>
                                      <p:tavLst>
                                        <p:tav tm="0">
                                          <p:val>
                                            <p:strVal val="#ppt_x"/>
                                          </p:val>
                                        </p:tav>
                                        <p:tav tm="100000">
                                          <p:val>
                                            <p:strVal val="#ppt_x"/>
                                          </p:val>
                                        </p:tav>
                                      </p:tavLst>
                                    </p:anim>
                                    <p:anim calcmode="lin" valueType="num">
                                      <p:cBhvr>
                                        <p:cTn id="93" dur="500" fill="hold"/>
                                        <p:tgtEl>
                                          <p:spTgt spid="72"/>
                                        </p:tgtEl>
                                        <p:attrNameLst>
                                          <p:attrName>ppt_y</p:attrName>
                                        </p:attrNameLst>
                                      </p:cBhvr>
                                      <p:tavLst>
                                        <p:tav tm="0">
                                          <p:val>
                                            <p:strVal val="#ppt_y-#ppt_h/2"/>
                                          </p:val>
                                        </p:tav>
                                        <p:tav tm="100000">
                                          <p:val>
                                            <p:strVal val="#ppt_y"/>
                                          </p:val>
                                        </p:tav>
                                      </p:tavLst>
                                    </p:anim>
                                    <p:anim calcmode="lin" valueType="num">
                                      <p:cBhvr>
                                        <p:cTn id="94" dur="500" fill="hold"/>
                                        <p:tgtEl>
                                          <p:spTgt spid="72"/>
                                        </p:tgtEl>
                                        <p:attrNameLst>
                                          <p:attrName>ppt_w</p:attrName>
                                        </p:attrNameLst>
                                      </p:cBhvr>
                                      <p:tavLst>
                                        <p:tav tm="0">
                                          <p:val>
                                            <p:strVal val="#ppt_w"/>
                                          </p:val>
                                        </p:tav>
                                        <p:tav tm="100000">
                                          <p:val>
                                            <p:strVal val="#ppt_w"/>
                                          </p:val>
                                        </p:tav>
                                      </p:tavLst>
                                    </p:anim>
                                    <p:anim calcmode="lin" valueType="num">
                                      <p:cBhvr>
                                        <p:cTn id="95" dur="500" fill="hold"/>
                                        <p:tgtEl>
                                          <p:spTgt spid="72"/>
                                        </p:tgtEl>
                                        <p:attrNameLst>
                                          <p:attrName>ppt_h</p:attrName>
                                        </p:attrNameLst>
                                      </p:cBhvr>
                                      <p:tavLst>
                                        <p:tav tm="0">
                                          <p:val>
                                            <p:fltVal val="0"/>
                                          </p:val>
                                        </p:tav>
                                        <p:tav tm="100000">
                                          <p:val>
                                            <p:strVal val="#ppt_h"/>
                                          </p:val>
                                        </p:tav>
                                      </p:tavLst>
                                    </p:anim>
                                  </p:childTnLst>
                                </p:cTn>
                              </p:par>
                            </p:childTnLst>
                          </p:cTn>
                        </p:par>
                      </p:childTnLst>
                    </p:cTn>
                  </p:par>
                  <p:par>
                    <p:cTn id="96" fill="hold">
                      <p:stCondLst>
                        <p:cond delay="indefinite"/>
                      </p:stCondLst>
                      <p:childTnLst>
                        <p:par>
                          <p:cTn id="97" fill="hold">
                            <p:stCondLst>
                              <p:cond delay="0"/>
                            </p:stCondLst>
                            <p:childTnLst>
                              <p:par>
                                <p:cTn id="98" presetID="10" presetClass="entr" presetSubtype="0" fill="hold" nodeType="clickEffect">
                                  <p:stCondLst>
                                    <p:cond delay="0"/>
                                  </p:stCondLst>
                                  <p:childTnLst>
                                    <p:set>
                                      <p:cBhvr>
                                        <p:cTn id="99" dur="1" fill="hold">
                                          <p:stCondLst>
                                            <p:cond delay="0"/>
                                          </p:stCondLst>
                                        </p:cTn>
                                        <p:tgtEl>
                                          <p:spTgt spid="81"/>
                                        </p:tgtEl>
                                        <p:attrNameLst>
                                          <p:attrName>style.visibility</p:attrName>
                                        </p:attrNameLst>
                                      </p:cBhvr>
                                      <p:to>
                                        <p:strVal val="visible"/>
                                      </p:to>
                                    </p:set>
                                    <p:animEffect transition="in" filter="fade">
                                      <p:cBhvr>
                                        <p:cTn id="100" dur="500"/>
                                        <p:tgtEl>
                                          <p:spTgt spid="81"/>
                                        </p:tgtEl>
                                      </p:cBhvr>
                                    </p:animEffect>
                                  </p:childTnLst>
                                </p:cTn>
                              </p:par>
                              <p:par>
                                <p:cTn id="101" presetID="10" presetClass="entr" presetSubtype="0" fill="hold" nodeType="withEffect">
                                  <p:stCondLst>
                                    <p:cond delay="0"/>
                                  </p:stCondLst>
                                  <p:childTnLst>
                                    <p:set>
                                      <p:cBhvr>
                                        <p:cTn id="102" dur="1" fill="hold">
                                          <p:stCondLst>
                                            <p:cond delay="0"/>
                                          </p:stCondLst>
                                        </p:cTn>
                                        <p:tgtEl>
                                          <p:spTgt spid="85"/>
                                        </p:tgtEl>
                                        <p:attrNameLst>
                                          <p:attrName>style.visibility</p:attrName>
                                        </p:attrNameLst>
                                      </p:cBhvr>
                                      <p:to>
                                        <p:strVal val="visible"/>
                                      </p:to>
                                    </p:set>
                                    <p:animEffect transition="in" filter="fade">
                                      <p:cBhvr>
                                        <p:cTn id="103" dur="500"/>
                                        <p:tgtEl>
                                          <p:spTgt spid="85"/>
                                        </p:tgtEl>
                                      </p:cBhvr>
                                    </p:animEffect>
                                  </p:childTnLst>
                                </p:cTn>
                              </p:par>
                              <p:par>
                                <p:cTn id="104" presetID="10" presetClass="entr" presetSubtype="0" fill="hold" nodeType="withEffect">
                                  <p:stCondLst>
                                    <p:cond delay="0"/>
                                  </p:stCondLst>
                                  <p:childTnLst>
                                    <p:set>
                                      <p:cBhvr>
                                        <p:cTn id="105" dur="1" fill="hold">
                                          <p:stCondLst>
                                            <p:cond delay="0"/>
                                          </p:stCondLst>
                                        </p:cTn>
                                        <p:tgtEl>
                                          <p:spTgt spid="86"/>
                                        </p:tgtEl>
                                        <p:attrNameLst>
                                          <p:attrName>style.visibility</p:attrName>
                                        </p:attrNameLst>
                                      </p:cBhvr>
                                      <p:to>
                                        <p:strVal val="visible"/>
                                      </p:to>
                                    </p:set>
                                    <p:animEffect transition="in" filter="fade">
                                      <p:cBhvr>
                                        <p:cTn id="106" dur="500"/>
                                        <p:tgtEl>
                                          <p:spTgt spid="86"/>
                                        </p:tgtEl>
                                      </p:cBhvr>
                                    </p:animEffect>
                                  </p:childTnLst>
                                </p:cTn>
                              </p:par>
                              <p:par>
                                <p:cTn id="107" presetID="10" presetClass="entr" presetSubtype="0" fill="hold" nodeType="withEffect">
                                  <p:stCondLst>
                                    <p:cond delay="0"/>
                                  </p:stCondLst>
                                  <p:childTnLst>
                                    <p:set>
                                      <p:cBhvr>
                                        <p:cTn id="108" dur="1" fill="hold">
                                          <p:stCondLst>
                                            <p:cond delay="0"/>
                                          </p:stCondLst>
                                        </p:cTn>
                                        <p:tgtEl>
                                          <p:spTgt spid="87"/>
                                        </p:tgtEl>
                                        <p:attrNameLst>
                                          <p:attrName>style.visibility</p:attrName>
                                        </p:attrNameLst>
                                      </p:cBhvr>
                                      <p:to>
                                        <p:strVal val="visible"/>
                                      </p:to>
                                    </p:set>
                                    <p:animEffect transition="in" filter="fade">
                                      <p:cBhvr>
                                        <p:cTn id="109" dur="500"/>
                                        <p:tgtEl>
                                          <p:spTgt spid="87"/>
                                        </p:tgtEl>
                                      </p:cBhvr>
                                    </p:animEffect>
                                  </p:childTnLst>
                                </p:cTn>
                              </p:par>
                            </p:childTnLst>
                          </p:cTn>
                        </p:par>
                      </p:childTnLst>
                    </p:cTn>
                  </p:par>
                  <p:par>
                    <p:cTn id="110" fill="hold">
                      <p:stCondLst>
                        <p:cond delay="indefinite"/>
                      </p:stCondLst>
                      <p:childTnLst>
                        <p:par>
                          <p:cTn id="111" fill="hold">
                            <p:stCondLst>
                              <p:cond delay="0"/>
                            </p:stCondLst>
                            <p:childTnLst>
                              <p:par>
                                <p:cTn id="112" presetID="17" presetClass="entr" presetSubtype="8" fill="hold" nodeType="clickEffect">
                                  <p:stCondLst>
                                    <p:cond delay="0"/>
                                  </p:stCondLst>
                                  <p:childTnLst>
                                    <p:set>
                                      <p:cBhvr>
                                        <p:cTn id="113" dur="1" fill="hold">
                                          <p:stCondLst>
                                            <p:cond delay="0"/>
                                          </p:stCondLst>
                                        </p:cTn>
                                        <p:tgtEl>
                                          <p:spTgt spid="93"/>
                                        </p:tgtEl>
                                        <p:attrNameLst>
                                          <p:attrName>style.visibility</p:attrName>
                                        </p:attrNameLst>
                                      </p:cBhvr>
                                      <p:to>
                                        <p:strVal val="visible"/>
                                      </p:to>
                                    </p:set>
                                    <p:anim calcmode="lin" valueType="num">
                                      <p:cBhvr>
                                        <p:cTn id="114" dur="500" fill="hold"/>
                                        <p:tgtEl>
                                          <p:spTgt spid="93"/>
                                        </p:tgtEl>
                                        <p:attrNameLst>
                                          <p:attrName>ppt_x</p:attrName>
                                        </p:attrNameLst>
                                      </p:cBhvr>
                                      <p:tavLst>
                                        <p:tav tm="0">
                                          <p:val>
                                            <p:strVal val="#ppt_x-#ppt_w/2"/>
                                          </p:val>
                                        </p:tav>
                                        <p:tav tm="100000">
                                          <p:val>
                                            <p:strVal val="#ppt_x"/>
                                          </p:val>
                                        </p:tav>
                                      </p:tavLst>
                                    </p:anim>
                                    <p:anim calcmode="lin" valueType="num">
                                      <p:cBhvr>
                                        <p:cTn id="115" dur="500" fill="hold"/>
                                        <p:tgtEl>
                                          <p:spTgt spid="93"/>
                                        </p:tgtEl>
                                        <p:attrNameLst>
                                          <p:attrName>ppt_y</p:attrName>
                                        </p:attrNameLst>
                                      </p:cBhvr>
                                      <p:tavLst>
                                        <p:tav tm="0">
                                          <p:val>
                                            <p:strVal val="#ppt_y"/>
                                          </p:val>
                                        </p:tav>
                                        <p:tav tm="100000">
                                          <p:val>
                                            <p:strVal val="#ppt_y"/>
                                          </p:val>
                                        </p:tav>
                                      </p:tavLst>
                                    </p:anim>
                                    <p:anim calcmode="lin" valueType="num">
                                      <p:cBhvr>
                                        <p:cTn id="116" dur="500" fill="hold"/>
                                        <p:tgtEl>
                                          <p:spTgt spid="93"/>
                                        </p:tgtEl>
                                        <p:attrNameLst>
                                          <p:attrName>ppt_w</p:attrName>
                                        </p:attrNameLst>
                                      </p:cBhvr>
                                      <p:tavLst>
                                        <p:tav tm="0">
                                          <p:val>
                                            <p:fltVal val="0"/>
                                          </p:val>
                                        </p:tav>
                                        <p:tav tm="100000">
                                          <p:val>
                                            <p:strVal val="#ppt_w"/>
                                          </p:val>
                                        </p:tav>
                                      </p:tavLst>
                                    </p:anim>
                                    <p:anim calcmode="lin" valueType="num">
                                      <p:cBhvr>
                                        <p:cTn id="117" dur="500" fill="hold"/>
                                        <p:tgtEl>
                                          <p:spTgt spid="93"/>
                                        </p:tgtEl>
                                        <p:attrNameLst>
                                          <p:attrName>ppt_h</p:attrName>
                                        </p:attrNameLst>
                                      </p:cBhvr>
                                      <p:tavLst>
                                        <p:tav tm="0">
                                          <p:val>
                                            <p:strVal val="#ppt_h"/>
                                          </p:val>
                                        </p:tav>
                                        <p:tav tm="100000">
                                          <p:val>
                                            <p:strVal val="#ppt_h"/>
                                          </p:val>
                                        </p:tav>
                                      </p:tavLst>
                                    </p:anim>
                                  </p:childTnLst>
                                </p:cTn>
                              </p:par>
                            </p:childTnLst>
                          </p:cTn>
                        </p:par>
                        <p:par>
                          <p:cTn id="118" fill="hold">
                            <p:stCondLst>
                              <p:cond delay="500"/>
                            </p:stCondLst>
                            <p:childTnLst>
                              <p:par>
                                <p:cTn id="119" presetID="17" presetClass="entr" presetSubtype="4" fill="hold" nodeType="afterEffect">
                                  <p:stCondLst>
                                    <p:cond delay="0"/>
                                  </p:stCondLst>
                                  <p:childTnLst>
                                    <p:set>
                                      <p:cBhvr>
                                        <p:cTn id="120" dur="1" fill="hold">
                                          <p:stCondLst>
                                            <p:cond delay="0"/>
                                          </p:stCondLst>
                                        </p:cTn>
                                        <p:tgtEl>
                                          <p:spTgt spid="94"/>
                                        </p:tgtEl>
                                        <p:attrNameLst>
                                          <p:attrName>style.visibility</p:attrName>
                                        </p:attrNameLst>
                                      </p:cBhvr>
                                      <p:to>
                                        <p:strVal val="visible"/>
                                      </p:to>
                                    </p:set>
                                    <p:anim calcmode="lin" valueType="num">
                                      <p:cBhvr>
                                        <p:cTn id="121" dur="500" fill="hold"/>
                                        <p:tgtEl>
                                          <p:spTgt spid="94"/>
                                        </p:tgtEl>
                                        <p:attrNameLst>
                                          <p:attrName>ppt_x</p:attrName>
                                        </p:attrNameLst>
                                      </p:cBhvr>
                                      <p:tavLst>
                                        <p:tav tm="0">
                                          <p:val>
                                            <p:strVal val="#ppt_x"/>
                                          </p:val>
                                        </p:tav>
                                        <p:tav tm="100000">
                                          <p:val>
                                            <p:strVal val="#ppt_x"/>
                                          </p:val>
                                        </p:tav>
                                      </p:tavLst>
                                    </p:anim>
                                    <p:anim calcmode="lin" valueType="num">
                                      <p:cBhvr>
                                        <p:cTn id="122" dur="500" fill="hold"/>
                                        <p:tgtEl>
                                          <p:spTgt spid="94"/>
                                        </p:tgtEl>
                                        <p:attrNameLst>
                                          <p:attrName>ppt_y</p:attrName>
                                        </p:attrNameLst>
                                      </p:cBhvr>
                                      <p:tavLst>
                                        <p:tav tm="0">
                                          <p:val>
                                            <p:strVal val="#ppt_y+#ppt_h/2"/>
                                          </p:val>
                                        </p:tav>
                                        <p:tav tm="100000">
                                          <p:val>
                                            <p:strVal val="#ppt_y"/>
                                          </p:val>
                                        </p:tav>
                                      </p:tavLst>
                                    </p:anim>
                                    <p:anim calcmode="lin" valueType="num">
                                      <p:cBhvr>
                                        <p:cTn id="123" dur="500" fill="hold"/>
                                        <p:tgtEl>
                                          <p:spTgt spid="94"/>
                                        </p:tgtEl>
                                        <p:attrNameLst>
                                          <p:attrName>ppt_w</p:attrName>
                                        </p:attrNameLst>
                                      </p:cBhvr>
                                      <p:tavLst>
                                        <p:tav tm="0">
                                          <p:val>
                                            <p:strVal val="#ppt_w"/>
                                          </p:val>
                                        </p:tav>
                                        <p:tav tm="100000">
                                          <p:val>
                                            <p:strVal val="#ppt_w"/>
                                          </p:val>
                                        </p:tav>
                                      </p:tavLst>
                                    </p:anim>
                                    <p:anim calcmode="lin" valueType="num">
                                      <p:cBhvr>
                                        <p:cTn id="124" dur="500" fill="hold"/>
                                        <p:tgtEl>
                                          <p:spTgt spid="94"/>
                                        </p:tgtEl>
                                        <p:attrNameLst>
                                          <p:attrName>ppt_h</p:attrName>
                                        </p:attrNameLst>
                                      </p:cBhvr>
                                      <p:tavLst>
                                        <p:tav tm="0">
                                          <p:val>
                                            <p:fltVal val="0"/>
                                          </p:val>
                                        </p:tav>
                                        <p:tav tm="100000">
                                          <p:val>
                                            <p:strVal val="#ppt_h"/>
                                          </p:val>
                                        </p:tav>
                                      </p:tavLst>
                                    </p:anim>
                                  </p:childTnLst>
                                </p:cTn>
                              </p:par>
                            </p:childTnLst>
                          </p:cTn>
                        </p:par>
                        <p:par>
                          <p:cTn id="125" fill="hold">
                            <p:stCondLst>
                              <p:cond delay="1000"/>
                            </p:stCondLst>
                            <p:childTnLst>
                              <p:par>
                                <p:cTn id="126" presetID="17" presetClass="entr" presetSubtype="2" fill="hold" nodeType="afterEffect">
                                  <p:stCondLst>
                                    <p:cond delay="0"/>
                                  </p:stCondLst>
                                  <p:childTnLst>
                                    <p:set>
                                      <p:cBhvr>
                                        <p:cTn id="127" dur="1" fill="hold">
                                          <p:stCondLst>
                                            <p:cond delay="0"/>
                                          </p:stCondLst>
                                        </p:cTn>
                                        <p:tgtEl>
                                          <p:spTgt spid="99"/>
                                        </p:tgtEl>
                                        <p:attrNameLst>
                                          <p:attrName>style.visibility</p:attrName>
                                        </p:attrNameLst>
                                      </p:cBhvr>
                                      <p:to>
                                        <p:strVal val="visible"/>
                                      </p:to>
                                    </p:set>
                                    <p:anim calcmode="lin" valueType="num">
                                      <p:cBhvr>
                                        <p:cTn id="128" dur="500" fill="hold"/>
                                        <p:tgtEl>
                                          <p:spTgt spid="99"/>
                                        </p:tgtEl>
                                        <p:attrNameLst>
                                          <p:attrName>ppt_x</p:attrName>
                                        </p:attrNameLst>
                                      </p:cBhvr>
                                      <p:tavLst>
                                        <p:tav tm="0">
                                          <p:val>
                                            <p:strVal val="#ppt_x+#ppt_w/2"/>
                                          </p:val>
                                        </p:tav>
                                        <p:tav tm="100000">
                                          <p:val>
                                            <p:strVal val="#ppt_x"/>
                                          </p:val>
                                        </p:tav>
                                      </p:tavLst>
                                    </p:anim>
                                    <p:anim calcmode="lin" valueType="num">
                                      <p:cBhvr>
                                        <p:cTn id="129" dur="500" fill="hold"/>
                                        <p:tgtEl>
                                          <p:spTgt spid="99"/>
                                        </p:tgtEl>
                                        <p:attrNameLst>
                                          <p:attrName>ppt_y</p:attrName>
                                        </p:attrNameLst>
                                      </p:cBhvr>
                                      <p:tavLst>
                                        <p:tav tm="0">
                                          <p:val>
                                            <p:strVal val="#ppt_y"/>
                                          </p:val>
                                        </p:tav>
                                        <p:tav tm="100000">
                                          <p:val>
                                            <p:strVal val="#ppt_y"/>
                                          </p:val>
                                        </p:tav>
                                      </p:tavLst>
                                    </p:anim>
                                    <p:anim calcmode="lin" valueType="num">
                                      <p:cBhvr>
                                        <p:cTn id="130" dur="500" fill="hold"/>
                                        <p:tgtEl>
                                          <p:spTgt spid="99"/>
                                        </p:tgtEl>
                                        <p:attrNameLst>
                                          <p:attrName>ppt_w</p:attrName>
                                        </p:attrNameLst>
                                      </p:cBhvr>
                                      <p:tavLst>
                                        <p:tav tm="0">
                                          <p:val>
                                            <p:fltVal val="0"/>
                                          </p:val>
                                        </p:tav>
                                        <p:tav tm="100000">
                                          <p:val>
                                            <p:strVal val="#ppt_w"/>
                                          </p:val>
                                        </p:tav>
                                      </p:tavLst>
                                    </p:anim>
                                    <p:anim calcmode="lin" valueType="num">
                                      <p:cBhvr>
                                        <p:cTn id="131" dur="500" fill="hold"/>
                                        <p:tgtEl>
                                          <p:spTgt spid="99"/>
                                        </p:tgtEl>
                                        <p:attrNameLst>
                                          <p:attrName>ppt_h</p:attrName>
                                        </p:attrNameLst>
                                      </p:cBhvr>
                                      <p:tavLst>
                                        <p:tav tm="0">
                                          <p:val>
                                            <p:strVal val="#ppt_h"/>
                                          </p:val>
                                        </p:tav>
                                        <p:tav tm="100000">
                                          <p:val>
                                            <p:strVal val="#ppt_h"/>
                                          </p:val>
                                        </p:tav>
                                      </p:tavLst>
                                    </p:anim>
                                  </p:childTnLst>
                                </p:cTn>
                              </p:par>
                            </p:childTnLst>
                          </p:cTn>
                        </p:par>
                        <p:par>
                          <p:cTn id="132" fill="hold">
                            <p:stCondLst>
                              <p:cond delay="1500"/>
                            </p:stCondLst>
                            <p:childTnLst>
                              <p:par>
                                <p:cTn id="133" presetID="17" presetClass="entr" presetSubtype="1" fill="hold" nodeType="afterEffect">
                                  <p:stCondLst>
                                    <p:cond delay="0"/>
                                  </p:stCondLst>
                                  <p:childTnLst>
                                    <p:set>
                                      <p:cBhvr>
                                        <p:cTn id="134" dur="1" fill="hold">
                                          <p:stCondLst>
                                            <p:cond delay="0"/>
                                          </p:stCondLst>
                                        </p:cTn>
                                        <p:tgtEl>
                                          <p:spTgt spid="102"/>
                                        </p:tgtEl>
                                        <p:attrNameLst>
                                          <p:attrName>style.visibility</p:attrName>
                                        </p:attrNameLst>
                                      </p:cBhvr>
                                      <p:to>
                                        <p:strVal val="visible"/>
                                      </p:to>
                                    </p:set>
                                    <p:anim calcmode="lin" valueType="num">
                                      <p:cBhvr>
                                        <p:cTn id="135" dur="500" fill="hold"/>
                                        <p:tgtEl>
                                          <p:spTgt spid="102"/>
                                        </p:tgtEl>
                                        <p:attrNameLst>
                                          <p:attrName>ppt_x</p:attrName>
                                        </p:attrNameLst>
                                      </p:cBhvr>
                                      <p:tavLst>
                                        <p:tav tm="0">
                                          <p:val>
                                            <p:strVal val="#ppt_x"/>
                                          </p:val>
                                        </p:tav>
                                        <p:tav tm="100000">
                                          <p:val>
                                            <p:strVal val="#ppt_x"/>
                                          </p:val>
                                        </p:tav>
                                      </p:tavLst>
                                    </p:anim>
                                    <p:anim calcmode="lin" valueType="num">
                                      <p:cBhvr>
                                        <p:cTn id="136" dur="500" fill="hold"/>
                                        <p:tgtEl>
                                          <p:spTgt spid="102"/>
                                        </p:tgtEl>
                                        <p:attrNameLst>
                                          <p:attrName>ppt_y</p:attrName>
                                        </p:attrNameLst>
                                      </p:cBhvr>
                                      <p:tavLst>
                                        <p:tav tm="0">
                                          <p:val>
                                            <p:strVal val="#ppt_y-#ppt_h/2"/>
                                          </p:val>
                                        </p:tav>
                                        <p:tav tm="100000">
                                          <p:val>
                                            <p:strVal val="#ppt_y"/>
                                          </p:val>
                                        </p:tav>
                                      </p:tavLst>
                                    </p:anim>
                                    <p:anim calcmode="lin" valueType="num">
                                      <p:cBhvr>
                                        <p:cTn id="137" dur="500" fill="hold"/>
                                        <p:tgtEl>
                                          <p:spTgt spid="102"/>
                                        </p:tgtEl>
                                        <p:attrNameLst>
                                          <p:attrName>ppt_w</p:attrName>
                                        </p:attrNameLst>
                                      </p:cBhvr>
                                      <p:tavLst>
                                        <p:tav tm="0">
                                          <p:val>
                                            <p:strVal val="#ppt_w"/>
                                          </p:val>
                                        </p:tav>
                                        <p:tav tm="100000">
                                          <p:val>
                                            <p:strVal val="#ppt_w"/>
                                          </p:val>
                                        </p:tav>
                                      </p:tavLst>
                                    </p:anim>
                                    <p:anim calcmode="lin" valueType="num">
                                      <p:cBhvr>
                                        <p:cTn id="138" dur="500" fill="hold"/>
                                        <p:tgtEl>
                                          <p:spTgt spid="102"/>
                                        </p:tgtEl>
                                        <p:attrNameLst>
                                          <p:attrName>ppt_h</p:attrName>
                                        </p:attrNameLst>
                                      </p:cBhvr>
                                      <p:tavLst>
                                        <p:tav tm="0">
                                          <p:val>
                                            <p:fltVal val="0"/>
                                          </p:val>
                                        </p:tav>
                                        <p:tav tm="100000">
                                          <p:val>
                                            <p:strVal val="#ppt_h"/>
                                          </p:val>
                                        </p:tav>
                                      </p:tavLst>
                                    </p:anim>
                                  </p:childTnLst>
                                </p:cTn>
                              </p:par>
                            </p:childTnLst>
                          </p:cTn>
                        </p:par>
                        <p:par>
                          <p:cTn id="139" fill="hold">
                            <p:stCondLst>
                              <p:cond delay="2000"/>
                            </p:stCondLst>
                            <p:childTnLst>
                              <p:par>
                                <p:cTn id="140" presetID="17" presetClass="entr" presetSubtype="2" fill="hold" nodeType="afterEffect">
                                  <p:stCondLst>
                                    <p:cond delay="0"/>
                                  </p:stCondLst>
                                  <p:childTnLst>
                                    <p:set>
                                      <p:cBhvr>
                                        <p:cTn id="141" dur="1" fill="hold">
                                          <p:stCondLst>
                                            <p:cond delay="0"/>
                                          </p:stCondLst>
                                        </p:cTn>
                                        <p:tgtEl>
                                          <p:spTgt spid="104"/>
                                        </p:tgtEl>
                                        <p:attrNameLst>
                                          <p:attrName>style.visibility</p:attrName>
                                        </p:attrNameLst>
                                      </p:cBhvr>
                                      <p:to>
                                        <p:strVal val="visible"/>
                                      </p:to>
                                    </p:set>
                                    <p:anim calcmode="lin" valueType="num">
                                      <p:cBhvr>
                                        <p:cTn id="142" dur="500" fill="hold"/>
                                        <p:tgtEl>
                                          <p:spTgt spid="104"/>
                                        </p:tgtEl>
                                        <p:attrNameLst>
                                          <p:attrName>ppt_x</p:attrName>
                                        </p:attrNameLst>
                                      </p:cBhvr>
                                      <p:tavLst>
                                        <p:tav tm="0">
                                          <p:val>
                                            <p:strVal val="#ppt_x+#ppt_w/2"/>
                                          </p:val>
                                        </p:tav>
                                        <p:tav tm="100000">
                                          <p:val>
                                            <p:strVal val="#ppt_x"/>
                                          </p:val>
                                        </p:tav>
                                      </p:tavLst>
                                    </p:anim>
                                    <p:anim calcmode="lin" valueType="num">
                                      <p:cBhvr>
                                        <p:cTn id="143" dur="500" fill="hold"/>
                                        <p:tgtEl>
                                          <p:spTgt spid="104"/>
                                        </p:tgtEl>
                                        <p:attrNameLst>
                                          <p:attrName>ppt_y</p:attrName>
                                        </p:attrNameLst>
                                      </p:cBhvr>
                                      <p:tavLst>
                                        <p:tav tm="0">
                                          <p:val>
                                            <p:strVal val="#ppt_y"/>
                                          </p:val>
                                        </p:tav>
                                        <p:tav tm="100000">
                                          <p:val>
                                            <p:strVal val="#ppt_y"/>
                                          </p:val>
                                        </p:tav>
                                      </p:tavLst>
                                    </p:anim>
                                    <p:anim calcmode="lin" valueType="num">
                                      <p:cBhvr>
                                        <p:cTn id="144" dur="500" fill="hold"/>
                                        <p:tgtEl>
                                          <p:spTgt spid="104"/>
                                        </p:tgtEl>
                                        <p:attrNameLst>
                                          <p:attrName>ppt_w</p:attrName>
                                        </p:attrNameLst>
                                      </p:cBhvr>
                                      <p:tavLst>
                                        <p:tav tm="0">
                                          <p:val>
                                            <p:fltVal val="0"/>
                                          </p:val>
                                        </p:tav>
                                        <p:tav tm="100000">
                                          <p:val>
                                            <p:strVal val="#ppt_w"/>
                                          </p:val>
                                        </p:tav>
                                      </p:tavLst>
                                    </p:anim>
                                    <p:anim calcmode="lin" valueType="num">
                                      <p:cBhvr>
                                        <p:cTn id="145" dur="500" fill="hold"/>
                                        <p:tgtEl>
                                          <p:spTgt spid="104"/>
                                        </p:tgtEl>
                                        <p:attrNameLst>
                                          <p:attrName>ppt_h</p:attrName>
                                        </p:attrNameLst>
                                      </p:cBhvr>
                                      <p:tavLst>
                                        <p:tav tm="0">
                                          <p:val>
                                            <p:strVal val="#ppt_h"/>
                                          </p:val>
                                        </p:tav>
                                        <p:tav tm="100000">
                                          <p:val>
                                            <p:strVal val="#ppt_h"/>
                                          </p:val>
                                        </p:tav>
                                      </p:tavLst>
                                    </p:anim>
                                  </p:childTnLst>
                                </p:cTn>
                              </p:par>
                            </p:childTnLst>
                          </p:cTn>
                        </p:par>
                        <p:par>
                          <p:cTn id="146" fill="hold">
                            <p:stCondLst>
                              <p:cond delay="2500"/>
                            </p:stCondLst>
                            <p:childTnLst>
                              <p:par>
                                <p:cTn id="147" presetID="17" presetClass="entr" presetSubtype="1" fill="hold" nodeType="afterEffect">
                                  <p:stCondLst>
                                    <p:cond delay="0"/>
                                  </p:stCondLst>
                                  <p:childTnLst>
                                    <p:set>
                                      <p:cBhvr>
                                        <p:cTn id="148" dur="1" fill="hold">
                                          <p:stCondLst>
                                            <p:cond delay="0"/>
                                          </p:stCondLst>
                                        </p:cTn>
                                        <p:tgtEl>
                                          <p:spTgt spid="107"/>
                                        </p:tgtEl>
                                        <p:attrNameLst>
                                          <p:attrName>style.visibility</p:attrName>
                                        </p:attrNameLst>
                                      </p:cBhvr>
                                      <p:to>
                                        <p:strVal val="visible"/>
                                      </p:to>
                                    </p:set>
                                    <p:anim calcmode="lin" valueType="num">
                                      <p:cBhvr>
                                        <p:cTn id="149" dur="500" fill="hold"/>
                                        <p:tgtEl>
                                          <p:spTgt spid="107"/>
                                        </p:tgtEl>
                                        <p:attrNameLst>
                                          <p:attrName>ppt_x</p:attrName>
                                        </p:attrNameLst>
                                      </p:cBhvr>
                                      <p:tavLst>
                                        <p:tav tm="0">
                                          <p:val>
                                            <p:strVal val="#ppt_x"/>
                                          </p:val>
                                        </p:tav>
                                        <p:tav tm="100000">
                                          <p:val>
                                            <p:strVal val="#ppt_x"/>
                                          </p:val>
                                        </p:tav>
                                      </p:tavLst>
                                    </p:anim>
                                    <p:anim calcmode="lin" valueType="num">
                                      <p:cBhvr>
                                        <p:cTn id="150" dur="500" fill="hold"/>
                                        <p:tgtEl>
                                          <p:spTgt spid="107"/>
                                        </p:tgtEl>
                                        <p:attrNameLst>
                                          <p:attrName>ppt_y</p:attrName>
                                        </p:attrNameLst>
                                      </p:cBhvr>
                                      <p:tavLst>
                                        <p:tav tm="0">
                                          <p:val>
                                            <p:strVal val="#ppt_y-#ppt_h/2"/>
                                          </p:val>
                                        </p:tav>
                                        <p:tav tm="100000">
                                          <p:val>
                                            <p:strVal val="#ppt_y"/>
                                          </p:val>
                                        </p:tav>
                                      </p:tavLst>
                                    </p:anim>
                                    <p:anim calcmode="lin" valueType="num">
                                      <p:cBhvr>
                                        <p:cTn id="151" dur="500" fill="hold"/>
                                        <p:tgtEl>
                                          <p:spTgt spid="107"/>
                                        </p:tgtEl>
                                        <p:attrNameLst>
                                          <p:attrName>ppt_w</p:attrName>
                                        </p:attrNameLst>
                                      </p:cBhvr>
                                      <p:tavLst>
                                        <p:tav tm="0">
                                          <p:val>
                                            <p:strVal val="#ppt_w"/>
                                          </p:val>
                                        </p:tav>
                                        <p:tav tm="100000">
                                          <p:val>
                                            <p:strVal val="#ppt_w"/>
                                          </p:val>
                                        </p:tav>
                                      </p:tavLst>
                                    </p:anim>
                                    <p:anim calcmode="lin" valueType="num">
                                      <p:cBhvr>
                                        <p:cTn id="152" dur="500" fill="hold"/>
                                        <p:tgtEl>
                                          <p:spTgt spid="107"/>
                                        </p:tgtEl>
                                        <p:attrNameLst>
                                          <p:attrName>ppt_h</p:attrName>
                                        </p:attrNameLst>
                                      </p:cBhvr>
                                      <p:tavLst>
                                        <p:tav tm="0">
                                          <p:val>
                                            <p:fltVal val="0"/>
                                          </p:val>
                                        </p:tav>
                                        <p:tav tm="100000">
                                          <p:val>
                                            <p:strVal val="#ppt_h"/>
                                          </p:val>
                                        </p:tav>
                                      </p:tavLst>
                                    </p:anim>
                                  </p:childTnLst>
                                </p:cTn>
                              </p:par>
                            </p:childTnLst>
                          </p:cTn>
                        </p:par>
                      </p:childTnLst>
                    </p:cTn>
                  </p:par>
                  <p:par>
                    <p:cTn id="153" fill="hold">
                      <p:stCondLst>
                        <p:cond delay="indefinite"/>
                      </p:stCondLst>
                      <p:childTnLst>
                        <p:par>
                          <p:cTn id="154" fill="hold">
                            <p:stCondLst>
                              <p:cond delay="0"/>
                            </p:stCondLst>
                            <p:childTnLst>
                              <p:par>
                                <p:cTn id="155" presetID="10" presetClass="entr" presetSubtype="0" fill="hold" grpId="0" nodeType="clickEffect">
                                  <p:stCondLst>
                                    <p:cond delay="0"/>
                                  </p:stCondLst>
                                  <p:childTnLst>
                                    <p:set>
                                      <p:cBhvr>
                                        <p:cTn id="156" dur="1" fill="hold">
                                          <p:stCondLst>
                                            <p:cond delay="0"/>
                                          </p:stCondLst>
                                        </p:cTn>
                                        <p:tgtEl>
                                          <p:spTgt spid="116"/>
                                        </p:tgtEl>
                                        <p:attrNameLst>
                                          <p:attrName>style.visibility</p:attrName>
                                        </p:attrNameLst>
                                      </p:cBhvr>
                                      <p:to>
                                        <p:strVal val="visible"/>
                                      </p:to>
                                    </p:set>
                                    <p:animEffect transition="in" filter="fade">
                                      <p:cBhvr>
                                        <p:cTn id="157" dur="500"/>
                                        <p:tgtEl>
                                          <p:spTgt spid="116"/>
                                        </p:tgtEl>
                                      </p:cBhvr>
                                    </p:animEffect>
                                  </p:childTnLst>
                                </p:cTn>
                              </p:par>
                            </p:childTnLst>
                          </p:cTn>
                        </p:par>
                      </p:childTnLst>
                    </p:cTn>
                  </p:par>
                  <p:par>
                    <p:cTn id="158" fill="hold">
                      <p:stCondLst>
                        <p:cond delay="indefinite"/>
                      </p:stCondLst>
                      <p:childTnLst>
                        <p:par>
                          <p:cTn id="159" fill="hold">
                            <p:stCondLst>
                              <p:cond delay="0"/>
                            </p:stCondLst>
                            <p:childTnLst>
                              <p:par>
                                <p:cTn id="160" presetID="10" presetClass="entr" presetSubtype="0" fill="hold" grpId="0" nodeType="clickEffect">
                                  <p:stCondLst>
                                    <p:cond delay="0"/>
                                  </p:stCondLst>
                                  <p:childTnLst>
                                    <p:set>
                                      <p:cBhvr>
                                        <p:cTn id="161" dur="1" fill="hold">
                                          <p:stCondLst>
                                            <p:cond delay="0"/>
                                          </p:stCondLst>
                                        </p:cTn>
                                        <p:tgtEl>
                                          <p:spTgt spid="5"/>
                                        </p:tgtEl>
                                        <p:attrNameLst>
                                          <p:attrName>style.visibility</p:attrName>
                                        </p:attrNameLst>
                                      </p:cBhvr>
                                      <p:to>
                                        <p:strVal val="visible"/>
                                      </p:to>
                                    </p:set>
                                    <p:animEffect transition="in" filter="fade">
                                      <p:cBhvr>
                                        <p:cTn id="162" dur="500"/>
                                        <p:tgtEl>
                                          <p:spTgt spid="5"/>
                                        </p:tgtEl>
                                      </p:cBhvr>
                                    </p:animEffect>
                                  </p:childTnLst>
                                </p:cTn>
                              </p:par>
                              <p:par>
                                <p:cTn id="163" presetID="10" presetClass="entr" presetSubtype="0" fill="hold" grpId="0" nodeType="withEffect">
                                  <p:stCondLst>
                                    <p:cond delay="0"/>
                                  </p:stCondLst>
                                  <p:childTnLst>
                                    <p:set>
                                      <p:cBhvr>
                                        <p:cTn id="164" dur="1" fill="hold">
                                          <p:stCondLst>
                                            <p:cond delay="0"/>
                                          </p:stCondLst>
                                        </p:cTn>
                                        <p:tgtEl>
                                          <p:spTgt spid="10"/>
                                        </p:tgtEl>
                                        <p:attrNameLst>
                                          <p:attrName>style.visibility</p:attrName>
                                        </p:attrNameLst>
                                      </p:cBhvr>
                                      <p:to>
                                        <p:strVal val="visible"/>
                                      </p:to>
                                    </p:set>
                                    <p:animEffect transition="in" filter="fade">
                                      <p:cBhvr>
                                        <p:cTn id="16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36" grpId="0"/>
      <p:bldP spid="37" grpId="0"/>
      <p:bldP spid="38" grpId="0"/>
      <p:bldP spid="39" grpId="0"/>
      <p:bldP spid="116" grpId="0"/>
      <p:bldP spid="5" grpId="0" animBg="1"/>
      <p:bldP spid="10"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7378" name="Rectangle 2"/>
          <p:cNvSpPr>
            <a:spLocks noChangeArrowheads="1"/>
          </p:cNvSpPr>
          <p:nvPr/>
        </p:nvSpPr>
        <p:spPr bwMode="auto">
          <a:xfrm>
            <a:off x="1235688" y="371077"/>
            <a:ext cx="1143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a:defRPr sz="4400">
                <a:solidFill>
                  <a:schemeClr val="tx2"/>
                </a:solidFill>
                <a:latin typeface="Arial" panose="020B0604020202020204" pitchFamily="34" charset="0"/>
                <a:ea typeface="宋体" panose="02010600030101010101" pitchFamily="2" charset="-122"/>
              </a:defRPr>
            </a:lvl1pPr>
            <a:lvl2pPr algn="ctr">
              <a:defRPr sz="4400">
                <a:solidFill>
                  <a:schemeClr val="tx2"/>
                </a:solidFill>
                <a:latin typeface="Arial" panose="020B0604020202020204" pitchFamily="34" charset="0"/>
                <a:ea typeface="宋体" panose="02010600030101010101" pitchFamily="2" charset="-122"/>
              </a:defRPr>
            </a:lvl2pPr>
            <a:lvl3pPr algn="ctr">
              <a:defRPr sz="4400">
                <a:solidFill>
                  <a:schemeClr val="tx2"/>
                </a:solidFill>
                <a:latin typeface="Arial" panose="020B0604020202020204" pitchFamily="34" charset="0"/>
                <a:ea typeface="宋体" panose="02010600030101010101" pitchFamily="2" charset="-122"/>
              </a:defRPr>
            </a:lvl3pPr>
            <a:lvl4pPr algn="ctr">
              <a:defRPr sz="4400">
                <a:solidFill>
                  <a:schemeClr val="tx2"/>
                </a:solidFill>
                <a:latin typeface="Arial" panose="020B0604020202020204" pitchFamily="34" charset="0"/>
                <a:ea typeface="宋体" panose="02010600030101010101" pitchFamily="2" charset="-122"/>
              </a:defRPr>
            </a:lvl4pPr>
            <a:lvl5pPr algn="ctr">
              <a:defRPr sz="4400">
                <a:solidFill>
                  <a:schemeClr val="tx2"/>
                </a:solidFill>
                <a:latin typeface="Arial" panose="020B0604020202020204" pitchFamily="34" charset="0"/>
                <a:ea typeface="宋体" panose="02010600030101010101" pitchFamily="2" charset="-122"/>
              </a:defRPr>
            </a:lvl5pPr>
            <a:lvl6pPr marL="457200" algn="ctr"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r>
              <a:rPr lang="zh-CN" altLang="en-US" sz="2400" b="1" dirty="0">
                <a:solidFill>
                  <a:schemeClr val="accent2"/>
                </a:solidFill>
                <a:ea typeface="黑体" panose="02010609060101010101" pitchFamily="49" charset="-122"/>
              </a:rPr>
              <a:t>证明</a:t>
            </a:r>
            <a:r>
              <a:rPr lang="en-US" altLang="zh-CN" sz="2400" b="1" dirty="0">
                <a:solidFill>
                  <a:schemeClr val="accent2"/>
                </a:solidFill>
                <a:ea typeface="黑体" panose="02010609060101010101" pitchFamily="49" charset="-122"/>
              </a:rPr>
              <a:t>:</a:t>
            </a:r>
            <a:endParaRPr lang="en-US" altLang="zh-CN" sz="2400" dirty="0">
              <a:solidFill>
                <a:schemeClr val="accent2"/>
              </a:solidFill>
              <a:ea typeface="黑体" panose="02010609060101010101" pitchFamily="49" charset="-122"/>
            </a:endParaRPr>
          </a:p>
        </p:txBody>
      </p:sp>
      <p:sp>
        <p:nvSpPr>
          <p:cNvPr id="357379" name="Text Box 3"/>
          <p:cNvSpPr txBox="1">
            <a:spLocks noChangeArrowheads="1"/>
          </p:cNvSpPr>
          <p:nvPr/>
        </p:nvSpPr>
        <p:spPr bwMode="auto">
          <a:xfrm>
            <a:off x="2209800" y="405986"/>
            <a:ext cx="73914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2400" dirty="0">
                <a:latin typeface="Times New Roman" panose="02020603050405020304" pitchFamily="18" charset="0"/>
                <a:ea typeface="黑体" panose="02010609060101010101" pitchFamily="49" charset="-122"/>
              </a:rPr>
              <a:t>1)  </a:t>
            </a:r>
            <a:r>
              <a:rPr kumimoji="1" lang="zh-CN" altLang="en-US" sz="2400" dirty="0">
                <a:latin typeface="Times New Roman" panose="02020603050405020304" pitchFamily="18" charset="0"/>
                <a:ea typeface="黑体" panose="02010609060101010101" pitchFamily="49" charset="-122"/>
              </a:rPr>
              <a:t>若</a:t>
            </a:r>
            <a:r>
              <a:rPr kumimoji="1" lang="en-US" altLang="zh-CN" sz="2400" i="1" dirty="0">
                <a:latin typeface="Times New Roman" panose="02020603050405020304" pitchFamily="18" charset="0"/>
                <a:ea typeface="黑体" panose="02010609060101010101" pitchFamily="49" charset="-122"/>
              </a:rPr>
              <a:t>D </a:t>
            </a:r>
            <a:r>
              <a:rPr kumimoji="1" lang="zh-CN" altLang="en-US" sz="2400" dirty="0">
                <a:latin typeface="Times New Roman" panose="02020603050405020304" pitchFamily="18" charset="0"/>
                <a:ea typeface="黑体" panose="02010609060101010101" pitchFamily="49" charset="-122"/>
              </a:rPr>
              <a:t>是 </a:t>
            </a:r>
            <a:r>
              <a:rPr kumimoji="1" lang="en-US" altLang="zh-CN" sz="2400" i="1" dirty="0">
                <a:solidFill>
                  <a:srgbClr val="0000FF"/>
                </a:solidFill>
                <a:latin typeface="Times New Roman" panose="02020603050405020304" pitchFamily="18" charset="0"/>
                <a:ea typeface="黑体" panose="02010609060101010101" pitchFamily="49" charset="-122"/>
              </a:rPr>
              <a:t>X - </a:t>
            </a:r>
            <a:r>
              <a:rPr kumimoji="1" lang="zh-CN" altLang="en-US" sz="2400" dirty="0">
                <a:solidFill>
                  <a:srgbClr val="0000FF"/>
                </a:solidFill>
                <a:latin typeface="Times New Roman" panose="02020603050405020304" pitchFamily="18" charset="0"/>
                <a:ea typeface="黑体" panose="02010609060101010101" pitchFamily="49" charset="-122"/>
              </a:rPr>
              <a:t>型区域</a:t>
            </a:r>
            <a:endParaRPr kumimoji="1" lang="zh-CN" altLang="en-US" sz="2400" dirty="0">
              <a:latin typeface="Times New Roman" panose="02020603050405020304" pitchFamily="18" charset="0"/>
              <a:ea typeface="黑体" panose="02010609060101010101" pitchFamily="49" charset="-122"/>
            </a:endParaRPr>
          </a:p>
        </p:txBody>
      </p:sp>
      <p:sp>
        <p:nvSpPr>
          <p:cNvPr id="2" name="日期占位符 1"/>
          <p:cNvSpPr>
            <a:spLocks noGrp="1"/>
          </p:cNvSpPr>
          <p:nvPr>
            <p:ph type="dt" sz="half" idx="10"/>
          </p:nvPr>
        </p:nvSpPr>
        <p:spPr/>
        <p:txBody>
          <a:bodyPr/>
          <a:lstStyle/>
          <a:p>
            <a:fld id="{69C06FA1-E869-472E-94CE-3756B9B7E527}" type="datetime11">
              <a:rPr lang="zh-CN" altLang="en-US" smtClean="0"/>
              <a:t>08:53:16</a:t>
            </a:fld>
            <a:endParaRPr lang="en-US" altLang="zh-CN"/>
          </a:p>
        </p:txBody>
      </p:sp>
      <p:grpSp>
        <p:nvGrpSpPr>
          <p:cNvPr id="41" name="组合 40"/>
          <p:cNvGrpSpPr/>
          <p:nvPr/>
        </p:nvGrpSpPr>
        <p:grpSpPr>
          <a:xfrm>
            <a:off x="8328316" y="806450"/>
            <a:ext cx="3107393" cy="2310917"/>
            <a:chOff x="5413617" y="4218919"/>
            <a:chExt cx="2769143" cy="1974277"/>
          </a:xfrm>
        </p:grpSpPr>
        <p:grpSp>
          <p:nvGrpSpPr>
            <p:cNvPr id="42" name="组合 41"/>
            <p:cNvGrpSpPr/>
            <p:nvPr/>
          </p:nvGrpSpPr>
          <p:grpSpPr>
            <a:xfrm>
              <a:off x="5413617" y="4218919"/>
              <a:ext cx="2229826" cy="1974277"/>
              <a:chOff x="1656678" y="822711"/>
              <a:chExt cx="2229826" cy="1974277"/>
            </a:xfrm>
          </p:grpSpPr>
          <p:cxnSp>
            <p:nvCxnSpPr>
              <p:cNvPr id="48" name="直接箭头连接符 47"/>
              <p:cNvCxnSpPr/>
              <p:nvPr/>
            </p:nvCxnSpPr>
            <p:spPr>
              <a:xfrm flipV="1">
                <a:off x="1871831" y="925158"/>
                <a:ext cx="10757" cy="18718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直接箭头连接符 48"/>
              <p:cNvCxnSpPr/>
              <p:nvPr/>
            </p:nvCxnSpPr>
            <p:spPr>
              <a:xfrm>
                <a:off x="1656678" y="2398955"/>
                <a:ext cx="199016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0" name="矩形 49"/>
                  <p:cNvSpPr/>
                  <p:nvPr/>
                </p:nvSpPr>
                <p:spPr>
                  <a:xfrm>
                    <a:off x="3393957" y="2000583"/>
                    <a:ext cx="453778"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b="0" i="1" smtClean="0">
                              <a:solidFill>
                                <a:prstClr val="black"/>
                              </a:solidFill>
                              <a:latin typeface="Cambria Math" panose="02040503050406030204" pitchFamily="18" charset="0"/>
                            </a:rPr>
                            <m:t>𝑥</m:t>
                          </m:r>
                        </m:oMath>
                      </m:oMathPara>
                    </a14:m>
                    <a:endParaRPr lang="zh-CN" altLang="en-US" dirty="0"/>
                  </a:p>
                </p:txBody>
              </p:sp>
            </mc:Choice>
            <mc:Fallback xmlns="">
              <p:sp>
                <p:nvSpPr>
                  <p:cNvPr id="321" name="矩形 320"/>
                  <p:cNvSpPr>
                    <a:spLocks noRot="1" noChangeAspect="1" noMove="1" noResize="1" noEditPoints="1" noAdjustHandles="1" noChangeArrowheads="1" noChangeShapeType="1" noTextEdit="1"/>
                  </p:cNvSpPr>
                  <p:nvPr/>
                </p:nvSpPr>
                <p:spPr>
                  <a:xfrm>
                    <a:off x="3393957" y="2000583"/>
                    <a:ext cx="453778" cy="461665"/>
                  </a:xfrm>
                  <a:prstGeom prst="rect">
                    <a:avLst/>
                  </a:prstGeom>
                  <a:blipFill>
                    <a:blip r:embed="rId4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1" name="矩形 50"/>
                  <p:cNvSpPr/>
                  <p:nvPr/>
                </p:nvSpPr>
                <p:spPr>
                  <a:xfrm>
                    <a:off x="1856758" y="822711"/>
                    <a:ext cx="446404"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b="0" i="1" smtClean="0">
                              <a:solidFill>
                                <a:prstClr val="black"/>
                              </a:solidFill>
                              <a:latin typeface="Cambria Math" panose="02040503050406030204" pitchFamily="18" charset="0"/>
                            </a:rPr>
                            <m:t>𝑦</m:t>
                          </m:r>
                        </m:oMath>
                      </m:oMathPara>
                    </a14:m>
                    <a:endParaRPr lang="zh-CN" altLang="en-US" dirty="0"/>
                  </a:p>
                </p:txBody>
              </p:sp>
            </mc:Choice>
            <mc:Fallback xmlns="">
              <p:sp>
                <p:nvSpPr>
                  <p:cNvPr id="322" name="矩形 321"/>
                  <p:cNvSpPr>
                    <a:spLocks noRot="1" noChangeAspect="1" noMove="1" noResize="1" noEditPoints="1" noAdjustHandles="1" noChangeArrowheads="1" noChangeShapeType="1" noTextEdit="1"/>
                  </p:cNvSpPr>
                  <p:nvPr/>
                </p:nvSpPr>
                <p:spPr>
                  <a:xfrm>
                    <a:off x="1856758" y="822711"/>
                    <a:ext cx="446404" cy="461665"/>
                  </a:xfrm>
                  <a:prstGeom prst="rect">
                    <a:avLst/>
                  </a:prstGeom>
                  <a:blipFill>
                    <a:blip r:embed="rId43"/>
                    <a:stretch>
                      <a:fillRect/>
                    </a:stretch>
                  </a:blipFill>
                </p:spPr>
                <p:txBody>
                  <a:bodyPr/>
                  <a:lstStyle/>
                  <a:p>
                    <a:r>
                      <a:rPr lang="zh-CN" altLang="en-US">
                        <a:noFill/>
                      </a:rPr>
                      <a:t> </a:t>
                    </a:r>
                  </a:p>
                </p:txBody>
              </p:sp>
            </mc:Fallback>
          </mc:AlternateContent>
          <p:sp>
            <p:nvSpPr>
              <p:cNvPr id="52" name="任意多边形 51"/>
              <p:cNvSpPr/>
              <p:nvPr/>
            </p:nvSpPr>
            <p:spPr>
              <a:xfrm>
                <a:off x="2173045" y="1365059"/>
                <a:ext cx="1108037" cy="345407"/>
              </a:xfrm>
              <a:custGeom>
                <a:avLst/>
                <a:gdLst>
                  <a:gd name="connsiteX0" fmla="*/ 0 w 1108037"/>
                  <a:gd name="connsiteY0" fmla="*/ 173285 h 345407"/>
                  <a:gd name="connsiteX1" fmla="*/ 96819 w 1108037"/>
                  <a:gd name="connsiteY1" fmla="*/ 76466 h 345407"/>
                  <a:gd name="connsiteX2" fmla="*/ 182880 w 1108037"/>
                  <a:gd name="connsiteY2" fmla="*/ 54950 h 345407"/>
                  <a:gd name="connsiteX3" fmla="*/ 365760 w 1108037"/>
                  <a:gd name="connsiteY3" fmla="*/ 1162 h 345407"/>
                  <a:gd name="connsiteX4" fmla="*/ 623943 w 1108037"/>
                  <a:gd name="connsiteY4" fmla="*/ 22677 h 345407"/>
                  <a:gd name="connsiteX5" fmla="*/ 806823 w 1108037"/>
                  <a:gd name="connsiteY5" fmla="*/ 76466 h 345407"/>
                  <a:gd name="connsiteX6" fmla="*/ 946673 w 1108037"/>
                  <a:gd name="connsiteY6" fmla="*/ 184042 h 345407"/>
                  <a:gd name="connsiteX7" fmla="*/ 1032734 w 1108037"/>
                  <a:gd name="connsiteY7" fmla="*/ 259346 h 345407"/>
                  <a:gd name="connsiteX8" fmla="*/ 1108037 w 1108037"/>
                  <a:gd name="connsiteY8" fmla="*/ 345407 h 345407"/>
                  <a:gd name="connsiteX9" fmla="*/ 1108037 w 1108037"/>
                  <a:gd name="connsiteY9" fmla="*/ 345407 h 345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08037" h="345407">
                    <a:moveTo>
                      <a:pt x="0" y="173285"/>
                    </a:moveTo>
                    <a:cubicBezTo>
                      <a:pt x="33169" y="134736"/>
                      <a:pt x="66339" y="96188"/>
                      <a:pt x="96819" y="76466"/>
                    </a:cubicBezTo>
                    <a:cubicBezTo>
                      <a:pt x="127299" y="56744"/>
                      <a:pt x="138056" y="67501"/>
                      <a:pt x="182880" y="54950"/>
                    </a:cubicBezTo>
                    <a:cubicBezTo>
                      <a:pt x="227704" y="42399"/>
                      <a:pt x="292250" y="6541"/>
                      <a:pt x="365760" y="1162"/>
                    </a:cubicBezTo>
                    <a:cubicBezTo>
                      <a:pt x="439270" y="-4217"/>
                      <a:pt x="550433" y="10126"/>
                      <a:pt x="623943" y="22677"/>
                    </a:cubicBezTo>
                    <a:cubicBezTo>
                      <a:pt x="697454" y="35228"/>
                      <a:pt x="753035" y="49572"/>
                      <a:pt x="806823" y="76466"/>
                    </a:cubicBezTo>
                    <a:cubicBezTo>
                      <a:pt x="860611" y="103360"/>
                      <a:pt x="909021" y="153562"/>
                      <a:pt x="946673" y="184042"/>
                    </a:cubicBezTo>
                    <a:cubicBezTo>
                      <a:pt x="984325" y="214522"/>
                      <a:pt x="1005840" y="232452"/>
                      <a:pt x="1032734" y="259346"/>
                    </a:cubicBezTo>
                    <a:cubicBezTo>
                      <a:pt x="1059628" y="286240"/>
                      <a:pt x="1108037" y="345407"/>
                      <a:pt x="1108037" y="345407"/>
                    </a:cubicBezTo>
                    <a:lnTo>
                      <a:pt x="1108037" y="345407"/>
                    </a:lnTo>
                  </a:path>
                </a:pathLst>
              </a:custGeom>
              <a:noFill/>
              <a:ln>
                <a:solidFill>
                  <a:srgbClr val="7030A0"/>
                </a:solidFill>
                <a:head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3" name="直接连接符 52"/>
              <p:cNvCxnSpPr>
                <a:stCxn id="52" idx="0"/>
                <a:endCxn id="43" idx="8"/>
              </p:cNvCxnSpPr>
              <p:nvPr/>
            </p:nvCxnSpPr>
            <p:spPr>
              <a:xfrm flipH="1">
                <a:off x="2168244" y="1538343"/>
                <a:ext cx="4801" cy="430125"/>
              </a:xfrm>
              <a:prstGeom prst="line">
                <a:avLst/>
              </a:prstGeom>
              <a:ln>
                <a:tailEnd type="stealth"/>
              </a:ln>
            </p:spPr>
            <p:style>
              <a:lnRef idx="1">
                <a:schemeClr val="accent1"/>
              </a:lnRef>
              <a:fillRef idx="0">
                <a:schemeClr val="accent1"/>
              </a:fillRef>
              <a:effectRef idx="0">
                <a:schemeClr val="accent1"/>
              </a:effectRef>
              <a:fontRef idx="minor">
                <a:schemeClr val="tx1"/>
              </a:fontRef>
            </p:style>
          </p:cxnSp>
          <p:cxnSp>
            <p:nvCxnSpPr>
              <p:cNvPr id="54" name="直接连接符 53"/>
              <p:cNvCxnSpPr/>
              <p:nvPr/>
            </p:nvCxnSpPr>
            <p:spPr>
              <a:xfrm>
                <a:off x="3281082" y="1710466"/>
                <a:ext cx="0" cy="258002"/>
              </a:xfrm>
              <a:prstGeom prst="line">
                <a:avLst/>
              </a:prstGeom>
              <a:ln>
                <a:solidFill>
                  <a:srgbClr val="0000FF"/>
                </a:solidFill>
                <a:head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5" name="矩形 54"/>
                  <p:cNvSpPr/>
                  <p:nvPr/>
                </p:nvSpPr>
                <p:spPr>
                  <a:xfrm>
                    <a:off x="2606858" y="1130942"/>
                    <a:ext cx="1279646" cy="369332"/>
                  </a:xfrm>
                  <a:prstGeom prst="rect">
                    <a:avLst/>
                  </a:prstGeom>
                </p:spPr>
                <p:txBody>
                  <a:bodyPr wrap="none">
                    <a:spAutoFit/>
                  </a:bodyPr>
                  <a:lstStyle/>
                  <a:p>
                    <a:pPr lvl="0"/>
                    <a14:m>
                      <m:oMathPara xmlns:m="http://schemas.openxmlformats.org/officeDocument/2006/math">
                        <m:oMathParaPr>
                          <m:jc m:val="centerGroup"/>
                        </m:oMathParaPr>
                        <m:oMath xmlns:m="http://schemas.openxmlformats.org/officeDocument/2006/math">
                          <m:r>
                            <a:rPr lang="en-US" altLang="zh-CN" b="0" i="1" smtClean="0">
                              <a:solidFill>
                                <a:prstClr val="black"/>
                              </a:solidFill>
                              <a:latin typeface="Cambria Math" panose="02040503050406030204" pitchFamily="18" charset="0"/>
                            </a:rPr>
                            <m:t>𝑦</m:t>
                          </m:r>
                          <m:r>
                            <a:rPr lang="en-US" altLang="zh-CN" b="0" i="1" smtClean="0">
                              <a:solidFill>
                                <a:prstClr val="black"/>
                              </a:solidFill>
                              <a:latin typeface="Cambria Math" panose="02040503050406030204" pitchFamily="18" charset="0"/>
                            </a:rPr>
                            <m:t>=</m:t>
                          </m:r>
                          <m:sSub>
                            <m:sSubPr>
                              <m:ctrlPr>
                                <a:rPr lang="en-US" altLang="zh-CN" i="1">
                                  <a:solidFill>
                                    <a:prstClr val="black"/>
                                  </a:solidFill>
                                  <a:latin typeface="Cambria Math" panose="02040503050406030204" pitchFamily="18" charset="0"/>
                                </a:rPr>
                              </m:ctrlPr>
                            </m:sSubPr>
                            <m:e>
                              <m:r>
                                <a:rPr lang="el-GR" altLang="zh-CN" i="1">
                                  <a:solidFill>
                                    <a:prstClr val="black"/>
                                  </a:solidFill>
                                  <a:latin typeface="Cambria Math" panose="02040503050406030204" pitchFamily="18" charset="0"/>
                                  <a:ea typeface="Cambria Math" panose="02040503050406030204" pitchFamily="18" charset="0"/>
                                </a:rPr>
                                <m:t>𝜑</m:t>
                              </m:r>
                            </m:e>
                            <m:sub>
                              <m:r>
                                <a:rPr lang="en-US" altLang="zh-CN" i="1">
                                  <a:solidFill>
                                    <a:prstClr val="black"/>
                                  </a:solidFill>
                                  <a:latin typeface="Cambria Math" panose="02040503050406030204" pitchFamily="18" charset="0"/>
                                </a:rPr>
                                <m:t>2</m:t>
                              </m:r>
                            </m:sub>
                          </m:sSub>
                          <m:r>
                            <a:rPr lang="zh-CN" altLang="en-US">
                              <a:solidFill>
                                <a:prstClr val="black"/>
                              </a:solidFill>
                              <a:latin typeface="Cambria Math" panose="02040503050406030204" pitchFamily="18" charset="0"/>
                            </a:rPr>
                            <m:t>(</m:t>
                          </m:r>
                          <m:r>
                            <a:rPr lang="en-US" altLang="zh-CN" b="0" i="1" smtClean="0">
                              <a:solidFill>
                                <a:prstClr val="black"/>
                              </a:solidFill>
                              <a:latin typeface="Cambria Math" panose="02040503050406030204" pitchFamily="18" charset="0"/>
                            </a:rPr>
                            <m:t>𝑥</m:t>
                          </m:r>
                          <m:r>
                            <a:rPr lang="en-US" altLang="zh-CN" i="1">
                              <a:solidFill>
                                <a:prstClr val="black"/>
                              </a:solidFill>
                              <a:latin typeface="Cambria Math" panose="02040503050406030204" pitchFamily="18" charset="0"/>
                            </a:rPr>
                            <m:t>)</m:t>
                          </m:r>
                        </m:oMath>
                      </m:oMathPara>
                    </a14:m>
                    <a:endParaRPr lang="zh-CN" altLang="en-US" dirty="0">
                      <a:solidFill>
                        <a:prstClr val="black"/>
                      </a:solidFill>
                    </a:endParaRPr>
                  </a:p>
                </p:txBody>
              </p:sp>
            </mc:Choice>
            <mc:Fallback xmlns="">
              <p:sp>
                <p:nvSpPr>
                  <p:cNvPr id="329" name="矩形 328"/>
                  <p:cNvSpPr>
                    <a:spLocks noRot="1" noChangeAspect="1" noMove="1" noResize="1" noEditPoints="1" noAdjustHandles="1" noChangeArrowheads="1" noChangeShapeType="1" noTextEdit="1"/>
                  </p:cNvSpPr>
                  <p:nvPr/>
                </p:nvSpPr>
                <p:spPr>
                  <a:xfrm>
                    <a:off x="2606858" y="1130942"/>
                    <a:ext cx="1279646" cy="369332"/>
                  </a:xfrm>
                  <a:prstGeom prst="rect">
                    <a:avLst/>
                  </a:prstGeom>
                  <a:blipFill>
                    <a:blip r:embed="rId44"/>
                    <a:stretch>
                      <a:fillRect/>
                    </a:stretch>
                  </a:blipFill>
                </p:spPr>
                <p:txBody>
                  <a:bodyPr/>
                  <a:lstStyle/>
                  <a:p>
                    <a:r>
                      <a:rPr lang="zh-CN" altLang="en-US">
                        <a:noFill/>
                      </a:rPr>
                      <a:t> </a:t>
                    </a:r>
                  </a:p>
                </p:txBody>
              </p:sp>
            </mc:Fallback>
          </mc:AlternateContent>
        </p:grpSp>
        <p:sp>
          <p:nvSpPr>
            <p:cNvPr id="43" name="任意多边形 42"/>
            <p:cNvSpPr/>
            <p:nvPr/>
          </p:nvSpPr>
          <p:spPr>
            <a:xfrm rot="10332717">
              <a:off x="5944485" y="5291111"/>
              <a:ext cx="1108037" cy="345407"/>
            </a:xfrm>
            <a:custGeom>
              <a:avLst/>
              <a:gdLst>
                <a:gd name="connsiteX0" fmla="*/ 0 w 1108037"/>
                <a:gd name="connsiteY0" fmla="*/ 173285 h 345407"/>
                <a:gd name="connsiteX1" fmla="*/ 96819 w 1108037"/>
                <a:gd name="connsiteY1" fmla="*/ 76466 h 345407"/>
                <a:gd name="connsiteX2" fmla="*/ 182880 w 1108037"/>
                <a:gd name="connsiteY2" fmla="*/ 54950 h 345407"/>
                <a:gd name="connsiteX3" fmla="*/ 365760 w 1108037"/>
                <a:gd name="connsiteY3" fmla="*/ 1162 h 345407"/>
                <a:gd name="connsiteX4" fmla="*/ 623943 w 1108037"/>
                <a:gd name="connsiteY4" fmla="*/ 22677 h 345407"/>
                <a:gd name="connsiteX5" fmla="*/ 806823 w 1108037"/>
                <a:gd name="connsiteY5" fmla="*/ 76466 h 345407"/>
                <a:gd name="connsiteX6" fmla="*/ 946673 w 1108037"/>
                <a:gd name="connsiteY6" fmla="*/ 184042 h 345407"/>
                <a:gd name="connsiteX7" fmla="*/ 1032734 w 1108037"/>
                <a:gd name="connsiteY7" fmla="*/ 259346 h 345407"/>
                <a:gd name="connsiteX8" fmla="*/ 1108037 w 1108037"/>
                <a:gd name="connsiteY8" fmla="*/ 345407 h 345407"/>
                <a:gd name="connsiteX9" fmla="*/ 1108037 w 1108037"/>
                <a:gd name="connsiteY9" fmla="*/ 345407 h 345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08037" h="345407">
                  <a:moveTo>
                    <a:pt x="0" y="173285"/>
                  </a:moveTo>
                  <a:cubicBezTo>
                    <a:pt x="33169" y="134736"/>
                    <a:pt x="66339" y="96188"/>
                    <a:pt x="96819" y="76466"/>
                  </a:cubicBezTo>
                  <a:cubicBezTo>
                    <a:pt x="127299" y="56744"/>
                    <a:pt x="138056" y="67501"/>
                    <a:pt x="182880" y="54950"/>
                  </a:cubicBezTo>
                  <a:cubicBezTo>
                    <a:pt x="227704" y="42399"/>
                    <a:pt x="292250" y="6541"/>
                    <a:pt x="365760" y="1162"/>
                  </a:cubicBezTo>
                  <a:cubicBezTo>
                    <a:pt x="439270" y="-4217"/>
                    <a:pt x="550433" y="10126"/>
                    <a:pt x="623943" y="22677"/>
                  </a:cubicBezTo>
                  <a:cubicBezTo>
                    <a:pt x="697454" y="35228"/>
                    <a:pt x="753035" y="49572"/>
                    <a:pt x="806823" y="76466"/>
                  </a:cubicBezTo>
                  <a:cubicBezTo>
                    <a:pt x="860611" y="103360"/>
                    <a:pt x="909021" y="153562"/>
                    <a:pt x="946673" y="184042"/>
                  </a:cubicBezTo>
                  <a:cubicBezTo>
                    <a:pt x="984325" y="214522"/>
                    <a:pt x="1005840" y="232452"/>
                    <a:pt x="1032734" y="259346"/>
                  </a:cubicBezTo>
                  <a:cubicBezTo>
                    <a:pt x="1059628" y="286240"/>
                    <a:pt x="1108037" y="345407"/>
                    <a:pt x="1108037" y="345407"/>
                  </a:cubicBezTo>
                  <a:lnTo>
                    <a:pt x="1108037" y="345407"/>
                  </a:lnTo>
                </a:path>
              </a:pathLst>
            </a:custGeom>
            <a:noFill/>
            <a:ln>
              <a:solidFill>
                <a:srgbClr val="FF0000"/>
              </a:solidFill>
              <a:head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44" name="矩形 43"/>
                <p:cNvSpPr/>
                <p:nvPr/>
              </p:nvSpPr>
              <p:spPr>
                <a:xfrm>
                  <a:off x="6903114" y="5289140"/>
                  <a:ext cx="1279646" cy="369332"/>
                </a:xfrm>
                <a:prstGeom prst="rect">
                  <a:avLst/>
                </a:prstGeom>
              </p:spPr>
              <p:txBody>
                <a:bodyPr wrap="none">
                  <a:spAutoFit/>
                </a:bodyPr>
                <a:lstStyle/>
                <a:p>
                  <a:pPr lvl="0"/>
                  <a14:m>
                    <m:oMathPara xmlns:m="http://schemas.openxmlformats.org/officeDocument/2006/math">
                      <m:oMathParaPr>
                        <m:jc m:val="centerGroup"/>
                      </m:oMathParaPr>
                      <m:oMath xmlns:m="http://schemas.openxmlformats.org/officeDocument/2006/math">
                        <m:r>
                          <a:rPr lang="en-US" altLang="zh-CN" b="0" i="1" smtClean="0">
                            <a:solidFill>
                              <a:prstClr val="black"/>
                            </a:solidFill>
                            <a:latin typeface="Cambria Math" panose="02040503050406030204" pitchFamily="18" charset="0"/>
                          </a:rPr>
                          <m:t>𝑦</m:t>
                        </m:r>
                        <m:r>
                          <a:rPr lang="en-US" altLang="zh-CN" b="0" i="1" smtClean="0">
                            <a:solidFill>
                              <a:prstClr val="black"/>
                            </a:solidFill>
                            <a:latin typeface="Cambria Math" panose="02040503050406030204" pitchFamily="18" charset="0"/>
                          </a:rPr>
                          <m:t>=</m:t>
                        </m:r>
                        <m:sSub>
                          <m:sSubPr>
                            <m:ctrlPr>
                              <a:rPr lang="en-US" altLang="zh-CN" i="1">
                                <a:solidFill>
                                  <a:prstClr val="black"/>
                                </a:solidFill>
                                <a:latin typeface="Cambria Math" panose="02040503050406030204" pitchFamily="18" charset="0"/>
                              </a:rPr>
                            </m:ctrlPr>
                          </m:sSubPr>
                          <m:e>
                            <m:r>
                              <a:rPr lang="el-GR" altLang="zh-CN" i="1">
                                <a:solidFill>
                                  <a:prstClr val="black"/>
                                </a:solidFill>
                                <a:latin typeface="Cambria Math" panose="02040503050406030204" pitchFamily="18" charset="0"/>
                                <a:ea typeface="Cambria Math" panose="02040503050406030204" pitchFamily="18" charset="0"/>
                              </a:rPr>
                              <m:t>𝜑</m:t>
                            </m:r>
                          </m:e>
                          <m:sub>
                            <m:r>
                              <a:rPr lang="en-US" altLang="zh-CN" b="0" i="1" smtClean="0">
                                <a:solidFill>
                                  <a:prstClr val="black"/>
                                </a:solidFill>
                                <a:latin typeface="Cambria Math" panose="02040503050406030204" pitchFamily="18" charset="0"/>
                              </a:rPr>
                              <m:t>1</m:t>
                            </m:r>
                          </m:sub>
                        </m:sSub>
                        <m:r>
                          <a:rPr lang="zh-CN" altLang="en-US">
                            <a:solidFill>
                              <a:prstClr val="black"/>
                            </a:solidFill>
                            <a:latin typeface="Cambria Math" panose="02040503050406030204" pitchFamily="18" charset="0"/>
                          </a:rPr>
                          <m:t>(</m:t>
                        </m:r>
                        <m:r>
                          <a:rPr lang="en-US" altLang="zh-CN" b="0" i="1" smtClean="0">
                            <a:solidFill>
                              <a:prstClr val="black"/>
                            </a:solidFill>
                            <a:latin typeface="Cambria Math" panose="02040503050406030204" pitchFamily="18" charset="0"/>
                          </a:rPr>
                          <m:t>𝑥</m:t>
                        </m:r>
                        <m:r>
                          <a:rPr lang="en-US" altLang="zh-CN" i="1">
                            <a:solidFill>
                              <a:prstClr val="black"/>
                            </a:solidFill>
                            <a:latin typeface="Cambria Math" panose="02040503050406030204" pitchFamily="18" charset="0"/>
                          </a:rPr>
                          <m:t>)</m:t>
                        </m:r>
                      </m:oMath>
                    </m:oMathPara>
                  </a14:m>
                  <a:endParaRPr lang="zh-CN" altLang="en-US" dirty="0">
                    <a:solidFill>
                      <a:prstClr val="black"/>
                    </a:solidFill>
                  </a:endParaRPr>
                </a:p>
              </p:txBody>
            </p:sp>
          </mc:Choice>
          <mc:Fallback xmlns="">
            <p:sp>
              <p:nvSpPr>
                <p:cNvPr id="44" name="矩形 43"/>
                <p:cNvSpPr>
                  <a:spLocks noRot="1" noChangeAspect="1" noMove="1" noResize="1" noEditPoints="1" noAdjustHandles="1" noChangeArrowheads="1" noChangeShapeType="1" noTextEdit="1"/>
                </p:cNvSpPr>
                <p:nvPr/>
              </p:nvSpPr>
              <p:spPr>
                <a:xfrm>
                  <a:off x="6903114" y="5289140"/>
                  <a:ext cx="1279646" cy="369332"/>
                </a:xfrm>
                <a:prstGeom prst="rect">
                  <a:avLst/>
                </a:prstGeom>
                <a:blipFill>
                  <a:blip r:embed="rId4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5" name="矩形 44"/>
                <p:cNvSpPr/>
                <p:nvPr/>
              </p:nvSpPr>
              <p:spPr>
                <a:xfrm>
                  <a:off x="6219448" y="4902126"/>
                  <a:ext cx="54303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prstClr val="black"/>
                            </a:solidFill>
                            <a:latin typeface="Cambria Math" panose="02040503050406030204" pitchFamily="18" charset="0"/>
                          </a:rPr>
                          <m:t>𝐷</m:t>
                        </m:r>
                      </m:oMath>
                    </m:oMathPara>
                  </a14:m>
                  <a:endParaRPr lang="zh-CN" altLang="en-US" sz="2800" dirty="0"/>
                </a:p>
              </p:txBody>
            </p:sp>
          </mc:Choice>
          <mc:Fallback xmlns="">
            <p:sp>
              <p:nvSpPr>
                <p:cNvPr id="332" name="矩形 331"/>
                <p:cNvSpPr>
                  <a:spLocks noRot="1" noChangeAspect="1" noMove="1" noResize="1" noEditPoints="1" noAdjustHandles="1" noChangeArrowheads="1" noChangeShapeType="1" noTextEdit="1"/>
                </p:cNvSpPr>
                <p:nvPr/>
              </p:nvSpPr>
              <p:spPr>
                <a:xfrm>
                  <a:off x="6219448" y="4902126"/>
                  <a:ext cx="543033" cy="523220"/>
                </a:xfrm>
                <a:prstGeom prst="rect">
                  <a:avLst/>
                </a:prstGeom>
                <a:blipFill>
                  <a:blip r:embed="rId4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6" name="矩形 45"/>
                <p:cNvSpPr/>
                <p:nvPr/>
              </p:nvSpPr>
              <p:spPr>
                <a:xfrm>
                  <a:off x="5768666" y="5767880"/>
                  <a:ext cx="37920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prstClr val="black"/>
                            </a:solidFill>
                            <a:latin typeface="Cambria Math" panose="02040503050406030204" pitchFamily="18" charset="0"/>
                          </a:rPr>
                          <m:t>𝑎</m:t>
                        </m:r>
                      </m:oMath>
                    </m:oMathPara>
                  </a14:m>
                  <a:endParaRPr lang="zh-CN" altLang="en-US" dirty="0"/>
                </a:p>
              </p:txBody>
            </p:sp>
          </mc:Choice>
          <mc:Fallback xmlns="">
            <p:sp>
              <p:nvSpPr>
                <p:cNvPr id="333" name="矩形 332"/>
                <p:cNvSpPr>
                  <a:spLocks noRot="1" noChangeAspect="1" noMove="1" noResize="1" noEditPoints="1" noAdjustHandles="1" noChangeArrowheads="1" noChangeShapeType="1" noTextEdit="1"/>
                </p:cNvSpPr>
                <p:nvPr/>
              </p:nvSpPr>
              <p:spPr>
                <a:xfrm>
                  <a:off x="5768666" y="5767880"/>
                  <a:ext cx="379206" cy="369332"/>
                </a:xfrm>
                <a:prstGeom prst="rect">
                  <a:avLst/>
                </a:prstGeom>
                <a:blipFill>
                  <a:blip r:embed="rId4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7" name="矩形 46"/>
                <p:cNvSpPr/>
                <p:nvPr/>
              </p:nvSpPr>
              <p:spPr>
                <a:xfrm>
                  <a:off x="6864103" y="5762397"/>
                  <a:ext cx="37920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prstClr val="black"/>
                            </a:solidFill>
                            <a:latin typeface="Cambria Math" panose="02040503050406030204" pitchFamily="18" charset="0"/>
                          </a:rPr>
                          <m:t>𝑏</m:t>
                        </m:r>
                      </m:oMath>
                    </m:oMathPara>
                  </a14:m>
                  <a:endParaRPr lang="zh-CN" altLang="en-US" dirty="0"/>
                </a:p>
              </p:txBody>
            </p:sp>
          </mc:Choice>
          <mc:Fallback xmlns="">
            <p:sp>
              <p:nvSpPr>
                <p:cNvPr id="334" name="矩形 333"/>
                <p:cNvSpPr>
                  <a:spLocks noRot="1" noChangeAspect="1" noMove="1" noResize="1" noEditPoints="1" noAdjustHandles="1" noChangeArrowheads="1" noChangeShapeType="1" noTextEdit="1"/>
                </p:cNvSpPr>
                <p:nvPr/>
              </p:nvSpPr>
              <p:spPr>
                <a:xfrm>
                  <a:off x="6864103" y="5762397"/>
                  <a:ext cx="379206" cy="369332"/>
                </a:xfrm>
                <a:prstGeom prst="rect">
                  <a:avLst/>
                </a:prstGeom>
                <a:blipFill>
                  <a:blip r:embed="rId48"/>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3" name="矩形 2"/>
              <p:cNvSpPr/>
              <p:nvPr/>
            </p:nvSpPr>
            <p:spPr>
              <a:xfrm>
                <a:off x="2347989" y="902202"/>
                <a:ext cx="3314690" cy="91614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400" i="1">
                          <a:latin typeface="Cambria Math" panose="02040503050406030204" pitchFamily="18" charset="0"/>
                        </a:rPr>
                        <m:t>𝐷</m:t>
                      </m:r>
                      <m:r>
                        <a:rPr lang="zh-CN" altLang="en-US" sz="2400" i="0">
                          <a:latin typeface="Cambria Math" panose="02040503050406030204" pitchFamily="18" charset="0"/>
                        </a:rPr>
                        <m:t>:</m:t>
                      </m:r>
                      <m:d>
                        <m:dPr>
                          <m:begChr m:val="{"/>
                          <m:endChr m:val=""/>
                          <m:ctrlPr>
                            <a:rPr lang="zh-CN" altLang="en-US" sz="2400" i="1">
                              <a:latin typeface="Cambria Math" panose="02040503050406030204" pitchFamily="18" charset="0"/>
                            </a:rPr>
                          </m:ctrlPr>
                        </m:dPr>
                        <m:e>
                          <m:m>
                            <m:mPr>
                              <m:mcs>
                                <m:mc>
                                  <m:mcPr>
                                    <m:count m:val="1"/>
                                    <m:mcJc m:val="center"/>
                                  </m:mcPr>
                                </m:mc>
                              </m:mcs>
                              <m:ctrlPr>
                                <a:rPr lang="zh-CN" altLang="en-US" sz="2400" i="1">
                                  <a:latin typeface="Cambria Math" panose="02040503050406030204" pitchFamily="18" charset="0"/>
                                </a:rPr>
                              </m:ctrlPr>
                            </m:mPr>
                            <m:mr>
                              <m:e>
                                <m:d>
                                  <m:dPr>
                                    <m:begChr m:val=""/>
                                    <m:ctrlPr>
                                      <a:rPr lang="zh-CN" altLang="en-US" sz="2400" i="1">
                                        <a:latin typeface="Cambria Math" panose="02040503050406030204" pitchFamily="18" charset="0"/>
                                      </a:rPr>
                                    </m:ctrlPr>
                                  </m:dPr>
                                  <m:e>
                                    <m:sSub>
                                      <m:sSubPr>
                                        <m:ctrlPr>
                                          <a:rPr lang="zh-CN" altLang="en-US" sz="2400" i="1">
                                            <a:latin typeface="Cambria Math" panose="02040503050406030204" pitchFamily="18" charset="0"/>
                                          </a:rPr>
                                        </m:ctrlPr>
                                      </m:sSubPr>
                                      <m:e>
                                        <m:r>
                                          <a:rPr lang="zh-CN" altLang="en-US" sz="2400" i="1" smtClean="0">
                                            <a:latin typeface="Cambria Math" panose="02040503050406030204" pitchFamily="18" charset="0"/>
                                          </a:rPr>
                                          <m:t>𝜑</m:t>
                                        </m:r>
                                      </m:e>
                                      <m:sub>
                                        <m:r>
                                          <a:rPr lang="zh-CN" altLang="en-US" sz="2400" i="0">
                                            <a:latin typeface="Cambria Math" panose="02040503050406030204" pitchFamily="18" charset="0"/>
                                          </a:rPr>
                                          <m:t>1</m:t>
                                        </m:r>
                                      </m:sub>
                                    </m:sSub>
                                    <m:r>
                                      <a:rPr lang="zh-CN" altLang="en-US" sz="2400" i="0">
                                        <a:latin typeface="Cambria Math" panose="02040503050406030204" pitchFamily="18" charset="0"/>
                                      </a:rPr>
                                      <m:t>(</m:t>
                                    </m:r>
                                    <m:r>
                                      <a:rPr lang="zh-CN" altLang="en-US" sz="2400" i="1">
                                        <a:latin typeface="Cambria Math" panose="02040503050406030204" pitchFamily="18" charset="0"/>
                                      </a:rPr>
                                      <m:t>𝑥</m:t>
                                    </m:r>
                                    <m:r>
                                      <a:rPr lang="zh-CN" altLang="en-US" sz="2400" i="0">
                                        <a:latin typeface="Cambria Math" panose="02040503050406030204" pitchFamily="18" charset="0"/>
                                      </a:rPr>
                                      <m:t>)≤</m:t>
                                    </m:r>
                                    <m:r>
                                      <a:rPr lang="zh-CN" altLang="en-US" sz="2400" i="1">
                                        <a:latin typeface="Cambria Math" panose="02040503050406030204" pitchFamily="18" charset="0"/>
                                      </a:rPr>
                                      <m:t>𝑦</m:t>
                                    </m:r>
                                    <m:r>
                                      <a:rPr lang="zh-CN" altLang="en-US" sz="2400" i="0">
                                        <a:latin typeface="Cambria Math" panose="02040503050406030204" pitchFamily="18" charset="0"/>
                                      </a:rPr>
                                      <m:t>≤</m:t>
                                    </m:r>
                                    <m:sSub>
                                      <m:sSubPr>
                                        <m:ctrlPr>
                                          <a:rPr lang="zh-CN" altLang="en-US" sz="2400" i="1">
                                            <a:latin typeface="Cambria Math" panose="02040503050406030204" pitchFamily="18" charset="0"/>
                                          </a:rPr>
                                        </m:ctrlPr>
                                      </m:sSubPr>
                                      <m:e>
                                        <m:r>
                                          <a:rPr lang="zh-CN" altLang="en-US" sz="2400" i="1" smtClean="0">
                                            <a:latin typeface="Cambria Math" panose="02040503050406030204" pitchFamily="18" charset="0"/>
                                          </a:rPr>
                                          <m:t>𝜑</m:t>
                                        </m:r>
                                      </m:e>
                                      <m:sub>
                                        <m:r>
                                          <a:rPr lang="zh-CN" altLang="en-US" sz="2400" i="0">
                                            <a:latin typeface="Cambria Math" panose="02040503050406030204" pitchFamily="18" charset="0"/>
                                          </a:rPr>
                                          <m:t>2</m:t>
                                        </m:r>
                                      </m:sub>
                                    </m:sSub>
                                    <m:r>
                                      <a:rPr lang="zh-CN" altLang="en-US" sz="2400" i="0">
                                        <a:latin typeface="Cambria Math" panose="02040503050406030204" pitchFamily="18" charset="0"/>
                                      </a:rPr>
                                      <m:t>(</m:t>
                                    </m:r>
                                    <m:r>
                                      <a:rPr lang="zh-CN" altLang="en-US" sz="2400" i="1">
                                        <a:latin typeface="Cambria Math" panose="02040503050406030204" pitchFamily="18" charset="0"/>
                                      </a:rPr>
                                      <m:t>𝑥</m:t>
                                    </m:r>
                                  </m:e>
                                </m:d>
                              </m:e>
                            </m:mr>
                            <m:mr>
                              <m:e>
                                <m:r>
                                  <a:rPr lang="zh-CN" altLang="en-US" sz="2400" i="1">
                                    <a:latin typeface="Cambria Math" panose="02040503050406030204" pitchFamily="18" charset="0"/>
                                  </a:rPr>
                                  <m:t>𝑎</m:t>
                                </m:r>
                                <m:r>
                                  <a:rPr lang="zh-CN" altLang="en-US" sz="2400" i="0">
                                    <a:latin typeface="Cambria Math" panose="02040503050406030204" pitchFamily="18" charset="0"/>
                                  </a:rPr>
                                  <m:t>≤</m:t>
                                </m:r>
                                <m:r>
                                  <a:rPr lang="zh-CN" altLang="en-US" sz="2400" i="1">
                                    <a:latin typeface="Cambria Math" panose="02040503050406030204" pitchFamily="18" charset="0"/>
                                  </a:rPr>
                                  <m:t>𝑥</m:t>
                                </m:r>
                                <m:r>
                                  <a:rPr lang="zh-CN" altLang="en-US" sz="2400" i="0">
                                    <a:latin typeface="Cambria Math" panose="02040503050406030204" pitchFamily="18" charset="0"/>
                                  </a:rPr>
                                  <m:t>≤</m:t>
                                </m:r>
                                <m:r>
                                  <a:rPr lang="zh-CN" altLang="en-US" sz="2400" i="1">
                                    <a:latin typeface="Cambria Math" panose="02040503050406030204" pitchFamily="18" charset="0"/>
                                  </a:rPr>
                                  <m:t>𝑏</m:t>
                                </m:r>
                              </m:e>
                            </m:mr>
                          </m:m>
                        </m:e>
                      </m:d>
                    </m:oMath>
                  </m:oMathPara>
                </a14:m>
                <a:endParaRPr lang="zh-CN" altLang="en-US" sz="2400" dirty="0"/>
              </a:p>
            </p:txBody>
          </p:sp>
        </mc:Choice>
        <mc:Fallback xmlns="">
          <p:sp>
            <p:nvSpPr>
              <p:cNvPr id="3" name="矩形 2"/>
              <p:cNvSpPr>
                <a:spLocks noRot="1" noChangeAspect="1" noMove="1" noResize="1" noEditPoints="1" noAdjustHandles="1" noChangeArrowheads="1" noChangeShapeType="1" noTextEdit="1"/>
              </p:cNvSpPr>
              <p:nvPr/>
            </p:nvSpPr>
            <p:spPr>
              <a:xfrm>
                <a:off x="2347989" y="902202"/>
                <a:ext cx="3314690" cy="916148"/>
              </a:xfrm>
              <a:prstGeom prst="rect">
                <a:avLst/>
              </a:prstGeom>
              <a:blipFill>
                <a:blip r:embed="rId4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p:cNvSpPr/>
              <p:nvPr/>
            </p:nvSpPr>
            <p:spPr>
              <a:xfrm>
                <a:off x="2563025" y="1685958"/>
                <a:ext cx="4860561" cy="1257267"/>
              </a:xfrm>
              <a:prstGeom prst="rect">
                <a:avLst/>
              </a:prstGeom>
            </p:spPr>
            <p:txBody>
              <a:bodyPr wrap="none">
                <a:spAutoFit/>
              </a:bodyPr>
              <a:lstStyle/>
              <a:p>
                <a14:m>
                  <m:oMath xmlns:m="http://schemas.openxmlformats.org/officeDocument/2006/math">
                    <m:nary>
                      <m:naryPr>
                        <m:chr m:val="∬"/>
                        <m:limLoc m:val="undOvr"/>
                        <m:supHide m:val="on"/>
                        <m:ctrlPr>
                          <a:rPr lang="zh-CN" altLang="en-US" sz="2400" i="1" smtClean="0">
                            <a:latin typeface="Cambria Math" panose="02040503050406030204" pitchFamily="18" charset="0"/>
                          </a:rPr>
                        </m:ctrlPr>
                      </m:naryPr>
                      <m:sub>
                        <m:r>
                          <a:rPr lang="zh-CN" altLang="en-US" sz="2400" i="1">
                            <a:latin typeface="Cambria Math" panose="02040503050406030204" pitchFamily="18" charset="0"/>
                          </a:rPr>
                          <m:t>𝐷</m:t>
                        </m:r>
                      </m:sub>
                      <m:sup/>
                      <m:e>
                        <m:f>
                          <m:fPr>
                            <m:ctrlPr>
                              <a:rPr lang="zh-CN" altLang="en-US" sz="2400" i="1">
                                <a:latin typeface="Cambria Math" panose="02040503050406030204" pitchFamily="18" charset="0"/>
                              </a:rPr>
                            </m:ctrlPr>
                          </m:fPr>
                          <m:num>
                            <m:r>
                              <a:rPr lang="zh-CN" altLang="en-US" sz="2400" i="0">
                                <a:latin typeface="Cambria Math" panose="02040503050406030204" pitchFamily="18" charset="0"/>
                              </a:rPr>
                              <m:t>𝜕</m:t>
                            </m:r>
                            <m:r>
                              <m:rPr>
                                <m:nor/>
                              </m:rPr>
                              <a:rPr lang="zh-CN" altLang="en-US" sz="2400" i="1">
                                <a:latin typeface="Cambria Math" panose="02040503050406030204" pitchFamily="18" charset="0"/>
                              </a:rPr>
                              <m:t> </m:t>
                            </m:r>
                            <m:r>
                              <a:rPr lang="en-US" altLang="zh-CN" sz="2400" b="0" i="1" smtClean="0">
                                <a:latin typeface="Cambria Math" panose="02040503050406030204" pitchFamily="18" charset="0"/>
                              </a:rPr>
                              <m:t>𝑃</m:t>
                            </m:r>
                          </m:num>
                          <m:den>
                            <m:r>
                              <a:rPr lang="zh-CN" altLang="en-US" sz="2400" i="0">
                                <a:latin typeface="Cambria Math" panose="02040503050406030204" pitchFamily="18" charset="0"/>
                              </a:rPr>
                              <m:t>𝜕</m:t>
                            </m:r>
                            <m:r>
                              <m:rPr>
                                <m:nor/>
                              </m:rPr>
                              <a:rPr lang="zh-CN" altLang="en-US" sz="2400" i="1">
                                <a:latin typeface="Cambria Math" panose="02040503050406030204" pitchFamily="18" charset="0"/>
                              </a:rPr>
                              <m:t> </m:t>
                            </m:r>
                            <m:r>
                              <a:rPr lang="en-US" altLang="zh-CN" sz="2400" b="0" i="1" smtClean="0">
                                <a:latin typeface="Cambria Math" panose="02040503050406030204" pitchFamily="18" charset="0"/>
                              </a:rPr>
                              <m:t>𝑦</m:t>
                            </m:r>
                          </m:den>
                        </m:f>
                        <m:r>
                          <m:rPr>
                            <m:nor/>
                          </m:rPr>
                          <a:rPr lang="zh-CN" altLang="en-US" sz="2400" i="1">
                            <a:latin typeface="Cambria Math" panose="02040503050406030204" pitchFamily="18" charset="0"/>
                          </a:rPr>
                          <m:t> </m:t>
                        </m:r>
                        <m:r>
                          <m:rPr>
                            <m:sty m:val="p"/>
                          </m:rPr>
                          <a:rPr lang="zh-CN" altLang="en-US" sz="2400" i="0">
                            <a:latin typeface="Cambria Math" panose="02040503050406030204" pitchFamily="18" charset="0"/>
                          </a:rPr>
                          <m:t>d</m:t>
                        </m:r>
                        <m:r>
                          <a:rPr lang="zh-CN" altLang="en-US" sz="2400" i="1">
                            <a:latin typeface="Cambria Math" panose="02040503050406030204" pitchFamily="18" charset="0"/>
                          </a:rPr>
                          <m:t>𝑥</m:t>
                        </m:r>
                        <m:r>
                          <m:rPr>
                            <m:sty m:val="p"/>
                          </m:rPr>
                          <a:rPr lang="zh-CN" altLang="en-US" sz="2400" i="0">
                            <a:latin typeface="Cambria Math" panose="02040503050406030204" pitchFamily="18" charset="0"/>
                          </a:rPr>
                          <m:t>d</m:t>
                        </m:r>
                        <m:r>
                          <a:rPr lang="zh-CN" altLang="en-US" sz="2400" i="1">
                            <a:latin typeface="Cambria Math" panose="02040503050406030204" pitchFamily="18" charset="0"/>
                          </a:rPr>
                          <m:t>𝑦</m:t>
                        </m:r>
                      </m:e>
                    </m:nary>
                    <m:r>
                      <a:rPr lang="en-US" altLang="zh-CN" sz="2400" b="0" i="1" smtClean="0">
                        <a:latin typeface="Cambria Math" panose="02040503050406030204" pitchFamily="18" charset="0"/>
                      </a:rPr>
                      <m:t>=</m:t>
                    </m:r>
                    <m:nary>
                      <m:naryPr>
                        <m:limLoc m:val="subSup"/>
                        <m:grow m:val="on"/>
                        <m:ctrlPr>
                          <a:rPr lang="zh-CN" altLang="en-US" sz="2400" i="1">
                            <a:latin typeface="Cambria Math" panose="02040503050406030204" pitchFamily="18" charset="0"/>
                          </a:rPr>
                        </m:ctrlPr>
                      </m:naryPr>
                      <m:sub>
                        <m:r>
                          <m:rPr>
                            <m:nor/>
                          </m:rPr>
                          <a:rPr lang="zh-CN" altLang="en-US" sz="2400" i="1">
                            <a:latin typeface="Cambria Math" panose="02040503050406030204" pitchFamily="18" charset="0"/>
                          </a:rPr>
                          <m:t> </m:t>
                        </m:r>
                        <m:r>
                          <a:rPr lang="zh-CN" altLang="en-US" sz="2400" i="1">
                            <a:latin typeface="Cambria Math" panose="02040503050406030204" pitchFamily="18" charset="0"/>
                          </a:rPr>
                          <m:t>𝑎</m:t>
                        </m:r>
                      </m:sub>
                      <m:sup>
                        <m:r>
                          <m:rPr>
                            <m:nor/>
                          </m:rPr>
                          <a:rPr lang="zh-CN" altLang="en-US" sz="2400" i="1">
                            <a:latin typeface="Cambria Math" panose="02040503050406030204" pitchFamily="18" charset="0"/>
                          </a:rPr>
                          <m:t> </m:t>
                        </m:r>
                        <m:r>
                          <a:rPr lang="zh-CN" altLang="en-US" sz="2400" i="1">
                            <a:latin typeface="Cambria Math" panose="02040503050406030204" pitchFamily="18" charset="0"/>
                          </a:rPr>
                          <m:t>𝑏</m:t>
                        </m:r>
                      </m:sup>
                      <m:e>
                        <m:nary>
                          <m:naryPr>
                            <m:limLoc m:val="subSup"/>
                            <m:grow m:val="on"/>
                            <m:ctrlPr>
                              <a:rPr lang="zh-CN" altLang="en-US" sz="2400" i="1">
                                <a:latin typeface="Cambria Math" panose="02040503050406030204" pitchFamily="18" charset="0"/>
                              </a:rPr>
                            </m:ctrlPr>
                          </m:naryPr>
                          <m:sub>
                            <m:d>
                              <m:dPr>
                                <m:begChr m:val=""/>
                                <m:ctrlPr>
                                  <a:rPr lang="zh-CN" altLang="en-US" sz="2400" i="1">
                                    <a:latin typeface="Cambria Math" panose="02040503050406030204" pitchFamily="18" charset="0"/>
                                  </a:rPr>
                                </m:ctrlPr>
                              </m:dPr>
                              <m:e>
                                <m:r>
                                  <m:rPr>
                                    <m:nor/>
                                  </m:rPr>
                                  <a:rPr lang="zh-CN" altLang="en-US" sz="2400" i="1">
                                    <a:latin typeface="Cambria Math" panose="02040503050406030204" pitchFamily="18" charset="0"/>
                                  </a:rPr>
                                  <m:t>  </m:t>
                                </m:r>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𝜑</m:t>
                                    </m:r>
                                  </m:e>
                                  <m:sub>
                                    <m:r>
                                      <a:rPr lang="zh-CN" altLang="en-US" sz="2400">
                                        <a:latin typeface="Cambria Math" panose="02040503050406030204" pitchFamily="18" charset="0"/>
                                      </a:rPr>
                                      <m:t>1</m:t>
                                    </m:r>
                                  </m:sub>
                                </m:sSub>
                                <m:r>
                                  <a:rPr lang="zh-CN" altLang="en-US" sz="2400">
                                    <a:latin typeface="Cambria Math" panose="02040503050406030204" pitchFamily="18" charset="0"/>
                                  </a:rPr>
                                  <m:t>(</m:t>
                                </m:r>
                                <m:r>
                                  <a:rPr lang="en-US" altLang="zh-CN" sz="2400" i="1">
                                    <a:latin typeface="Cambria Math" panose="02040503050406030204" pitchFamily="18" charset="0"/>
                                  </a:rPr>
                                  <m:t>𝑥</m:t>
                                </m:r>
                              </m:e>
                            </m:d>
                          </m:sub>
                          <m:sup>
                            <m:d>
                              <m:dPr>
                                <m:begChr m:val=""/>
                                <m:ctrlPr>
                                  <a:rPr lang="zh-CN" altLang="en-US" sz="2400" i="1">
                                    <a:latin typeface="Cambria Math" panose="02040503050406030204" pitchFamily="18" charset="0"/>
                                  </a:rPr>
                                </m:ctrlPr>
                              </m:dPr>
                              <m:e>
                                <m:r>
                                  <m:rPr>
                                    <m:nor/>
                                  </m:rPr>
                                  <a:rPr lang="zh-CN" altLang="en-US" sz="2400" i="1">
                                    <a:latin typeface="Cambria Math" panose="02040503050406030204" pitchFamily="18" charset="0"/>
                                  </a:rPr>
                                  <m:t>  </m:t>
                                </m:r>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𝜑</m:t>
                                    </m:r>
                                  </m:e>
                                  <m:sub>
                                    <m:r>
                                      <a:rPr lang="zh-CN" altLang="en-US" sz="2400">
                                        <a:latin typeface="Cambria Math" panose="02040503050406030204" pitchFamily="18" charset="0"/>
                                      </a:rPr>
                                      <m:t>2</m:t>
                                    </m:r>
                                  </m:sub>
                                </m:sSub>
                                <m:r>
                                  <a:rPr lang="zh-CN" altLang="en-US" sz="2400">
                                    <a:latin typeface="Cambria Math" panose="02040503050406030204" pitchFamily="18" charset="0"/>
                                  </a:rPr>
                                  <m:t>(</m:t>
                                </m:r>
                                <m:r>
                                  <a:rPr lang="en-US" altLang="zh-CN" sz="2400" i="1">
                                    <a:latin typeface="Cambria Math" panose="02040503050406030204" pitchFamily="18" charset="0"/>
                                  </a:rPr>
                                  <m:t>𝑥</m:t>
                                </m:r>
                              </m:e>
                            </m:d>
                          </m:sup>
                          <m:e>
                            <m:f>
                              <m:fPr>
                                <m:ctrlPr>
                                  <a:rPr lang="zh-CN" altLang="en-US" sz="2400" i="1">
                                    <a:latin typeface="Cambria Math" panose="02040503050406030204" pitchFamily="18" charset="0"/>
                                  </a:rPr>
                                </m:ctrlPr>
                              </m:fPr>
                              <m:num>
                                <m:r>
                                  <a:rPr lang="zh-CN" altLang="en-US" sz="2400">
                                    <a:latin typeface="Cambria Math" panose="02040503050406030204" pitchFamily="18" charset="0"/>
                                  </a:rPr>
                                  <m:t>𝜕</m:t>
                                </m:r>
                                <m:r>
                                  <m:rPr>
                                    <m:nor/>
                                  </m:rPr>
                                  <a:rPr lang="zh-CN" altLang="en-US" sz="2400" i="1">
                                    <a:latin typeface="Cambria Math" panose="02040503050406030204" pitchFamily="18" charset="0"/>
                                  </a:rPr>
                                  <m:t> </m:t>
                                </m:r>
                                <m:r>
                                  <a:rPr lang="zh-CN" altLang="en-US" sz="2400" i="1">
                                    <a:latin typeface="Cambria Math" panose="02040503050406030204" pitchFamily="18" charset="0"/>
                                  </a:rPr>
                                  <m:t>𝑃</m:t>
                                </m:r>
                              </m:num>
                              <m:den>
                                <m:r>
                                  <a:rPr lang="zh-CN" altLang="en-US" sz="2400">
                                    <a:latin typeface="Cambria Math" panose="02040503050406030204" pitchFamily="18" charset="0"/>
                                  </a:rPr>
                                  <m:t>𝜕</m:t>
                                </m:r>
                                <m:r>
                                  <m:rPr>
                                    <m:nor/>
                                  </m:rPr>
                                  <a:rPr lang="zh-CN" altLang="en-US" sz="2400" i="1">
                                    <a:latin typeface="Cambria Math" panose="02040503050406030204" pitchFamily="18" charset="0"/>
                                  </a:rPr>
                                  <m:t> </m:t>
                                </m:r>
                                <m:r>
                                  <a:rPr lang="zh-CN" altLang="en-US" sz="2400" i="1">
                                    <a:latin typeface="Cambria Math" panose="02040503050406030204" pitchFamily="18" charset="0"/>
                                  </a:rPr>
                                  <m:t>𝑦</m:t>
                                </m:r>
                              </m:den>
                            </m:f>
                            <m:r>
                              <m:rPr>
                                <m:sty m:val="p"/>
                              </m:rPr>
                              <a:rPr lang="zh-CN" altLang="en-US" sz="2400" i="0">
                                <a:latin typeface="Cambria Math" panose="02040503050406030204" pitchFamily="18" charset="0"/>
                              </a:rPr>
                              <m:t>d</m:t>
                            </m:r>
                            <m:r>
                              <m:rPr>
                                <m:nor/>
                              </m:rPr>
                              <a:rPr lang="zh-CN" altLang="en-US" sz="2400" i="1">
                                <a:latin typeface="Cambria Math" panose="02040503050406030204" pitchFamily="18" charset="0"/>
                              </a:rPr>
                              <m:t> </m:t>
                            </m:r>
                            <m:r>
                              <a:rPr lang="zh-CN" altLang="en-US" sz="2400" i="1">
                                <a:latin typeface="Cambria Math" panose="02040503050406030204" pitchFamily="18" charset="0"/>
                              </a:rPr>
                              <m:t>𝑦</m:t>
                            </m:r>
                            <m:r>
                              <m:rPr>
                                <m:sty m:val="p"/>
                              </m:rPr>
                              <a:rPr lang="zh-CN" altLang="en-US" sz="2400">
                                <a:latin typeface="Cambria Math" panose="02040503050406030204" pitchFamily="18" charset="0"/>
                              </a:rPr>
                              <m:t>d</m:t>
                            </m:r>
                            <m:r>
                              <m:rPr>
                                <m:nor/>
                              </m:rPr>
                              <a:rPr lang="zh-CN" altLang="en-US" sz="2400" i="1">
                                <a:latin typeface="Cambria Math" panose="02040503050406030204" pitchFamily="18" charset="0"/>
                              </a:rPr>
                              <m:t> </m:t>
                            </m:r>
                            <m:r>
                              <a:rPr lang="zh-CN" altLang="en-US" sz="2400" i="1">
                                <a:latin typeface="Cambria Math" panose="02040503050406030204" pitchFamily="18" charset="0"/>
                              </a:rPr>
                              <m:t>𝑥</m:t>
                            </m:r>
                          </m:e>
                        </m:nary>
                      </m:e>
                    </m:nary>
                  </m:oMath>
                </a14:m>
                <a:r>
                  <a:rPr lang="zh-CN" altLang="en-US" sz="2400" dirty="0"/>
                  <a:t> </a:t>
                </a:r>
              </a:p>
            </p:txBody>
          </p:sp>
        </mc:Choice>
        <mc:Fallback xmlns="">
          <p:sp>
            <p:nvSpPr>
              <p:cNvPr id="4" name="矩形 3"/>
              <p:cNvSpPr>
                <a:spLocks noRot="1" noChangeAspect="1" noMove="1" noResize="1" noEditPoints="1" noAdjustHandles="1" noChangeArrowheads="1" noChangeShapeType="1" noTextEdit="1"/>
              </p:cNvSpPr>
              <p:nvPr/>
            </p:nvSpPr>
            <p:spPr>
              <a:xfrm>
                <a:off x="2563025" y="1685958"/>
                <a:ext cx="4860561" cy="1257267"/>
              </a:xfrm>
              <a:prstGeom prst="rect">
                <a:avLst/>
              </a:prstGeom>
              <a:blipFill>
                <a:blip r:embed="rId5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p:cNvSpPr/>
              <p:nvPr/>
            </p:nvSpPr>
            <p:spPr>
              <a:xfrm>
                <a:off x="4097019" y="2970407"/>
                <a:ext cx="4842479" cy="684098"/>
              </a:xfrm>
              <a:prstGeom prst="rect">
                <a:avLst/>
              </a:prstGeom>
            </p:spPr>
            <p:txBody>
              <a:bodyPr wrap="none">
                <a:spAutoFit/>
              </a:bodyPr>
              <a:lstStyle/>
              <a:p>
                <a14:m>
                  <m:oMath xmlns:m="http://schemas.openxmlformats.org/officeDocument/2006/math">
                    <m:r>
                      <a:rPr lang="en-US" altLang="zh-CN" sz="2400" i="1" smtClean="0">
                        <a:solidFill>
                          <a:prstClr val="black"/>
                        </a:solidFill>
                        <a:latin typeface="Cambria Math" panose="02040503050406030204" pitchFamily="18" charset="0"/>
                      </a:rPr>
                      <m:t>=</m:t>
                    </m:r>
                    <m:nary>
                      <m:naryPr>
                        <m:limLoc m:val="subSup"/>
                        <m:grow m:val="on"/>
                        <m:ctrlPr>
                          <a:rPr lang="zh-CN" altLang="en-US" sz="2400" i="1">
                            <a:solidFill>
                              <a:prstClr val="black"/>
                            </a:solidFill>
                            <a:latin typeface="Cambria Math" panose="02040503050406030204" pitchFamily="18" charset="0"/>
                          </a:rPr>
                        </m:ctrlPr>
                      </m:naryPr>
                      <m:sub>
                        <m:r>
                          <m:rPr>
                            <m:nor/>
                          </m:rPr>
                          <a:rPr lang="zh-CN" altLang="en-US" sz="2400" i="1">
                            <a:solidFill>
                              <a:prstClr val="black"/>
                            </a:solidFill>
                            <a:latin typeface="Cambria Math" panose="02040503050406030204" pitchFamily="18" charset="0"/>
                          </a:rPr>
                          <m:t> </m:t>
                        </m:r>
                        <m:r>
                          <a:rPr lang="zh-CN" altLang="en-US" sz="2400" i="1">
                            <a:solidFill>
                              <a:prstClr val="black"/>
                            </a:solidFill>
                            <a:latin typeface="Cambria Math" panose="02040503050406030204" pitchFamily="18" charset="0"/>
                          </a:rPr>
                          <m:t>𝑎</m:t>
                        </m:r>
                      </m:sub>
                      <m:sup>
                        <m:r>
                          <m:rPr>
                            <m:nor/>
                          </m:rPr>
                          <a:rPr lang="zh-CN" altLang="en-US" sz="2400" i="1">
                            <a:solidFill>
                              <a:prstClr val="black"/>
                            </a:solidFill>
                            <a:latin typeface="Cambria Math" panose="02040503050406030204" pitchFamily="18" charset="0"/>
                          </a:rPr>
                          <m:t> </m:t>
                        </m:r>
                        <m:r>
                          <a:rPr lang="zh-CN" altLang="en-US" sz="2400" i="1">
                            <a:solidFill>
                              <a:prstClr val="black"/>
                            </a:solidFill>
                            <a:latin typeface="Cambria Math" panose="02040503050406030204" pitchFamily="18" charset="0"/>
                          </a:rPr>
                          <m:t>𝑏</m:t>
                        </m:r>
                      </m:sup>
                      <m:e>
                        <m:r>
                          <a:rPr lang="en-US" altLang="zh-CN" sz="2400" b="0" i="1" smtClean="0">
                            <a:solidFill>
                              <a:prstClr val="black"/>
                            </a:solidFill>
                            <a:latin typeface="Cambria Math" panose="02040503050406030204" pitchFamily="18" charset="0"/>
                          </a:rPr>
                          <m:t>𝑃</m:t>
                        </m:r>
                        <m:d>
                          <m:dPr>
                            <m:ctrlPr>
                              <a:rPr lang="en-US" altLang="zh-CN" sz="2400" b="0" i="1" smtClean="0">
                                <a:solidFill>
                                  <a:prstClr val="black"/>
                                </a:solidFill>
                                <a:latin typeface="Cambria Math" panose="02040503050406030204" pitchFamily="18" charset="0"/>
                              </a:rPr>
                            </m:ctrlPr>
                          </m:dPr>
                          <m:e>
                            <m:r>
                              <a:rPr lang="en-US" altLang="zh-CN" sz="2400" b="0" i="1" smtClean="0">
                                <a:solidFill>
                                  <a:prstClr val="black"/>
                                </a:solidFill>
                                <a:latin typeface="Cambria Math" panose="02040503050406030204" pitchFamily="18" charset="0"/>
                              </a:rPr>
                              <m:t>𝑥</m:t>
                            </m:r>
                            <m:r>
                              <a:rPr lang="en-US" altLang="zh-CN" sz="2400" b="0" i="1" smtClean="0">
                                <a:solidFill>
                                  <a:prstClr val="black"/>
                                </a:solidFill>
                                <a:latin typeface="Cambria Math" panose="02040503050406030204" pitchFamily="18" charset="0"/>
                              </a:rPr>
                              <m:t>,</m:t>
                            </m:r>
                            <m:d>
                              <m:dPr>
                                <m:begChr m:val=""/>
                                <m:ctrlPr>
                                  <a:rPr lang="zh-CN" altLang="en-US" sz="2400" i="1">
                                    <a:solidFill>
                                      <a:prstClr val="black"/>
                                    </a:solidFill>
                                    <a:latin typeface="Cambria Math" panose="02040503050406030204" pitchFamily="18" charset="0"/>
                                  </a:rPr>
                                </m:ctrlPr>
                              </m:dPr>
                              <m:e>
                                <m:sSub>
                                  <m:sSubPr>
                                    <m:ctrlPr>
                                      <a:rPr lang="zh-CN" altLang="en-US" sz="2400" i="1">
                                        <a:solidFill>
                                          <a:prstClr val="black"/>
                                        </a:solidFill>
                                        <a:latin typeface="Cambria Math" panose="02040503050406030204" pitchFamily="18" charset="0"/>
                                      </a:rPr>
                                    </m:ctrlPr>
                                  </m:sSubPr>
                                  <m:e>
                                    <m:r>
                                      <a:rPr lang="zh-CN" altLang="en-US" sz="2400" i="1">
                                        <a:solidFill>
                                          <a:prstClr val="black"/>
                                        </a:solidFill>
                                        <a:latin typeface="Cambria Math" panose="02040503050406030204" pitchFamily="18" charset="0"/>
                                      </a:rPr>
                                      <m:t>𝜑</m:t>
                                    </m:r>
                                  </m:e>
                                  <m:sub>
                                    <m:r>
                                      <a:rPr lang="zh-CN" altLang="en-US" sz="2400">
                                        <a:solidFill>
                                          <a:prstClr val="black"/>
                                        </a:solidFill>
                                        <a:latin typeface="Cambria Math" panose="02040503050406030204" pitchFamily="18" charset="0"/>
                                      </a:rPr>
                                      <m:t>2</m:t>
                                    </m:r>
                                  </m:sub>
                                </m:sSub>
                                <m:r>
                                  <a:rPr lang="zh-CN" altLang="en-US" sz="2400">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𝑥</m:t>
                                </m:r>
                              </m:e>
                            </m:d>
                          </m:e>
                        </m:d>
                        <m:r>
                          <a:rPr lang="en-US" altLang="zh-CN" sz="2400" b="0" i="1" smtClean="0">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𝑃</m:t>
                        </m:r>
                        <m:d>
                          <m:dPr>
                            <m:ctrlPr>
                              <a:rPr lang="en-US" altLang="zh-CN" sz="2400" i="1">
                                <a:solidFill>
                                  <a:prstClr val="black"/>
                                </a:solidFill>
                                <a:latin typeface="Cambria Math" panose="02040503050406030204" pitchFamily="18" charset="0"/>
                              </a:rPr>
                            </m:ctrlPr>
                          </m:dPr>
                          <m:e>
                            <m:r>
                              <a:rPr lang="en-US" altLang="zh-CN" sz="2400" i="1">
                                <a:solidFill>
                                  <a:prstClr val="black"/>
                                </a:solidFill>
                                <a:latin typeface="Cambria Math" panose="02040503050406030204" pitchFamily="18" charset="0"/>
                              </a:rPr>
                              <m:t>𝑥</m:t>
                            </m:r>
                            <m:r>
                              <a:rPr lang="en-US" altLang="zh-CN" sz="2400" i="1">
                                <a:solidFill>
                                  <a:prstClr val="black"/>
                                </a:solidFill>
                                <a:latin typeface="Cambria Math" panose="02040503050406030204" pitchFamily="18" charset="0"/>
                              </a:rPr>
                              <m:t>,</m:t>
                            </m:r>
                            <m:d>
                              <m:dPr>
                                <m:begChr m:val=""/>
                                <m:ctrlPr>
                                  <a:rPr lang="zh-CN" altLang="en-US" sz="2400" i="1">
                                    <a:solidFill>
                                      <a:prstClr val="black"/>
                                    </a:solidFill>
                                    <a:latin typeface="Cambria Math" panose="02040503050406030204" pitchFamily="18" charset="0"/>
                                  </a:rPr>
                                </m:ctrlPr>
                              </m:dPr>
                              <m:e>
                                <m:sSub>
                                  <m:sSubPr>
                                    <m:ctrlPr>
                                      <a:rPr lang="zh-CN" altLang="en-US" sz="2400" i="1">
                                        <a:solidFill>
                                          <a:prstClr val="black"/>
                                        </a:solidFill>
                                        <a:latin typeface="Cambria Math" panose="02040503050406030204" pitchFamily="18" charset="0"/>
                                      </a:rPr>
                                    </m:ctrlPr>
                                  </m:sSubPr>
                                  <m:e>
                                    <m:r>
                                      <a:rPr lang="zh-CN" altLang="en-US" sz="2400" i="1">
                                        <a:solidFill>
                                          <a:prstClr val="black"/>
                                        </a:solidFill>
                                        <a:latin typeface="Cambria Math" panose="02040503050406030204" pitchFamily="18" charset="0"/>
                                      </a:rPr>
                                      <m:t>𝜑</m:t>
                                    </m:r>
                                  </m:e>
                                  <m:sub>
                                    <m:r>
                                      <a:rPr lang="en-US" altLang="zh-CN" sz="2400" b="0" i="0" smtClean="0">
                                        <a:solidFill>
                                          <a:prstClr val="black"/>
                                        </a:solidFill>
                                        <a:latin typeface="Cambria Math" panose="02040503050406030204" pitchFamily="18" charset="0"/>
                                      </a:rPr>
                                      <m:t>1</m:t>
                                    </m:r>
                                  </m:sub>
                                </m:sSub>
                                <m:r>
                                  <a:rPr lang="zh-CN" altLang="en-US" sz="2400">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𝑥</m:t>
                                </m:r>
                              </m:e>
                            </m:d>
                          </m:e>
                        </m:d>
                        <m:r>
                          <m:rPr>
                            <m:sty m:val="p"/>
                          </m:rPr>
                          <a:rPr lang="en-US" altLang="zh-CN" sz="2400" b="0" i="0" smtClean="0">
                            <a:solidFill>
                              <a:prstClr val="black"/>
                            </a:solidFill>
                            <a:latin typeface="Cambria Math" panose="02040503050406030204" pitchFamily="18" charset="0"/>
                          </a:rPr>
                          <m:t>d</m:t>
                        </m:r>
                        <m:r>
                          <a:rPr lang="en-US" altLang="zh-CN" sz="2400" b="0" i="1" smtClean="0">
                            <a:solidFill>
                              <a:prstClr val="black"/>
                            </a:solidFill>
                            <a:latin typeface="Cambria Math" panose="02040503050406030204" pitchFamily="18" charset="0"/>
                          </a:rPr>
                          <m:t>𝑥</m:t>
                        </m:r>
                      </m:e>
                    </m:nary>
                    <m:r>
                      <a:rPr lang="en-US" altLang="zh-CN" sz="2400" b="0" i="1" smtClean="0">
                        <a:solidFill>
                          <a:prstClr val="black"/>
                        </a:solidFill>
                        <a:latin typeface="Cambria Math" panose="02040503050406030204" pitchFamily="18" charset="0"/>
                      </a:rPr>
                      <m:t> </m:t>
                    </m:r>
                  </m:oMath>
                </a14:m>
                <a:r>
                  <a:rPr lang="zh-CN" altLang="en-US" dirty="0"/>
                  <a:t> </a:t>
                </a:r>
              </a:p>
            </p:txBody>
          </p:sp>
        </mc:Choice>
        <mc:Fallback xmlns="">
          <p:sp>
            <p:nvSpPr>
              <p:cNvPr id="6" name="矩形 5"/>
              <p:cNvSpPr>
                <a:spLocks noRot="1" noChangeAspect="1" noMove="1" noResize="1" noEditPoints="1" noAdjustHandles="1" noChangeArrowheads="1" noChangeShapeType="1" noTextEdit="1"/>
              </p:cNvSpPr>
              <p:nvPr/>
            </p:nvSpPr>
            <p:spPr>
              <a:xfrm>
                <a:off x="4097019" y="2970407"/>
                <a:ext cx="4842479" cy="684098"/>
              </a:xfrm>
              <a:prstGeom prst="rect">
                <a:avLst/>
              </a:prstGeom>
              <a:blipFill>
                <a:blip r:embed="rId5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0" name="矩形 59"/>
              <p:cNvSpPr/>
              <p:nvPr/>
            </p:nvSpPr>
            <p:spPr>
              <a:xfrm>
                <a:off x="4097019" y="3712757"/>
                <a:ext cx="5834161" cy="684098"/>
              </a:xfrm>
              <a:prstGeom prst="rect">
                <a:avLst/>
              </a:prstGeom>
            </p:spPr>
            <p:txBody>
              <a:bodyPr wrap="none">
                <a:spAutoFit/>
              </a:bodyPr>
              <a:lstStyle/>
              <a:p>
                <a14:m>
                  <m:oMath xmlns:m="http://schemas.openxmlformats.org/officeDocument/2006/math">
                    <m:r>
                      <a:rPr lang="en-US" altLang="zh-CN" sz="2400" i="1" smtClean="0">
                        <a:solidFill>
                          <a:prstClr val="black"/>
                        </a:solidFill>
                        <a:latin typeface="Cambria Math" panose="02040503050406030204" pitchFamily="18" charset="0"/>
                      </a:rPr>
                      <m:t>=</m:t>
                    </m:r>
                    <m:nary>
                      <m:naryPr>
                        <m:limLoc m:val="subSup"/>
                        <m:grow m:val="on"/>
                        <m:ctrlPr>
                          <a:rPr lang="zh-CN" altLang="en-US" sz="2400" i="1">
                            <a:solidFill>
                              <a:prstClr val="black"/>
                            </a:solidFill>
                            <a:latin typeface="Cambria Math" panose="02040503050406030204" pitchFamily="18" charset="0"/>
                          </a:rPr>
                        </m:ctrlPr>
                      </m:naryPr>
                      <m:sub>
                        <m:r>
                          <m:rPr>
                            <m:nor/>
                          </m:rPr>
                          <a:rPr lang="zh-CN" altLang="en-US" sz="2400" i="1">
                            <a:solidFill>
                              <a:prstClr val="black"/>
                            </a:solidFill>
                            <a:latin typeface="Cambria Math" panose="02040503050406030204" pitchFamily="18" charset="0"/>
                          </a:rPr>
                          <m:t> </m:t>
                        </m:r>
                        <m:r>
                          <a:rPr lang="zh-CN" altLang="en-US" sz="2400" i="1">
                            <a:solidFill>
                              <a:prstClr val="black"/>
                            </a:solidFill>
                            <a:latin typeface="Cambria Math" panose="02040503050406030204" pitchFamily="18" charset="0"/>
                          </a:rPr>
                          <m:t>𝑎</m:t>
                        </m:r>
                      </m:sub>
                      <m:sup>
                        <m:r>
                          <m:rPr>
                            <m:nor/>
                          </m:rPr>
                          <a:rPr lang="zh-CN" altLang="en-US" sz="2400" i="1">
                            <a:solidFill>
                              <a:prstClr val="black"/>
                            </a:solidFill>
                            <a:latin typeface="Cambria Math" panose="02040503050406030204" pitchFamily="18" charset="0"/>
                          </a:rPr>
                          <m:t> </m:t>
                        </m:r>
                        <m:r>
                          <a:rPr lang="zh-CN" altLang="en-US" sz="2400" i="1">
                            <a:solidFill>
                              <a:prstClr val="black"/>
                            </a:solidFill>
                            <a:latin typeface="Cambria Math" panose="02040503050406030204" pitchFamily="18" charset="0"/>
                          </a:rPr>
                          <m:t>𝑏</m:t>
                        </m:r>
                      </m:sup>
                      <m:e>
                        <m:r>
                          <a:rPr lang="en-US" altLang="zh-CN" sz="2400" b="0" i="1" smtClean="0">
                            <a:solidFill>
                              <a:prstClr val="black"/>
                            </a:solidFill>
                            <a:latin typeface="Cambria Math" panose="02040503050406030204" pitchFamily="18" charset="0"/>
                          </a:rPr>
                          <m:t>𝑃</m:t>
                        </m:r>
                        <m:d>
                          <m:dPr>
                            <m:ctrlPr>
                              <a:rPr lang="en-US" altLang="zh-CN" sz="2400" b="0" i="1" smtClean="0">
                                <a:solidFill>
                                  <a:prstClr val="black"/>
                                </a:solidFill>
                                <a:latin typeface="Cambria Math" panose="02040503050406030204" pitchFamily="18" charset="0"/>
                              </a:rPr>
                            </m:ctrlPr>
                          </m:dPr>
                          <m:e>
                            <m:r>
                              <a:rPr lang="en-US" altLang="zh-CN" sz="2400" b="0" i="1" smtClean="0">
                                <a:solidFill>
                                  <a:prstClr val="black"/>
                                </a:solidFill>
                                <a:latin typeface="Cambria Math" panose="02040503050406030204" pitchFamily="18" charset="0"/>
                              </a:rPr>
                              <m:t>𝑥</m:t>
                            </m:r>
                            <m:r>
                              <a:rPr lang="en-US" altLang="zh-CN" sz="2400" b="0" i="1" smtClean="0">
                                <a:solidFill>
                                  <a:prstClr val="black"/>
                                </a:solidFill>
                                <a:latin typeface="Cambria Math" panose="02040503050406030204" pitchFamily="18" charset="0"/>
                              </a:rPr>
                              <m:t>,</m:t>
                            </m:r>
                            <m:d>
                              <m:dPr>
                                <m:begChr m:val=""/>
                                <m:ctrlPr>
                                  <a:rPr lang="zh-CN" altLang="en-US" sz="2400" i="1">
                                    <a:solidFill>
                                      <a:prstClr val="black"/>
                                    </a:solidFill>
                                    <a:latin typeface="Cambria Math" panose="02040503050406030204" pitchFamily="18" charset="0"/>
                                  </a:rPr>
                                </m:ctrlPr>
                              </m:dPr>
                              <m:e>
                                <m:sSub>
                                  <m:sSubPr>
                                    <m:ctrlPr>
                                      <a:rPr lang="zh-CN" altLang="en-US" sz="2400" i="1">
                                        <a:solidFill>
                                          <a:prstClr val="black"/>
                                        </a:solidFill>
                                        <a:latin typeface="Cambria Math" panose="02040503050406030204" pitchFamily="18" charset="0"/>
                                      </a:rPr>
                                    </m:ctrlPr>
                                  </m:sSubPr>
                                  <m:e>
                                    <m:r>
                                      <a:rPr lang="zh-CN" altLang="en-US" sz="2400" i="1">
                                        <a:solidFill>
                                          <a:prstClr val="black"/>
                                        </a:solidFill>
                                        <a:latin typeface="Cambria Math" panose="02040503050406030204" pitchFamily="18" charset="0"/>
                                      </a:rPr>
                                      <m:t>𝜑</m:t>
                                    </m:r>
                                  </m:e>
                                  <m:sub>
                                    <m:r>
                                      <a:rPr lang="zh-CN" altLang="en-US" sz="2400">
                                        <a:solidFill>
                                          <a:prstClr val="black"/>
                                        </a:solidFill>
                                        <a:latin typeface="Cambria Math" panose="02040503050406030204" pitchFamily="18" charset="0"/>
                                      </a:rPr>
                                      <m:t>2</m:t>
                                    </m:r>
                                  </m:sub>
                                </m:sSub>
                                <m:r>
                                  <a:rPr lang="zh-CN" altLang="en-US" sz="2400">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𝑥</m:t>
                                </m:r>
                              </m:e>
                            </m:d>
                          </m:e>
                        </m:d>
                        <m:r>
                          <m:rPr>
                            <m:sty m:val="p"/>
                          </m:rPr>
                          <a:rPr lang="en-US" altLang="zh-CN" sz="2400">
                            <a:solidFill>
                              <a:prstClr val="black"/>
                            </a:solidFill>
                            <a:latin typeface="Cambria Math" panose="02040503050406030204" pitchFamily="18" charset="0"/>
                          </a:rPr>
                          <m:t>d</m:t>
                        </m:r>
                        <m:r>
                          <a:rPr lang="en-US" altLang="zh-CN" sz="2400" i="1">
                            <a:solidFill>
                              <a:prstClr val="black"/>
                            </a:solidFill>
                            <a:latin typeface="Cambria Math" panose="02040503050406030204" pitchFamily="18" charset="0"/>
                          </a:rPr>
                          <m:t>𝑥</m:t>
                        </m:r>
                      </m:e>
                    </m:nary>
                    <m:r>
                      <a:rPr lang="en-US" altLang="zh-CN" sz="2400" b="0" i="1" smtClean="0">
                        <a:solidFill>
                          <a:prstClr val="black"/>
                        </a:solidFill>
                        <a:latin typeface="Cambria Math" panose="02040503050406030204" pitchFamily="18" charset="0"/>
                      </a:rPr>
                      <m:t> −</m:t>
                    </m:r>
                    <m:nary>
                      <m:naryPr>
                        <m:limLoc m:val="subSup"/>
                        <m:grow m:val="on"/>
                        <m:ctrlPr>
                          <a:rPr lang="zh-CN" altLang="en-US" sz="2400" i="1">
                            <a:solidFill>
                              <a:prstClr val="black"/>
                            </a:solidFill>
                            <a:latin typeface="Cambria Math" panose="02040503050406030204" pitchFamily="18" charset="0"/>
                          </a:rPr>
                        </m:ctrlPr>
                      </m:naryPr>
                      <m:sub>
                        <m:r>
                          <m:rPr>
                            <m:nor/>
                          </m:rPr>
                          <a:rPr lang="zh-CN" altLang="en-US" sz="2400" i="1">
                            <a:solidFill>
                              <a:prstClr val="black"/>
                            </a:solidFill>
                            <a:latin typeface="Cambria Math" panose="02040503050406030204" pitchFamily="18" charset="0"/>
                          </a:rPr>
                          <m:t> </m:t>
                        </m:r>
                        <m:r>
                          <a:rPr lang="zh-CN" altLang="en-US" sz="2400" i="1">
                            <a:solidFill>
                              <a:prstClr val="black"/>
                            </a:solidFill>
                            <a:latin typeface="Cambria Math" panose="02040503050406030204" pitchFamily="18" charset="0"/>
                          </a:rPr>
                          <m:t>𝑎</m:t>
                        </m:r>
                      </m:sub>
                      <m:sup>
                        <m:r>
                          <m:rPr>
                            <m:nor/>
                          </m:rPr>
                          <a:rPr lang="zh-CN" altLang="en-US" sz="2400" i="1">
                            <a:solidFill>
                              <a:prstClr val="black"/>
                            </a:solidFill>
                            <a:latin typeface="Cambria Math" panose="02040503050406030204" pitchFamily="18" charset="0"/>
                          </a:rPr>
                          <m:t> </m:t>
                        </m:r>
                        <m:r>
                          <a:rPr lang="zh-CN" altLang="en-US" sz="2400" i="1">
                            <a:solidFill>
                              <a:prstClr val="black"/>
                            </a:solidFill>
                            <a:latin typeface="Cambria Math" panose="02040503050406030204" pitchFamily="18" charset="0"/>
                          </a:rPr>
                          <m:t>𝑏</m:t>
                        </m:r>
                      </m:sup>
                      <m:e>
                        <m:r>
                          <a:rPr lang="en-US" altLang="zh-CN" sz="2400" i="1">
                            <a:solidFill>
                              <a:prstClr val="black"/>
                            </a:solidFill>
                            <a:latin typeface="Cambria Math" panose="02040503050406030204" pitchFamily="18" charset="0"/>
                          </a:rPr>
                          <m:t>𝑃</m:t>
                        </m:r>
                        <m:d>
                          <m:dPr>
                            <m:ctrlPr>
                              <a:rPr lang="en-US" altLang="zh-CN" sz="2400" i="1">
                                <a:solidFill>
                                  <a:prstClr val="black"/>
                                </a:solidFill>
                                <a:latin typeface="Cambria Math" panose="02040503050406030204" pitchFamily="18" charset="0"/>
                              </a:rPr>
                            </m:ctrlPr>
                          </m:dPr>
                          <m:e>
                            <m:r>
                              <a:rPr lang="en-US" altLang="zh-CN" sz="2400" i="1">
                                <a:solidFill>
                                  <a:prstClr val="black"/>
                                </a:solidFill>
                                <a:latin typeface="Cambria Math" panose="02040503050406030204" pitchFamily="18" charset="0"/>
                              </a:rPr>
                              <m:t>𝑥</m:t>
                            </m:r>
                            <m:r>
                              <a:rPr lang="en-US" altLang="zh-CN" sz="2400" i="1">
                                <a:solidFill>
                                  <a:prstClr val="black"/>
                                </a:solidFill>
                                <a:latin typeface="Cambria Math" panose="02040503050406030204" pitchFamily="18" charset="0"/>
                              </a:rPr>
                              <m:t>,</m:t>
                            </m:r>
                            <m:d>
                              <m:dPr>
                                <m:begChr m:val=""/>
                                <m:ctrlPr>
                                  <a:rPr lang="zh-CN" altLang="en-US" sz="2400" i="1">
                                    <a:solidFill>
                                      <a:prstClr val="black"/>
                                    </a:solidFill>
                                    <a:latin typeface="Cambria Math" panose="02040503050406030204" pitchFamily="18" charset="0"/>
                                  </a:rPr>
                                </m:ctrlPr>
                              </m:dPr>
                              <m:e>
                                <m:sSub>
                                  <m:sSubPr>
                                    <m:ctrlPr>
                                      <a:rPr lang="zh-CN" altLang="en-US" sz="2400" i="1">
                                        <a:solidFill>
                                          <a:prstClr val="black"/>
                                        </a:solidFill>
                                        <a:latin typeface="Cambria Math" panose="02040503050406030204" pitchFamily="18" charset="0"/>
                                      </a:rPr>
                                    </m:ctrlPr>
                                  </m:sSubPr>
                                  <m:e>
                                    <m:r>
                                      <a:rPr lang="zh-CN" altLang="en-US" sz="2400" i="1">
                                        <a:solidFill>
                                          <a:prstClr val="black"/>
                                        </a:solidFill>
                                        <a:latin typeface="Cambria Math" panose="02040503050406030204" pitchFamily="18" charset="0"/>
                                      </a:rPr>
                                      <m:t>𝜑</m:t>
                                    </m:r>
                                  </m:e>
                                  <m:sub>
                                    <m:r>
                                      <a:rPr lang="en-US" altLang="zh-CN" sz="2400" b="0" i="0" smtClean="0">
                                        <a:solidFill>
                                          <a:prstClr val="black"/>
                                        </a:solidFill>
                                        <a:latin typeface="Cambria Math" panose="02040503050406030204" pitchFamily="18" charset="0"/>
                                      </a:rPr>
                                      <m:t>1</m:t>
                                    </m:r>
                                  </m:sub>
                                </m:sSub>
                                <m:r>
                                  <a:rPr lang="zh-CN" altLang="en-US" sz="2400">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𝑥</m:t>
                                </m:r>
                              </m:e>
                            </m:d>
                          </m:e>
                        </m:d>
                        <m:r>
                          <m:rPr>
                            <m:sty m:val="p"/>
                          </m:rPr>
                          <a:rPr lang="en-US" altLang="zh-CN" sz="2400">
                            <a:solidFill>
                              <a:prstClr val="black"/>
                            </a:solidFill>
                            <a:latin typeface="Cambria Math" panose="02040503050406030204" pitchFamily="18" charset="0"/>
                          </a:rPr>
                          <m:t>d</m:t>
                        </m:r>
                        <m:r>
                          <a:rPr lang="en-US" altLang="zh-CN" sz="2400" i="1">
                            <a:solidFill>
                              <a:prstClr val="black"/>
                            </a:solidFill>
                            <a:latin typeface="Cambria Math" panose="02040503050406030204" pitchFamily="18" charset="0"/>
                          </a:rPr>
                          <m:t>𝑥</m:t>
                        </m:r>
                      </m:e>
                    </m:nary>
                  </m:oMath>
                </a14:m>
                <a:r>
                  <a:rPr lang="zh-CN" altLang="en-US" dirty="0"/>
                  <a:t> </a:t>
                </a:r>
              </a:p>
            </p:txBody>
          </p:sp>
        </mc:Choice>
        <mc:Fallback xmlns="">
          <p:sp>
            <p:nvSpPr>
              <p:cNvPr id="60" name="矩形 59"/>
              <p:cNvSpPr>
                <a:spLocks noRot="1" noChangeAspect="1" noMove="1" noResize="1" noEditPoints="1" noAdjustHandles="1" noChangeArrowheads="1" noChangeShapeType="1" noTextEdit="1"/>
              </p:cNvSpPr>
              <p:nvPr/>
            </p:nvSpPr>
            <p:spPr>
              <a:xfrm>
                <a:off x="4097019" y="3712757"/>
                <a:ext cx="5834161" cy="684098"/>
              </a:xfrm>
              <a:prstGeom prst="rect">
                <a:avLst/>
              </a:prstGeom>
              <a:blipFill>
                <a:blip r:embed="rId5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p:cNvSpPr/>
              <p:nvPr/>
            </p:nvSpPr>
            <p:spPr>
              <a:xfrm>
                <a:off x="8823764" y="1656122"/>
                <a:ext cx="47955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i="1" smtClean="0">
                              <a:latin typeface="Cambria Math" panose="02040503050406030204" pitchFamily="18" charset="0"/>
                            </a:rPr>
                          </m:ctrlPr>
                        </m:sSubPr>
                        <m:e>
                          <m:r>
                            <a:rPr lang="en-US" altLang="zh-CN" b="0" i="1" smtClean="0">
                              <a:latin typeface="Cambria Math" panose="02040503050406030204" pitchFamily="18" charset="0"/>
                            </a:rPr>
                            <m:t>𝐿</m:t>
                          </m:r>
                        </m:e>
                        <m:sub>
                          <m:r>
                            <a:rPr lang="en-US" altLang="zh-CN" b="0" i="0" smtClean="0">
                              <a:latin typeface="Cambria Math" panose="02040503050406030204" pitchFamily="18" charset="0"/>
                            </a:rPr>
                            <m:t>4</m:t>
                          </m:r>
                        </m:sub>
                      </m:sSub>
                    </m:oMath>
                  </m:oMathPara>
                </a14:m>
                <a:endParaRPr lang="zh-CN" altLang="en-US" dirty="0"/>
              </a:p>
            </p:txBody>
          </p:sp>
        </mc:Choice>
        <mc:Fallback xmlns="">
          <p:sp>
            <p:nvSpPr>
              <p:cNvPr id="11" name="矩形 10"/>
              <p:cNvSpPr>
                <a:spLocks noRot="1" noChangeAspect="1" noMove="1" noResize="1" noEditPoints="1" noAdjustHandles="1" noChangeArrowheads="1" noChangeShapeType="1" noTextEdit="1"/>
              </p:cNvSpPr>
              <p:nvPr/>
            </p:nvSpPr>
            <p:spPr>
              <a:xfrm>
                <a:off x="8823764" y="1656122"/>
                <a:ext cx="479555" cy="369332"/>
              </a:xfrm>
              <a:prstGeom prst="rect">
                <a:avLst/>
              </a:prstGeom>
              <a:blipFill>
                <a:blip r:embed="rId53"/>
                <a:stretch>
                  <a:fillRect b="-1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6" name="矩形 65"/>
              <p:cNvSpPr/>
              <p:nvPr/>
            </p:nvSpPr>
            <p:spPr>
              <a:xfrm>
                <a:off x="9154783" y="1336758"/>
                <a:ext cx="47955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i="1" smtClean="0">
                              <a:latin typeface="Cambria Math" panose="02040503050406030204" pitchFamily="18" charset="0"/>
                            </a:rPr>
                          </m:ctrlPr>
                        </m:sSubPr>
                        <m:e>
                          <m:r>
                            <a:rPr lang="en-US" altLang="zh-CN" b="0" i="1" smtClean="0">
                              <a:latin typeface="Cambria Math" panose="02040503050406030204" pitchFamily="18" charset="0"/>
                            </a:rPr>
                            <m:t>𝐿</m:t>
                          </m:r>
                        </m:e>
                        <m:sub>
                          <m:r>
                            <a:rPr lang="en-US" altLang="zh-CN" b="0" i="0" smtClean="0">
                              <a:latin typeface="Cambria Math" panose="02040503050406030204" pitchFamily="18" charset="0"/>
                            </a:rPr>
                            <m:t>3</m:t>
                          </m:r>
                        </m:sub>
                      </m:sSub>
                    </m:oMath>
                  </m:oMathPara>
                </a14:m>
                <a:endParaRPr lang="zh-CN" altLang="en-US" dirty="0"/>
              </a:p>
            </p:txBody>
          </p:sp>
        </mc:Choice>
        <mc:Fallback xmlns="">
          <p:sp>
            <p:nvSpPr>
              <p:cNvPr id="66" name="矩形 65"/>
              <p:cNvSpPr>
                <a:spLocks noRot="1" noChangeAspect="1" noMove="1" noResize="1" noEditPoints="1" noAdjustHandles="1" noChangeArrowheads="1" noChangeShapeType="1" noTextEdit="1"/>
              </p:cNvSpPr>
              <p:nvPr/>
            </p:nvSpPr>
            <p:spPr>
              <a:xfrm>
                <a:off x="9154783" y="1336758"/>
                <a:ext cx="479555" cy="369332"/>
              </a:xfrm>
              <a:prstGeom prst="rect">
                <a:avLst/>
              </a:prstGeom>
              <a:blipFill>
                <a:blip r:embed="rId5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7" name="矩形 66"/>
              <p:cNvSpPr/>
              <p:nvPr/>
            </p:nvSpPr>
            <p:spPr>
              <a:xfrm>
                <a:off x="9809427" y="1791211"/>
                <a:ext cx="47955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i="1" smtClean="0">
                              <a:latin typeface="Cambria Math" panose="02040503050406030204" pitchFamily="18" charset="0"/>
                            </a:rPr>
                          </m:ctrlPr>
                        </m:sSubPr>
                        <m:e>
                          <m:r>
                            <a:rPr lang="en-US" altLang="zh-CN" b="0" i="1" smtClean="0">
                              <a:latin typeface="Cambria Math" panose="02040503050406030204" pitchFamily="18" charset="0"/>
                            </a:rPr>
                            <m:t>𝐿</m:t>
                          </m:r>
                        </m:e>
                        <m:sub>
                          <m:r>
                            <a:rPr lang="en-US" altLang="zh-CN" b="0" i="0" smtClean="0">
                              <a:latin typeface="Cambria Math" panose="02040503050406030204" pitchFamily="18" charset="0"/>
                            </a:rPr>
                            <m:t>2</m:t>
                          </m:r>
                        </m:sub>
                      </m:sSub>
                    </m:oMath>
                  </m:oMathPara>
                </a14:m>
                <a:endParaRPr lang="zh-CN" altLang="en-US" dirty="0"/>
              </a:p>
            </p:txBody>
          </p:sp>
        </mc:Choice>
        <mc:Fallback xmlns="">
          <p:sp>
            <p:nvSpPr>
              <p:cNvPr id="67" name="矩形 66"/>
              <p:cNvSpPr>
                <a:spLocks noRot="1" noChangeAspect="1" noMove="1" noResize="1" noEditPoints="1" noAdjustHandles="1" noChangeArrowheads="1" noChangeShapeType="1" noTextEdit="1"/>
              </p:cNvSpPr>
              <p:nvPr/>
            </p:nvSpPr>
            <p:spPr>
              <a:xfrm>
                <a:off x="9809427" y="1791211"/>
                <a:ext cx="479555" cy="369332"/>
              </a:xfrm>
              <a:prstGeom prst="rect">
                <a:avLst/>
              </a:prstGeom>
              <a:blipFill>
                <a:blip r:embed="rId55"/>
                <a:stretch>
                  <a:fillRect b="-1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8" name="矩形 67"/>
              <p:cNvSpPr/>
              <p:nvPr/>
            </p:nvSpPr>
            <p:spPr>
              <a:xfrm>
                <a:off x="9321002" y="2118652"/>
                <a:ext cx="47955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i="1" smtClean="0">
                              <a:latin typeface="Cambria Math" panose="02040503050406030204" pitchFamily="18" charset="0"/>
                            </a:rPr>
                          </m:ctrlPr>
                        </m:sSubPr>
                        <m:e>
                          <m:r>
                            <a:rPr lang="en-US" altLang="zh-CN" b="0" i="1" smtClean="0">
                              <a:latin typeface="Cambria Math" panose="02040503050406030204" pitchFamily="18" charset="0"/>
                            </a:rPr>
                            <m:t>𝐿</m:t>
                          </m:r>
                        </m:e>
                        <m:sub>
                          <m:r>
                            <a:rPr lang="en-US" altLang="zh-CN" b="0" i="0" smtClean="0">
                              <a:latin typeface="Cambria Math" panose="02040503050406030204" pitchFamily="18" charset="0"/>
                            </a:rPr>
                            <m:t>1</m:t>
                          </m:r>
                        </m:sub>
                      </m:sSub>
                    </m:oMath>
                  </m:oMathPara>
                </a14:m>
                <a:endParaRPr lang="zh-CN" altLang="en-US" dirty="0"/>
              </a:p>
            </p:txBody>
          </p:sp>
        </mc:Choice>
        <mc:Fallback xmlns="">
          <p:sp>
            <p:nvSpPr>
              <p:cNvPr id="68" name="矩形 67"/>
              <p:cNvSpPr>
                <a:spLocks noRot="1" noChangeAspect="1" noMove="1" noResize="1" noEditPoints="1" noAdjustHandles="1" noChangeArrowheads="1" noChangeShapeType="1" noTextEdit="1"/>
              </p:cNvSpPr>
              <p:nvPr/>
            </p:nvSpPr>
            <p:spPr>
              <a:xfrm>
                <a:off x="9321002" y="2118652"/>
                <a:ext cx="479555" cy="369332"/>
              </a:xfrm>
              <a:prstGeom prst="rect">
                <a:avLst/>
              </a:prstGeom>
              <a:blipFill>
                <a:blip r:embed="rId56"/>
                <a:stretch>
                  <a:fillRect b="-1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9" name="矩形 68"/>
              <p:cNvSpPr/>
              <p:nvPr/>
            </p:nvSpPr>
            <p:spPr>
              <a:xfrm>
                <a:off x="4097018" y="4447868"/>
                <a:ext cx="4606517" cy="565732"/>
              </a:xfrm>
              <a:prstGeom prst="rect">
                <a:avLst/>
              </a:prstGeom>
            </p:spPr>
            <p:txBody>
              <a:bodyPr wrap="none">
                <a:spAutoFit/>
              </a:bodyPr>
              <a:lstStyle/>
              <a:p>
                <a14:m>
                  <m:oMath xmlns:m="http://schemas.openxmlformats.org/officeDocument/2006/math">
                    <m:r>
                      <a:rPr lang="en-US" altLang="zh-CN" sz="2400" i="1" smtClean="0">
                        <a:solidFill>
                          <a:prstClr val="black"/>
                        </a:solidFill>
                        <a:latin typeface="Cambria Math" panose="02040503050406030204" pitchFamily="18" charset="0"/>
                      </a:rPr>
                      <m:t>=</m:t>
                    </m:r>
                    <m:r>
                      <a:rPr lang="en-US" altLang="zh-CN" sz="2400" b="0" i="1" smtClean="0">
                        <a:solidFill>
                          <a:prstClr val="black"/>
                        </a:solidFill>
                        <a:latin typeface="Cambria Math" panose="02040503050406030204" pitchFamily="18" charset="0"/>
                      </a:rPr>
                      <m:t>−</m:t>
                    </m:r>
                    <m:nary>
                      <m:naryPr>
                        <m:limLoc m:val="subSup"/>
                        <m:grow m:val="on"/>
                        <m:ctrlPr>
                          <a:rPr lang="zh-CN" altLang="en-US" sz="2400" i="1">
                            <a:solidFill>
                              <a:prstClr val="black"/>
                            </a:solidFill>
                            <a:latin typeface="Cambria Math" panose="02040503050406030204" pitchFamily="18" charset="0"/>
                          </a:rPr>
                        </m:ctrlPr>
                      </m:naryPr>
                      <m:sub>
                        <m:r>
                          <m:rPr>
                            <m:nor/>
                          </m:rPr>
                          <a:rPr lang="zh-CN" altLang="en-US" sz="2400" i="1">
                            <a:solidFill>
                              <a:prstClr val="black"/>
                            </a:solidFill>
                            <a:latin typeface="Cambria Math" panose="02040503050406030204" pitchFamily="18" charset="0"/>
                          </a:rPr>
                          <m:t> </m:t>
                        </m:r>
                        <m:sSub>
                          <m:sSubPr>
                            <m:ctrlPr>
                              <a:rPr lang="zh-CN" altLang="en-US" i="1">
                                <a:solidFill>
                                  <a:prstClr val="black"/>
                                </a:solidFill>
                                <a:latin typeface="Cambria Math" panose="02040503050406030204" pitchFamily="18" charset="0"/>
                              </a:rPr>
                            </m:ctrlPr>
                          </m:sSubPr>
                          <m:e>
                            <m:r>
                              <a:rPr lang="en-US" altLang="zh-CN" i="1">
                                <a:solidFill>
                                  <a:prstClr val="black"/>
                                </a:solidFill>
                                <a:latin typeface="Cambria Math" panose="02040503050406030204" pitchFamily="18" charset="0"/>
                              </a:rPr>
                              <m:t>𝐿</m:t>
                            </m:r>
                          </m:e>
                          <m:sub>
                            <m:r>
                              <a:rPr lang="en-US" altLang="zh-CN" b="0" i="0" smtClean="0">
                                <a:solidFill>
                                  <a:prstClr val="black"/>
                                </a:solidFill>
                                <a:latin typeface="Cambria Math" panose="02040503050406030204" pitchFamily="18" charset="0"/>
                              </a:rPr>
                              <m:t>3</m:t>
                            </m:r>
                          </m:sub>
                        </m:sSub>
                      </m:sub>
                      <m:sup>
                        <m:r>
                          <m:rPr>
                            <m:nor/>
                          </m:rPr>
                          <a:rPr lang="zh-CN" altLang="en-US" sz="2400" i="1">
                            <a:solidFill>
                              <a:prstClr val="black"/>
                            </a:solidFill>
                            <a:latin typeface="Cambria Math" panose="02040503050406030204" pitchFamily="18" charset="0"/>
                          </a:rPr>
                          <m:t> </m:t>
                        </m:r>
                      </m:sup>
                      <m:e>
                        <m:r>
                          <a:rPr lang="en-US" altLang="zh-CN" sz="2400" b="0" i="1" smtClean="0">
                            <a:solidFill>
                              <a:prstClr val="black"/>
                            </a:solidFill>
                            <a:latin typeface="Cambria Math" panose="02040503050406030204" pitchFamily="18" charset="0"/>
                          </a:rPr>
                          <m:t>𝑃</m:t>
                        </m:r>
                        <m:d>
                          <m:dPr>
                            <m:ctrlPr>
                              <a:rPr lang="en-US" altLang="zh-CN" sz="2400" b="0" i="1" smtClean="0">
                                <a:solidFill>
                                  <a:prstClr val="black"/>
                                </a:solidFill>
                                <a:latin typeface="Cambria Math" panose="02040503050406030204" pitchFamily="18" charset="0"/>
                              </a:rPr>
                            </m:ctrlPr>
                          </m:dPr>
                          <m:e>
                            <m:r>
                              <a:rPr lang="en-US" altLang="zh-CN" sz="2400" b="0" i="1" smtClean="0">
                                <a:solidFill>
                                  <a:prstClr val="black"/>
                                </a:solidFill>
                                <a:latin typeface="Cambria Math" panose="02040503050406030204" pitchFamily="18" charset="0"/>
                              </a:rPr>
                              <m:t>𝑥</m:t>
                            </m:r>
                            <m:r>
                              <a:rPr lang="en-US" altLang="zh-CN" sz="2400" b="0" i="1" smtClean="0">
                                <a:solidFill>
                                  <a:prstClr val="black"/>
                                </a:solidFill>
                                <a:latin typeface="Cambria Math" panose="02040503050406030204" pitchFamily="18" charset="0"/>
                              </a:rPr>
                              <m:t>,</m:t>
                            </m:r>
                            <m:r>
                              <a:rPr lang="en-US" altLang="zh-CN" sz="2400" b="0" i="1" smtClean="0">
                                <a:solidFill>
                                  <a:prstClr val="black"/>
                                </a:solidFill>
                                <a:latin typeface="Cambria Math" panose="02040503050406030204" pitchFamily="18" charset="0"/>
                              </a:rPr>
                              <m:t>𝑦</m:t>
                            </m:r>
                          </m:e>
                        </m:d>
                        <m:r>
                          <m:rPr>
                            <m:sty m:val="p"/>
                          </m:rPr>
                          <a:rPr lang="en-US" altLang="zh-CN" sz="2400">
                            <a:solidFill>
                              <a:prstClr val="black"/>
                            </a:solidFill>
                            <a:latin typeface="Cambria Math" panose="02040503050406030204" pitchFamily="18" charset="0"/>
                          </a:rPr>
                          <m:t>d</m:t>
                        </m:r>
                        <m:r>
                          <a:rPr lang="en-US" altLang="zh-CN" sz="2400" i="1">
                            <a:solidFill>
                              <a:prstClr val="black"/>
                            </a:solidFill>
                            <a:latin typeface="Cambria Math" panose="02040503050406030204" pitchFamily="18" charset="0"/>
                          </a:rPr>
                          <m:t>𝑥</m:t>
                        </m:r>
                      </m:e>
                    </m:nary>
                    <m:r>
                      <a:rPr lang="en-US" altLang="zh-CN" sz="2400" b="0" i="1" smtClean="0">
                        <a:solidFill>
                          <a:prstClr val="black"/>
                        </a:solidFill>
                        <a:latin typeface="Cambria Math" panose="02040503050406030204" pitchFamily="18" charset="0"/>
                      </a:rPr>
                      <m:t> −</m:t>
                    </m:r>
                    <m:nary>
                      <m:naryPr>
                        <m:limLoc m:val="subSup"/>
                        <m:grow m:val="on"/>
                        <m:ctrlPr>
                          <a:rPr lang="zh-CN" altLang="en-US" sz="2400" i="1">
                            <a:solidFill>
                              <a:prstClr val="black"/>
                            </a:solidFill>
                            <a:latin typeface="Cambria Math" panose="02040503050406030204" pitchFamily="18" charset="0"/>
                          </a:rPr>
                        </m:ctrlPr>
                      </m:naryPr>
                      <m:sub>
                        <m:r>
                          <m:rPr>
                            <m:nor/>
                          </m:rPr>
                          <a:rPr lang="zh-CN" altLang="en-US" sz="2400" i="1">
                            <a:solidFill>
                              <a:prstClr val="black"/>
                            </a:solidFill>
                            <a:latin typeface="Cambria Math" panose="02040503050406030204" pitchFamily="18" charset="0"/>
                          </a:rPr>
                          <m:t> </m:t>
                        </m:r>
                        <m:sSub>
                          <m:sSubPr>
                            <m:ctrlPr>
                              <a:rPr lang="zh-CN" altLang="en-US" i="1">
                                <a:solidFill>
                                  <a:prstClr val="black"/>
                                </a:solidFill>
                                <a:latin typeface="Cambria Math" panose="02040503050406030204" pitchFamily="18" charset="0"/>
                              </a:rPr>
                            </m:ctrlPr>
                          </m:sSubPr>
                          <m:e>
                            <m:r>
                              <a:rPr lang="en-US" altLang="zh-CN" i="1">
                                <a:solidFill>
                                  <a:prstClr val="black"/>
                                </a:solidFill>
                                <a:latin typeface="Cambria Math" panose="02040503050406030204" pitchFamily="18" charset="0"/>
                              </a:rPr>
                              <m:t>𝐿</m:t>
                            </m:r>
                          </m:e>
                          <m:sub>
                            <m:r>
                              <a:rPr lang="en-US" altLang="zh-CN" b="0" i="0" smtClean="0">
                                <a:solidFill>
                                  <a:prstClr val="black"/>
                                </a:solidFill>
                                <a:latin typeface="Cambria Math" panose="02040503050406030204" pitchFamily="18" charset="0"/>
                              </a:rPr>
                              <m:t>1</m:t>
                            </m:r>
                          </m:sub>
                        </m:sSub>
                      </m:sub>
                      <m:sup>
                        <m:r>
                          <m:rPr>
                            <m:nor/>
                          </m:rPr>
                          <a:rPr lang="zh-CN" altLang="en-US" sz="2400" i="1">
                            <a:solidFill>
                              <a:prstClr val="black"/>
                            </a:solidFill>
                            <a:latin typeface="Cambria Math" panose="02040503050406030204" pitchFamily="18" charset="0"/>
                          </a:rPr>
                          <m:t> </m:t>
                        </m:r>
                      </m:sup>
                      <m:e>
                        <m:r>
                          <a:rPr lang="en-US" altLang="zh-CN" sz="2400" i="1">
                            <a:solidFill>
                              <a:prstClr val="black"/>
                            </a:solidFill>
                            <a:latin typeface="Cambria Math" panose="02040503050406030204" pitchFamily="18" charset="0"/>
                          </a:rPr>
                          <m:t>𝑃</m:t>
                        </m:r>
                        <m:d>
                          <m:dPr>
                            <m:ctrlPr>
                              <a:rPr lang="en-US" altLang="zh-CN" sz="2400" i="1">
                                <a:solidFill>
                                  <a:prstClr val="black"/>
                                </a:solidFill>
                                <a:latin typeface="Cambria Math" panose="02040503050406030204" pitchFamily="18" charset="0"/>
                              </a:rPr>
                            </m:ctrlPr>
                          </m:dPr>
                          <m:e>
                            <m:r>
                              <a:rPr lang="en-US" altLang="zh-CN" sz="2400" i="1">
                                <a:solidFill>
                                  <a:prstClr val="black"/>
                                </a:solidFill>
                                <a:latin typeface="Cambria Math" panose="02040503050406030204" pitchFamily="18" charset="0"/>
                              </a:rPr>
                              <m:t>𝑥</m:t>
                            </m:r>
                            <m:r>
                              <a:rPr lang="en-US" altLang="zh-CN" sz="2400" i="1">
                                <a:solidFill>
                                  <a:prstClr val="black"/>
                                </a:solidFill>
                                <a:latin typeface="Cambria Math" panose="02040503050406030204" pitchFamily="18" charset="0"/>
                              </a:rPr>
                              <m:t>,</m:t>
                            </m:r>
                            <m:r>
                              <a:rPr lang="en-US" altLang="zh-CN" sz="2400" i="1" smtClean="0">
                                <a:solidFill>
                                  <a:prstClr val="black"/>
                                </a:solidFill>
                                <a:latin typeface="Cambria Math" panose="02040503050406030204" pitchFamily="18" charset="0"/>
                              </a:rPr>
                              <m:t>𝑦</m:t>
                            </m:r>
                          </m:e>
                        </m:d>
                        <m:r>
                          <m:rPr>
                            <m:sty m:val="p"/>
                          </m:rPr>
                          <a:rPr lang="en-US" altLang="zh-CN" sz="2400">
                            <a:solidFill>
                              <a:prstClr val="black"/>
                            </a:solidFill>
                            <a:latin typeface="Cambria Math" panose="02040503050406030204" pitchFamily="18" charset="0"/>
                          </a:rPr>
                          <m:t>d</m:t>
                        </m:r>
                        <m:r>
                          <a:rPr lang="en-US" altLang="zh-CN" sz="2400" i="1">
                            <a:solidFill>
                              <a:prstClr val="black"/>
                            </a:solidFill>
                            <a:latin typeface="Cambria Math" panose="02040503050406030204" pitchFamily="18" charset="0"/>
                          </a:rPr>
                          <m:t>𝑥</m:t>
                        </m:r>
                      </m:e>
                    </m:nary>
                  </m:oMath>
                </a14:m>
                <a:r>
                  <a:rPr lang="zh-CN" altLang="en-US" dirty="0"/>
                  <a:t> </a:t>
                </a:r>
              </a:p>
            </p:txBody>
          </p:sp>
        </mc:Choice>
        <mc:Fallback xmlns="">
          <p:sp>
            <p:nvSpPr>
              <p:cNvPr id="69" name="矩形 68"/>
              <p:cNvSpPr>
                <a:spLocks noRot="1" noChangeAspect="1" noMove="1" noResize="1" noEditPoints="1" noAdjustHandles="1" noChangeArrowheads="1" noChangeShapeType="1" noTextEdit="1"/>
              </p:cNvSpPr>
              <p:nvPr/>
            </p:nvSpPr>
            <p:spPr>
              <a:xfrm>
                <a:off x="4097018" y="4447868"/>
                <a:ext cx="4606517" cy="565732"/>
              </a:xfrm>
              <a:prstGeom prst="rect">
                <a:avLst/>
              </a:prstGeom>
              <a:blipFill>
                <a:blip r:embed="rId57"/>
                <a:stretch>
                  <a:fillRect t="-131522" b="-18043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0" name="矩形 69"/>
              <p:cNvSpPr/>
              <p:nvPr/>
            </p:nvSpPr>
            <p:spPr>
              <a:xfrm>
                <a:off x="2347989" y="5013600"/>
                <a:ext cx="9245544" cy="653384"/>
              </a:xfrm>
              <a:prstGeom prst="rect">
                <a:avLst/>
              </a:prstGeom>
            </p:spPr>
            <p:txBody>
              <a:bodyPr wrap="none">
                <a:spAutoFit/>
              </a:bodyPr>
              <a:lstStyle/>
              <a:p>
                <a14:m>
                  <m:oMath xmlns:m="http://schemas.openxmlformats.org/officeDocument/2006/math">
                    <m:r>
                      <a:rPr lang="en-US" altLang="zh-CN" sz="2400" i="1" smtClean="0">
                        <a:solidFill>
                          <a:prstClr val="black"/>
                        </a:solidFill>
                        <a:latin typeface="Cambria Math" panose="02040503050406030204" pitchFamily="18" charset="0"/>
                      </a:rPr>
                      <m:t>=</m:t>
                    </m:r>
                    <m:r>
                      <a:rPr lang="en-US" altLang="zh-CN" sz="2400" b="0" i="1" smtClean="0">
                        <a:solidFill>
                          <a:prstClr val="black"/>
                        </a:solidFill>
                        <a:latin typeface="Cambria Math" panose="02040503050406030204" pitchFamily="18" charset="0"/>
                      </a:rPr>
                      <m:t>−</m:t>
                    </m:r>
                    <m:d>
                      <m:dPr>
                        <m:ctrlPr>
                          <a:rPr lang="en-US" altLang="zh-CN" sz="2400" b="0" i="1" smtClean="0">
                            <a:solidFill>
                              <a:prstClr val="black"/>
                            </a:solidFill>
                            <a:latin typeface="Cambria Math" panose="02040503050406030204" pitchFamily="18" charset="0"/>
                          </a:rPr>
                        </m:ctrlPr>
                      </m:dPr>
                      <m:e>
                        <m:nary>
                          <m:naryPr>
                            <m:limLoc m:val="subSup"/>
                            <m:grow m:val="on"/>
                            <m:ctrlPr>
                              <a:rPr lang="zh-CN" altLang="en-US" sz="2400" i="1">
                                <a:solidFill>
                                  <a:prstClr val="black"/>
                                </a:solidFill>
                                <a:latin typeface="Cambria Math" panose="02040503050406030204" pitchFamily="18" charset="0"/>
                              </a:rPr>
                            </m:ctrlPr>
                          </m:naryPr>
                          <m:sub>
                            <m:r>
                              <m:rPr>
                                <m:nor/>
                              </m:rPr>
                              <a:rPr lang="zh-CN" altLang="en-US" sz="2400" i="1">
                                <a:solidFill>
                                  <a:prstClr val="black"/>
                                </a:solidFill>
                                <a:latin typeface="Cambria Math" panose="02040503050406030204" pitchFamily="18" charset="0"/>
                              </a:rPr>
                              <m:t> </m:t>
                            </m:r>
                            <m:sSub>
                              <m:sSubPr>
                                <m:ctrlPr>
                                  <a:rPr lang="zh-CN" altLang="en-US" sz="2400" i="1">
                                    <a:solidFill>
                                      <a:prstClr val="black"/>
                                    </a:solidFill>
                                    <a:latin typeface="Cambria Math" panose="02040503050406030204" pitchFamily="18" charset="0"/>
                                  </a:rPr>
                                </m:ctrlPr>
                              </m:sSubPr>
                              <m:e>
                                <m:r>
                                  <a:rPr lang="en-US" altLang="zh-CN" sz="2400" i="1">
                                    <a:solidFill>
                                      <a:prstClr val="black"/>
                                    </a:solidFill>
                                    <a:latin typeface="Cambria Math" panose="02040503050406030204" pitchFamily="18" charset="0"/>
                                  </a:rPr>
                                  <m:t>𝐿</m:t>
                                </m:r>
                              </m:e>
                              <m:sub>
                                <m:r>
                                  <a:rPr lang="en-US" altLang="zh-CN" sz="2400">
                                    <a:solidFill>
                                      <a:prstClr val="black"/>
                                    </a:solidFill>
                                    <a:latin typeface="Cambria Math" panose="02040503050406030204" pitchFamily="18" charset="0"/>
                                  </a:rPr>
                                  <m:t>1</m:t>
                                </m:r>
                              </m:sub>
                            </m:sSub>
                          </m:sub>
                          <m:sup>
                            <m:r>
                              <m:rPr>
                                <m:nor/>
                              </m:rPr>
                              <a:rPr lang="zh-CN" altLang="en-US" sz="2400" i="1">
                                <a:solidFill>
                                  <a:prstClr val="black"/>
                                </a:solidFill>
                                <a:latin typeface="Cambria Math" panose="02040503050406030204" pitchFamily="18" charset="0"/>
                              </a:rPr>
                              <m:t> </m:t>
                            </m:r>
                          </m:sup>
                          <m:e>
                            <m:r>
                              <a:rPr lang="en-US" altLang="zh-CN" sz="2400" i="1">
                                <a:solidFill>
                                  <a:prstClr val="black"/>
                                </a:solidFill>
                                <a:latin typeface="Cambria Math" panose="02040503050406030204" pitchFamily="18" charset="0"/>
                              </a:rPr>
                              <m:t>𝑃</m:t>
                            </m:r>
                            <m:d>
                              <m:dPr>
                                <m:ctrlPr>
                                  <a:rPr lang="en-US" altLang="zh-CN" sz="2400" i="1">
                                    <a:solidFill>
                                      <a:prstClr val="black"/>
                                    </a:solidFill>
                                    <a:latin typeface="Cambria Math" panose="02040503050406030204" pitchFamily="18" charset="0"/>
                                  </a:rPr>
                                </m:ctrlPr>
                              </m:dPr>
                              <m:e>
                                <m:r>
                                  <a:rPr lang="en-US" altLang="zh-CN" sz="2400" i="1">
                                    <a:solidFill>
                                      <a:prstClr val="black"/>
                                    </a:solidFill>
                                    <a:latin typeface="Cambria Math" panose="02040503050406030204" pitchFamily="18" charset="0"/>
                                  </a:rPr>
                                  <m:t>𝑥</m:t>
                                </m:r>
                                <m:r>
                                  <a:rPr lang="en-US" altLang="zh-CN" sz="2400" i="1">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𝑦</m:t>
                                </m:r>
                              </m:e>
                            </m:d>
                            <m:r>
                              <m:rPr>
                                <m:sty m:val="p"/>
                              </m:rPr>
                              <a:rPr lang="en-US" altLang="zh-CN" sz="2400">
                                <a:solidFill>
                                  <a:prstClr val="black"/>
                                </a:solidFill>
                                <a:latin typeface="Cambria Math" panose="02040503050406030204" pitchFamily="18" charset="0"/>
                              </a:rPr>
                              <m:t>d</m:t>
                            </m:r>
                            <m:r>
                              <a:rPr lang="en-US" altLang="zh-CN" sz="2400" i="1">
                                <a:solidFill>
                                  <a:prstClr val="black"/>
                                </a:solidFill>
                                <a:latin typeface="Cambria Math" panose="02040503050406030204" pitchFamily="18" charset="0"/>
                              </a:rPr>
                              <m:t>𝑥</m:t>
                            </m:r>
                          </m:e>
                        </m:nary>
                        <m:r>
                          <a:rPr lang="en-US" altLang="zh-CN" sz="2400" b="0" i="1" smtClean="0">
                            <a:solidFill>
                              <a:prstClr val="black"/>
                            </a:solidFill>
                            <a:latin typeface="Cambria Math" panose="02040503050406030204" pitchFamily="18" charset="0"/>
                          </a:rPr>
                          <m:t>+</m:t>
                        </m:r>
                        <m:nary>
                          <m:naryPr>
                            <m:limLoc m:val="subSup"/>
                            <m:grow m:val="on"/>
                            <m:ctrlPr>
                              <a:rPr lang="zh-CN" altLang="en-US" sz="2400" i="1" smtClean="0">
                                <a:solidFill>
                                  <a:srgbClr val="00B050"/>
                                </a:solidFill>
                                <a:latin typeface="Cambria Math" panose="02040503050406030204" pitchFamily="18" charset="0"/>
                              </a:rPr>
                            </m:ctrlPr>
                          </m:naryPr>
                          <m:sub>
                            <m:r>
                              <m:rPr>
                                <m:nor/>
                              </m:rPr>
                              <a:rPr lang="zh-CN" altLang="en-US" sz="2400" i="1">
                                <a:solidFill>
                                  <a:srgbClr val="00B050"/>
                                </a:solidFill>
                                <a:latin typeface="Cambria Math" panose="02040503050406030204" pitchFamily="18" charset="0"/>
                              </a:rPr>
                              <m:t> </m:t>
                            </m:r>
                            <m:sSub>
                              <m:sSubPr>
                                <m:ctrlPr>
                                  <a:rPr lang="zh-CN" altLang="en-US" sz="2400" i="1">
                                    <a:solidFill>
                                      <a:srgbClr val="00B050"/>
                                    </a:solidFill>
                                    <a:latin typeface="Cambria Math" panose="02040503050406030204" pitchFamily="18" charset="0"/>
                                  </a:rPr>
                                </m:ctrlPr>
                              </m:sSubPr>
                              <m:e>
                                <m:r>
                                  <a:rPr lang="en-US" altLang="zh-CN" sz="2400" i="1">
                                    <a:solidFill>
                                      <a:srgbClr val="00B050"/>
                                    </a:solidFill>
                                    <a:latin typeface="Cambria Math" panose="02040503050406030204" pitchFamily="18" charset="0"/>
                                  </a:rPr>
                                  <m:t>𝐿</m:t>
                                </m:r>
                              </m:e>
                              <m:sub>
                                <m:r>
                                  <a:rPr lang="en-US" altLang="zh-CN" sz="2400" b="0" i="0" smtClean="0">
                                    <a:solidFill>
                                      <a:srgbClr val="00B050"/>
                                    </a:solidFill>
                                    <a:latin typeface="Cambria Math" panose="02040503050406030204" pitchFamily="18" charset="0"/>
                                  </a:rPr>
                                  <m:t>2</m:t>
                                </m:r>
                              </m:sub>
                            </m:sSub>
                          </m:sub>
                          <m:sup>
                            <m:r>
                              <m:rPr>
                                <m:nor/>
                              </m:rPr>
                              <a:rPr lang="zh-CN" altLang="en-US" sz="2400" i="1">
                                <a:solidFill>
                                  <a:srgbClr val="00B050"/>
                                </a:solidFill>
                                <a:latin typeface="Cambria Math" panose="02040503050406030204" pitchFamily="18" charset="0"/>
                              </a:rPr>
                              <m:t> </m:t>
                            </m:r>
                          </m:sup>
                          <m:e>
                            <m:r>
                              <a:rPr lang="en-US" altLang="zh-CN" sz="2400" i="1">
                                <a:solidFill>
                                  <a:srgbClr val="00B050"/>
                                </a:solidFill>
                                <a:latin typeface="Cambria Math" panose="02040503050406030204" pitchFamily="18" charset="0"/>
                              </a:rPr>
                              <m:t>𝑃</m:t>
                            </m:r>
                            <m:d>
                              <m:dPr>
                                <m:ctrlPr>
                                  <a:rPr lang="en-US" altLang="zh-CN" sz="2400" i="1">
                                    <a:solidFill>
                                      <a:srgbClr val="00B050"/>
                                    </a:solidFill>
                                    <a:latin typeface="Cambria Math" panose="02040503050406030204" pitchFamily="18" charset="0"/>
                                  </a:rPr>
                                </m:ctrlPr>
                              </m:dPr>
                              <m:e>
                                <m:r>
                                  <a:rPr lang="en-US" altLang="zh-CN" sz="2400" i="1">
                                    <a:solidFill>
                                      <a:srgbClr val="00B050"/>
                                    </a:solidFill>
                                    <a:latin typeface="Cambria Math" panose="02040503050406030204" pitchFamily="18" charset="0"/>
                                  </a:rPr>
                                  <m:t>𝑥</m:t>
                                </m:r>
                                <m:r>
                                  <a:rPr lang="en-US" altLang="zh-CN" sz="2400" i="1">
                                    <a:solidFill>
                                      <a:srgbClr val="00B050"/>
                                    </a:solidFill>
                                    <a:latin typeface="Cambria Math" panose="02040503050406030204" pitchFamily="18" charset="0"/>
                                  </a:rPr>
                                  <m:t>,</m:t>
                                </m:r>
                                <m:r>
                                  <a:rPr lang="en-US" altLang="zh-CN" sz="2400" i="1">
                                    <a:solidFill>
                                      <a:srgbClr val="00B050"/>
                                    </a:solidFill>
                                    <a:latin typeface="Cambria Math" panose="02040503050406030204" pitchFamily="18" charset="0"/>
                                  </a:rPr>
                                  <m:t>𝑦</m:t>
                                </m:r>
                              </m:e>
                            </m:d>
                            <m:r>
                              <m:rPr>
                                <m:sty m:val="p"/>
                              </m:rPr>
                              <a:rPr lang="en-US" altLang="zh-CN" sz="2400">
                                <a:solidFill>
                                  <a:srgbClr val="00B050"/>
                                </a:solidFill>
                                <a:latin typeface="Cambria Math" panose="02040503050406030204" pitchFamily="18" charset="0"/>
                              </a:rPr>
                              <m:t>d</m:t>
                            </m:r>
                            <m:r>
                              <a:rPr lang="en-US" altLang="zh-CN" sz="2400" i="1">
                                <a:solidFill>
                                  <a:srgbClr val="00B050"/>
                                </a:solidFill>
                                <a:latin typeface="Cambria Math" panose="02040503050406030204" pitchFamily="18" charset="0"/>
                              </a:rPr>
                              <m:t>𝑥</m:t>
                            </m:r>
                          </m:e>
                        </m:nary>
                        <m:r>
                          <a:rPr lang="en-US" altLang="zh-CN" sz="2400" b="0" i="1" smtClean="0">
                            <a:solidFill>
                              <a:prstClr val="black"/>
                            </a:solidFill>
                            <a:latin typeface="Cambria Math" panose="02040503050406030204" pitchFamily="18" charset="0"/>
                          </a:rPr>
                          <m:t>+</m:t>
                        </m:r>
                        <m:nary>
                          <m:naryPr>
                            <m:limLoc m:val="subSup"/>
                            <m:grow m:val="on"/>
                            <m:ctrlPr>
                              <a:rPr lang="zh-CN" altLang="en-US" sz="2400" i="1">
                                <a:solidFill>
                                  <a:prstClr val="black"/>
                                </a:solidFill>
                                <a:latin typeface="Cambria Math" panose="02040503050406030204" pitchFamily="18" charset="0"/>
                              </a:rPr>
                            </m:ctrlPr>
                          </m:naryPr>
                          <m:sub>
                            <m:r>
                              <m:rPr>
                                <m:nor/>
                              </m:rPr>
                              <a:rPr lang="zh-CN" altLang="en-US" sz="2400" i="1">
                                <a:solidFill>
                                  <a:prstClr val="black"/>
                                </a:solidFill>
                                <a:latin typeface="Cambria Math" panose="02040503050406030204" pitchFamily="18" charset="0"/>
                              </a:rPr>
                              <m:t> </m:t>
                            </m:r>
                            <m:sSub>
                              <m:sSubPr>
                                <m:ctrlPr>
                                  <a:rPr lang="zh-CN" altLang="en-US" sz="2400" i="1">
                                    <a:solidFill>
                                      <a:prstClr val="black"/>
                                    </a:solidFill>
                                    <a:latin typeface="Cambria Math" panose="02040503050406030204" pitchFamily="18" charset="0"/>
                                  </a:rPr>
                                </m:ctrlPr>
                              </m:sSubPr>
                              <m:e>
                                <m:r>
                                  <a:rPr lang="en-US" altLang="zh-CN" sz="2400" i="1">
                                    <a:solidFill>
                                      <a:prstClr val="black"/>
                                    </a:solidFill>
                                    <a:latin typeface="Cambria Math" panose="02040503050406030204" pitchFamily="18" charset="0"/>
                                  </a:rPr>
                                  <m:t>𝐿</m:t>
                                </m:r>
                              </m:e>
                              <m:sub>
                                <m:r>
                                  <a:rPr lang="en-US" altLang="zh-CN" sz="2400">
                                    <a:solidFill>
                                      <a:prstClr val="black"/>
                                    </a:solidFill>
                                    <a:latin typeface="Cambria Math" panose="02040503050406030204" pitchFamily="18" charset="0"/>
                                  </a:rPr>
                                  <m:t>3</m:t>
                                </m:r>
                              </m:sub>
                            </m:sSub>
                          </m:sub>
                          <m:sup>
                            <m:r>
                              <m:rPr>
                                <m:nor/>
                              </m:rPr>
                              <a:rPr lang="zh-CN" altLang="en-US" sz="2400" i="1">
                                <a:solidFill>
                                  <a:prstClr val="black"/>
                                </a:solidFill>
                                <a:latin typeface="Cambria Math" panose="02040503050406030204" pitchFamily="18" charset="0"/>
                              </a:rPr>
                              <m:t> </m:t>
                            </m:r>
                          </m:sup>
                          <m:e>
                            <m:r>
                              <a:rPr lang="en-US" altLang="zh-CN" sz="2400" i="1">
                                <a:solidFill>
                                  <a:prstClr val="black"/>
                                </a:solidFill>
                                <a:latin typeface="Cambria Math" panose="02040503050406030204" pitchFamily="18" charset="0"/>
                              </a:rPr>
                              <m:t>𝑃</m:t>
                            </m:r>
                            <m:d>
                              <m:dPr>
                                <m:ctrlPr>
                                  <a:rPr lang="en-US" altLang="zh-CN" sz="2400" i="1">
                                    <a:solidFill>
                                      <a:prstClr val="black"/>
                                    </a:solidFill>
                                    <a:latin typeface="Cambria Math" panose="02040503050406030204" pitchFamily="18" charset="0"/>
                                  </a:rPr>
                                </m:ctrlPr>
                              </m:dPr>
                              <m:e>
                                <m:r>
                                  <a:rPr lang="en-US" altLang="zh-CN" sz="2400" i="1">
                                    <a:solidFill>
                                      <a:prstClr val="black"/>
                                    </a:solidFill>
                                    <a:latin typeface="Cambria Math" panose="02040503050406030204" pitchFamily="18" charset="0"/>
                                  </a:rPr>
                                  <m:t>𝑥</m:t>
                                </m:r>
                                <m:r>
                                  <a:rPr lang="en-US" altLang="zh-CN" sz="2400" i="1">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𝑦</m:t>
                                </m:r>
                              </m:e>
                            </m:d>
                            <m:r>
                              <m:rPr>
                                <m:sty m:val="p"/>
                              </m:rPr>
                              <a:rPr lang="en-US" altLang="zh-CN" sz="2400">
                                <a:solidFill>
                                  <a:prstClr val="black"/>
                                </a:solidFill>
                                <a:latin typeface="Cambria Math" panose="02040503050406030204" pitchFamily="18" charset="0"/>
                              </a:rPr>
                              <m:t>d</m:t>
                            </m:r>
                            <m:r>
                              <a:rPr lang="en-US" altLang="zh-CN" sz="2400" i="1">
                                <a:solidFill>
                                  <a:prstClr val="black"/>
                                </a:solidFill>
                                <a:latin typeface="Cambria Math" panose="02040503050406030204" pitchFamily="18" charset="0"/>
                              </a:rPr>
                              <m:t>𝑥</m:t>
                            </m:r>
                          </m:e>
                        </m:nary>
                        <m:r>
                          <a:rPr lang="en-US" altLang="zh-CN" sz="3200" i="1">
                            <a:solidFill>
                              <a:prstClr val="black"/>
                            </a:solidFill>
                            <a:latin typeface="Cambria Math" panose="02040503050406030204" pitchFamily="18" charset="0"/>
                          </a:rPr>
                          <m:t>+</m:t>
                        </m:r>
                        <m:nary>
                          <m:naryPr>
                            <m:limLoc m:val="subSup"/>
                            <m:grow m:val="on"/>
                            <m:ctrlPr>
                              <a:rPr lang="zh-CN" altLang="en-US" sz="2400" i="1" smtClean="0">
                                <a:solidFill>
                                  <a:srgbClr val="00B050"/>
                                </a:solidFill>
                                <a:latin typeface="Cambria Math" panose="02040503050406030204" pitchFamily="18" charset="0"/>
                              </a:rPr>
                            </m:ctrlPr>
                          </m:naryPr>
                          <m:sub>
                            <m:r>
                              <m:rPr>
                                <m:nor/>
                              </m:rPr>
                              <a:rPr lang="zh-CN" altLang="en-US" sz="2400" i="1">
                                <a:solidFill>
                                  <a:srgbClr val="00B050"/>
                                </a:solidFill>
                                <a:latin typeface="Cambria Math" panose="02040503050406030204" pitchFamily="18" charset="0"/>
                              </a:rPr>
                              <m:t> </m:t>
                            </m:r>
                            <m:sSub>
                              <m:sSubPr>
                                <m:ctrlPr>
                                  <a:rPr lang="zh-CN" altLang="en-US" sz="2400" i="1">
                                    <a:solidFill>
                                      <a:srgbClr val="00B050"/>
                                    </a:solidFill>
                                    <a:latin typeface="Cambria Math" panose="02040503050406030204" pitchFamily="18" charset="0"/>
                                  </a:rPr>
                                </m:ctrlPr>
                              </m:sSubPr>
                              <m:e>
                                <m:r>
                                  <a:rPr lang="en-US" altLang="zh-CN" sz="2400" i="1">
                                    <a:solidFill>
                                      <a:srgbClr val="00B050"/>
                                    </a:solidFill>
                                    <a:latin typeface="Cambria Math" panose="02040503050406030204" pitchFamily="18" charset="0"/>
                                  </a:rPr>
                                  <m:t>𝐿</m:t>
                                </m:r>
                              </m:e>
                              <m:sub>
                                <m:r>
                                  <a:rPr lang="en-US" altLang="zh-CN" sz="2400" b="0" i="0" smtClean="0">
                                    <a:solidFill>
                                      <a:srgbClr val="00B050"/>
                                    </a:solidFill>
                                    <a:latin typeface="Cambria Math" panose="02040503050406030204" pitchFamily="18" charset="0"/>
                                  </a:rPr>
                                  <m:t>4</m:t>
                                </m:r>
                              </m:sub>
                            </m:sSub>
                          </m:sub>
                          <m:sup>
                            <m:r>
                              <m:rPr>
                                <m:nor/>
                              </m:rPr>
                              <a:rPr lang="zh-CN" altLang="en-US" sz="2400" i="1">
                                <a:solidFill>
                                  <a:srgbClr val="00B050"/>
                                </a:solidFill>
                                <a:latin typeface="Cambria Math" panose="02040503050406030204" pitchFamily="18" charset="0"/>
                              </a:rPr>
                              <m:t> </m:t>
                            </m:r>
                          </m:sup>
                          <m:e>
                            <m:r>
                              <a:rPr lang="en-US" altLang="zh-CN" sz="2400" i="1">
                                <a:solidFill>
                                  <a:srgbClr val="00B050"/>
                                </a:solidFill>
                                <a:latin typeface="Cambria Math" panose="02040503050406030204" pitchFamily="18" charset="0"/>
                              </a:rPr>
                              <m:t>𝑃</m:t>
                            </m:r>
                            <m:d>
                              <m:dPr>
                                <m:ctrlPr>
                                  <a:rPr lang="en-US" altLang="zh-CN" sz="2400" i="1">
                                    <a:solidFill>
                                      <a:srgbClr val="00B050"/>
                                    </a:solidFill>
                                    <a:latin typeface="Cambria Math" panose="02040503050406030204" pitchFamily="18" charset="0"/>
                                  </a:rPr>
                                </m:ctrlPr>
                              </m:dPr>
                              <m:e>
                                <m:r>
                                  <a:rPr lang="en-US" altLang="zh-CN" sz="2400" i="1">
                                    <a:solidFill>
                                      <a:srgbClr val="00B050"/>
                                    </a:solidFill>
                                    <a:latin typeface="Cambria Math" panose="02040503050406030204" pitchFamily="18" charset="0"/>
                                  </a:rPr>
                                  <m:t>𝑥</m:t>
                                </m:r>
                                <m:r>
                                  <a:rPr lang="en-US" altLang="zh-CN" sz="2400" i="1">
                                    <a:solidFill>
                                      <a:srgbClr val="00B050"/>
                                    </a:solidFill>
                                    <a:latin typeface="Cambria Math" panose="02040503050406030204" pitchFamily="18" charset="0"/>
                                  </a:rPr>
                                  <m:t>,</m:t>
                                </m:r>
                                <m:r>
                                  <a:rPr lang="en-US" altLang="zh-CN" sz="2400" i="1">
                                    <a:solidFill>
                                      <a:srgbClr val="00B050"/>
                                    </a:solidFill>
                                    <a:latin typeface="Cambria Math" panose="02040503050406030204" pitchFamily="18" charset="0"/>
                                  </a:rPr>
                                  <m:t>𝑦</m:t>
                                </m:r>
                              </m:e>
                            </m:d>
                            <m:r>
                              <m:rPr>
                                <m:sty m:val="p"/>
                              </m:rPr>
                              <a:rPr lang="en-US" altLang="zh-CN" sz="2400">
                                <a:solidFill>
                                  <a:srgbClr val="00B050"/>
                                </a:solidFill>
                                <a:latin typeface="Cambria Math" panose="02040503050406030204" pitchFamily="18" charset="0"/>
                              </a:rPr>
                              <m:t>d</m:t>
                            </m:r>
                            <m:r>
                              <a:rPr lang="en-US" altLang="zh-CN" sz="2400" i="1">
                                <a:solidFill>
                                  <a:srgbClr val="00B050"/>
                                </a:solidFill>
                                <a:latin typeface="Cambria Math" panose="02040503050406030204" pitchFamily="18" charset="0"/>
                              </a:rPr>
                              <m:t>𝑥</m:t>
                            </m:r>
                          </m:e>
                        </m:nary>
                      </m:e>
                    </m:d>
                  </m:oMath>
                </a14:m>
                <a:r>
                  <a:rPr lang="zh-CN" altLang="en-US" dirty="0"/>
                  <a:t> </a:t>
                </a:r>
              </a:p>
            </p:txBody>
          </p:sp>
        </mc:Choice>
        <mc:Fallback xmlns="">
          <p:sp>
            <p:nvSpPr>
              <p:cNvPr id="70" name="矩形 69"/>
              <p:cNvSpPr>
                <a:spLocks noRot="1" noChangeAspect="1" noMove="1" noResize="1" noEditPoints="1" noAdjustHandles="1" noChangeArrowheads="1" noChangeShapeType="1" noTextEdit="1"/>
              </p:cNvSpPr>
              <p:nvPr/>
            </p:nvSpPr>
            <p:spPr>
              <a:xfrm>
                <a:off x="2347989" y="5013600"/>
                <a:ext cx="9245544" cy="653384"/>
              </a:xfrm>
              <a:prstGeom prst="rect">
                <a:avLst/>
              </a:prstGeom>
              <a:blipFill>
                <a:blip r:embed="rId6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p:cNvSpPr/>
              <p:nvPr/>
            </p:nvSpPr>
            <p:spPr>
              <a:xfrm>
                <a:off x="2347989" y="5917241"/>
                <a:ext cx="2509790" cy="518668"/>
              </a:xfrm>
              <a:prstGeom prst="rect">
                <a:avLst/>
              </a:prstGeom>
            </p:spPr>
            <p:txBody>
              <a:bodyPr wrap="none">
                <a:spAutoFit/>
              </a:bodyPr>
              <a:lstStyle/>
              <a:p>
                <a14:m>
                  <m:oMath xmlns:m="http://schemas.openxmlformats.org/officeDocument/2006/math">
                    <m:r>
                      <a:rPr lang="en-US" altLang="zh-CN" sz="2400" i="1" smtClean="0">
                        <a:solidFill>
                          <a:prstClr val="black"/>
                        </a:solidFill>
                        <a:latin typeface="Cambria Math" panose="02040503050406030204" pitchFamily="18" charset="0"/>
                      </a:rPr>
                      <m:t>=</m:t>
                    </m:r>
                    <m:r>
                      <a:rPr lang="en-US" altLang="zh-CN" sz="2400" b="0" i="1" smtClean="0">
                        <a:solidFill>
                          <a:prstClr val="black"/>
                        </a:solidFill>
                        <a:latin typeface="Cambria Math" panose="02040503050406030204" pitchFamily="18" charset="0"/>
                      </a:rPr>
                      <m:t>−</m:t>
                    </m:r>
                  </m:oMath>
                </a14:m>
                <a:r>
                  <a:rPr lang="zh-CN" altLang="en-US" sz="2400" dirty="0">
                    <a:solidFill>
                      <a:srgbClr val="FF0000"/>
                    </a:solidFill>
                  </a:rPr>
                  <a:t> </a:t>
                </a:r>
                <a14:m>
                  <m:oMath xmlns:m="http://schemas.openxmlformats.org/officeDocument/2006/math">
                    <m:nary>
                      <m:naryPr>
                        <m:chr m:val="∮"/>
                        <m:limLoc m:val="subSup"/>
                        <m:grow m:val="on"/>
                        <m:supHide m:val="on"/>
                        <m:ctrlPr>
                          <a:rPr lang="zh-CN" altLang="en-US" sz="2400" i="1">
                            <a:solidFill>
                              <a:srgbClr val="FF0000"/>
                            </a:solidFill>
                            <a:latin typeface="Cambria Math" panose="02040503050406030204" pitchFamily="18" charset="0"/>
                          </a:rPr>
                        </m:ctrlPr>
                      </m:naryPr>
                      <m:sub>
                        <m:r>
                          <a:rPr lang="zh-CN" altLang="en-US" sz="2400" i="1">
                            <a:solidFill>
                              <a:srgbClr val="FF0000"/>
                            </a:solidFill>
                            <a:latin typeface="Cambria Math" panose="02040503050406030204" pitchFamily="18" charset="0"/>
                          </a:rPr>
                          <m:t>𝐿</m:t>
                        </m:r>
                      </m:sub>
                      <m:sup/>
                      <m:e>
                        <m:r>
                          <a:rPr lang="zh-CN" altLang="en-US" sz="2400" i="1">
                            <a:solidFill>
                              <a:srgbClr val="FF0000"/>
                            </a:solidFill>
                            <a:latin typeface="Cambria Math" panose="02040503050406030204" pitchFamily="18" charset="0"/>
                          </a:rPr>
                          <m:t> </m:t>
                        </m:r>
                        <m:r>
                          <a:rPr lang="en-US" altLang="zh-CN" sz="2400" i="1">
                            <a:solidFill>
                              <a:srgbClr val="FF0000"/>
                            </a:solidFill>
                            <a:latin typeface="Cambria Math" panose="02040503050406030204" pitchFamily="18" charset="0"/>
                          </a:rPr>
                          <m:t>𝑃</m:t>
                        </m:r>
                        <m:d>
                          <m:dPr>
                            <m:ctrlPr>
                              <a:rPr lang="en-US" altLang="zh-CN" sz="2400" i="1">
                                <a:solidFill>
                                  <a:srgbClr val="FF0000"/>
                                </a:solidFill>
                                <a:latin typeface="Cambria Math" panose="02040503050406030204" pitchFamily="18" charset="0"/>
                              </a:rPr>
                            </m:ctrlPr>
                          </m:dPr>
                          <m:e>
                            <m:r>
                              <a:rPr lang="zh-CN" altLang="en-US" sz="2400" i="1">
                                <a:solidFill>
                                  <a:srgbClr val="FF0000"/>
                                </a:solidFill>
                                <a:latin typeface="Cambria Math" panose="02040503050406030204" pitchFamily="18" charset="0"/>
                              </a:rPr>
                              <m:t>𝑥</m:t>
                            </m:r>
                            <m:r>
                              <a:rPr lang="en-US" altLang="zh-CN" sz="2400">
                                <a:solidFill>
                                  <a:srgbClr val="FF0000"/>
                                </a:solidFill>
                                <a:latin typeface="Cambria Math" panose="02040503050406030204" pitchFamily="18" charset="0"/>
                              </a:rPr>
                              <m:t>,</m:t>
                            </m:r>
                            <m:r>
                              <a:rPr lang="zh-CN" altLang="en-US" sz="2400" i="1">
                                <a:solidFill>
                                  <a:srgbClr val="FF0000"/>
                                </a:solidFill>
                                <a:latin typeface="Cambria Math" panose="02040503050406030204" pitchFamily="18" charset="0"/>
                              </a:rPr>
                              <m:t>𝑦</m:t>
                            </m:r>
                          </m:e>
                        </m:d>
                        <m:r>
                          <m:rPr>
                            <m:sty m:val="p"/>
                          </m:rPr>
                          <a:rPr lang="en-US" altLang="zh-CN" sz="2400">
                            <a:solidFill>
                              <a:srgbClr val="FF0000"/>
                            </a:solidFill>
                            <a:latin typeface="Cambria Math" panose="02040503050406030204" pitchFamily="18" charset="0"/>
                          </a:rPr>
                          <m:t>d</m:t>
                        </m:r>
                        <m:r>
                          <a:rPr lang="en-US" altLang="zh-CN" sz="2400" i="1">
                            <a:solidFill>
                              <a:srgbClr val="FF0000"/>
                            </a:solidFill>
                            <a:latin typeface="Cambria Math" panose="02040503050406030204" pitchFamily="18" charset="0"/>
                          </a:rPr>
                          <m:t>𝑥</m:t>
                        </m:r>
                      </m:e>
                    </m:nary>
                  </m:oMath>
                </a14:m>
                <a:r>
                  <a:rPr lang="zh-CN" altLang="en-US" dirty="0"/>
                  <a:t> </a:t>
                </a:r>
              </a:p>
            </p:txBody>
          </p:sp>
        </mc:Choice>
        <mc:Fallback xmlns="">
          <p:sp>
            <p:nvSpPr>
              <p:cNvPr id="12" name="矩形 11"/>
              <p:cNvSpPr>
                <a:spLocks noRot="1" noChangeAspect="1" noMove="1" noResize="1" noEditPoints="1" noAdjustHandles="1" noChangeArrowheads="1" noChangeShapeType="1" noTextEdit="1"/>
              </p:cNvSpPr>
              <p:nvPr/>
            </p:nvSpPr>
            <p:spPr>
              <a:xfrm>
                <a:off x="2347989" y="5917241"/>
                <a:ext cx="2509790" cy="518668"/>
              </a:xfrm>
              <a:prstGeom prst="rect">
                <a:avLst/>
              </a:prstGeom>
              <a:blipFill>
                <a:blip r:embed="rId59"/>
                <a:stretch>
                  <a:fillRect t="-142353" b="-203529"/>
                </a:stretch>
              </a:blipFill>
            </p:spPr>
            <p:txBody>
              <a:bodyPr/>
              <a:lstStyle/>
              <a:p>
                <a:r>
                  <a:rPr lang="zh-CN" altLang="en-US">
                    <a:noFill/>
                  </a:rPr>
                  <a:t> </a:t>
                </a:r>
              </a:p>
            </p:txBody>
          </p:sp>
        </mc:Fallback>
      </mc:AlternateContent>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57379"/>
                                        </p:tgtEl>
                                        <p:attrNameLst>
                                          <p:attrName>style.visibility</p:attrName>
                                        </p:attrNameLst>
                                      </p:cBhvr>
                                      <p:to>
                                        <p:strVal val="visible"/>
                                      </p:to>
                                    </p:set>
                                    <p:animEffect transition="in" filter="wipe(left)">
                                      <p:cBhvr>
                                        <p:cTn id="7" dur="500"/>
                                        <p:tgtEl>
                                          <p:spTgt spid="35737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1"/>
                                        </p:tgtEl>
                                        <p:attrNameLst>
                                          <p:attrName>style.visibility</p:attrName>
                                        </p:attrNameLst>
                                      </p:cBhvr>
                                      <p:to>
                                        <p:strVal val="visible"/>
                                      </p:to>
                                    </p:set>
                                    <p:animEffect transition="in" filter="fade">
                                      <p:cBhvr>
                                        <p:cTn id="12" dur="500"/>
                                        <p:tgtEl>
                                          <p:spTgt spid="41"/>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childTnLst>
                          </p:cTn>
                        </p:par>
                        <p:par>
                          <p:cTn id="17" fill="hold">
                            <p:stCondLst>
                              <p:cond delay="1000"/>
                            </p:stCondLst>
                            <p:childTnLst>
                              <p:par>
                                <p:cTn id="18" presetID="10" presetClass="entr" presetSubtype="0" fill="hold" grpId="0" nodeType="afterEffect">
                                  <p:stCondLst>
                                    <p:cond delay="0"/>
                                  </p:stCondLst>
                                  <p:childTnLst>
                                    <p:set>
                                      <p:cBhvr>
                                        <p:cTn id="19" dur="1" fill="hold">
                                          <p:stCondLst>
                                            <p:cond delay="0"/>
                                          </p:stCondLst>
                                        </p:cTn>
                                        <p:tgtEl>
                                          <p:spTgt spid="66"/>
                                        </p:tgtEl>
                                        <p:attrNameLst>
                                          <p:attrName>style.visibility</p:attrName>
                                        </p:attrNameLst>
                                      </p:cBhvr>
                                      <p:to>
                                        <p:strVal val="visible"/>
                                      </p:to>
                                    </p:set>
                                    <p:animEffect transition="in" filter="fade">
                                      <p:cBhvr>
                                        <p:cTn id="20" dur="500"/>
                                        <p:tgtEl>
                                          <p:spTgt spid="66"/>
                                        </p:tgtEl>
                                      </p:cBhvr>
                                    </p:animEffect>
                                  </p:childTnLst>
                                </p:cTn>
                              </p:par>
                            </p:childTnLst>
                          </p:cTn>
                        </p:par>
                        <p:par>
                          <p:cTn id="21" fill="hold">
                            <p:stCondLst>
                              <p:cond delay="1500"/>
                            </p:stCondLst>
                            <p:childTnLst>
                              <p:par>
                                <p:cTn id="22" presetID="10" presetClass="entr" presetSubtype="0" fill="hold" grpId="0" nodeType="afterEffect">
                                  <p:stCondLst>
                                    <p:cond delay="0"/>
                                  </p:stCondLst>
                                  <p:childTnLst>
                                    <p:set>
                                      <p:cBhvr>
                                        <p:cTn id="23" dur="1" fill="hold">
                                          <p:stCondLst>
                                            <p:cond delay="0"/>
                                          </p:stCondLst>
                                        </p:cTn>
                                        <p:tgtEl>
                                          <p:spTgt spid="67"/>
                                        </p:tgtEl>
                                        <p:attrNameLst>
                                          <p:attrName>style.visibility</p:attrName>
                                        </p:attrNameLst>
                                      </p:cBhvr>
                                      <p:to>
                                        <p:strVal val="visible"/>
                                      </p:to>
                                    </p:set>
                                    <p:animEffect transition="in" filter="fade">
                                      <p:cBhvr>
                                        <p:cTn id="24" dur="500"/>
                                        <p:tgtEl>
                                          <p:spTgt spid="67"/>
                                        </p:tgtEl>
                                      </p:cBhvr>
                                    </p:animEffect>
                                  </p:childTnLst>
                                </p:cTn>
                              </p:par>
                            </p:childTnLst>
                          </p:cTn>
                        </p:par>
                        <p:par>
                          <p:cTn id="25" fill="hold">
                            <p:stCondLst>
                              <p:cond delay="2000"/>
                            </p:stCondLst>
                            <p:childTnLst>
                              <p:par>
                                <p:cTn id="26" presetID="10" presetClass="entr" presetSubtype="0" fill="hold" grpId="0" nodeType="afterEffect">
                                  <p:stCondLst>
                                    <p:cond delay="0"/>
                                  </p:stCondLst>
                                  <p:childTnLst>
                                    <p:set>
                                      <p:cBhvr>
                                        <p:cTn id="27" dur="1" fill="hold">
                                          <p:stCondLst>
                                            <p:cond delay="0"/>
                                          </p:stCondLst>
                                        </p:cTn>
                                        <p:tgtEl>
                                          <p:spTgt spid="68"/>
                                        </p:tgtEl>
                                        <p:attrNameLst>
                                          <p:attrName>style.visibility</p:attrName>
                                        </p:attrNameLst>
                                      </p:cBhvr>
                                      <p:to>
                                        <p:strVal val="visible"/>
                                      </p:to>
                                    </p:set>
                                    <p:animEffect transition="in" filter="fade">
                                      <p:cBhvr>
                                        <p:cTn id="28" dur="500"/>
                                        <p:tgtEl>
                                          <p:spTgt spid="68"/>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3"/>
                                        </p:tgtEl>
                                        <p:attrNameLst>
                                          <p:attrName>style.visibility</p:attrName>
                                        </p:attrNameLst>
                                      </p:cBhvr>
                                      <p:to>
                                        <p:strVal val="visible"/>
                                      </p:to>
                                    </p:set>
                                    <p:animEffect transition="in" filter="fade">
                                      <p:cBhvr>
                                        <p:cTn id="33" dur="500"/>
                                        <p:tgtEl>
                                          <p:spTgt spid="3"/>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4"/>
                                        </p:tgtEl>
                                        <p:attrNameLst>
                                          <p:attrName>style.visibility</p:attrName>
                                        </p:attrNameLst>
                                      </p:cBhvr>
                                      <p:to>
                                        <p:strVal val="visible"/>
                                      </p:to>
                                    </p:set>
                                    <p:animEffect transition="in" filter="fade">
                                      <p:cBhvr>
                                        <p:cTn id="36" dur="500"/>
                                        <p:tgtEl>
                                          <p:spTgt spid="4"/>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6"/>
                                        </p:tgtEl>
                                        <p:attrNameLst>
                                          <p:attrName>style.visibility</p:attrName>
                                        </p:attrNameLst>
                                      </p:cBhvr>
                                      <p:to>
                                        <p:strVal val="visible"/>
                                      </p:to>
                                    </p:set>
                                    <p:animEffect transition="in" filter="fade">
                                      <p:cBhvr>
                                        <p:cTn id="41" dur="500"/>
                                        <p:tgtEl>
                                          <p:spTgt spid="6"/>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60"/>
                                        </p:tgtEl>
                                        <p:attrNameLst>
                                          <p:attrName>style.visibility</p:attrName>
                                        </p:attrNameLst>
                                      </p:cBhvr>
                                      <p:to>
                                        <p:strVal val="visible"/>
                                      </p:to>
                                    </p:set>
                                    <p:animEffect transition="in" filter="fade">
                                      <p:cBhvr>
                                        <p:cTn id="46" dur="500"/>
                                        <p:tgtEl>
                                          <p:spTgt spid="60"/>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69"/>
                                        </p:tgtEl>
                                        <p:attrNameLst>
                                          <p:attrName>style.visibility</p:attrName>
                                        </p:attrNameLst>
                                      </p:cBhvr>
                                      <p:to>
                                        <p:strVal val="visible"/>
                                      </p:to>
                                    </p:set>
                                    <p:animEffect transition="in" filter="fade">
                                      <p:cBhvr>
                                        <p:cTn id="51" dur="500"/>
                                        <p:tgtEl>
                                          <p:spTgt spid="69"/>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70"/>
                                        </p:tgtEl>
                                        <p:attrNameLst>
                                          <p:attrName>style.visibility</p:attrName>
                                        </p:attrNameLst>
                                      </p:cBhvr>
                                      <p:to>
                                        <p:strVal val="visible"/>
                                      </p:to>
                                    </p:set>
                                    <p:animEffect transition="in" filter="fade">
                                      <p:cBhvr>
                                        <p:cTn id="56" dur="500"/>
                                        <p:tgtEl>
                                          <p:spTgt spid="70"/>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12"/>
                                        </p:tgtEl>
                                        <p:attrNameLst>
                                          <p:attrName>style.visibility</p:attrName>
                                        </p:attrNameLst>
                                      </p:cBhvr>
                                      <p:to>
                                        <p:strVal val="visible"/>
                                      </p:to>
                                    </p:set>
                                    <p:animEffect transition="in" filter="fade">
                                      <p:cBhvr>
                                        <p:cTn id="6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7379" grpId="0" autoUpdateAnimBg="0"/>
      <p:bldP spid="3" grpId="0"/>
      <p:bldP spid="4" grpId="0"/>
      <p:bldP spid="6" grpId="0"/>
      <p:bldP spid="60" grpId="0"/>
      <p:bldP spid="11" grpId="0"/>
      <p:bldP spid="66" grpId="0"/>
      <p:bldP spid="67" grpId="0"/>
      <p:bldP spid="68" grpId="0"/>
      <p:bldP spid="69" grpId="0"/>
      <p:bldP spid="70" grpId="0"/>
      <p:bldP spid="12" grpId="0"/>
    </p:bldLst>
  </p:timing>
</p:sld>
</file>

<file path=ppt/slides/slide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0207" name="Rectangle 943"/>
          <p:cNvSpPr>
            <a:spLocks noGrp="1" noChangeArrowheads="1"/>
          </p:cNvSpPr>
          <p:nvPr>
            <p:ph type="title"/>
          </p:nvPr>
        </p:nvSpPr>
        <p:spPr>
          <a:xfrm>
            <a:off x="1052282" y="303213"/>
            <a:ext cx="6858000" cy="762000"/>
          </a:xfrm>
          <a:noFill/>
          <a:ln/>
          <a:extLst>
            <a:ext uri="{909E8E84-426E-40DD-AFC4-6F175D3DCCD1}">
              <a14:hiddenFill xmlns:a14="http://schemas.microsoft.com/office/drawing/2010/main">
                <a:solidFill>
                  <a:srgbClr val="0033CC"/>
                </a:solidFill>
              </a14:hiddenFill>
            </a:ext>
            <a:ext uri="{91240B29-F687-4F45-9708-019B960494DF}">
              <a14:hiddenLine xmlns:a14="http://schemas.microsoft.com/office/drawing/2010/main" w="76200" cmpd="tri">
                <a:solidFill>
                  <a:srgbClr val="00FFFF"/>
                </a:solidFill>
                <a:miter lim="800000"/>
                <a:headEnd/>
                <a:tailEnd/>
              </a14:hiddenLine>
            </a:ext>
          </a:extLst>
        </p:spPr>
        <p:txBody>
          <a:bodyPr/>
          <a:lstStyle/>
          <a:p>
            <a:pPr algn="l"/>
            <a:r>
              <a:rPr lang="zh-CN" altLang="en-US" sz="2800" b="1" dirty="0">
                <a:solidFill>
                  <a:srgbClr val="0000FF"/>
                </a:solidFill>
                <a:latin typeface="黑体" panose="02010609060101010101" pitchFamily="49" charset="-122"/>
                <a:ea typeface="黑体" panose="02010609060101010101" pitchFamily="49" charset="-122"/>
              </a:rPr>
              <a:t>一、对弧长的曲线积分的概念与性质</a:t>
            </a:r>
          </a:p>
        </p:txBody>
      </p:sp>
      <p:sp>
        <p:nvSpPr>
          <p:cNvPr id="140254" name="Rectangle 990"/>
          <p:cNvSpPr>
            <a:spLocks noChangeArrowheads="1"/>
          </p:cNvSpPr>
          <p:nvPr/>
        </p:nvSpPr>
        <p:spPr bwMode="auto">
          <a:xfrm>
            <a:off x="2298700" y="1231901"/>
            <a:ext cx="4038600" cy="519113"/>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zh-CN" altLang="en-US" sz="2800" b="1">
                <a:solidFill>
                  <a:srgbClr val="3333CC"/>
                </a:solidFill>
                <a:latin typeface="黑体" panose="02010609060101010101" pitchFamily="49" charset="-122"/>
                <a:ea typeface="黑体" panose="02010609060101010101" pitchFamily="49" charset="-122"/>
              </a:rPr>
              <a:t>实例</a:t>
            </a:r>
            <a:r>
              <a:rPr kumimoji="1" lang="en-US" altLang="zh-CN" sz="2800" b="1">
                <a:solidFill>
                  <a:srgbClr val="3333CC"/>
                </a:solidFill>
                <a:latin typeface="黑体" panose="02010609060101010101" pitchFamily="49" charset="-122"/>
                <a:ea typeface="黑体" panose="02010609060101010101" pitchFamily="49" charset="-122"/>
              </a:rPr>
              <a:t>:</a:t>
            </a:r>
            <a:r>
              <a:rPr kumimoji="1" lang="zh-CN" altLang="en-US" sz="2800" b="1">
                <a:solidFill>
                  <a:srgbClr val="000000"/>
                </a:solidFill>
                <a:latin typeface="黑体" panose="02010609060101010101" pitchFamily="49" charset="-122"/>
                <a:ea typeface="黑体" panose="02010609060101010101" pitchFamily="49" charset="-122"/>
              </a:rPr>
              <a:t>曲线形构件的质量</a:t>
            </a:r>
          </a:p>
        </p:txBody>
      </p:sp>
      <p:sp>
        <p:nvSpPr>
          <p:cNvPr id="140255" name="Rectangle 991"/>
          <p:cNvSpPr>
            <a:spLocks noChangeArrowheads="1"/>
          </p:cNvSpPr>
          <p:nvPr/>
        </p:nvSpPr>
        <p:spPr bwMode="auto">
          <a:xfrm>
            <a:off x="2451101" y="2057401"/>
            <a:ext cx="2206625" cy="519113"/>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zh-CN" altLang="en-US" sz="2800" b="1">
                <a:solidFill>
                  <a:srgbClr val="000000"/>
                </a:solidFill>
                <a:latin typeface="黑体" panose="02010609060101010101" pitchFamily="49" charset="-122"/>
                <a:ea typeface="黑体" panose="02010609060101010101" pitchFamily="49" charset="-122"/>
              </a:rPr>
              <a:t>匀质之质量</a:t>
            </a:r>
          </a:p>
        </p:txBody>
      </p:sp>
      <p:graphicFrame>
        <p:nvGraphicFramePr>
          <p:cNvPr id="140256" name="Object 992"/>
          <p:cNvGraphicFramePr>
            <a:graphicFrameLocks noChangeAspect="1"/>
          </p:cNvGraphicFramePr>
          <p:nvPr/>
        </p:nvGraphicFramePr>
        <p:xfrm>
          <a:off x="4559300" y="2120900"/>
          <a:ext cx="1485900" cy="381000"/>
        </p:xfrm>
        <a:graphic>
          <a:graphicData uri="http://schemas.openxmlformats.org/presentationml/2006/ole">
            <mc:AlternateContent xmlns:mc="http://schemas.openxmlformats.org/markup-compatibility/2006">
              <mc:Choice xmlns:v="urn:schemas-microsoft-com:vml" Requires="v">
                <p:oleObj spid="_x0000_s439559" name="公式" r:id="rId3" imgW="1485720" imgH="380880" progId="Equation.3">
                  <p:embed/>
                </p:oleObj>
              </mc:Choice>
              <mc:Fallback>
                <p:oleObj name="公式" r:id="rId3" imgW="1485720" imgH="380880" progId="Equation.3">
                  <p:embed/>
                  <p:pic>
                    <p:nvPicPr>
                      <p:cNvPr id="0" name="Object 99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59300" y="2120900"/>
                        <a:ext cx="1485900" cy="381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40257" name="Group 993"/>
          <p:cNvGrpSpPr>
            <a:grpSpLocks/>
          </p:cNvGrpSpPr>
          <p:nvPr/>
        </p:nvGrpSpPr>
        <p:grpSpPr bwMode="auto">
          <a:xfrm>
            <a:off x="6794500" y="1320800"/>
            <a:ext cx="3352800" cy="2560638"/>
            <a:chOff x="3360" y="1226"/>
            <a:chExt cx="2112" cy="1613"/>
          </a:xfrm>
        </p:grpSpPr>
        <p:sp>
          <p:nvSpPr>
            <p:cNvPr id="140258" name="Line 994"/>
            <p:cNvSpPr>
              <a:spLocks noChangeShapeType="1"/>
            </p:cNvSpPr>
            <p:nvPr/>
          </p:nvSpPr>
          <p:spPr bwMode="auto">
            <a:xfrm>
              <a:off x="3552" y="2640"/>
              <a:ext cx="1920" cy="0"/>
            </a:xfrm>
            <a:prstGeom prst="line">
              <a:avLst/>
            </a:prstGeom>
            <a:noFill/>
            <a:ln w="28575">
              <a:solidFill>
                <a:srgbClr val="00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0259" name="Line 995"/>
            <p:cNvSpPr>
              <a:spLocks noChangeShapeType="1"/>
            </p:cNvSpPr>
            <p:nvPr/>
          </p:nvSpPr>
          <p:spPr bwMode="auto">
            <a:xfrm flipV="1">
              <a:off x="3552" y="1248"/>
              <a:ext cx="0" cy="1392"/>
            </a:xfrm>
            <a:prstGeom prst="line">
              <a:avLst/>
            </a:prstGeom>
            <a:noFill/>
            <a:ln w="28575">
              <a:solidFill>
                <a:srgbClr val="00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140260" name="Object 996"/>
            <p:cNvGraphicFramePr>
              <a:graphicFrameLocks noChangeAspect="1"/>
            </p:cNvGraphicFramePr>
            <p:nvPr/>
          </p:nvGraphicFramePr>
          <p:xfrm>
            <a:off x="3456" y="2688"/>
            <a:ext cx="135" cy="151"/>
          </p:xfrm>
          <a:graphic>
            <a:graphicData uri="http://schemas.openxmlformats.org/presentationml/2006/ole">
              <mc:AlternateContent xmlns:mc="http://schemas.openxmlformats.org/markup-compatibility/2006">
                <mc:Choice xmlns:v="urn:schemas-microsoft-com:vml" Requires="v">
                  <p:oleObj spid="_x0000_s439560" name="公式" r:id="rId5" imgW="215640" imgH="241200" progId="Equation.3">
                    <p:embed/>
                  </p:oleObj>
                </mc:Choice>
                <mc:Fallback>
                  <p:oleObj name="公式" r:id="rId5" imgW="215640" imgH="241200" progId="Equation.3">
                    <p:embed/>
                    <p:pic>
                      <p:nvPicPr>
                        <p:cNvPr id="0" name="Object 99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56" y="2688"/>
                          <a:ext cx="135" cy="15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0261" name="Object 997"/>
            <p:cNvGraphicFramePr>
              <a:graphicFrameLocks noChangeAspect="1"/>
            </p:cNvGraphicFramePr>
            <p:nvPr/>
          </p:nvGraphicFramePr>
          <p:xfrm>
            <a:off x="5316" y="2688"/>
            <a:ext cx="156" cy="149"/>
          </p:xfrm>
          <a:graphic>
            <a:graphicData uri="http://schemas.openxmlformats.org/presentationml/2006/ole">
              <mc:AlternateContent xmlns:mc="http://schemas.openxmlformats.org/markup-compatibility/2006">
                <mc:Choice xmlns:v="urn:schemas-microsoft-com:vml" Requires="v">
                  <p:oleObj spid="_x0000_s439561" name="公式" r:id="rId7" imgW="253800" imgH="241200" progId="Equation.3">
                    <p:embed/>
                  </p:oleObj>
                </mc:Choice>
                <mc:Fallback>
                  <p:oleObj name="公式" r:id="rId7" imgW="253800" imgH="241200" progId="Equation.3">
                    <p:embed/>
                    <p:pic>
                      <p:nvPicPr>
                        <p:cNvPr id="0" name="Object 99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16" y="2688"/>
                          <a:ext cx="156" cy="14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0262" name="Object 998"/>
            <p:cNvGraphicFramePr>
              <a:graphicFrameLocks noChangeAspect="1"/>
            </p:cNvGraphicFramePr>
            <p:nvPr/>
          </p:nvGraphicFramePr>
          <p:xfrm>
            <a:off x="3360" y="1226"/>
            <a:ext cx="158" cy="197"/>
          </p:xfrm>
          <a:graphic>
            <a:graphicData uri="http://schemas.openxmlformats.org/presentationml/2006/ole">
              <mc:AlternateContent xmlns:mc="http://schemas.openxmlformats.org/markup-compatibility/2006">
                <mc:Choice xmlns:v="urn:schemas-microsoft-com:vml" Requires="v">
                  <p:oleObj spid="_x0000_s439562" name="公式" r:id="rId9" imgW="253800" imgH="317160" progId="Equation.3">
                    <p:embed/>
                  </p:oleObj>
                </mc:Choice>
                <mc:Fallback>
                  <p:oleObj name="公式" r:id="rId9" imgW="253800" imgH="317160" progId="Equation.3">
                    <p:embed/>
                    <p:pic>
                      <p:nvPicPr>
                        <p:cNvPr id="0" name="Object 99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360" y="1226"/>
                          <a:ext cx="158" cy="1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140263" name="Group 999"/>
          <p:cNvGrpSpPr>
            <a:grpSpLocks/>
          </p:cNvGrpSpPr>
          <p:nvPr/>
        </p:nvGrpSpPr>
        <p:grpSpPr bwMode="auto">
          <a:xfrm>
            <a:off x="7086601" y="1447801"/>
            <a:ext cx="2576513" cy="2055813"/>
            <a:chOff x="3600" y="1296"/>
            <a:chExt cx="1623" cy="1295"/>
          </a:xfrm>
        </p:grpSpPr>
        <p:sp>
          <p:nvSpPr>
            <p:cNvPr id="140264" name="Arc 1000"/>
            <p:cNvSpPr>
              <a:spLocks/>
            </p:cNvSpPr>
            <p:nvPr/>
          </p:nvSpPr>
          <p:spPr bwMode="auto">
            <a:xfrm flipV="1">
              <a:off x="3744" y="1392"/>
              <a:ext cx="1248" cy="100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noFill/>
            <a:ln w="31750">
              <a:solidFill>
                <a:srgbClr val="3333CC"/>
              </a:solidFill>
              <a:round/>
              <a:headEnd/>
              <a:tailEnd/>
            </a:ln>
            <a:effectLst/>
            <a:extLst>
              <a:ext uri="{909E8E84-426E-40DD-AFC4-6F175D3DCCD1}">
                <a14:hiddenFill xmlns:a14="http://schemas.microsoft.com/office/drawing/2010/main">
                  <a:solidFill>
                    <a:srgbClr val="00CC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140265" name="Object 1001"/>
            <p:cNvGraphicFramePr>
              <a:graphicFrameLocks noChangeAspect="1"/>
            </p:cNvGraphicFramePr>
            <p:nvPr/>
          </p:nvGraphicFramePr>
          <p:xfrm>
            <a:off x="3600" y="2400"/>
            <a:ext cx="183" cy="191"/>
          </p:xfrm>
          <a:graphic>
            <a:graphicData uri="http://schemas.openxmlformats.org/presentationml/2006/ole">
              <mc:AlternateContent xmlns:mc="http://schemas.openxmlformats.org/markup-compatibility/2006">
                <mc:Choice xmlns:v="urn:schemas-microsoft-com:vml" Requires="v">
                  <p:oleObj spid="_x0000_s439563" name="公式" r:id="rId11" imgW="291960" imgH="304560" progId="Equation.3">
                    <p:embed/>
                  </p:oleObj>
                </mc:Choice>
                <mc:Fallback>
                  <p:oleObj name="公式" r:id="rId11" imgW="291960" imgH="304560" progId="Equation.3">
                    <p:embed/>
                    <p:pic>
                      <p:nvPicPr>
                        <p:cNvPr id="0" name="Object 1001"/>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600" y="2400"/>
                          <a:ext cx="183" cy="19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0266" name="Object 1002"/>
            <p:cNvGraphicFramePr>
              <a:graphicFrameLocks noChangeAspect="1"/>
            </p:cNvGraphicFramePr>
            <p:nvPr/>
          </p:nvGraphicFramePr>
          <p:xfrm>
            <a:off x="5040" y="1296"/>
            <a:ext cx="183" cy="183"/>
          </p:xfrm>
          <a:graphic>
            <a:graphicData uri="http://schemas.openxmlformats.org/presentationml/2006/ole">
              <mc:AlternateContent xmlns:mc="http://schemas.openxmlformats.org/markup-compatibility/2006">
                <mc:Choice xmlns:v="urn:schemas-microsoft-com:vml" Requires="v">
                  <p:oleObj spid="_x0000_s439564" name="公式" r:id="rId13" imgW="291960" imgH="291960" progId="Equation.3">
                    <p:embed/>
                  </p:oleObj>
                </mc:Choice>
                <mc:Fallback>
                  <p:oleObj name="公式" r:id="rId13" imgW="291960" imgH="291960" progId="Equation.3">
                    <p:embed/>
                    <p:pic>
                      <p:nvPicPr>
                        <p:cNvPr id="0" name="Object 1002"/>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040" y="1296"/>
                          <a:ext cx="183" cy="18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140267" name="Group 1003"/>
          <p:cNvGrpSpPr>
            <a:grpSpLocks/>
          </p:cNvGrpSpPr>
          <p:nvPr/>
        </p:nvGrpSpPr>
        <p:grpSpPr bwMode="auto">
          <a:xfrm>
            <a:off x="7696200" y="3124201"/>
            <a:ext cx="387350" cy="415925"/>
            <a:chOff x="3943" y="2352"/>
            <a:chExt cx="244" cy="262"/>
          </a:xfrm>
        </p:grpSpPr>
        <p:sp>
          <p:nvSpPr>
            <p:cNvPr id="140268" name="Oval 1004"/>
            <p:cNvSpPr>
              <a:spLocks noChangeArrowheads="1"/>
            </p:cNvSpPr>
            <p:nvPr/>
          </p:nvSpPr>
          <p:spPr bwMode="auto">
            <a:xfrm>
              <a:off x="3984" y="2352"/>
              <a:ext cx="48" cy="48"/>
            </a:xfrm>
            <a:prstGeom prst="ellipse">
              <a:avLst/>
            </a:prstGeom>
            <a:solidFill>
              <a:srgbClr val="00CC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140269" name="Object 1005"/>
            <p:cNvGraphicFramePr>
              <a:graphicFrameLocks noChangeAspect="1"/>
            </p:cNvGraphicFramePr>
            <p:nvPr/>
          </p:nvGraphicFramePr>
          <p:xfrm>
            <a:off x="3943" y="2400"/>
            <a:ext cx="244" cy="214"/>
          </p:xfrm>
          <a:graphic>
            <a:graphicData uri="http://schemas.openxmlformats.org/presentationml/2006/ole">
              <mc:AlternateContent xmlns:mc="http://schemas.openxmlformats.org/markup-compatibility/2006">
                <mc:Choice xmlns:v="urn:schemas-microsoft-com:vml" Requires="v">
                  <p:oleObj spid="_x0000_s439565" name="公式" r:id="rId15" imgW="482400" imgH="419040" progId="Equation.3">
                    <p:embed/>
                  </p:oleObj>
                </mc:Choice>
                <mc:Fallback>
                  <p:oleObj name="公式" r:id="rId15" imgW="482400" imgH="419040" progId="Equation.3">
                    <p:embed/>
                    <p:pic>
                      <p:nvPicPr>
                        <p:cNvPr id="0" name="Object 1005"/>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943" y="2400"/>
                          <a:ext cx="244" cy="2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140270" name="Group 1006"/>
          <p:cNvGrpSpPr>
            <a:grpSpLocks/>
          </p:cNvGrpSpPr>
          <p:nvPr/>
        </p:nvGrpSpPr>
        <p:grpSpPr bwMode="auto">
          <a:xfrm>
            <a:off x="7681912" y="2669381"/>
            <a:ext cx="409575" cy="452438"/>
            <a:chOff x="3985" y="2067"/>
            <a:chExt cx="258" cy="285"/>
          </a:xfrm>
        </p:grpSpPr>
        <p:sp>
          <p:nvSpPr>
            <p:cNvPr id="140271" name="Oval 1007"/>
            <p:cNvSpPr>
              <a:spLocks noChangeArrowheads="1"/>
            </p:cNvSpPr>
            <p:nvPr/>
          </p:nvSpPr>
          <p:spPr bwMode="auto">
            <a:xfrm>
              <a:off x="4176" y="2304"/>
              <a:ext cx="48" cy="48"/>
            </a:xfrm>
            <a:prstGeom prst="ellipse">
              <a:avLst/>
            </a:prstGeom>
            <a:solidFill>
              <a:srgbClr val="00CC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140272" name="Object 1008"/>
            <p:cNvGraphicFramePr>
              <a:graphicFrameLocks noChangeAspect="1"/>
            </p:cNvGraphicFramePr>
            <p:nvPr/>
          </p:nvGraphicFramePr>
          <p:xfrm>
            <a:off x="3985" y="2067"/>
            <a:ext cx="258" cy="214"/>
          </p:xfrm>
          <a:graphic>
            <a:graphicData uri="http://schemas.openxmlformats.org/presentationml/2006/ole">
              <mc:AlternateContent xmlns:mc="http://schemas.openxmlformats.org/markup-compatibility/2006">
                <mc:Choice xmlns:v="urn:schemas-microsoft-com:vml" Requires="v">
                  <p:oleObj spid="_x0000_s439566" name="公式" r:id="rId17" imgW="507960" imgH="419040" progId="Equation.3">
                    <p:embed/>
                  </p:oleObj>
                </mc:Choice>
                <mc:Fallback>
                  <p:oleObj name="公式" r:id="rId17" imgW="507960" imgH="419040" progId="Equation.3">
                    <p:embed/>
                    <p:pic>
                      <p:nvPicPr>
                        <p:cNvPr id="0" name="Object 1008"/>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985" y="2067"/>
                          <a:ext cx="258" cy="2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140273" name="Group 1009"/>
          <p:cNvGrpSpPr>
            <a:grpSpLocks/>
          </p:cNvGrpSpPr>
          <p:nvPr/>
        </p:nvGrpSpPr>
        <p:grpSpPr bwMode="auto">
          <a:xfrm>
            <a:off x="8458201" y="2819400"/>
            <a:ext cx="625475" cy="406400"/>
            <a:chOff x="4368" y="2220"/>
            <a:chExt cx="394" cy="256"/>
          </a:xfrm>
        </p:grpSpPr>
        <p:sp>
          <p:nvSpPr>
            <p:cNvPr id="140274" name="Oval 1010"/>
            <p:cNvSpPr>
              <a:spLocks noChangeArrowheads="1"/>
            </p:cNvSpPr>
            <p:nvPr/>
          </p:nvSpPr>
          <p:spPr bwMode="auto">
            <a:xfrm>
              <a:off x="4368" y="2220"/>
              <a:ext cx="48" cy="48"/>
            </a:xfrm>
            <a:prstGeom prst="ellipse">
              <a:avLst/>
            </a:prstGeom>
            <a:solidFill>
              <a:srgbClr val="00CC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140275" name="Object 1011"/>
            <p:cNvGraphicFramePr>
              <a:graphicFrameLocks noChangeAspect="1"/>
            </p:cNvGraphicFramePr>
            <p:nvPr/>
          </p:nvGraphicFramePr>
          <p:xfrm>
            <a:off x="4406" y="2256"/>
            <a:ext cx="356" cy="220"/>
          </p:xfrm>
          <a:graphic>
            <a:graphicData uri="http://schemas.openxmlformats.org/presentationml/2006/ole">
              <mc:AlternateContent xmlns:mc="http://schemas.openxmlformats.org/markup-compatibility/2006">
                <mc:Choice xmlns:v="urn:schemas-microsoft-com:vml" Requires="v">
                  <p:oleObj spid="_x0000_s439567" name="公式" r:id="rId19" imgW="698400" imgH="431640" progId="Equation.3">
                    <p:embed/>
                  </p:oleObj>
                </mc:Choice>
                <mc:Fallback>
                  <p:oleObj name="公式" r:id="rId19" imgW="698400" imgH="431640" progId="Equation.3">
                    <p:embed/>
                    <p:pic>
                      <p:nvPicPr>
                        <p:cNvPr id="0" name="Object 1011"/>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406" y="2256"/>
                          <a:ext cx="356" cy="2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140276" name="Group 1012"/>
          <p:cNvGrpSpPr>
            <a:grpSpLocks/>
          </p:cNvGrpSpPr>
          <p:nvPr/>
        </p:nvGrpSpPr>
        <p:grpSpPr bwMode="auto">
          <a:xfrm>
            <a:off x="8763000" y="2514600"/>
            <a:ext cx="533400" cy="349250"/>
            <a:chOff x="4752" y="1872"/>
            <a:chExt cx="336" cy="220"/>
          </a:xfrm>
        </p:grpSpPr>
        <p:sp>
          <p:nvSpPr>
            <p:cNvPr id="140277" name="Oval 1013"/>
            <p:cNvSpPr>
              <a:spLocks noChangeArrowheads="1"/>
            </p:cNvSpPr>
            <p:nvPr/>
          </p:nvSpPr>
          <p:spPr bwMode="auto">
            <a:xfrm>
              <a:off x="4752" y="1932"/>
              <a:ext cx="48" cy="48"/>
            </a:xfrm>
            <a:prstGeom prst="ellipse">
              <a:avLst/>
            </a:prstGeom>
            <a:solidFill>
              <a:srgbClr val="00CC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140278" name="Object 1014"/>
            <p:cNvGraphicFramePr>
              <a:graphicFrameLocks noChangeAspect="1"/>
            </p:cNvGraphicFramePr>
            <p:nvPr/>
          </p:nvGraphicFramePr>
          <p:xfrm>
            <a:off x="4848" y="1872"/>
            <a:ext cx="240" cy="220"/>
          </p:xfrm>
          <a:graphic>
            <a:graphicData uri="http://schemas.openxmlformats.org/presentationml/2006/ole">
              <mc:AlternateContent xmlns:mc="http://schemas.openxmlformats.org/markup-compatibility/2006">
                <mc:Choice xmlns:v="urn:schemas-microsoft-com:vml" Requires="v">
                  <p:oleObj spid="_x0000_s439568" name="公式" r:id="rId21" imgW="469800" imgH="431640" progId="Equation.3">
                    <p:embed/>
                  </p:oleObj>
                </mc:Choice>
                <mc:Fallback>
                  <p:oleObj name="公式" r:id="rId21" imgW="469800" imgH="431640" progId="Equation.3">
                    <p:embed/>
                    <p:pic>
                      <p:nvPicPr>
                        <p:cNvPr id="0" name="Object 1014"/>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4848" y="1872"/>
                          <a:ext cx="240" cy="2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140279" name="Group 1015"/>
          <p:cNvGrpSpPr>
            <a:grpSpLocks/>
          </p:cNvGrpSpPr>
          <p:nvPr/>
        </p:nvGrpSpPr>
        <p:grpSpPr bwMode="auto">
          <a:xfrm>
            <a:off x="9144000" y="1981200"/>
            <a:ext cx="692150" cy="349250"/>
            <a:chOff x="4932" y="1536"/>
            <a:chExt cx="436" cy="220"/>
          </a:xfrm>
        </p:grpSpPr>
        <p:sp>
          <p:nvSpPr>
            <p:cNvPr id="140280" name="Oval 1016"/>
            <p:cNvSpPr>
              <a:spLocks noChangeArrowheads="1"/>
            </p:cNvSpPr>
            <p:nvPr/>
          </p:nvSpPr>
          <p:spPr bwMode="auto">
            <a:xfrm>
              <a:off x="4932" y="1584"/>
              <a:ext cx="48" cy="48"/>
            </a:xfrm>
            <a:prstGeom prst="ellipse">
              <a:avLst/>
            </a:prstGeom>
            <a:solidFill>
              <a:srgbClr val="00CC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140281" name="Object 1017"/>
            <p:cNvGraphicFramePr>
              <a:graphicFrameLocks noChangeAspect="1"/>
            </p:cNvGraphicFramePr>
            <p:nvPr/>
          </p:nvGraphicFramePr>
          <p:xfrm>
            <a:off x="4992" y="1536"/>
            <a:ext cx="376" cy="220"/>
          </p:xfrm>
          <a:graphic>
            <a:graphicData uri="http://schemas.openxmlformats.org/presentationml/2006/ole">
              <mc:AlternateContent xmlns:mc="http://schemas.openxmlformats.org/markup-compatibility/2006">
                <mc:Choice xmlns:v="urn:schemas-microsoft-com:vml" Requires="v">
                  <p:oleObj spid="_x0000_s439569" name="公式" r:id="rId23" imgW="736560" imgH="431640" progId="Equation.3">
                    <p:embed/>
                  </p:oleObj>
                </mc:Choice>
                <mc:Fallback>
                  <p:oleObj name="公式" r:id="rId23" imgW="736560" imgH="431640" progId="Equation.3">
                    <p:embed/>
                    <p:pic>
                      <p:nvPicPr>
                        <p:cNvPr id="0" name="Object 1017"/>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4992" y="1536"/>
                          <a:ext cx="376" cy="2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140282" name="Object 1018"/>
          <p:cNvGraphicFramePr>
            <a:graphicFrameLocks noChangeAspect="1"/>
          </p:cNvGraphicFramePr>
          <p:nvPr/>
        </p:nvGraphicFramePr>
        <p:xfrm>
          <a:off x="8686801" y="1828801"/>
          <a:ext cx="265113" cy="290513"/>
        </p:xfrm>
        <a:graphic>
          <a:graphicData uri="http://schemas.openxmlformats.org/presentationml/2006/ole">
            <mc:AlternateContent xmlns:mc="http://schemas.openxmlformats.org/markup-compatibility/2006">
              <mc:Choice xmlns:v="urn:schemas-microsoft-com:vml" Requires="v">
                <p:oleObj spid="_x0000_s439570" name="公式" r:id="rId25" imgW="266400" imgH="291960" progId="Equation.3">
                  <p:embed/>
                </p:oleObj>
              </mc:Choice>
              <mc:Fallback>
                <p:oleObj name="公式" r:id="rId25" imgW="266400" imgH="291960" progId="Equation.3">
                  <p:embed/>
                  <p:pic>
                    <p:nvPicPr>
                      <p:cNvPr id="0" name="Object 1018"/>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8686801" y="1828801"/>
                        <a:ext cx="265113" cy="2905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40283" name="Group 1019"/>
          <p:cNvGrpSpPr>
            <a:grpSpLocks/>
          </p:cNvGrpSpPr>
          <p:nvPr/>
        </p:nvGrpSpPr>
        <p:grpSpPr bwMode="auto">
          <a:xfrm>
            <a:off x="7943850" y="2286000"/>
            <a:ext cx="793750" cy="476250"/>
            <a:chOff x="4142" y="1824"/>
            <a:chExt cx="500" cy="300"/>
          </a:xfrm>
        </p:grpSpPr>
        <p:sp>
          <p:nvSpPr>
            <p:cNvPr id="140284" name="Oval 1020"/>
            <p:cNvSpPr>
              <a:spLocks noChangeArrowheads="1"/>
            </p:cNvSpPr>
            <p:nvPr/>
          </p:nvSpPr>
          <p:spPr bwMode="auto">
            <a:xfrm>
              <a:off x="4584" y="2076"/>
              <a:ext cx="48" cy="48"/>
            </a:xfrm>
            <a:prstGeom prst="ellipse">
              <a:avLst/>
            </a:prstGeom>
            <a:solidFill>
              <a:srgbClr val="FF0000"/>
            </a:solidFill>
            <a:ln w="9525">
              <a:solidFill>
                <a:srgbClr val="FFFF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140285" name="Object 1021"/>
            <p:cNvGraphicFramePr>
              <a:graphicFrameLocks noChangeAspect="1"/>
            </p:cNvGraphicFramePr>
            <p:nvPr/>
          </p:nvGraphicFramePr>
          <p:xfrm>
            <a:off x="4142" y="1824"/>
            <a:ext cx="500" cy="220"/>
          </p:xfrm>
          <a:graphic>
            <a:graphicData uri="http://schemas.openxmlformats.org/presentationml/2006/ole">
              <mc:AlternateContent xmlns:mc="http://schemas.openxmlformats.org/markup-compatibility/2006">
                <mc:Choice xmlns:v="urn:schemas-microsoft-com:vml" Requires="v">
                  <p:oleObj spid="_x0000_s439571" name="公式" r:id="rId27" imgW="977760" imgH="431640" progId="Equation.3">
                    <p:embed/>
                  </p:oleObj>
                </mc:Choice>
                <mc:Fallback>
                  <p:oleObj name="公式" r:id="rId27" imgW="977760" imgH="431640" progId="Equation.3">
                    <p:embed/>
                    <p:pic>
                      <p:nvPicPr>
                        <p:cNvPr id="0" name="Object 1021"/>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4142" y="1824"/>
                          <a:ext cx="500" cy="2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140286" name="Text Box 1022"/>
          <p:cNvSpPr txBox="1">
            <a:spLocks noChangeArrowheads="1"/>
          </p:cNvSpPr>
          <p:nvPr/>
        </p:nvSpPr>
        <p:spPr bwMode="auto">
          <a:xfrm>
            <a:off x="2451100" y="2882901"/>
            <a:ext cx="990600" cy="519113"/>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3333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kumimoji="1" lang="zh-CN" altLang="en-US" sz="2800" b="1">
                <a:solidFill>
                  <a:schemeClr val="accent2"/>
                </a:solidFill>
                <a:latin typeface="黑体" panose="02010609060101010101" pitchFamily="49" charset="-122"/>
                <a:ea typeface="黑体" panose="02010609060101010101" pitchFamily="49" charset="-122"/>
              </a:rPr>
              <a:t>分割</a:t>
            </a:r>
          </a:p>
        </p:txBody>
      </p:sp>
      <p:graphicFrame>
        <p:nvGraphicFramePr>
          <p:cNvPr id="140287" name="Object 1023"/>
          <p:cNvGraphicFramePr>
            <a:graphicFrameLocks noChangeAspect="1"/>
          </p:cNvGraphicFramePr>
          <p:nvPr/>
        </p:nvGraphicFramePr>
        <p:xfrm>
          <a:off x="3441700" y="2984501"/>
          <a:ext cx="3200400" cy="390525"/>
        </p:xfrm>
        <a:graphic>
          <a:graphicData uri="http://schemas.openxmlformats.org/presentationml/2006/ole">
            <mc:AlternateContent xmlns:mc="http://schemas.openxmlformats.org/markup-compatibility/2006">
              <mc:Choice xmlns:v="urn:schemas-microsoft-com:vml" Requires="v">
                <p:oleObj spid="_x0000_s439572" name="公式" r:id="rId29" imgW="3530520" imgH="431640" progId="Equation.3">
                  <p:embed/>
                </p:oleObj>
              </mc:Choice>
              <mc:Fallback>
                <p:oleObj name="公式" r:id="rId29" imgW="3530520" imgH="431640" progId="Equation.3">
                  <p:embed/>
                  <p:pic>
                    <p:nvPicPr>
                      <p:cNvPr id="0" name="Object 1023"/>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3441700" y="2984501"/>
                        <a:ext cx="3200400" cy="3905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9136" name="Object 1024"/>
          <p:cNvGraphicFramePr>
            <a:graphicFrameLocks noChangeAspect="1"/>
          </p:cNvGraphicFramePr>
          <p:nvPr/>
        </p:nvGraphicFramePr>
        <p:xfrm>
          <a:off x="3860801" y="4000501"/>
          <a:ext cx="2106613" cy="390525"/>
        </p:xfrm>
        <a:graphic>
          <a:graphicData uri="http://schemas.openxmlformats.org/presentationml/2006/ole">
            <mc:AlternateContent xmlns:mc="http://schemas.openxmlformats.org/markup-compatibility/2006">
              <mc:Choice xmlns:v="urn:schemas-microsoft-com:vml" Requires="v">
                <p:oleObj spid="_x0000_s439573" name="公式" r:id="rId31" imgW="2323800" imgH="431640" progId="Equation.3">
                  <p:embed/>
                </p:oleObj>
              </mc:Choice>
              <mc:Fallback>
                <p:oleObj name="公式" r:id="rId31" imgW="2323800" imgH="431640" progId="Equation.3">
                  <p:embed/>
                  <p:pic>
                    <p:nvPicPr>
                      <p:cNvPr id="0" name="Object 1024"/>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3860801" y="4000501"/>
                        <a:ext cx="2106613" cy="3905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9137" name="Object 1025"/>
          <p:cNvGraphicFramePr>
            <a:graphicFrameLocks noChangeAspect="1"/>
          </p:cNvGraphicFramePr>
          <p:nvPr/>
        </p:nvGraphicFramePr>
        <p:xfrm>
          <a:off x="6007100" y="4013201"/>
          <a:ext cx="2751138" cy="390525"/>
        </p:xfrm>
        <a:graphic>
          <a:graphicData uri="http://schemas.openxmlformats.org/presentationml/2006/ole">
            <mc:AlternateContent xmlns:mc="http://schemas.openxmlformats.org/markup-compatibility/2006">
              <mc:Choice xmlns:v="urn:schemas-microsoft-com:vml" Requires="v">
                <p:oleObj spid="_x0000_s439574" name="公式" r:id="rId33" imgW="3035160" imgH="431640" progId="Equation.3">
                  <p:embed/>
                </p:oleObj>
              </mc:Choice>
              <mc:Fallback>
                <p:oleObj name="公式" r:id="rId33" imgW="3035160" imgH="431640" progId="Equation.3">
                  <p:embed/>
                  <p:pic>
                    <p:nvPicPr>
                      <p:cNvPr id="0" name="Object 1025"/>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6007100" y="4013201"/>
                        <a:ext cx="2751138" cy="3905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19138" name="Text Box 1026"/>
          <p:cNvSpPr txBox="1">
            <a:spLocks noChangeArrowheads="1"/>
          </p:cNvSpPr>
          <p:nvPr/>
        </p:nvSpPr>
        <p:spPr bwMode="auto">
          <a:xfrm>
            <a:off x="2476500" y="4648201"/>
            <a:ext cx="990600" cy="519113"/>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3333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kumimoji="1" lang="zh-CN" altLang="en-US" sz="2800" b="1">
                <a:solidFill>
                  <a:schemeClr val="accent2"/>
                </a:solidFill>
                <a:latin typeface="黑体" panose="02010609060101010101" pitchFamily="49" charset="-122"/>
                <a:ea typeface="黑体" panose="02010609060101010101" pitchFamily="49" charset="-122"/>
              </a:rPr>
              <a:t>求和</a:t>
            </a:r>
          </a:p>
        </p:txBody>
      </p:sp>
      <p:graphicFrame>
        <p:nvGraphicFramePr>
          <p:cNvPr id="219139" name="Object 1027"/>
          <p:cNvGraphicFramePr>
            <a:graphicFrameLocks noChangeAspect="1"/>
          </p:cNvGraphicFramePr>
          <p:nvPr/>
        </p:nvGraphicFramePr>
        <p:xfrm>
          <a:off x="3517901" y="4559300"/>
          <a:ext cx="2867025" cy="863600"/>
        </p:xfrm>
        <a:graphic>
          <a:graphicData uri="http://schemas.openxmlformats.org/presentationml/2006/ole">
            <mc:AlternateContent xmlns:mc="http://schemas.openxmlformats.org/markup-compatibility/2006">
              <mc:Choice xmlns:v="urn:schemas-microsoft-com:vml" Requires="v">
                <p:oleObj spid="_x0000_s439575" name="公式" r:id="rId35" imgW="3162240" imgH="952200" progId="Equation.3">
                  <p:embed/>
                </p:oleObj>
              </mc:Choice>
              <mc:Fallback>
                <p:oleObj name="公式" r:id="rId35" imgW="3162240" imgH="952200" progId="Equation.3">
                  <p:embed/>
                  <p:pic>
                    <p:nvPicPr>
                      <p:cNvPr id="0" name="Object 1027"/>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3517901" y="4559300"/>
                        <a:ext cx="2867025" cy="863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19140" name="AutoShape 1028"/>
          <p:cNvSpPr>
            <a:spLocks noChangeArrowheads="1"/>
          </p:cNvSpPr>
          <p:nvPr/>
        </p:nvSpPr>
        <p:spPr bwMode="auto">
          <a:xfrm>
            <a:off x="6946900" y="4699000"/>
            <a:ext cx="1905000" cy="381000"/>
          </a:xfrm>
          <a:prstGeom prst="wedgeRoundRectCallout">
            <a:avLst>
              <a:gd name="adj1" fmla="val -84250"/>
              <a:gd name="adj2" fmla="val 25000"/>
              <a:gd name="adj3" fmla="val 16667"/>
            </a:avLst>
          </a:prstGeom>
          <a:noFill/>
          <a:ln w="9525">
            <a:solidFill>
              <a:srgbClr val="3333CC"/>
            </a:solidFill>
            <a:miter lim="800000"/>
            <a:headEnd/>
            <a:tailEnd/>
          </a:ln>
          <a:effectLst/>
          <a:extLst>
            <a:ext uri="{909E8E84-426E-40DD-AFC4-6F175D3DCCD1}">
              <a14:hiddenFill xmlns:a14="http://schemas.microsoft.com/office/drawing/2010/main">
                <a:solidFill>
                  <a:srgbClr val="00CC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zh-CN" altLang="en-US" sz="2800" b="1">
                <a:solidFill>
                  <a:srgbClr val="000000"/>
                </a:solidFill>
                <a:latin typeface="黑体" panose="02010609060101010101" pitchFamily="49" charset="-122"/>
                <a:ea typeface="黑体" panose="02010609060101010101" pitchFamily="49" charset="-122"/>
              </a:rPr>
              <a:t>近似值</a:t>
            </a:r>
            <a:endParaRPr kumimoji="1" lang="zh-CN" altLang="en-US" sz="2800">
              <a:solidFill>
                <a:srgbClr val="000000"/>
              </a:solidFill>
              <a:latin typeface="黑体" panose="02010609060101010101" pitchFamily="49" charset="-122"/>
              <a:ea typeface="黑体" panose="02010609060101010101" pitchFamily="49" charset="-122"/>
            </a:endParaRPr>
          </a:p>
        </p:txBody>
      </p:sp>
      <p:sp>
        <p:nvSpPr>
          <p:cNvPr id="219141" name="Text Box 1029"/>
          <p:cNvSpPr txBox="1">
            <a:spLocks noChangeArrowheads="1"/>
          </p:cNvSpPr>
          <p:nvPr/>
        </p:nvSpPr>
        <p:spPr bwMode="auto">
          <a:xfrm>
            <a:off x="2514600" y="5422901"/>
            <a:ext cx="1295400" cy="519113"/>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3333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kumimoji="1" lang="zh-CN" altLang="en-US" sz="2800" b="1">
                <a:solidFill>
                  <a:schemeClr val="accent2"/>
                </a:solidFill>
                <a:latin typeface="黑体" panose="02010609060101010101" pitchFamily="49" charset="-122"/>
                <a:ea typeface="黑体" panose="02010609060101010101" pitchFamily="49" charset="-122"/>
              </a:rPr>
              <a:t>取极限</a:t>
            </a:r>
          </a:p>
        </p:txBody>
      </p:sp>
      <p:graphicFrame>
        <p:nvGraphicFramePr>
          <p:cNvPr id="219142" name="Object 1030"/>
          <p:cNvGraphicFramePr>
            <a:graphicFrameLocks noChangeAspect="1"/>
          </p:cNvGraphicFramePr>
          <p:nvPr/>
        </p:nvGraphicFramePr>
        <p:xfrm>
          <a:off x="3835401" y="5359400"/>
          <a:ext cx="3351213" cy="863600"/>
        </p:xfrm>
        <a:graphic>
          <a:graphicData uri="http://schemas.openxmlformats.org/presentationml/2006/ole">
            <mc:AlternateContent xmlns:mc="http://schemas.openxmlformats.org/markup-compatibility/2006">
              <mc:Choice xmlns:v="urn:schemas-microsoft-com:vml" Requires="v">
                <p:oleObj spid="_x0000_s439576" name="公式" r:id="rId37" imgW="3695400" imgH="952200" progId="Equation.3">
                  <p:embed/>
                </p:oleObj>
              </mc:Choice>
              <mc:Fallback>
                <p:oleObj name="公式" r:id="rId37" imgW="3695400" imgH="952200" progId="Equation.3">
                  <p:embed/>
                  <p:pic>
                    <p:nvPicPr>
                      <p:cNvPr id="0" name="Object 1030"/>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3835401" y="5359400"/>
                        <a:ext cx="3351213" cy="863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19143" name="AutoShape 1031"/>
          <p:cNvSpPr>
            <a:spLocks noChangeArrowheads="1"/>
          </p:cNvSpPr>
          <p:nvPr/>
        </p:nvSpPr>
        <p:spPr bwMode="auto">
          <a:xfrm>
            <a:off x="7886700" y="5283200"/>
            <a:ext cx="1752600" cy="381000"/>
          </a:xfrm>
          <a:prstGeom prst="wedgeRoundRectCallout">
            <a:avLst>
              <a:gd name="adj1" fmla="val -84509"/>
              <a:gd name="adj2" fmla="val 100000"/>
              <a:gd name="adj3" fmla="val 16667"/>
            </a:avLst>
          </a:prstGeom>
          <a:noFill/>
          <a:ln w="9525">
            <a:solidFill>
              <a:srgbClr val="3333CC"/>
            </a:solidFill>
            <a:miter lim="800000"/>
            <a:headEnd/>
            <a:tailEnd/>
          </a:ln>
          <a:effectLst/>
          <a:extLst>
            <a:ext uri="{909E8E84-426E-40DD-AFC4-6F175D3DCCD1}">
              <a14:hiddenFill xmlns:a14="http://schemas.microsoft.com/office/drawing/2010/main">
                <a:solidFill>
                  <a:srgbClr val="00CC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zh-CN" altLang="en-US" sz="2800" b="1">
                <a:solidFill>
                  <a:srgbClr val="3333CC"/>
                </a:solidFill>
                <a:latin typeface="黑体" panose="02010609060101010101" pitchFamily="49" charset="-122"/>
                <a:ea typeface="黑体" panose="02010609060101010101" pitchFamily="49" charset="-122"/>
              </a:rPr>
              <a:t>精确值</a:t>
            </a:r>
            <a:endParaRPr kumimoji="1" lang="zh-CN" altLang="en-US" sz="2800">
              <a:solidFill>
                <a:srgbClr val="3333CC"/>
              </a:solidFill>
              <a:latin typeface="黑体" panose="02010609060101010101" pitchFamily="49" charset="-122"/>
              <a:ea typeface="黑体" panose="02010609060101010101" pitchFamily="49" charset="-122"/>
            </a:endParaRPr>
          </a:p>
        </p:txBody>
      </p:sp>
      <p:sp>
        <p:nvSpPr>
          <p:cNvPr id="219144" name="Text Box 1032"/>
          <p:cNvSpPr txBox="1">
            <a:spLocks noChangeArrowheads="1"/>
          </p:cNvSpPr>
          <p:nvPr/>
        </p:nvSpPr>
        <p:spPr bwMode="auto">
          <a:xfrm>
            <a:off x="2489200" y="3860801"/>
            <a:ext cx="990600" cy="519113"/>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3333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kumimoji="1" lang="zh-CN" altLang="en-US" sz="2800" b="1">
                <a:solidFill>
                  <a:schemeClr val="accent2"/>
                </a:solidFill>
                <a:latin typeface="黑体" panose="02010609060101010101" pitchFamily="49" charset="-122"/>
                <a:ea typeface="黑体" panose="02010609060101010101" pitchFamily="49" charset="-122"/>
              </a:rPr>
              <a:t>近似</a:t>
            </a:r>
          </a:p>
        </p:txBody>
      </p:sp>
      <p:sp>
        <p:nvSpPr>
          <p:cNvPr id="2" name="日期占位符 1"/>
          <p:cNvSpPr>
            <a:spLocks noGrp="1"/>
          </p:cNvSpPr>
          <p:nvPr>
            <p:ph type="dt" sz="half" idx="10"/>
          </p:nvPr>
        </p:nvSpPr>
        <p:spPr/>
        <p:txBody>
          <a:bodyPr/>
          <a:lstStyle/>
          <a:p>
            <a:fld id="{B821B3A6-3ECC-4BCE-A6CE-DE4B89AB9552}" type="datetime11">
              <a:rPr lang="zh-CN" altLang="en-US" smtClean="0"/>
              <a:t>08:53:15</a:t>
            </a:fld>
            <a:endParaRPr lang="en-US" altLang="zh-CN"/>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40254"/>
                                        </p:tgtEl>
                                        <p:attrNameLst>
                                          <p:attrName>style.visibility</p:attrName>
                                        </p:attrNameLst>
                                      </p:cBhvr>
                                      <p:to>
                                        <p:strVal val="visible"/>
                                      </p:to>
                                    </p:set>
                                    <p:animEffect transition="in" filter="wipe(left)">
                                      <p:cBhvr>
                                        <p:cTn id="7" dur="500"/>
                                        <p:tgtEl>
                                          <p:spTgt spid="14025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40255"/>
                                        </p:tgtEl>
                                        <p:attrNameLst>
                                          <p:attrName>style.visibility</p:attrName>
                                        </p:attrNameLst>
                                      </p:cBhvr>
                                      <p:to>
                                        <p:strVal val="visible"/>
                                      </p:to>
                                    </p:set>
                                    <p:animEffect transition="in" filter="wipe(left)">
                                      <p:cBhvr>
                                        <p:cTn id="12" dur="500"/>
                                        <p:tgtEl>
                                          <p:spTgt spid="140255"/>
                                        </p:tgtEl>
                                      </p:cBhvr>
                                    </p:animEffect>
                                  </p:childTnLst>
                                </p:cTn>
                              </p:par>
                            </p:childTnLst>
                          </p:cTn>
                        </p:par>
                        <p:par>
                          <p:cTn id="13" fill="hold" nodeType="afterGroup">
                            <p:stCondLst>
                              <p:cond delay="500"/>
                            </p:stCondLst>
                            <p:childTnLst>
                              <p:par>
                                <p:cTn id="14" presetID="22" presetClass="entr" presetSubtype="8" fill="hold" nodeType="afterEffect">
                                  <p:stCondLst>
                                    <p:cond delay="0"/>
                                  </p:stCondLst>
                                  <p:childTnLst>
                                    <p:set>
                                      <p:cBhvr>
                                        <p:cTn id="15" dur="1" fill="hold">
                                          <p:stCondLst>
                                            <p:cond delay="0"/>
                                          </p:stCondLst>
                                        </p:cTn>
                                        <p:tgtEl>
                                          <p:spTgt spid="140257"/>
                                        </p:tgtEl>
                                        <p:attrNameLst>
                                          <p:attrName>style.visibility</p:attrName>
                                        </p:attrNameLst>
                                      </p:cBhvr>
                                      <p:to>
                                        <p:strVal val="visible"/>
                                      </p:to>
                                    </p:set>
                                    <p:animEffect transition="in" filter="wipe(left)">
                                      <p:cBhvr>
                                        <p:cTn id="16" dur="500"/>
                                        <p:tgtEl>
                                          <p:spTgt spid="140257"/>
                                        </p:tgtEl>
                                      </p:cBhvr>
                                    </p:animEffect>
                                  </p:childTnLst>
                                </p:cTn>
                              </p:par>
                            </p:childTnLst>
                          </p:cTn>
                        </p:par>
                        <p:par>
                          <p:cTn id="17" fill="hold" nodeType="afterGroup">
                            <p:stCondLst>
                              <p:cond delay="1000"/>
                            </p:stCondLst>
                            <p:childTnLst>
                              <p:par>
                                <p:cTn id="18" presetID="22" presetClass="entr" presetSubtype="8" fill="hold" nodeType="afterEffect">
                                  <p:stCondLst>
                                    <p:cond delay="0"/>
                                  </p:stCondLst>
                                  <p:childTnLst>
                                    <p:set>
                                      <p:cBhvr>
                                        <p:cTn id="19" dur="1" fill="hold">
                                          <p:stCondLst>
                                            <p:cond delay="0"/>
                                          </p:stCondLst>
                                        </p:cTn>
                                        <p:tgtEl>
                                          <p:spTgt spid="140263"/>
                                        </p:tgtEl>
                                        <p:attrNameLst>
                                          <p:attrName>style.visibility</p:attrName>
                                        </p:attrNameLst>
                                      </p:cBhvr>
                                      <p:to>
                                        <p:strVal val="visible"/>
                                      </p:to>
                                    </p:set>
                                    <p:animEffect transition="in" filter="wipe(left)">
                                      <p:cBhvr>
                                        <p:cTn id="20" dur="500"/>
                                        <p:tgtEl>
                                          <p:spTgt spid="140263"/>
                                        </p:tgtEl>
                                      </p:cBhvr>
                                    </p:animEffect>
                                  </p:childTnLst>
                                </p:cTn>
                              </p:par>
                            </p:childTnLst>
                          </p:cTn>
                        </p:par>
                        <p:par>
                          <p:cTn id="21" fill="hold" nodeType="afterGroup">
                            <p:stCondLst>
                              <p:cond delay="1500"/>
                            </p:stCondLst>
                            <p:childTnLst>
                              <p:par>
                                <p:cTn id="22" presetID="22" presetClass="entr" presetSubtype="8" fill="hold" nodeType="afterEffect">
                                  <p:stCondLst>
                                    <p:cond delay="0"/>
                                  </p:stCondLst>
                                  <p:childTnLst>
                                    <p:set>
                                      <p:cBhvr>
                                        <p:cTn id="23" dur="1" fill="hold">
                                          <p:stCondLst>
                                            <p:cond delay="0"/>
                                          </p:stCondLst>
                                        </p:cTn>
                                        <p:tgtEl>
                                          <p:spTgt spid="140282"/>
                                        </p:tgtEl>
                                        <p:attrNameLst>
                                          <p:attrName>style.visibility</p:attrName>
                                        </p:attrNameLst>
                                      </p:cBhvr>
                                      <p:to>
                                        <p:strVal val="visible"/>
                                      </p:to>
                                    </p:set>
                                    <p:animEffect transition="in" filter="wipe(left)">
                                      <p:cBhvr>
                                        <p:cTn id="24" dur="500"/>
                                        <p:tgtEl>
                                          <p:spTgt spid="140282"/>
                                        </p:tgtEl>
                                      </p:cBhvr>
                                    </p:animEffect>
                                  </p:childTnLst>
                                </p:cTn>
                              </p:par>
                            </p:childTnLst>
                          </p:cTn>
                        </p:par>
                        <p:par>
                          <p:cTn id="25" fill="hold" nodeType="afterGroup">
                            <p:stCondLst>
                              <p:cond delay="2000"/>
                            </p:stCondLst>
                            <p:childTnLst>
                              <p:par>
                                <p:cTn id="26" presetID="22" presetClass="entr" presetSubtype="8" fill="hold" nodeType="afterEffect">
                                  <p:stCondLst>
                                    <p:cond delay="0"/>
                                  </p:stCondLst>
                                  <p:childTnLst>
                                    <p:set>
                                      <p:cBhvr>
                                        <p:cTn id="27" dur="1" fill="hold">
                                          <p:stCondLst>
                                            <p:cond delay="0"/>
                                          </p:stCondLst>
                                        </p:cTn>
                                        <p:tgtEl>
                                          <p:spTgt spid="140256"/>
                                        </p:tgtEl>
                                        <p:attrNameLst>
                                          <p:attrName>style.visibility</p:attrName>
                                        </p:attrNameLst>
                                      </p:cBhvr>
                                      <p:to>
                                        <p:strVal val="visible"/>
                                      </p:to>
                                    </p:set>
                                    <p:animEffect transition="in" filter="wipe(left)">
                                      <p:cBhvr>
                                        <p:cTn id="28" dur="500"/>
                                        <p:tgtEl>
                                          <p:spTgt spid="140256"/>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140286"/>
                                        </p:tgtEl>
                                        <p:attrNameLst>
                                          <p:attrName>style.visibility</p:attrName>
                                        </p:attrNameLst>
                                      </p:cBhvr>
                                      <p:to>
                                        <p:strVal val="visible"/>
                                      </p:to>
                                    </p:set>
                                    <p:animEffect transition="in" filter="wipe(left)">
                                      <p:cBhvr>
                                        <p:cTn id="33" dur="500"/>
                                        <p:tgtEl>
                                          <p:spTgt spid="140286"/>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22" presetClass="entr" presetSubtype="8" fill="hold" nodeType="clickEffect">
                                  <p:stCondLst>
                                    <p:cond delay="0"/>
                                  </p:stCondLst>
                                  <p:childTnLst>
                                    <p:set>
                                      <p:cBhvr>
                                        <p:cTn id="37" dur="1" fill="hold">
                                          <p:stCondLst>
                                            <p:cond delay="0"/>
                                          </p:stCondLst>
                                        </p:cTn>
                                        <p:tgtEl>
                                          <p:spTgt spid="140287"/>
                                        </p:tgtEl>
                                        <p:attrNameLst>
                                          <p:attrName>style.visibility</p:attrName>
                                        </p:attrNameLst>
                                      </p:cBhvr>
                                      <p:to>
                                        <p:strVal val="visible"/>
                                      </p:to>
                                    </p:set>
                                    <p:animEffect transition="in" filter="wipe(left)">
                                      <p:cBhvr>
                                        <p:cTn id="38" dur="500"/>
                                        <p:tgtEl>
                                          <p:spTgt spid="140287"/>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22" presetClass="entr" presetSubtype="8" fill="hold" nodeType="clickEffect">
                                  <p:stCondLst>
                                    <p:cond delay="0"/>
                                  </p:stCondLst>
                                  <p:childTnLst>
                                    <p:set>
                                      <p:cBhvr>
                                        <p:cTn id="42" dur="1" fill="hold">
                                          <p:stCondLst>
                                            <p:cond delay="0"/>
                                          </p:stCondLst>
                                        </p:cTn>
                                        <p:tgtEl>
                                          <p:spTgt spid="140267"/>
                                        </p:tgtEl>
                                        <p:attrNameLst>
                                          <p:attrName>style.visibility</p:attrName>
                                        </p:attrNameLst>
                                      </p:cBhvr>
                                      <p:to>
                                        <p:strVal val="visible"/>
                                      </p:to>
                                    </p:set>
                                    <p:animEffect transition="in" filter="wipe(left)">
                                      <p:cBhvr>
                                        <p:cTn id="43" dur="500"/>
                                        <p:tgtEl>
                                          <p:spTgt spid="140267"/>
                                        </p:tgtEl>
                                      </p:cBhvr>
                                    </p:animEffect>
                                  </p:childTnLst>
                                </p:cTn>
                              </p:par>
                            </p:childTnLst>
                          </p:cTn>
                        </p:par>
                        <p:par>
                          <p:cTn id="44" fill="hold" nodeType="afterGroup">
                            <p:stCondLst>
                              <p:cond delay="500"/>
                            </p:stCondLst>
                            <p:childTnLst>
                              <p:par>
                                <p:cTn id="45" presetID="22" presetClass="entr" presetSubtype="8" fill="hold" nodeType="afterEffect">
                                  <p:stCondLst>
                                    <p:cond delay="0"/>
                                  </p:stCondLst>
                                  <p:childTnLst>
                                    <p:set>
                                      <p:cBhvr>
                                        <p:cTn id="46" dur="1" fill="hold">
                                          <p:stCondLst>
                                            <p:cond delay="0"/>
                                          </p:stCondLst>
                                        </p:cTn>
                                        <p:tgtEl>
                                          <p:spTgt spid="140270"/>
                                        </p:tgtEl>
                                        <p:attrNameLst>
                                          <p:attrName>style.visibility</p:attrName>
                                        </p:attrNameLst>
                                      </p:cBhvr>
                                      <p:to>
                                        <p:strVal val="visible"/>
                                      </p:to>
                                    </p:set>
                                    <p:animEffect transition="in" filter="wipe(left)">
                                      <p:cBhvr>
                                        <p:cTn id="47" dur="500"/>
                                        <p:tgtEl>
                                          <p:spTgt spid="140270"/>
                                        </p:tgtEl>
                                      </p:cBhvr>
                                    </p:animEffect>
                                  </p:childTnLst>
                                </p:cTn>
                              </p:par>
                            </p:childTnLst>
                          </p:cTn>
                        </p:par>
                        <p:par>
                          <p:cTn id="48" fill="hold" nodeType="afterGroup">
                            <p:stCondLst>
                              <p:cond delay="1000"/>
                            </p:stCondLst>
                            <p:childTnLst>
                              <p:par>
                                <p:cTn id="49" presetID="22" presetClass="entr" presetSubtype="8" fill="hold" nodeType="afterEffect">
                                  <p:stCondLst>
                                    <p:cond delay="0"/>
                                  </p:stCondLst>
                                  <p:childTnLst>
                                    <p:set>
                                      <p:cBhvr>
                                        <p:cTn id="50" dur="1" fill="hold">
                                          <p:stCondLst>
                                            <p:cond delay="0"/>
                                          </p:stCondLst>
                                        </p:cTn>
                                        <p:tgtEl>
                                          <p:spTgt spid="140273"/>
                                        </p:tgtEl>
                                        <p:attrNameLst>
                                          <p:attrName>style.visibility</p:attrName>
                                        </p:attrNameLst>
                                      </p:cBhvr>
                                      <p:to>
                                        <p:strVal val="visible"/>
                                      </p:to>
                                    </p:set>
                                    <p:animEffect transition="in" filter="wipe(left)">
                                      <p:cBhvr>
                                        <p:cTn id="51" dur="500"/>
                                        <p:tgtEl>
                                          <p:spTgt spid="140273"/>
                                        </p:tgtEl>
                                      </p:cBhvr>
                                    </p:animEffect>
                                  </p:childTnLst>
                                </p:cTn>
                              </p:par>
                            </p:childTnLst>
                          </p:cTn>
                        </p:par>
                        <p:par>
                          <p:cTn id="52" fill="hold" nodeType="afterGroup">
                            <p:stCondLst>
                              <p:cond delay="1500"/>
                            </p:stCondLst>
                            <p:childTnLst>
                              <p:par>
                                <p:cTn id="53" presetID="22" presetClass="entr" presetSubtype="8" fill="hold" nodeType="afterEffect">
                                  <p:stCondLst>
                                    <p:cond delay="0"/>
                                  </p:stCondLst>
                                  <p:childTnLst>
                                    <p:set>
                                      <p:cBhvr>
                                        <p:cTn id="54" dur="1" fill="hold">
                                          <p:stCondLst>
                                            <p:cond delay="0"/>
                                          </p:stCondLst>
                                        </p:cTn>
                                        <p:tgtEl>
                                          <p:spTgt spid="140276"/>
                                        </p:tgtEl>
                                        <p:attrNameLst>
                                          <p:attrName>style.visibility</p:attrName>
                                        </p:attrNameLst>
                                      </p:cBhvr>
                                      <p:to>
                                        <p:strVal val="visible"/>
                                      </p:to>
                                    </p:set>
                                    <p:animEffect transition="in" filter="wipe(left)">
                                      <p:cBhvr>
                                        <p:cTn id="55" dur="500"/>
                                        <p:tgtEl>
                                          <p:spTgt spid="140276"/>
                                        </p:tgtEl>
                                      </p:cBhvr>
                                    </p:animEffect>
                                  </p:childTnLst>
                                </p:cTn>
                              </p:par>
                            </p:childTnLst>
                          </p:cTn>
                        </p:par>
                        <p:par>
                          <p:cTn id="56" fill="hold" nodeType="afterGroup">
                            <p:stCondLst>
                              <p:cond delay="2000"/>
                            </p:stCondLst>
                            <p:childTnLst>
                              <p:par>
                                <p:cTn id="57" presetID="22" presetClass="entr" presetSubtype="8" fill="hold" nodeType="afterEffect">
                                  <p:stCondLst>
                                    <p:cond delay="0"/>
                                  </p:stCondLst>
                                  <p:childTnLst>
                                    <p:set>
                                      <p:cBhvr>
                                        <p:cTn id="58" dur="1" fill="hold">
                                          <p:stCondLst>
                                            <p:cond delay="0"/>
                                          </p:stCondLst>
                                        </p:cTn>
                                        <p:tgtEl>
                                          <p:spTgt spid="140279"/>
                                        </p:tgtEl>
                                        <p:attrNameLst>
                                          <p:attrName>style.visibility</p:attrName>
                                        </p:attrNameLst>
                                      </p:cBhvr>
                                      <p:to>
                                        <p:strVal val="visible"/>
                                      </p:to>
                                    </p:set>
                                    <p:animEffect transition="in" filter="wipe(left)">
                                      <p:cBhvr>
                                        <p:cTn id="59" dur="500"/>
                                        <p:tgtEl>
                                          <p:spTgt spid="140279"/>
                                        </p:tgtEl>
                                      </p:cBhvr>
                                    </p:animEffect>
                                  </p:childTnLst>
                                </p:cTn>
                              </p:par>
                            </p:childTnLst>
                          </p:cTn>
                        </p:par>
                      </p:childTnLst>
                    </p:cTn>
                  </p:par>
                  <p:par>
                    <p:cTn id="60" fill="hold" nodeType="clickPar">
                      <p:stCondLst>
                        <p:cond delay="indefinite"/>
                      </p:stCondLst>
                      <p:childTnLst>
                        <p:par>
                          <p:cTn id="61" fill="hold" nodeType="withGroup">
                            <p:stCondLst>
                              <p:cond delay="0"/>
                            </p:stCondLst>
                            <p:childTnLst>
                              <p:par>
                                <p:cTn id="62" presetID="22" presetClass="entr" presetSubtype="8" fill="hold" grpId="0" nodeType="clickEffect">
                                  <p:stCondLst>
                                    <p:cond delay="0"/>
                                  </p:stCondLst>
                                  <p:childTnLst>
                                    <p:set>
                                      <p:cBhvr>
                                        <p:cTn id="63" dur="1" fill="hold">
                                          <p:stCondLst>
                                            <p:cond delay="0"/>
                                          </p:stCondLst>
                                        </p:cTn>
                                        <p:tgtEl>
                                          <p:spTgt spid="219144"/>
                                        </p:tgtEl>
                                        <p:attrNameLst>
                                          <p:attrName>style.visibility</p:attrName>
                                        </p:attrNameLst>
                                      </p:cBhvr>
                                      <p:to>
                                        <p:strVal val="visible"/>
                                      </p:to>
                                    </p:set>
                                    <p:animEffect transition="in" filter="wipe(left)">
                                      <p:cBhvr>
                                        <p:cTn id="64" dur="500"/>
                                        <p:tgtEl>
                                          <p:spTgt spid="219144"/>
                                        </p:tgtEl>
                                      </p:cBhvr>
                                    </p:animEffect>
                                  </p:childTnLst>
                                </p:cTn>
                              </p:par>
                            </p:childTnLst>
                          </p:cTn>
                        </p:par>
                      </p:childTnLst>
                    </p:cTn>
                  </p:par>
                  <p:par>
                    <p:cTn id="65" fill="hold" nodeType="clickPar">
                      <p:stCondLst>
                        <p:cond delay="indefinite"/>
                      </p:stCondLst>
                      <p:childTnLst>
                        <p:par>
                          <p:cTn id="66" fill="hold" nodeType="withGroup">
                            <p:stCondLst>
                              <p:cond delay="0"/>
                            </p:stCondLst>
                            <p:childTnLst>
                              <p:par>
                                <p:cTn id="67" presetID="22" presetClass="entr" presetSubtype="8" fill="hold" nodeType="clickEffect">
                                  <p:stCondLst>
                                    <p:cond delay="0"/>
                                  </p:stCondLst>
                                  <p:childTnLst>
                                    <p:set>
                                      <p:cBhvr>
                                        <p:cTn id="68" dur="1" fill="hold">
                                          <p:stCondLst>
                                            <p:cond delay="0"/>
                                          </p:stCondLst>
                                        </p:cTn>
                                        <p:tgtEl>
                                          <p:spTgt spid="219136"/>
                                        </p:tgtEl>
                                        <p:attrNameLst>
                                          <p:attrName>style.visibility</p:attrName>
                                        </p:attrNameLst>
                                      </p:cBhvr>
                                      <p:to>
                                        <p:strVal val="visible"/>
                                      </p:to>
                                    </p:set>
                                    <p:animEffect transition="in" filter="wipe(left)">
                                      <p:cBhvr>
                                        <p:cTn id="69" dur="500"/>
                                        <p:tgtEl>
                                          <p:spTgt spid="219136"/>
                                        </p:tgtEl>
                                      </p:cBhvr>
                                    </p:animEffect>
                                  </p:childTnLst>
                                </p:cTn>
                              </p:par>
                            </p:childTnLst>
                          </p:cTn>
                        </p:par>
                        <p:par>
                          <p:cTn id="70" fill="hold" nodeType="afterGroup">
                            <p:stCondLst>
                              <p:cond delay="500"/>
                            </p:stCondLst>
                            <p:childTnLst>
                              <p:par>
                                <p:cTn id="71" presetID="22" presetClass="entr" presetSubtype="8" fill="hold" nodeType="afterEffect">
                                  <p:stCondLst>
                                    <p:cond delay="0"/>
                                  </p:stCondLst>
                                  <p:childTnLst>
                                    <p:set>
                                      <p:cBhvr>
                                        <p:cTn id="72" dur="1" fill="hold">
                                          <p:stCondLst>
                                            <p:cond delay="0"/>
                                          </p:stCondLst>
                                        </p:cTn>
                                        <p:tgtEl>
                                          <p:spTgt spid="140283"/>
                                        </p:tgtEl>
                                        <p:attrNameLst>
                                          <p:attrName>style.visibility</p:attrName>
                                        </p:attrNameLst>
                                      </p:cBhvr>
                                      <p:to>
                                        <p:strVal val="visible"/>
                                      </p:to>
                                    </p:set>
                                    <p:animEffect transition="in" filter="wipe(left)">
                                      <p:cBhvr>
                                        <p:cTn id="73" dur="500"/>
                                        <p:tgtEl>
                                          <p:spTgt spid="140283"/>
                                        </p:tgtEl>
                                      </p:cBhvr>
                                    </p:animEffect>
                                  </p:childTnLst>
                                </p:cTn>
                              </p:par>
                            </p:childTnLst>
                          </p:cTn>
                        </p:par>
                      </p:childTnLst>
                    </p:cTn>
                  </p:par>
                  <p:par>
                    <p:cTn id="74" fill="hold" nodeType="clickPar">
                      <p:stCondLst>
                        <p:cond delay="indefinite"/>
                      </p:stCondLst>
                      <p:childTnLst>
                        <p:par>
                          <p:cTn id="75" fill="hold" nodeType="withGroup">
                            <p:stCondLst>
                              <p:cond delay="0"/>
                            </p:stCondLst>
                            <p:childTnLst>
                              <p:par>
                                <p:cTn id="76" presetID="22" presetClass="entr" presetSubtype="8" fill="hold" nodeType="clickEffect">
                                  <p:stCondLst>
                                    <p:cond delay="0"/>
                                  </p:stCondLst>
                                  <p:childTnLst>
                                    <p:set>
                                      <p:cBhvr>
                                        <p:cTn id="77" dur="1" fill="hold">
                                          <p:stCondLst>
                                            <p:cond delay="0"/>
                                          </p:stCondLst>
                                        </p:cTn>
                                        <p:tgtEl>
                                          <p:spTgt spid="219137"/>
                                        </p:tgtEl>
                                        <p:attrNameLst>
                                          <p:attrName>style.visibility</p:attrName>
                                        </p:attrNameLst>
                                      </p:cBhvr>
                                      <p:to>
                                        <p:strVal val="visible"/>
                                      </p:to>
                                    </p:set>
                                    <p:animEffect transition="in" filter="wipe(left)">
                                      <p:cBhvr>
                                        <p:cTn id="78" dur="500"/>
                                        <p:tgtEl>
                                          <p:spTgt spid="219137"/>
                                        </p:tgtEl>
                                      </p:cBhvr>
                                    </p:animEffect>
                                  </p:childTnLst>
                                </p:cTn>
                              </p:par>
                            </p:childTnLst>
                          </p:cTn>
                        </p:par>
                      </p:childTnLst>
                    </p:cTn>
                  </p:par>
                  <p:par>
                    <p:cTn id="79" fill="hold" nodeType="clickPar">
                      <p:stCondLst>
                        <p:cond delay="indefinite"/>
                      </p:stCondLst>
                      <p:childTnLst>
                        <p:par>
                          <p:cTn id="80" fill="hold" nodeType="withGroup">
                            <p:stCondLst>
                              <p:cond delay="0"/>
                            </p:stCondLst>
                            <p:childTnLst>
                              <p:par>
                                <p:cTn id="81" presetID="22" presetClass="entr" presetSubtype="8" fill="hold" grpId="0" nodeType="clickEffect">
                                  <p:stCondLst>
                                    <p:cond delay="0"/>
                                  </p:stCondLst>
                                  <p:childTnLst>
                                    <p:set>
                                      <p:cBhvr>
                                        <p:cTn id="82" dur="1" fill="hold">
                                          <p:stCondLst>
                                            <p:cond delay="0"/>
                                          </p:stCondLst>
                                        </p:cTn>
                                        <p:tgtEl>
                                          <p:spTgt spid="219138"/>
                                        </p:tgtEl>
                                        <p:attrNameLst>
                                          <p:attrName>style.visibility</p:attrName>
                                        </p:attrNameLst>
                                      </p:cBhvr>
                                      <p:to>
                                        <p:strVal val="visible"/>
                                      </p:to>
                                    </p:set>
                                    <p:animEffect transition="in" filter="wipe(left)">
                                      <p:cBhvr>
                                        <p:cTn id="83" dur="500"/>
                                        <p:tgtEl>
                                          <p:spTgt spid="219138"/>
                                        </p:tgtEl>
                                      </p:cBhvr>
                                    </p:animEffect>
                                  </p:childTnLst>
                                </p:cTn>
                              </p:par>
                            </p:childTnLst>
                          </p:cTn>
                        </p:par>
                      </p:childTnLst>
                    </p:cTn>
                  </p:par>
                  <p:par>
                    <p:cTn id="84" fill="hold" nodeType="clickPar">
                      <p:stCondLst>
                        <p:cond delay="indefinite"/>
                      </p:stCondLst>
                      <p:childTnLst>
                        <p:par>
                          <p:cTn id="85" fill="hold" nodeType="withGroup">
                            <p:stCondLst>
                              <p:cond delay="0"/>
                            </p:stCondLst>
                            <p:childTnLst>
                              <p:par>
                                <p:cTn id="86" presetID="22" presetClass="entr" presetSubtype="8" fill="hold" nodeType="clickEffect">
                                  <p:stCondLst>
                                    <p:cond delay="0"/>
                                  </p:stCondLst>
                                  <p:childTnLst>
                                    <p:set>
                                      <p:cBhvr>
                                        <p:cTn id="87" dur="1" fill="hold">
                                          <p:stCondLst>
                                            <p:cond delay="0"/>
                                          </p:stCondLst>
                                        </p:cTn>
                                        <p:tgtEl>
                                          <p:spTgt spid="219139"/>
                                        </p:tgtEl>
                                        <p:attrNameLst>
                                          <p:attrName>style.visibility</p:attrName>
                                        </p:attrNameLst>
                                      </p:cBhvr>
                                      <p:to>
                                        <p:strVal val="visible"/>
                                      </p:to>
                                    </p:set>
                                    <p:animEffect transition="in" filter="wipe(left)">
                                      <p:cBhvr>
                                        <p:cTn id="88" dur="500"/>
                                        <p:tgtEl>
                                          <p:spTgt spid="219139"/>
                                        </p:tgtEl>
                                      </p:cBhvr>
                                    </p:animEffect>
                                  </p:childTnLst>
                                </p:cTn>
                              </p:par>
                            </p:childTnLst>
                          </p:cTn>
                        </p:par>
                        <p:par>
                          <p:cTn id="89" fill="hold" nodeType="afterGroup">
                            <p:stCondLst>
                              <p:cond delay="500"/>
                            </p:stCondLst>
                            <p:childTnLst>
                              <p:par>
                                <p:cTn id="90" presetID="22" presetClass="entr" presetSubtype="8" fill="hold" grpId="0" nodeType="afterEffect">
                                  <p:stCondLst>
                                    <p:cond delay="0"/>
                                  </p:stCondLst>
                                  <p:childTnLst>
                                    <p:set>
                                      <p:cBhvr>
                                        <p:cTn id="91" dur="1" fill="hold">
                                          <p:stCondLst>
                                            <p:cond delay="0"/>
                                          </p:stCondLst>
                                        </p:cTn>
                                        <p:tgtEl>
                                          <p:spTgt spid="219140"/>
                                        </p:tgtEl>
                                        <p:attrNameLst>
                                          <p:attrName>style.visibility</p:attrName>
                                        </p:attrNameLst>
                                      </p:cBhvr>
                                      <p:to>
                                        <p:strVal val="visible"/>
                                      </p:to>
                                    </p:set>
                                    <p:animEffect transition="in" filter="wipe(left)">
                                      <p:cBhvr>
                                        <p:cTn id="92" dur="500"/>
                                        <p:tgtEl>
                                          <p:spTgt spid="219140"/>
                                        </p:tgtEl>
                                      </p:cBhvr>
                                    </p:animEffect>
                                  </p:childTnLst>
                                </p:cTn>
                              </p:par>
                            </p:childTnLst>
                          </p:cTn>
                        </p:par>
                      </p:childTnLst>
                    </p:cTn>
                  </p:par>
                  <p:par>
                    <p:cTn id="93" fill="hold" nodeType="clickPar">
                      <p:stCondLst>
                        <p:cond delay="indefinite"/>
                      </p:stCondLst>
                      <p:childTnLst>
                        <p:par>
                          <p:cTn id="94" fill="hold" nodeType="withGroup">
                            <p:stCondLst>
                              <p:cond delay="0"/>
                            </p:stCondLst>
                            <p:childTnLst>
                              <p:par>
                                <p:cTn id="95" presetID="22" presetClass="entr" presetSubtype="8" fill="hold" grpId="0" nodeType="clickEffect">
                                  <p:stCondLst>
                                    <p:cond delay="0"/>
                                  </p:stCondLst>
                                  <p:childTnLst>
                                    <p:set>
                                      <p:cBhvr>
                                        <p:cTn id="96" dur="1" fill="hold">
                                          <p:stCondLst>
                                            <p:cond delay="0"/>
                                          </p:stCondLst>
                                        </p:cTn>
                                        <p:tgtEl>
                                          <p:spTgt spid="219141"/>
                                        </p:tgtEl>
                                        <p:attrNameLst>
                                          <p:attrName>style.visibility</p:attrName>
                                        </p:attrNameLst>
                                      </p:cBhvr>
                                      <p:to>
                                        <p:strVal val="visible"/>
                                      </p:to>
                                    </p:set>
                                    <p:animEffect transition="in" filter="wipe(left)">
                                      <p:cBhvr>
                                        <p:cTn id="97" dur="500"/>
                                        <p:tgtEl>
                                          <p:spTgt spid="219141"/>
                                        </p:tgtEl>
                                      </p:cBhvr>
                                    </p:animEffect>
                                  </p:childTnLst>
                                </p:cTn>
                              </p:par>
                            </p:childTnLst>
                          </p:cTn>
                        </p:par>
                      </p:childTnLst>
                    </p:cTn>
                  </p:par>
                  <p:par>
                    <p:cTn id="98" fill="hold" nodeType="clickPar">
                      <p:stCondLst>
                        <p:cond delay="indefinite"/>
                      </p:stCondLst>
                      <p:childTnLst>
                        <p:par>
                          <p:cTn id="99" fill="hold" nodeType="withGroup">
                            <p:stCondLst>
                              <p:cond delay="0"/>
                            </p:stCondLst>
                            <p:childTnLst>
                              <p:par>
                                <p:cTn id="100" presetID="22" presetClass="entr" presetSubtype="8" fill="hold" nodeType="clickEffect">
                                  <p:stCondLst>
                                    <p:cond delay="0"/>
                                  </p:stCondLst>
                                  <p:childTnLst>
                                    <p:set>
                                      <p:cBhvr>
                                        <p:cTn id="101" dur="1" fill="hold">
                                          <p:stCondLst>
                                            <p:cond delay="0"/>
                                          </p:stCondLst>
                                        </p:cTn>
                                        <p:tgtEl>
                                          <p:spTgt spid="219142"/>
                                        </p:tgtEl>
                                        <p:attrNameLst>
                                          <p:attrName>style.visibility</p:attrName>
                                        </p:attrNameLst>
                                      </p:cBhvr>
                                      <p:to>
                                        <p:strVal val="visible"/>
                                      </p:to>
                                    </p:set>
                                    <p:animEffect transition="in" filter="wipe(left)">
                                      <p:cBhvr>
                                        <p:cTn id="102" dur="500"/>
                                        <p:tgtEl>
                                          <p:spTgt spid="219142"/>
                                        </p:tgtEl>
                                      </p:cBhvr>
                                    </p:animEffect>
                                  </p:childTnLst>
                                </p:cTn>
                              </p:par>
                            </p:childTnLst>
                          </p:cTn>
                        </p:par>
                        <p:par>
                          <p:cTn id="103" fill="hold" nodeType="afterGroup">
                            <p:stCondLst>
                              <p:cond delay="500"/>
                            </p:stCondLst>
                            <p:childTnLst>
                              <p:par>
                                <p:cTn id="104" presetID="22" presetClass="entr" presetSubtype="8" fill="hold" grpId="0" nodeType="afterEffect">
                                  <p:stCondLst>
                                    <p:cond delay="0"/>
                                  </p:stCondLst>
                                  <p:childTnLst>
                                    <p:set>
                                      <p:cBhvr>
                                        <p:cTn id="105" dur="1" fill="hold">
                                          <p:stCondLst>
                                            <p:cond delay="0"/>
                                          </p:stCondLst>
                                        </p:cTn>
                                        <p:tgtEl>
                                          <p:spTgt spid="219143"/>
                                        </p:tgtEl>
                                        <p:attrNameLst>
                                          <p:attrName>style.visibility</p:attrName>
                                        </p:attrNameLst>
                                      </p:cBhvr>
                                      <p:to>
                                        <p:strVal val="visible"/>
                                      </p:to>
                                    </p:set>
                                    <p:animEffect transition="in" filter="wipe(left)">
                                      <p:cBhvr>
                                        <p:cTn id="106" dur="500"/>
                                        <p:tgtEl>
                                          <p:spTgt spid="2191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0254" grpId="0" autoUpdateAnimBg="0"/>
      <p:bldP spid="140255" grpId="0" autoUpdateAnimBg="0"/>
      <p:bldP spid="140286" grpId="0" autoUpdateAnimBg="0"/>
      <p:bldP spid="219138" grpId="0" autoUpdateAnimBg="0"/>
      <p:bldP spid="219140" grpId="0" animBg="1" autoUpdateAnimBg="0"/>
      <p:bldP spid="219141" grpId="0" autoUpdateAnimBg="0"/>
      <p:bldP spid="219143" grpId="0" animBg="1" autoUpdateAnimBg="0"/>
      <p:bldP spid="219144" grpId="0" autoUpdateAnimBg="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E7F4D896-E0DB-4AB2-9347-AB9498A60F30}" type="datetime11">
              <a:rPr lang="zh-CN" altLang="en-US" smtClean="0"/>
              <a:t>08:53:16</a:t>
            </a:fld>
            <a:endParaRPr lang="en-US" altLang="zh-CN"/>
          </a:p>
        </p:txBody>
      </p:sp>
      <p:sp>
        <p:nvSpPr>
          <p:cNvPr id="3" name="Text Box 3"/>
          <p:cNvSpPr txBox="1">
            <a:spLocks noChangeArrowheads="1"/>
          </p:cNvSpPr>
          <p:nvPr/>
        </p:nvSpPr>
        <p:spPr bwMode="auto">
          <a:xfrm>
            <a:off x="2209800" y="405986"/>
            <a:ext cx="73914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2400" dirty="0">
                <a:latin typeface="Times New Roman" panose="02020603050405020304" pitchFamily="18" charset="0"/>
                <a:ea typeface="黑体" panose="02010609060101010101" pitchFamily="49" charset="-122"/>
              </a:rPr>
              <a:t>2)  </a:t>
            </a:r>
            <a:r>
              <a:rPr kumimoji="1" lang="zh-CN" altLang="en-US" sz="2400" dirty="0">
                <a:latin typeface="Times New Roman" panose="02020603050405020304" pitchFamily="18" charset="0"/>
                <a:ea typeface="黑体" panose="02010609060101010101" pitchFamily="49" charset="-122"/>
              </a:rPr>
              <a:t>若</a:t>
            </a:r>
            <a:r>
              <a:rPr kumimoji="1" lang="en-US" altLang="zh-CN" sz="2400" i="1" dirty="0">
                <a:latin typeface="Times New Roman" panose="02020603050405020304" pitchFamily="18" charset="0"/>
                <a:ea typeface="黑体" panose="02010609060101010101" pitchFamily="49" charset="-122"/>
              </a:rPr>
              <a:t>D </a:t>
            </a:r>
            <a:r>
              <a:rPr kumimoji="1" lang="zh-CN" altLang="en-US" sz="2400" dirty="0">
                <a:latin typeface="Times New Roman" panose="02020603050405020304" pitchFamily="18" charset="0"/>
                <a:ea typeface="黑体" panose="02010609060101010101" pitchFamily="49" charset="-122"/>
              </a:rPr>
              <a:t>是 </a:t>
            </a:r>
            <a:r>
              <a:rPr kumimoji="1" lang="en-US" altLang="zh-CN" sz="2400" i="1" dirty="0">
                <a:solidFill>
                  <a:srgbClr val="0000FF"/>
                </a:solidFill>
                <a:latin typeface="Times New Roman" panose="02020603050405020304" pitchFamily="18" charset="0"/>
                <a:ea typeface="黑体" panose="02010609060101010101" pitchFamily="49" charset="-122"/>
              </a:rPr>
              <a:t>Y - </a:t>
            </a:r>
            <a:r>
              <a:rPr kumimoji="1" lang="zh-CN" altLang="en-US" sz="2400" dirty="0">
                <a:solidFill>
                  <a:srgbClr val="0000FF"/>
                </a:solidFill>
                <a:latin typeface="Times New Roman" panose="02020603050405020304" pitchFamily="18" charset="0"/>
                <a:ea typeface="黑体" panose="02010609060101010101" pitchFamily="49" charset="-122"/>
              </a:rPr>
              <a:t>型区域</a:t>
            </a:r>
            <a:endParaRPr kumimoji="1" lang="zh-CN" altLang="en-US" sz="2400" dirty="0">
              <a:latin typeface="Times New Roman" panose="02020603050405020304" pitchFamily="18" charset="0"/>
              <a:ea typeface="黑体" panose="02010609060101010101" pitchFamily="49" charset="-122"/>
            </a:endParaRPr>
          </a:p>
        </p:txBody>
      </p:sp>
      <p:grpSp>
        <p:nvGrpSpPr>
          <p:cNvPr id="4" name="组合 3"/>
          <p:cNvGrpSpPr/>
          <p:nvPr/>
        </p:nvGrpSpPr>
        <p:grpSpPr>
          <a:xfrm>
            <a:off x="8887464" y="733637"/>
            <a:ext cx="2577412" cy="2310917"/>
            <a:chOff x="2840420" y="1695311"/>
            <a:chExt cx="2577412" cy="2310917"/>
          </a:xfrm>
        </p:grpSpPr>
        <p:cxnSp>
          <p:nvCxnSpPr>
            <p:cNvPr id="5" name="直接箭头连接符 4"/>
            <p:cNvCxnSpPr/>
            <p:nvPr/>
          </p:nvCxnSpPr>
          <p:spPr>
            <a:xfrm flipV="1">
              <a:off x="3200572" y="1815227"/>
              <a:ext cx="12071" cy="21910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 name="直接箭头连接符 5"/>
            <p:cNvCxnSpPr/>
            <p:nvPr/>
          </p:nvCxnSpPr>
          <p:spPr>
            <a:xfrm>
              <a:off x="2959138" y="3540325"/>
              <a:ext cx="223326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 name="矩形 6"/>
                <p:cNvSpPr/>
                <p:nvPr/>
              </p:nvSpPr>
              <p:spPr>
                <a:xfrm>
                  <a:off x="4908625" y="3074026"/>
                  <a:ext cx="509207" cy="54038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b="0" i="1" smtClean="0">
                            <a:solidFill>
                              <a:prstClr val="black"/>
                            </a:solidFill>
                            <a:latin typeface="Cambria Math" panose="02040503050406030204" pitchFamily="18" charset="0"/>
                          </a:rPr>
                          <m:t>𝑥</m:t>
                        </m:r>
                      </m:oMath>
                    </m:oMathPara>
                  </a14:m>
                  <a:endParaRPr lang="zh-CN" altLang="en-US" dirty="0"/>
                </a:p>
              </p:txBody>
            </p:sp>
          </mc:Choice>
          <mc:Fallback xmlns="">
            <p:sp>
              <p:nvSpPr>
                <p:cNvPr id="544" name="矩形 543"/>
                <p:cNvSpPr>
                  <a:spLocks noRot="1" noChangeAspect="1" noMove="1" noResize="1" noEditPoints="1" noAdjustHandles="1" noChangeArrowheads="1" noChangeShapeType="1" noTextEdit="1"/>
                </p:cNvSpPr>
                <p:nvPr/>
              </p:nvSpPr>
              <p:spPr>
                <a:xfrm>
                  <a:off x="4908625" y="3074026"/>
                  <a:ext cx="509207" cy="540385"/>
                </a:xfrm>
                <a:prstGeom prst="rect">
                  <a:avLst/>
                </a:prstGeom>
                <a:blipFill>
                  <a:blip r:embed="rId6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p:cNvSpPr/>
                <p:nvPr/>
              </p:nvSpPr>
              <p:spPr>
                <a:xfrm>
                  <a:off x="3183658" y="1695311"/>
                  <a:ext cx="500932" cy="54038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b="0" i="1" smtClean="0">
                            <a:solidFill>
                              <a:prstClr val="black"/>
                            </a:solidFill>
                            <a:latin typeface="Cambria Math" panose="02040503050406030204" pitchFamily="18" charset="0"/>
                          </a:rPr>
                          <m:t>𝑦</m:t>
                        </m:r>
                      </m:oMath>
                    </m:oMathPara>
                  </a14:m>
                  <a:endParaRPr lang="zh-CN" altLang="en-US" dirty="0"/>
                </a:p>
              </p:txBody>
            </p:sp>
          </mc:Choice>
          <mc:Fallback xmlns="">
            <p:sp>
              <p:nvSpPr>
                <p:cNvPr id="545" name="矩形 544"/>
                <p:cNvSpPr>
                  <a:spLocks noRot="1" noChangeAspect="1" noMove="1" noResize="1" noEditPoints="1" noAdjustHandles="1" noChangeArrowheads="1" noChangeShapeType="1" noTextEdit="1"/>
                </p:cNvSpPr>
                <p:nvPr/>
              </p:nvSpPr>
              <p:spPr>
                <a:xfrm>
                  <a:off x="3183658" y="1695311"/>
                  <a:ext cx="500932" cy="540385"/>
                </a:xfrm>
                <a:prstGeom prst="rect">
                  <a:avLst/>
                </a:prstGeom>
                <a:blipFill>
                  <a:blip r:embed="rId66"/>
                  <a:stretch>
                    <a:fillRect/>
                  </a:stretch>
                </a:blipFill>
              </p:spPr>
              <p:txBody>
                <a:bodyPr/>
                <a:lstStyle/>
                <a:p>
                  <a:r>
                    <a:rPr lang="zh-CN" altLang="en-US">
                      <a:noFill/>
                    </a:rPr>
                    <a:t> </a:t>
                  </a:r>
                </a:p>
              </p:txBody>
            </p:sp>
          </mc:Fallback>
        </mc:AlternateContent>
        <p:grpSp>
          <p:nvGrpSpPr>
            <p:cNvPr id="9" name="组合 8"/>
            <p:cNvGrpSpPr/>
            <p:nvPr/>
          </p:nvGrpSpPr>
          <p:grpSpPr>
            <a:xfrm rot="5400000">
              <a:off x="3278614" y="2233446"/>
              <a:ext cx="1285312" cy="1024493"/>
              <a:chOff x="3512923" y="2330136"/>
              <a:chExt cx="1285312" cy="1024493"/>
            </a:xfrm>
          </p:grpSpPr>
          <p:sp>
            <p:nvSpPr>
              <p:cNvPr id="15" name="任意多边形 14"/>
              <p:cNvSpPr/>
              <p:nvPr/>
            </p:nvSpPr>
            <p:spPr>
              <a:xfrm>
                <a:off x="3538579" y="2330136"/>
                <a:ext cx="1243384" cy="404303"/>
              </a:xfrm>
              <a:custGeom>
                <a:avLst/>
                <a:gdLst>
                  <a:gd name="connsiteX0" fmla="*/ 0 w 1108037"/>
                  <a:gd name="connsiteY0" fmla="*/ 173285 h 345407"/>
                  <a:gd name="connsiteX1" fmla="*/ 96819 w 1108037"/>
                  <a:gd name="connsiteY1" fmla="*/ 76466 h 345407"/>
                  <a:gd name="connsiteX2" fmla="*/ 182880 w 1108037"/>
                  <a:gd name="connsiteY2" fmla="*/ 54950 h 345407"/>
                  <a:gd name="connsiteX3" fmla="*/ 365760 w 1108037"/>
                  <a:gd name="connsiteY3" fmla="*/ 1162 h 345407"/>
                  <a:gd name="connsiteX4" fmla="*/ 623943 w 1108037"/>
                  <a:gd name="connsiteY4" fmla="*/ 22677 h 345407"/>
                  <a:gd name="connsiteX5" fmla="*/ 806823 w 1108037"/>
                  <a:gd name="connsiteY5" fmla="*/ 76466 h 345407"/>
                  <a:gd name="connsiteX6" fmla="*/ 946673 w 1108037"/>
                  <a:gd name="connsiteY6" fmla="*/ 184042 h 345407"/>
                  <a:gd name="connsiteX7" fmla="*/ 1032734 w 1108037"/>
                  <a:gd name="connsiteY7" fmla="*/ 259346 h 345407"/>
                  <a:gd name="connsiteX8" fmla="*/ 1108037 w 1108037"/>
                  <a:gd name="connsiteY8" fmla="*/ 345407 h 345407"/>
                  <a:gd name="connsiteX9" fmla="*/ 1108037 w 1108037"/>
                  <a:gd name="connsiteY9" fmla="*/ 345407 h 345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08037" h="345407">
                    <a:moveTo>
                      <a:pt x="0" y="173285"/>
                    </a:moveTo>
                    <a:cubicBezTo>
                      <a:pt x="33169" y="134736"/>
                      <a:pt x="66339" y="96188"/>
                      <a:pt x="96819" y="76466"/>
                    </a:cubicBezTo>
                    <a:cubicBezTo>
                      <a:pt x="127299" y="56744"/>
                      <a:pt x="138056" y="67501"/>
                      <a:pt x="182880" y="54950"/>
                    </a:cubicBezTo>
                    <a:cubicBezTo>
                      <a:pt x="227704" y="42399"/>
                      <a:pt x="292250" y="6541"/>
                      <a:pt x="365760" y="1162"/>
                    </a:cubicBezTo>
                    <a:cubicBezTo>
                      <a:pt x="439270" y="-4217"/>
                      <a:pt x="550433" y="10126"/>
                      <a:pt x="623943" y="22677"/>
                    </a:cubicBezTo>
                    <a:cubicBezTo>
                      <a:pt x="697454" y="35228"/>
                      <a:pt x="753035" y="49572"/>
                      <a:pt x="806823" y="76466"/>
                    </a:cubicBezTo>
                    <a:cubicBezTo>
                      <a:pt x="860611" y="103360"/>
                      <a:pt x="909021" y="153562"/>
                      <a:pt x="946673" y="184042"/>
                    </a:cubicBezTo>
                    <a:cubicBezTo>
                      <a:pt x="984325" y="214522"/>
                      <a:pt x="1005840" y="232452"/>
                      <a:pt x="1032734" y="259346"/>
                    </a:cubicBezTo>
                    <a:cubicBezTo>
                      <a:pt x="1059628" y="286240"/>
                      <a:pt x="1108037" y="345407"/>
                      <a:pt x="1108037" y="345407"/>
                    </a:cubicBezTo>
                    <a:lnTo>
                      <a:pt x="1108037" y="345407"/>
                    </a:lnTo>
                  </a:path>
                </a:pathLst>
              </a:custGeom>
              <a:noFill/>
              <a:ln>
                <a:solidFill>
                  <a:schemeClr val="accent4">
                    <a:lumMod val="50000"/>
                  </a:schemeClr>
                </a:solidFill>
                <a:head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6" name="直接连接符 15"/>
              <p:cNvCxnSpPr>
                <a:endCxn id="10" idx="0"/>
              </p:cNvCxnSpPr>
              <p:nvPr/>
            </p:nvCxnSpPr>
            <p:spPr>
              <a:xfrm rot="16200000" flipH="1">
                <a:off x="3262478" y="2782732"/>
                <a:ext cx="504359" cy="3470"/>
              </a:xfrm>
              <a:prstGeom prst="line">
                <a:avLst/>
              </a:prstGeom>
              <a:ln>
                <a:solidFill>
                  <a:srgbClr val="FF0066"/>
                </a:solidFill>
                <a:headEnd type="none"/>
                <a:tailEnd type="stealth"/>
              </a:ln>
            </p:spPr>
            <p:style>
              <a:lnRef idx="1">
                <a:schemeClr val="accent1"/>
              </a:lnRef>
              <a:fillRef idx="0">
                <a:schemeClr val="accent1"/>
              </a:fillRef>
              <a:effectRef idx="0">
                <a:schemeClr val="accent1"/>
              </a:effectRef>
              <a:fontRef idx="minor">
                <a:schemeClr val="tx1"/>
              </a:fontRef>
            </p:style>
          </p:cxnSp>
          <p:cxnSp>
            <p:nvCxnSpPr>
              <p:cNvPr id="17" name="直接连接符 16"/>
              <p:cNvCxnSpPr>
                <a:endCxn id="18" idx="0"/>
              </p:cNvCxnSpPr>
              <p:nvPr/>
            </p:nvCxnSpPr>
            <p:spPr>
              <a:xfrm rot="16200000" flipH="1">
                <a:off x="4620627" y="2895777"/>
                <a:ext cx="333119" cy="10445"/>
              </a:xfrm>
              <a:prstGeom prst="line">
                <a:avLst/>
              </a:prstGeom>
              <a:ln>
                <a:headEnd type="stealth"/>
              </a:ln>
            </p:spPr>
            <p:style>
              <a:lnRef idx="1">
                <a:schemeClr val="accent1"/>
              </a:lnRef>
              <a:fillRef idx="0">
                <a:schemeClr val="accent1"/>
              </a:fillRef>
              <a:effectRef idx="0">
                <a:schemeClr val="accent1"/>
              </a:effectRef>
              <a:fontRef idx="minor">
                <a:schemeClr val="tx1"/>
              </a:fontRef>
            </p:style>
          </p:cxnSp>
          <p:sp>
            <p:nvSpPr>
              <p:cNvPr id="18" name="任意多边形 17"/>
              <p:cNvSpPr/>
              <p:nvPr/>
            </p:nvSpPr>
            <p:spPr>
              <a:xfrm rot="10332717">
                <a:off x="3554851" y="2950326"/>
                <a:ext cx="1243384" cy="404303"/>
              </a:xfrm>
              <a:custGeom>
                <a:avLst/>
                <a:gdLst>
                  <a:gd name="connsiteX0" fmla="*/ 0 w 1108037"/>
                  <a:gd name="connsiteY0" fmla="*/ 173285 h 345407"/>
                  <a:gd name="connsiteX1" fmla="*/ 96819 w 1108037"/>
                  <a:gd name="connsiteY1" fmla="*/ 76466 h 345407"/>
                  <a:gd name="connsiteX2" fmla="*/ 182880 w 1108037"/>
                  <a:gd name="connsiteY2" fmla="*/ 54950 h 345407"/>
                  <a:gd name="connsiteX3" fmla="*/ 365760 w 1108037"/>
                  <a:gd name="connsiteY3" fmla="*/ 1162 h 345407"/>
                  <a:gd name="connsiteX4" fmla="*/ 623943 w 1108037"/>
                  <a:gd name="connsiteY4" fmla="*/ 22677 h 345407"/>
                  <a:gd name="connsiteX5" fmla="*/ 806823 w 1108037"/>
                  <a:gd name="connsiteY5" fmla="*/ 76466 h 345407"/>
                  <a:gd name="connsiteX6" fmla="*/ 946673 w 1108037"/>
                  <a:gd name="connsiteY6" fmla="*/ 184042 h 345407"/>
                  <a:gd name="connsiteX7" fmla="*/ 1032734 w 1108037"/>
                  <a:gd name="connsiteY7" fmla="*/ 259346 h 345407"/>
                  <a:gd name="connsiteX8" fmla="*/ 1108037 w 1108037"/>
                  <a:gd name="connsiteY8" fmla="*/ 345407 h 345407"/>
                  <a:gd name="connsiteX9" fmla="*/ 1108037 w 1108037"/>
                  <a:gd name="connsiteY9" fmla="*/ 345407 h 345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08037" h="345407">
                    <a:moveTo>
                      <a:pt x="0" y="173285"/>
                    </a:moveTo>
                    <a:cubicBezTo>
                      <a:pt x="33169" y="134736"/>
                      <a:pt x="66339" y="96188"/>
                      <a:pt x="96819" y="76466"/>
                    </a:cubicBezTo>
                    <a:cubicBezTo>
                      <a:pt x="127299" y="56744"/>
                      <a:pt x="138056" y="67501"/>
                      <a:pt x="182880" y="54950"/>
                    </a:cubicBezTo>
                    <a:cubicBezTo>
                      <a:pt x="227704" y="42399"/>
                      <a:pt x="292250" y="6541"/>
                      <a:pt x="365760" y="1162"/>
                    </a:cubicBezTo>
                    <a:cubicBezTo>
                      <a:pt x="439270" y="-4217"/>
                      <a:pt x="550433" y="10126"/>
                      <a:pt x="623943" y="22677"/>
                    </a:cubicBezTo>
                    <a:cubicBezTo>
                      <a:pt x="697454" y="35228"/>
                      <a:pt x="753035" y="49572"/>
                      <a:pt x="806823" y="76466"/>
                    </a:cubicBezTo>
                    <a:cubicBezTo>
                      <a:pt x="860611" y="103360"/>
                      <a:pt x="909021" y="153562"/>
                      <a:pt x="946673" y="184042"/>
                    </a:cubicBezTo>
                    <a:cubicBezTo>
                      <a:pt x="984325" y="214522"/>
                      <a:pt x="1005840" y="232452"/>
                      <a:pt x="1032734" y="259346"/>
                    </a:cubicBezTo>
                    <a:cubicBezTo>
                      <a:pt x="1059628" y="286240"/>
                      <a:pt x="1108037" y="345407"/>
                      <a:pt x="1108037" y="345407"/>
                    </a:cubicBezTo>
                    <a:lnTo>
                      <a:pt x="1108037" y="345407"/>
                    </a:lnTo>
                  </a:path>
                </a:pathLst>
              </a:custGeom>
              <a:noFill/>
              <a:ln>
                <a:solidFill>
                  <a:srgbClr val="00B050"/>
                </a:solidFill>
                <a:headEnd type="stealth"/>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mc:AlternateContent xmlns:mc="http://schemas.openxmlformats.org/markup-compatibility/2006" xmlns:a14="http://schemas.microsoft.com/office/drawing/2010/main">
          <mc:Choice Requires="a14">
            <p:sp>
              <p:nvSpPr>
                <p:cNvPr id="10" name="矩形 9"/>
                <p:cNvSpPr/>
                <p:nvPr/>
              </p:nvSpPr>
              <p:spPr>
                <a:xfrm>
                  <a:off x="3095775" y="2106506"/>
                  <a:ext cx="1262461" cy="369332"/>
                </a:xfrm>
                <a:prstGeom prst="rect">
                  <a:avLst/>
                </a:prstGeom>
              </p:spPr>
              <p:txBody>
                <a:bodyPr wrap="none">
                  <a:spAutoFit/>
                </a:bodyPr>
                <a:lstStyle/>
                <a:p>
                  <a:pPr lvl="0"/>
                  <a14:m>
                    <m:oMathPara xmlns:m="http://schemas.openxmlformats.org/officeDocument/2006/math">
                      <m:oMathParaPr>
                        <m:jc m:val="centerGroup"/>
                      </m:oMathParaPr>
                      <m:oMath xmlns:m="http://schemas.openxmlformats.org/officeDocument/2006/math">
                        <m:r>
                          <a:rPr lang="en-US" altLang="zh-CN" b="0" i="1" smtClean="0">
                            <a:solidFill>
                              <a:prstClr val="black"/>
                            </a:solidFill>
                            <a:latin typeface="Cambria Math" panose="02040503050406030204" pitchFamily="18" charset="0"/>
                          </a:rPr>
                          <m:t>𝑥</m:t>
                        </m:r>
                        <m:r>
                          <a:rPr lang="en-US" altLang="zh-CN" b="0" i="1" smtClean="0">
                            <a:solidFill>
                              <a:prstClr val="black"/>
                            </a:solidFill>
                            <a:latin typeface="Cambria Math" panose="02040503050406030204" pitchFamily="18" charset="0"/>
                          </a:rPr>
                          <m:t>=</m:t>
                        </m:r>
                        <m:sSub>
                          <m:sSubPr>
                            <m:ctrlPr>
                              <a:rPr lang="en-US" altLang="zh-CN" i="1">
                                <a:solidFill>
                                  <a:prstClr val="black"/>
                                </a:solidFill>
                                <a:latin typeface="Cambria Math" panose="02040503050406030204" pitchFamily="18" charset="0"/>
                              </a:rPr>
                            </m:ctrlPr>
                          </m:sSubPr>
                          <m:e>
                            <m:r>
                              <a:rPr lang="zh-CN" altLang="el-GR" i="1" smtClean="0">
                                <a:solidFill>
                                  <a:prstClr val="black"/>
                                </a:solidFill>
                                <a:latin typeface="Cambria Math" panose="02040503050406030204" pitchFamily="18" charset="0"/>
                                <a:ea typeface="Cambria Math" panose="02040503050406030204" pitchFamily="18" charset="0"/>
                              </a:rPr>
                              <m:t>𝜓</m:t>
                            </m:r>
                          </m:e>
                          <m:sub>
                            <m:r>
                              <a:rPr lang="en-US" altLang="zh-CN" b="0" i="1" smtClean="0">
                                <a:solidFill>
                                  <a:prstClr val="black"/>
                                </a:solidFill>
                                <a:latin typeface="Cambria Math" panose="02040503050406030204" pitchFamily="18" charset="0"/>
                              </a:rPr>
                              <m:t>1</m:t>
                            </m:r>
                          </m:sub>
                        </m:sSub>
                        <m:r>
                          <a:rPr lang="zh-CN" altLang="en-US">
                            <a:solidFill>
                              <a:prstClr val="black"/>
                            </a:solidFill>
                            <a:latin typeface="Cambria Math" panose="02040503050406030204" pitchFamily="18" charset="0"/>
                          </a:rPr>
                          <m:t>(</m:t>
                        </m:r>
                        <m:r>
                          <a:rPr lang="en-US" altLang="zh-CN" b="0" i="1" smtClean="0">
                            <a:solidFill>
                              <a:prstClr val="black"/>
                            </a:solidFill>
                            <a:latin typeface="Cambria Math" panose="02040503050406030204" pitchFamily="18" charset="0"/>
                          </a:rPr>
                          <m:t>𝑦</m:t>
                        </m:r>
                        <m:r>
                          <a:rPr lang="en-US" altLang="zh-CN" i="1">
                            <a:solidFill>
                              <a:prstClr val="black"/>
                            </a:solidFill>
                            <a:latin typeface="Cambria Math" panose="02040503050406030204" pitchFamily="18" charset="0"/>
                          </a:rPr>
                          <m:t>)</m:t>
                        </m:r>
                      </m:oMath>
                    </m:oMathPara>
                  </a14:m>
                  <a:endParaRPr lang="zh-CN" altLang="en-US" dirty="0">
                    <a:solidFill>
                      <a:prstClr val="black"/>
                    </a:solidFill>
                  </a:endParaRPr>
                </a:p>
              </p:txBody>
            </p:sp>
          </mc:Choice>
          <mc:Fallback xmlns="">
            <p:sp>
              <p:nvSpPr>
                <p:cNvPr id="547" name="矩形 546"/>
                <p:cNvSpPr>
                  <a:spLocks noRot="1" noChangeAspect="1" noMove="1" noResize="1" noEditPoints="1" noAdjustHandles="1" noChangeArrowheads="1" noChangeShapeType="1" noTextEdit="1"/>
                </p:cNvSpPr>
                <p:nvPr/>
              </p:nvSpPr>
              <p:spPr>
                <a:xfrm>
                  <a:off x="3095775" y="2106506"/>
                  <a:ext cx="1262461" cy="369332"/>
                </a:xfrm>
                <a:prstGeom prst="rect">
                  <a:avLst/>
                </a:prstGeom>
                <a:blipFill>
                  <a:blip r:embed="rId67"/>
                  <a:stretch>
                    <a:fillRect b="-15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p:cNvSpPr/>
                <p:nvPr/>
              </p:nvSpPr>
              <p:spPr>
                <a:xfrm>
                  <a:off x="3863401" y="2495014"/>
                  <a:ext cx="609364" cy="61243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prstClr val="black"/>
                            </a:solidFill>
                            <a:latin typeface="Cambria Math" panose="02040503050406030204" pitchFamily="18" charset="0"/>
                          </a:rPr>
                          <m:t>𝐷</m:t>
                        </m:r>
                      </m:oMath>
                    </m:oMathPara>
                  </a14:m>
                  <a:endParaRPr lang="zh-CN" altLang="en-US" sz="2800" dirty="0"/>
                </a:p>
              </p:txBody>
            </p:sp>
          </mc:Choice>
          <mc:Fallback xmlns="">
            <p:sp>
              <p:nvSpPr>
                <p:cNvPr id="548" name="矩形 547"/>
                <p:cNvSpPr>
                  <a:spLocks noRot="1" noChangeAspect="1" noMove="1" noResize="1" noEditPoints="1" noAdjustHandles="1" noChangeArrowheads="1" noChangeShapeType="1" noTextEdit="1"/>
                </p:cNvSpPr>
                <p:nvPr/>
              </p:nvSpPr>
              <p:spPr>
                <a:xfrm>
                  <a:off x="3863401" y="2495014"/>
                  <a:ext cx="609364" cy="612436"/>
                </a:xfrm>
                <a:prstGeom prst="rect">
                  <a:avLst/>
                </a:prstGeom>
                <a:blipFill>
                  <a:blip r:embed="rId6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p:cNvSpPr/>
                <p:nvPr/>
              </p:nvSpPr>
              <p:spPr>
                <a:xfrm>
                  <a:off x="2840420" y="3154804"/>
                  <a:ext cx="36189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prstClr val="black"/>
                            </a:solidFill>
                            <a:latin typeface="Cambria Math" panose="02040503050406030204" pitchFamily="18" charset="0"/>
                          </a:rPr>
                          <m:t>𝑐</m:t>
                        </m:r>
                      </m:oMath>
                    </m:oMathPara>
                  </a14:m>
                  <a:endParaRPr lang="zh-CN" altLang="en-US" dirty="0"/>
                </a:p>
              </p:txBody>
            </p:sp>
          </mc:Choice>
          <mc:Fallback xmlns="">
            <p:sp>
              <p:nvSpPr>
                <p:cNvPr id="549" name="矩形 548"/>
                <p:cNvSpPr>
                  <a:spLocks noRot="1" noChangeAspect="1" noMove="1" noResize="1" noEditPoints="1" noAdjustHandles="1" noChangeArrowheads="1" noChangeShapeType="1" noTextEdit="1"/>
                </p:cNvSpPr>
                <p:nvPr/>
              </p:nvSpPr>
              <p:spPr>
                <a:xfrm>
                  <a:off x="2840420" y="3154804"/>
                  <a:ext cx="361894" cy="369332"/>
                </a:xfrm>
                <a:prstGeom prst="rect">
                  <a:avLst/>
                </a:prstGeom>
                <a:blipFill>
                  <a:blip r:embed="rId6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矩形 12"/>
                <p:cNvSpPr/>
                <p:nvPr/>
              </p:nvSpPr>
              <p:spPr>
                <a:xfrm>
                  <a:off x="2864114" y="1976041"/>
                  <a:ext cx="38914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prstClr val="black"/>
                            </a:solidFill>
                            <a:latin typeface="Cambria Math" panose="02040503050406030204" pitchFamily="18" charset="0"/>
                          </a:rPr>
                          <m:t>𝑑</m:t>
                        </m:r>
                      </m:oMath>
                    </m:oMathPara>
                  </a14:m>
                  <a:endParaRPr lang="zh-CN" altLang="en-US" dirty="0"/>
                </a:p>
              </p:txBody>
            </p:sp>
          </mc:Choice>
          <mc:Fallback xmlns="">
            <p:sp>
              <p:nvSpPr>
                <p:cNvPr id="550" name="矩形 549"/>
                <p:cNvSpPr>
                  <a:spLocks noRot="1" noChangeAspect="1" noMove="1" noResize="1" noEditPoints="1" noAdjustHandles="1" noChangeArrowheads="1" noChangeShapeType="1" noTextEdit="1"/>
                </p:cNvSpPr>
                <p:nvPr/>
              </p:nvSpPr>
              <p:spPr>
                <a:xfrm>
                  <a:off x="2864114" y="1976041"/>
                  <a:ext cx="389144" cy="369332"/>
                </a:xfrm>
                <a:prstGeom prst="rect">
                  <a:avLst/>
                </a:prstGeom>
                <a:blipFill>
                  <a:blip r:embed="rId7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矩形 13"/>
                <p:cNvSpPr/>
                <p:nvPr/>
              </p:nvSpPr>
              <p:spPr>
                <a:xfrm>
                  <a:off x="4087916" y="2367664"/>
                  <a:ext cx="1275990" cy="369332"/>
                </a:xfrm>
                <a:prstGeom prst="rect">
                  <a:avLst/>
                </a:prstGeom>
              </p:spPr>
              <p:txBody>
                <a:bodyPr wrap="none">
                  <a:spAutoFit/>
                </a:bodyPr>
                <a:lstStyle/>
                <a:p>
                  <a:pPr lvl="0"/>
                  <a14:m>
                    <m:oMathPara xmlns:m="http://schemas.openxmlformats.org/officeDocument/2006/math">
                      <m:oMathParaPr>
                        <m:jc m:val="centerGroup"/>
                      </m:oMathParaPr>
                      <m:oMath xmlns:m="http://schemas.openxmlformats.org/officeDocument/2006/math">
                        <m:r>
                          <a:rPr lang="en-US" altLang="zh-CN" b="0" i="1" smtClean="0">
                            <a:solidFill>
                              <a:prstClr val="black"/>
                            </a:solidFill>
                            <a:latin typeface="Cambria Math" panose="02040503050406030204" pitchFamily="18" charset="0"/>
                          </a:rPr>
                          <m:t>𝑥</m:t>
                        </m:r>
                        <m:r>
                          <a:rPr lang="en-US" altLang="zh-CN" b="0" i="1" smtClean="0">
                            <a:solidFill>
                              <a:prstClr val="black"/>
                            </a:solidFill>
                            <a:latin typeface="Cambria Math" panose="02040503050406030204" pitchFamily="18" charset="0"/>
                          </a:rPr>
                          <m:t>=</m:t>
                        </m:r>
                        <m:sSub>
                          <m:sSubPr>
                            <m:ctrlPr>
                              <a:rPr lang="en-US" altLang="zh-CN" i="1">
                                <a:solidFill>
                                  <a:prstClr val="black"/>
                                </a:solidFill>
                                <a:latin typeface="Cambria Math" panose="02040503050406030204" pitchFamily="18" charset="0"/>
                              </a:rPr>
                            </m:ctrlPr>
                          </m:sSubPr>
                          <m:e>
                            <m:r>
                              <a:rPr lang="zh-CN" altLang="el-GR" i="1" smtClean="0">
                                <a:solidFill>
                                  <a:prstClr val="black"/>
                                </a:solidFill>
                                <a:latin typeface="Cambria Math" panose="02040503050406030204" pitchFamily="18" charset="0"/>
                                <a:ea typeface="Cambria Math" panose="02040503050406030204" pitchFamily="18" charset="0"/>
                              </a:rPr>
                              <m:t>𝜓</m:t>
                            </m:r>
                          </m:e>
                          <m:sub>
                            <m:r>
                              <a:rPr lang="en-US" altLang="zh-CN" b="0" i="1" smtClean="0">
                                <a:solidFill>
                                  <a:prstClr val="black"/>
                                </a:solidFill>
                                <a:latin typeface="Cambria Math" panose="02040503050406030204" pitchFamily="18" charset="0"/>
                              </a:rPr>
                              <m:t>2</m:t>
                            </m:r>
                          </m:sub>
                        </m:sSub>
                        <m:r>
                          <a:rPr lang="zh-CN" altLang="en-US">
                            <a:solidFill>
                              <a:prstClr val="black"/>
                            </a:solidFill>
                            <a:latin typeface="Cambria Math" panose="02040503050406030204" pitchFamily="18" charset="0"/>
                          </a:rPr>
                          <m:t>(</m:t>
                        </m:r>
                        <m:r>
                          <a:rPr lang="en-US" altLang="zh-CN" b="0" i="1" smtClean="0">
                            <a:solidFill>
                              <a:prstClr val="black"/>
                            </a:solidFill>
                            <a:latin typeface="Cambria Math" panose="02040503050406030204" pitchFamily="18" charset="0"/>
                          </a:rPr>
                          <m:t>𝑦</m:t>
                        </m:r>
                        <m:r>
                          <a:rPr lang="en-US" altLang="zh-CN" i="1">
                            <a:solidFill>
                              <a:prstClr val="black"/>
                            </a:solidFill>
                            <a:latin typeface="Cambria Math" panose="02040503050406030204" pitchFamily="18" charset="0"/>
                          </a:rPr>
                          <m:t>)</m:t>
                        </m:r>
                      </m:oMath>
                    </m:oMathPara>
                  </a14:m>
                  <a:endParaRPr lang="zh-CN" altLang="en-US" dirty="0">
                    <a:solidFill>
                      <a:prstClr val="black"/>
                    </a:solidFill>
                  </a:endParaRPr>
                </a:p>
              </p:txBody>
            </p:sp>
          </mc:Choice>
          <mc:Fallback xmlns="">
            <p:sp>
              <p:nvSpPr>
                <p:cNvPr id="551" name="矩形 550"/>
                <p:cNvSpPr>
                  <a:spLocks noRot="1" noChangeAspect="1" noMove="1" noResize="1" noEditPoints="1" noAdjustHandles="1" noChangeArrowheads="1" noChangeShapeType="1" noTextEdit="1"/>
                </p:cNvSpPr>
                <p:nvPr/>
              </p:nvSpPr>
              <p:spPr>
                <a:xfrm>
                  <a:off x="4087916" y="2367664"/>
                  <a:ext cx="1275990" cy="369332"/>
                </a:xfrm>
                <a:prstGeom prst="rect">
                  <a:avLst/>
                </a:prstGeom>
                <a:blipFill>
                  <a:blip r:embed="rId71"/>
                  <a:stretch>
                    <a:fillRect b="-14754"/>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19" name="矩形 18"/>
              <p:cNvSpPr/>
              <p:nvPr/>
            </p:nvSpPr>
            <p:spPr>
              <a:xfrm>
                <a:off x="2366885" y="923410"/>
                <a:ext cx="3331489" cy="91614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400" i="1">
                          <a:latin typeface="Cambria Math" panose="02040503050406030204" pitchFamily="18" charset="0"/>
                        </a:rPr>
                        <m:t>𝐷</m:t>
                      </m:r>
                      <m:r>
                        <a:rPr lang="zh-CN" altLang="en-US" sz="2400" i="0">
                          <a:latin typeface="Cambria Math" panose="02040503050406030204" pitchFamily="18" charset="0"/>
                        </a:rPr>
                        <m:t>:</m:t>
                      </m:r>
                      <m:d>
                        <m:dPr>
                          <m:begChr m:val="{"/>
                          <m:endChr m:val=""/>
                          <m:ctrlPr>
                            <a:rPr lang="zh-CN" altLang="en-US" sz="2400" i="1">
                              <a:latin typeface="Cambria Math" panose="02040503050406030204" pitchFamily="18" charset="0"/>
                            </a:rPr>
                          </m:ctrlPr>
                        </m:dPr>
                        <m:e>
                          <m:m>
                            <m:mPr>
                              <m:mcs>
                                <m:mc>
                                  <m:mcPr>
                                    <m:count m:val="1"/>
                                    <m:mcJc m:val="center"/>
                                  </m:mcPr>
                                </m:mc>
                              </m:mcs>
                              <m:ctrlPr>
                                <a:rPr lang="zh-CN" altLang="en-US" sz="2400" i="1">
                                  <a:latin typeface="Cambria Math" panose="02040503050406030204" pitchFamily="18" charset="0"/>
                                </a:rPr>
                              </m:ctrlPr>
                            </m:mPr>
                            <m:mr>
                              <m:e>
                                <m:d>
                                  <m:dPr>
                                    <m:begChr m:val=""/>
                                    <m:ctrlPr>
                                      <a:rPr lang="zh-CN" altLang="en-US" sz="2400" i="1">
                                        <a:latin typeface="Cambria Math" panose="02040503050406030204" pitchFamily="18" charset="0"/>
                                      </a:rPr>
                                    </m:ctrlPr>
                                  </m:dPr>
                                  <m:e>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𝜓</m:t>
                                        </m:r>
                                      </m:e>
                                      <m:sub>
                                        <m:r>
                                          <a:rPr lang="zh-CN" altLang="en-US" sz="2400" i="0">
                                            <a:latin typeface="Cambria Math" panose="02040503050406030204" pitchFamily="18" charset="0"/>
                                          </a:rPr>
                                          <m:t>1</m:t>
                                        </m:r>
                                      </m:sub>
                                    </m:sSub>
                                    <m:r>
                                      <a:rPr lang="zh-CN" altLang="en-US" sz="2400" i="0">
                                        <a:latin typeface="Cambria Math" panose="02040503050406030204" pitchFamily="18" charset="0"/>
                                      </a:rPr>
                                      <m:t>(</m:t>
                                    </m:r>
                                    <m:r>
                                      <a:rPr lang="zh-CN" altLang="en-US" sz="2400" i="1">
                                        <a:latin typeface="Cambria Math" panose="02040503050406030204" pitchFamily="18" charset="0"/>
                                      </a:rPr>
                                      <m:t>𝑦</m:t>
                                    </m:r>
                                    <m:r>
                                      <a:rPr lang="zh-CN" altLang="en-US" sz="2400" i="0">
                                        <a:latin typeface="Cambria Math" panose="02040503050406030204" pitchFamily="18" charset="0"/>
                                      </a:rPr>
                                      <m:t>)≤</m:t>
                                    </m:r>
                                    <m:r>
                                      <a:rPr lang="zh-CN" altLang="en-US" sz="2400" i="1">
                                        <a:latin typeface="Cambria Math" panose="02040503050406030204" pitchFamily="18" charset="0"/>
                                      </a:rPr>
                                      <m:t>𝑥</m:t>
                                    </m:r>
                                    <m:r>
                                      <a:rPr lang="zh-CN" altLang="en-US" sz="2400" i="0">
                                        <a:latin typeface="Cambria Math" panose="02040503050406030204" pitchFamily="18" charset="0"/>
                                      </a:rPr>
                                      <m:t>≤</m:t>
                                    </m:r>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𝜓</m:t>
                                        </m:r>
                                      </m:e>
                                      <m:sub>
                                        <m:r>
                                          <a:rPr lang="zh-CN" altLang="en-US" sz="2400" i="0">
                                            <a:latin typeface="Cambria Math" panose="02040503050406030204" pitchFamily="18" charset="0"/>
                                          </a:rPr>
                                          <m:t>2</m:t>
                                        </m:r>
                                      </m:sub>
                                    </m:sSub>
                                    <m:r>
                                      <a:rPr lang="zh-CN" altLang="en-US" sz="2400" i="0">
                                        <a:latin typeface="Cambria Math" panose="02040503050406030204" pitchFamily="18" charset="0"/>
                                      </a:rPr>
                                      <m:t>(</m:t>
                                    </m:r>
                                    <m:r>
                                      <a:rPr lang="zh-CN" altLang="en-US" sz="2400" i="1">
                                        <a:latin typeface="Cambria Math" panose="02040503050406030204" pitchFamily="18" charset="0"/>
                                      </a:rPr>
                                      <m:t>𝑦</m:t>
                                    </m:r>
                                  </m:e>
                                </m:d>
                              </m:e>
                            </m:mr>
                            <m:mr>
                              <m:e>
                                <m:r>
                                  <a:rPr lang="zh-CN" altLang="en-US" sz="2400" i="1">
                                    <a:latin typeface="Cambria Math" panose="02040503050406030204" pitchFamily="18" charset="0"/>
                                  </a:rPr>
                                  <m:t>𝑐</m:t>
                                </m:r>
                                <m:r>
                                  <a:rPr lang="zh-CN" altLang="en-US" sz="2400" i="0">
                                    <a:latin typeface="Cambria Math" panose="02040503050406030204" pitchFamily="18" charset="0"/>
                                  </a:rPr>
                                  <m:t>≤</m:t>
                                </m:r>
                                <m:r>
                                  <a:rPr lang="zh-CN" altLang="en-US" sz="2400" i="1">
                                    <a:latin typeface="Cambria Math" panose="02040503050406030204" pitchFamily="18" charset="0"/>
                                  </a:rPr>
                                  <m:t>𝑦</m:t>
                                </m:r>
                                <m:r>
                                  <a:rPr lang="zh-CN" altLang="en-US" sz="2400" i="0">
                                    <a:latin typeface="Cambria Math" panose="02040503050406030204" pitchFamily="18" charset="0"/>
                                  </a:rPr>
                                  <m:t>≤</m:t>
                                </m:r>
                                <m:r>
                                  <a:rPr lang="zh-CN" altLang="en-US" sz="2400" i="1">
                                    <a:latin typeface="Cambria Math" panose="02040503050406030204" pitchFamily="18" charset="0"/>
                                  </a:rPr>
                                  <m:t>𝑑</m:t>
                                </m:r>
                              </m:e>
                            </m:mr>
                          </m:m>
                        </m:e>
                      </m:d>
                    </m:oMath>
                  </m:oMathPara>
                </a14:m>
                <a:endParaRPr lang="zh-CN" altLang="en-US" sz="2400" dirty="0"/>
              </a:p>
            </p:txBody>
          </p:sp>
        </mc:Choice>
        <mc:Fallback xmlns="">
          <p:sp>
            <p:nvSpPr>
              <p:cNvPr id="19" name="矩形 18"/>
              <p:cNvSpPr>
                <a:spLocks noRot="1" noChangeAspect="1" noMove="1" noResize="1" noEditPoints="1" noAdjustHandles="1" noChangeArrowheads="1" noChangeShapeType="1" noTextEdit="1"/>
              </p:cNvSpPr>
              <p:nvPr/>
            </p:nvSpPr>
            <p:spPr>
              <a:xfrm>
                <a:off x="2366885" y="923410"/>
                <a:ext cx="3331489" cy="916148"/>
              </a:xfrm>
              <a:prstGeom prst="rect">
                <a:avLst/>
              </a:prstGeom>
              <a:blipFill>
                <a:blip r:embed="rId7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矩形 22"/>
              <p:cNvSpPr/>
              <p:nvPr/>
            </p:nvSpPr>
            <p:spPr>
              <a:xfrm>
                <a:off x="9679391" y="2087453"/>
                <a:ext cx="47955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i="1" smtClean="0">
                              <a:latin typeface="Cambria Math" panose="02040503050406030204" pitchFamily="18" charset="0"/>
                            </a:rPr>
                          </m:ctrlPr>
                        </m:sSubPr>
                        <m:e>
                          <m:r>
                            <a:rPr lang="en-US" altLang="zh-CN" b="0" i="1" smtClean="0">
                              <a:latin typeface="Cambria Math" panose="02040503050406030204" pitchFamily="18" charset="0"/>
                            </a:rPr>
                            <m:t>𝐿</m:t>
                          </m:r>
                        </m:e>
                        <m:sub>
                          <m:r>
                            <a:rPr lang="en-US" altLang="zh-CN" b="0" i="0" smtClean="0">
                              <a:latin typeface="Cambria Math" panose="02040503050406030204" pitchFamily="18" charset="0"/>
                            </a:rPr>
                            <m:t>1</m:t>
                          </m:r>
                        </m:sub>
                      </m:sSub>
                    </m:oMath>
                  </m:oMathPara>
                </a14:m>
                <a:endParaRPr lang="zh-CN" altLang="en-US" dirty="0"/>
              </a:p>
            </p:txBody>
          </p:sp>
        </mc:Choice>
        <mc:Fallback xmlns="">
          <p:sp>
            <p:nvSpPr>
              <p:cNvPr id="23" name="矩形 22"/>
              <p:cNvSpPr>
                <a:spLocks noRot="1" noChangeAspect="1" noMove="1" noResize="1" noEditPoints="1" noAdjustHandles="1" noChangeArrowheads="1" noChangeShapeType="1" noTextEdit="1"/>
              </p:cNvSpPr>
              <p:nvPr/>
            </p:nvSpPr>
            <p:spPr>
              <a:xfrm>
                <a:off x="9679391" y="2087453"/>
                <a:ext cx="479555" cy="369332"/>
              </a:xfrm>
              <a:prstGeom prst="rect">
                <a:avLst/>
              </a:prstGeom>
              <a:blipFill>
                <a:blip r:embed="rId7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矩形 23"/>
              <p:cNvSpPr/>
              <p:nvPr/>
            </p:nvSpPr>
            <p:spPr>
              <a:xfrm>
                <a:off x="10053919" y="1807654"/>
                <a:ext cx="47955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i="1" smtClean="0">
                              <a:latin typeface="Cambria Math" panose="02040503050406030204" pitchFamily="18" charset="0"/>
                            </a:rPr>
                          </m:ctrlPr>
                        </m:sSubPr>
                        <m:e>
                          <m:r>
                            <a:rPr lang="en-US" altLang="zh-CN" b="0" i="1" smtClean="0">
                              <a:latin typeface="Cambria Math" panose="02040503050406030204" pitchFamily="18" charset="0"/>
                            </a:rPr>
                            <m:t>𝐿</m:t>
                          </m:r>
                        </m:e>
                        <m:sub>
                          <m:r>
                            <a:rPr lang="en-US" altLang="zh-CN" b="0" i="0" smtClean="0">
                              <a:latin typeface="Cambria Math" panose="02040503050406030204" pitchFamily="18" charset="0"/>
                            </a:rPr>
                            <m:t>2</m:t>
                          </m:r>
                        </m:sub>
                      </m:sSub>
                    </m:oMath>
                  </m:oMathPara>
                </a14:m>
                <a:endParaRPr lang="zh-CN" altLang="en-US" dirty="0"/>
              </a:p>
            </p:txBody>
          </p:sp>
        </mc:Choice>
        <mc:Fallback xmlns="">
          <p:sp>
            <p:nvSpPr>
              <p:cNvPr id="24" name="矩形 23"/>
              <p:cNvSpPr>
                <a:spLocks noRot="1" noChangeAspect="1" noMove="1" noResize="1" noEditPoints="1" noAdjustHandles="1" noChangeArrowheads="1" noChangeShapeType="1" noTextEdit="1"/>
              </p:cNvSpPr>
              <p:nvPr/>
            </p:nvSpPr>
            <p:spPr>
              <a:xfrm>
                <a:off x="10053919" y="1807654"/>
                <a:ext cx="479555" cy="369332"/>
              </a:xfrm>
              <a:prstGeom prst="rect">
                <a:avLst/>
              </a:prstGeom>
              <a:blipFill>
                <a:blip r:embed="rId74"/>
                <a:stretch>
                  <a:fillRect b="-1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矩形 24"/>
              <p:cNvSpPr/>
              <p:nvPr/>
            </p:nvSpPr>
            <p:spPr>
              <a:xfrm>
                <a:off x="9852008" y="786760"/>
                <a:ext cx="47955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i="1" smtClean="0">
                              <a:latin typeface="Cambria Math" panose="02040503050406030204" pitchFamily="18" charset="0"/>
                            </a:rPr>
                          </m:ctrlPr>
                        </m:sSubPr>
                        <m:e>
                          <m:r>
                            <a:rPr lang="en-US" altLang="zh-CN" b="0" i="1" smtClean="0">
                              <a:latin typeface="Cambria Math" panose="02040503050406030204" pitchFamily="18" charset="0"/>
                            </a:rPr>
                            <m:t>𝐿</m:t>
                          </m:r>
                        </m:e>
                        <m:sub>
                          <m:r>
                            <a:rPr lang="en-US" altLang="zh-CN" b="0" i="0" smtClean="0">
                              <a:latin typeface="Cambria Math" panose="02040503050406030204" pitchFamily="18" charset="0"/>
                            </a:rPr>
                            <m:t>3</m:t>
                          </m:r>
                        </m:sub>
                      </m:sSub>
                    </m:oMath>
                  </m:oMathPara>
                </a14:m>
                <a:endParaRPr lang="zh-CN" altLang="en-US" dirty="0"/>
              </a:p>
            </p:txBody>
          </p:sp>
        </mc:Choice>
        <mc:Fallback xmlns="">
          <p:sp>
            <p:nvSpPr>
              <p:cNvPr id="25" name="矩形 24"/>
              <p:cNvSpPr>
                <a:spLocks noRot="1" noChangeAspect="1" noMove="1" noResize="1" noEditPoints="1" noAdjustHandles="1" noChangeArrowheads="1" noChangeShapeType="1" noTextEdit="1"/>
              </p:cNvSpPr>
              <p:nvPr/>
            </p:nvSpPr>
            <p:spPr>
              <a:xfrm>
                <a:off x="9852008" y="786760"/>
                <a:ext cx="479555" cy="369332"/>
              </a:xfrm>
              <a:prstGeom prst="rect">
                <a:avLst/>
              </a:prstGeom>
              <a:blipFill>
                <a:blip r:embed="rId7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矩形 25"/>
              <p:cNvSpPr/>
              <p:nvPr/>
            </p:nvSpPr>
            <p:spPr>
              <a:xfrm>
                <a:off x="9373890" y="1566659"/>
                <a:ext cx="47955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i="1" smtClean="0">
                              <a:latin typeface="Cambria Math" panose="02040503050406030204" pitchFamily="18" charset="0"/>
                            </a:rPr>
                          </m:ctrlPr>
                        </m:sSubPr>
                        <m:e>
                          <m:r>
                            <a:rPr lang="en-US" altLang="zh-CN" b="0" i="1" smtClean="0">
                              <a:latin typeface="Cambria Math" panose="02040503050406030204" pitchFamily="18" charset="0"/>
                            </a:rPr>
                            <m:t>𝐿</m:t>
                          </m:r>
                        </m:e>
                        <m:sub>
                          <m:r>
                            <a:rPr lang="en-US" altLang="zh-CN" b="0" i="0" smtClean="0">
                              <a:latin typeface="Cambria Math" panose="02040503050406030204" pitchFamily="18" charset="0"/>
                            </a:rPr>
                            <m:t>4</m:t>
                          </m:r>
                        </m:sub>
                      </m:sSub>
                    </m:oMath>
                  </m:oMathPara>
                </a14:m>
                <a:endParaRPr lang="zh-CN" altLang="en-US" dirty="0"/>
              </a:p>
            </p:txBody>
          </p:sp>
        </mc:Choice>
        <mc:Fallback xmlns="">
          <p:sp>
            <p:nvSpPr>
              <p:cNvPr id="26" name="矩形 25"/>
              <p:cNvSpPr>
                <a:spLocks noRot="1" noChangeAspect="1" noMove="1" noResize="1" noEditPoints="1" noAdjustHandles="1" noChangeArrowheads="1" noChangeShapeType="1" noTextEdit="1"/>
              </p:cNvSpPr>
              <p:nvPr/>
            </p:nvSpPr>
            <p:spPr>
              <a:xfrm>
                <a:off x="9373890" y="1566659"/>
                <a:ext cx="479555" cy="369332"/>
              </a:xfrm>
              <a:prstGeom prst="rect">
                <a:avLst/>
              </a:prstGeom>
              <a:blipFill>
                <a:blip r:embed="rId7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矩形 26"/>
              <p:cNvSpPr/>
              <p:nvPr/>
            </p:nvSpPr>
            <p:spPr>
              <a:xfrm>
                <a:off x="2563025" y="1685958"/>
                <a:ext cx="4908267" cy="1257267"/>
              </a:xfrm>
              <a:prstGeom prst="rect">
                <a:avLst/>
              </a:prstGeom>
            </p:spPr>
            <p:txBody>
              <a:bodyPr wrap="none">
                <a:spAutoFit/>
              </a:bodyPr>
              <a:lstStyle/>
              <a:p>
                <a14:m>
                  <m:oMath xmlns:m="http://schemas.openxmlformats.org/officeDocument/2006/math">
                    <m:nary>
                      <m:naryPr>
                        <m:chr m:val="∬"/>
                        <m:limLoc m:val="undOvr"/>
                        <m:supHide m:val="on"/>
                        <m:ctrlPr>
                          <a:rPr lang="zh-CN" altLang="en-US" sz="2400" i="1" smtClean="0">
                            <a:latin typeface="Cambria Math" panose="02040503050406030204" pitchFamily="18" charset="0"/>
                          </a:rPr>
                        </m:ctrlPr>
                      </m:naryPr>
                      <m:sub>
                        <m:r>
                          <a:rPr lang="zh-CN" altLang="en-US" sz="2400" i="1">
                            <a:latin typeface="Cambria Math" panose="02040503050406030204" pitchFamily="18" charset="0"/>
                          </a:rPr>
                          <m:t>𝐷</m:t>
                        </m:r>
                      </m:sub>
                      <m:sup/>
                      <m:e>
                        <m:f>
                          <m:fPr>
                            <m:ctrlPr>
                              <a:rPr lang="zh-CN" altLang="en-US" sz="2400" i="1">
                                <a:latin typeface="Cambria Math" panose="02040503050406030204" pitchFamily="18" charset="0"/>
                              </a:rPr>
                            </m:ctrlPr>
                          </m:fPr>
                          <m:num>
                            <m:r>
                              <a:rPr lang="zh-CN" altLang="en-US" sz="2400" i="0">
                                <a:latin typeface="Cambria Math" panose="02040503050406030204" pitchFamily="18" charset="0"/>
                              </a:rPr>
                              <m:t>𝜕</m:t>
                            </m:r>
                            <m:r>
                              <m:rPr>
                                <m:nor/>
                              </m:rPr>
                              <a:rPr lang="zh-CN" altLang="en-US" sz="2400" i="1">
                                <a:latin typeface="Cambria Math" panose="02040503050406030204" pitchFamily="18" charset="0"/>
                              </a:rPr>
                              <m:t> </m:t>
                            </m:r>
                            <m:r>
                              <a:rPr lang="en-US" altLang="zh-CN" sz="2400" b="0" i="1" smtClean="0">
                                <a:latin typeface="Cambria Math" panose="02040503050406030204" pitchFamily="18" charset="0"/>
                              </a:rPr>
                              <m:t>𝑄</m:t>
                            </m:r>
                          </m:num>
                          <m:den>
                            <m:r>
                              <a:rPr lang="zh-CN" altLang="en-US" sz="2400" i="0">
                                <a:latin typeface="Cambria Math" panose="02040503050406030204" pitchFamily="18" charset="0"/>
                              </a:rPr>
                              <m:t>𝜕</m:t>
                            </m:r>
                            <m:r>
                              <m:rPr>
                                <m:nor/>
                              </m:rPr>
                              <a:rPr lang="zh-CN" altLang="en-US" sz="2400" i="1">
                                <a:latin typeface="Cambria Math" panose="02040503050406030204" pitchFamily="18" charset="0"/>
                              </a:rPr>
                              <m:t> </m:t>
                            </m:r>
                            <m:r>
                              <a:rPr lang="en-US" altLang="zh-CN" sz="2400" b="0" i="1" smtClean="0">
                                <a:latin typeface="Cambria Math" panose="02040503050406030204" pitchFamily="18" charset="0"/>
                              </a:rPr>
                              <m:t>𝑥</m:t>
                            </m:r>
                          </m:den>
                        </m:f>
                        <m:r>
                          <m:rPr>
                            <m:nor/>
                          </m:rPr>
                          <a:rPr lang="zh-CN" altLang="en-US" sz="2400" i="1">
                            <a:latin typeface="Cambria Math" panose="02040503050406030204" pitchFamily="18" charset="0"/>
                          </a:rPr>
                          <m:t> </m:t>
                        </m:r>
                        <m:r>
                          <m:rPr>
                            <m:sty m:val="p"/>
                          </m:rPr>
                          <a:rPr lang="zh-CN" altLang="en-US" sz="2400" i="0">
                            <a:latin typeface="Cambria Math" panose="02040503050406030204" pitchFamily="18" charset="0"/>
                          </a:rPr>
                          <m:t>d</m:t>
                        </m:r>
                        <m:r>
                          <a:rPr lang="zh-CN" altLang="en-US" sz="2400" i="1">
                            <a:latin typeface="Cambria Math" panose="02040503050406030204" pitchFamily="18" charset="0"/>
                          </a:rPr>
                          <m:t>𝑥</m:t>
                        </m:r>
                        <m:r>
                          <m:rPr>
                            <m:sty m:val="p"/>
                          </m:rPr>
                          <a:rPr lang="zh-CN" altLang="en-US" sz="2400" i="0">
                            <a:latin typeface="Cambria Math" panose="02040503050406030204" pitchFamily="18" charset="0"/>
                          </a:rPr>
                          <m:t>d</m:t>
                        </m:r>
                        <m:r>
                          <a:rPr lang="zh-CN" altLang="en-US" sz="2400" i="1">
                            <a:latin typeface="Cambria Math" panose="02040503050406030204" pitchFamily="18" charset="0"/>
                          </a:rPr>
                          <m:t>𝑦</m:t>
                        </m:r>
                      </m:e>
                    </m:nary>
                    <m:r>
                      <a:rPr lang="en-US" altLang="zh-CN" sz="2400" b="0" i="1" smtClean="0">
                        <a:latin typeface="Cambria Math" panose="02040503050406030204" pitchFamily="18" charset="0"/>
                      </a:rPr>
                      <m:t>=</m:t>
                    </m:r>
                    <m:nary>
                      <m:naryPr>
                        <m:limLoc m:val="subSup"/>
                        <m:grow m:val="on"/>
                        <m:ctrlPr>
                          <a:rPr lang="zh-CN" altLang="en-US" sz="2400" i="1">
                            <a:latin typeface="Cambria Math" panose="02040503050406030204" pitchFamily="18" charset="0"/>
                          </a:rPr>
                        </m:ctrlPr>
                      </m:naryPr>
                      <m:sub>
                        <m:r>
                          <m:rPr>
                            <m:nor/>
                          </m:rPr>
                          <a:rPr lang="zh-CN" altLang="en-US" sz="2400" i="1">
                            <a:latin typeface="Cambria Math" panose="02040503050406030204" pitchFamily="18" charset="0"/>
                          </a:rPr>
                          <m:t> </m:t>
                        </m:r>
                        <m:r>
                          <a:rPr lang="en-US" altLang="zh-CN" sz="2400" b="0" i="1" smtClean="0">
                            <a:latin typeface="Cambria Math" panose="02040503050406030204" pitchFamily="18" charset="0"/>
                          </a:rPr>
                          <m:t>𝑐</m:t>
                        </m:r>
                      </m:sub>
                      <m:sup>
                        <m:r>
                          <m:rPr>
                            <m:nor/>
                          </m:rPr>
                          <a:rPr lang="zh-CN" altLang="en-US" sz="2400" i="1">
                            <a:latin typeface="Cambria Math" panose="02040503050406030204" pitchFamily="18" charset="0"/>
                          </a:rPr>
                          <m:t> </m:t>
                        </m:r>
                        <m:r>
                          <a:rPr lang="en-US" altLang="zh-CN" sz="2400" b="0" i="1" smtClean="0">
                            <a:latin typeface="Cambria Math" panose="02040503050406030204" pitchFamily="18" charset="0"/>
                          </a:rPr>
                          <m:t>𝑑</m:t>
                        </m:r>
                      </m:sup>
                      <m:e>
                        <m:nary>
                          <m:naryPr>
                            <m:limLoc m:val="subSup"/>
                            <m:grow m:val="on"/>
                            <m:ctrlPr>
                              <a:rPr lang="zh-CN" altLang="en-US" sz="2400" i="1">
                                <a:latin typeface="Cambria Math" panose="02040503050406030204" pitchFamily="18" charset="0"/>
                              </a:rPr>
                            </m:ctrlPr>
                          </m:naryPr>
                          <m:sub>
                            <m:d>
                              <m:dPr>
                                <m:begChr m:val=""/>
                                <m:ctrlPr>
                                  <a:rPr lang="zh-CN" altLang="en-US" sz="2400" i="1">
                                    <a:latin typeface="Cambria Math" panose="02040503050406030204" pitchFamily="18" charset="0"/>
                                  </a:rPr>
                                </m:ctrlPr>
                              </m:dPr>
                              <m:e>
                                <m:r>
                                  <m:rPr>
                                    <m:nor/>
                                  </m:rPr>
                                  <a:rPr lang="zh-CN" altLang="en-US" sz="2400" i="1">
                                    <a:latin typeface="Cambria Math" panose="02040503050406030204" pitchFamily="18" charset="0"/>
                                  </a:rPr>
                                  <m:t>  </m:t>
                                </m:r>
                                <m:sSub>
                                  <m:sSubPr>
                                    <m:ctrlPr>
                                      <a:rPr lang="zh-CN" altLang="en-US" sz="2400" i="1">
                                        <a:latin typeface="Cambria Math" panose="02040503050406030204" pitchFamily="18" charset="0"/>
                                      </a:rPr>
                                    </m:ctrlPr>
                                  </m:sSubPr>
                                  <m:e>
                                    <m:r>
                                      <a:rPr lang="zh-CN" altLang="en-US" sz="2400" i="1">
                                        <a:solidFill>
                                          <a:prstClr val="black"/>
                                        </a:solidFill>
                                        <a:latin typeface="Cambria Math" panose="02040503050406030204" pitchFamily="18" charset="0"/>
                                      </a:rPr>
                                      <m:t>𝜓</m:t>
                                    </m:r>
                                  </m:e>
                                  <m:sub>
                                    <m:r>
                                      <a:rPr lang="zh-CN" altLang="en-US" sz="2400">
                                        <a:latin typeface="Cambria Math" panose="02040503050406030204" pitchFamily="18" charset="0"/>
                                      </a:rPr>
                                      <m:t>1</m:t>
                                    </m:r>
                                  </m:sub>
                                </m:sSub>
                                <m:r>
                                  <a:rPr lang="zh-CN" altLang="en-US" sz="2400">
                                    <a:latin typeface="Cambria Math" panose="02040503050406030204" pitchFamily="18" charset="0"/>
                                  </a:rPr>
                                  <m:t>(</m:t>
                                </m:r>
                                <m:r>
                                  <a:rPr lang="en-US" altLang="zh-CN" sz="2400" b="0" i="1" smtClean="0">
                                    <a:latin typeface="Cambria Math" panose="02040503050406030204" pitchFamily="18" charset="0"/>
                                  </a:rPr>
                                  <m:t>𝑦</m:t>
                                </m:r>
                              </m:e>
                            </m:d>
                          </m:sub>
                          <m:sup>
                            <m:d>
                              <m:dPr>
                                <m:begChr m:val=""/>
                                <m:ctrlPr>
                                  <a:rPr lang="zh-CN" altLang="en-US" sz="2400" i="1">
                                    <a:latin typeface="Cambria Math" panose="02040503050406030204" pitchFamily="18" charset="0"/>
                                  </a:rPr>
                                </m:ctrlPr>
                              </m:dPr>
                              <m:e>
                                <m:r>
                                  <m:rPr>
                                    <m:nor/>
                                  </m:rPr>
                                  <a:rPr lang="zh-CN" altLang="en-US" sz="2400" i="1">
                                    <a:latin typeface="Cambria Math" panose="02040503050406030204" pitchFamily="18" charset="0"/>
                                  </a:rPr>
                                  <m:t>  </m:t>
                                </m:r>
                                <m:sSub>
                                  <m:sSubPr>
                                    <m:ctrlPr>
                                      <a:rPr lang="zh-CN" altLang="en-US" sz="2400" i="1">
                                        <a:latin typeface="Cambria Math" panose="02040503050406030204" pitchFamily="18" charset="0"/>
                                      </a:rPr>
                                    </m:ctrlPr>
                                  </m:sSubPr>
                                  <m:e>
                                    <m:r>
                                      <a:rPr lang="zh-CN" altLang="en-US" sz="2400" i="1">
                                        <a:solidFill>
                                          <a:prstClr val="black"/>
                                        </a:solidFill>
                                        <a:latin typeface="Cambria Math" panose="02040503050406030204" pitchFamily="18" charset="0"/>
                                      </a:rPr>
                                      <m:t>𝜓</m:t>
                                    </m:r>
                                  </m:e>
                                  <m:sub>
                                    <m:r>
                                      <a:rPr lang="zh-CN" altLang="en-US" sz="2400">
                                        <a:latin typeface="Cambria Math" panose="02040503050406030204" pitchFamily="18" charset="0"/>
                                      </a:rPr>
                                      <m:t>2</m:t>
                                    </m:r>
                                  </m:sub>
                                </m:sSub>
                                <m:r>
                                  <a:rPr lang="zh-CN" altLang="en-US" sz="2400">
                                    <a:latin typeface="Cambria Math" panose="02040503050406030204" pitchFamily="18" charset="0"/>
                                  </a:rPr>
                                  <m:t>(</m:t>
                                </m:r>
                                <m:r>
                                  <a:rPr lang="en-US" altLang="zh-CN" sz="2400" b="0" i="1" smtClean="0">
                                    <a:latin typeface="Cambria Math" panose="02040503050406030204" pitchFamily="18" charset="0"/>
                                  </a:rPr>
                                  <m:t>𝑦</m:t>
                                </m:r>
                              </m:e>
                            </m:d>
                          </m:sup>
                          <m:e>
                            <m:f>
                              <m:fPr>
                                <m:ctrlPr>
                                  <a:rPr lang="zh-CN" altLang="en-US" sz="2400" i="1">
                                    <a:latin typeface="Cambria Math" panose="02040503050406030204" pitchFamily="18" charset="0"/>
                                  </a:rPr>
                                </m:ctrlPr>
                              </m:fPr>
                              <m:num>
                                <m:r>
                                  <a:rPr lang="zh-CN" altLang="en-US" sz="2400">
                                    <a:latin typeface="Cambria Math" panose="02040503050406030204" pitchFamily="18" charset="0"/>
                                  </a:rPr>
                                  <m:t>𝜕</m:t>
                                </m:r>
                                <m:r>
                                  <m:rPr>
                                    <m:nor/>
                                  </m:rPr>
                                  <a:rPr lang="zh-CN" altLang="en-US" sz="2400" i="1">
                                    <a:latin typeface="Cambria Math" panose="02040503050406030204" pitchFamily="18" charset="0"/>
                                  </a:rPr>
                                  <m:t> </m:t>
                                </m:r>
                                <m:r>
                                  <a:rPr lang="en-US" altLang="zh-CN" sz="2400" b="0" i="1" smtClean="0">
                                    <a:latin typeface="Cambria Math" panose="02040503050406030204" pitchFamily="18" charset="0"/>
                                  </a:rPr>
                                  <m:t>𝑄</m:t>
                                </m:r>
                              </m:num>
                              <m:den>
                                <m:r>
                                  <a:rPr lang="zh-CN" altLang="en-US" sz="2400">
                                    <a:latin typeface="Cambria Math" panose="02040503050406030204" pitchFamily="18" charset="0"/>
                                  </a:rPr>
                                  <m:t>𝜕</m:t>
                                </m:r>
                                <m:r>
                                  <m:rPr>
                                    <m:nor/>
                                  </m:rPr>
                                  <a:rPr lang="zh-CN" altLang="en-US" sz="2400" i="1">
                                    <a:latin typeface="Cambria Math" panose="02040503050406030204" pitchFamily="18" charset="0"/>
                                  </a:rPr>
                                  <m:t> </m:t>
                                </m:r>
                                <m:r>
                                  <a:rPr lang="en-US" altLang="zh-CN" sz="2400" b="0" i="1" smtClean="0">
                                    <a:latin typeface="Cambria Math" panose="02040503050406030204" pitchFamily="18" charset="0"/>
                                  </a:rPr>
                                  <m:t>𝑥</m:t>
                                </m:r>
                              </m:den>
                            </m:f>
                            <m:r>
                              <m:rPr>
                                <m:sty m:val="p"/>
                              </m:rPr>
                              <a:rPr lang="zh-CN" altLang="en-US" sz="2400" i="0">
                                <a:latin typeface="Cambria Math" panose="02040503050406030204" pitchFamily="18" charset="0"/>
                              </a:rPr>
                              <m:t>d</m:t>
                            </m:r>
                            <m:r>
                              <m:rPr>
                                <m:nor/>
                              </m:rPr>
                              <a:rPr lang="zh-CN" altLang="en-US" sz="2400" i="1">
                                <a:latin typeface="Cambria Math" panose="02040503050406030204" pitchFamily="18" charset="0"/>
                              </a:rPr>
                              <m:t> </m:t>
                            </m:r>
                            <m:r>
                              <a:rPr lang="en-US" altLang="zh-CN" sz="2400" b="0" i="1" smtClean="0">
                                <a:latin typeface="Cambria Math" panose="02040503050406030204" pitchFamily="18" charset="0"/>
                              </a:rPr>
                              <m:t>𝑥</m:t>
                            </m:r>
                            <m:r>
                              <m:rPr>
                                <m:sty m:val="p"/>
                              </m:rPr>
                              <a:rPr lang="zh-CN" altLang="en-US" sz="2400">
                                <a:latin typeface="Cambria Math" panose="02040503050406030204" pitchFamily="18" charset="0"/>
                              </a:rPr>
                              <m:t>d</m:t>
                            </m:r>
                            <m:r>
                              <m:rPr>
                                <m:nor/>
                              </m:rPr>
                              <a:rPr lang="zh-CN" altLang="en-US" sz="2400" i="1">
                                <a:latin typeface="Cambria Math" panose="02040503050406030204" pitchFamily="18" charset="0"/>
                              </a:rPr>
                              <m:t> </m:t>
                            </m:r>
                            <m:r>
                              <a:rPr lang="en-US" altLang="zh-CN" sz="2400" b="0" i="1" smtClean="0">
                                <a:latin typeface="Cambria Math" panose="02040503050406030204" pitchFamily="18" charset="0"/>
                              </a:rPr>
                              <m:t>𝑦</m:t>
                            </m:r>
                          </m:e>
                        </m:nary>
                      </m:e>
                    </m:nary>
                  </m:oMath>
                </a14:m>
                <a:r>
                  <a:rPr lang="zh-CN" altLang="en-US" sz="2400" dirty="0"/>
                  <a:t> </a:t>
                </a:r>
              </a:p>
            </p:txBody>
          </p:sp>
        </mc:Choice>
        <mc:Fallback xmlns="">
          <p:sp>
            <p:nvSpPr>
              <p:cNvPr id="27" name="矩形 26"/>
              <p:cNvSpPr>
                <a:spLocks noRot="1" noChangeAspect="1" noMove="1" noResize="1" noEditPoints="1" noAdjustHandles="1" noChangeArrowheads="1" noChangeShapeType="1" noTextEdit="1"/>
              </p:cNvSpPr>
              <p:nvPr/>
            </p:nvSpPr>
            <p:spPr>
              <a:xfrm>
                <a:off x="2563025" y="1685958"/>
                <a:ext cx="4908267" cy="1257267"/>
              </a:xfrm>
              <a:prstGeom prst="rect">
                <a:avLst/>
              </a:prstGeom>
              <a:blipFill>
                <a:blip r:embed="rId7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 name="矩形 27"/>
              <p:cNvSpPr/>
              <p:nvPr/>
            </p:nvSpPr>
            <p:spPr>
              <a:xfrm>
                <a:off x="4097019" y="2970407"/>
                <a:ext cx="4875437" cy="601255"/>
              </a:xfrm>
              <a:prstGeom prst="rect">
                <a:avLst/>
              </a:prstGeom>
            </p:spPr>
            <p:txBody>
              <a:bodyPr wrap="none">
                <a:spAutoFit/>
              </a:bodyPr>
              <a:lstStyle/>
              <a:p>
                <a14:m>
                  <m:oMath xmlns:m="http://schemas.openxmlformats.org/officeDocument/2006/math">
                    <m:r>
                      <a:rPr lang="en-US" altLang="zh-CN" sz="2400" i="1" smtClean="0">
                        <a:solidFill>
                          <a:prstClr val="black"/>
                        </a:solidFill>
                        <a:latin typeface="Cambria Math" panose="02040503050406030204" pitchFamily="18" charset="0"/>
                      </a:rPr>
                      <m:t>=</m:t>
                    </m:r>
                    <m:nary>
                      <m:naryPr>
                        <m:limLoc m:val="subSup"/>
                        <m:grow m:val="on"/>
                        <m:ctrlPr>
                          <a:rPr lang="zh-CN" altLang="en-US" sz="2400" i="1">
                            <a:solidFill>
                              <a:prstClr val="black"/>
                            </a:solidFill>
                            <a:latin typeface="Cambria Math" panose="02040503050406030204" pitchFamily="18" charset="0"/>
                          </a:rPr>
                        </m:ctrlPr>
                      </m:naryPr>
                      <m:sub>
                        <m:r>
                          <m:rPr>
                            <m:nor/>
                          </m:rPr>
                          <a:rPr lang="zh-CN" altLang="en-US" sz="2400" i="1">
                            <a:solidFill>
                              <a:prstClr val="black"/>
                            </a:solidFill>
                            <a:latin typeface="Cambria Math" panose="02040503050406030204" pitchFamily="18" charset="0"/>
                          </a:rPr>
                          <m:t> </m:t>
                        </m:r>
                        <m:r>
                          <a:rPr lang="en-US" altLang="zh-CN" sz="2400" b="0" i="1" smtClean="0">
                            <a:solidFill>
                              <a:prstClr val="black"/>
                            </a:solidFill>
                            <a:latin typeface="Cambria Math" panose="02040503050406030204" pitchFamily="18" charset="0"/>
                          </a:rPr>
                          <m:t>𝑐</m:t>
                        </m:r>
                      </m:sub>
                      <m:sup>
                        <m:r>
                          <m:rPr>
                            <m:nor/>
                          </m:rPr>
                          <a:rPr lang="zh-CN" altLang="en-US" sz="2400" i="1">
                            <a:solidFill>
                              <a:prstClr val="black"/>
                            </a:solidFill>
                            <a:latin typeface="Cambria Math" panose="02040503050406030204" pitchFamily="18" charset="0"/>
                          </a:rPr>
                          <m:t> </m:t>
                        </m:r>
                        <m:r>
                          <a:rPr lang="en-US" altLang="zh-CN" sz="2400" b="0" i="1" smtClean="0">
                            <a:solidFill>
                              <a:prstClr val="black"/>
                            </a:solidFill>
                            <a:latin typeface="Cambria Math" panose="02040503050406030204" pitchFamily="18" charset="0"/>
                          </a:rPr>
                          <m:t>𝑑</m:t>
                        </m:r>
                      </m:sup>
                      <m:e>
                        <m:r>
                          <a:rPr lang="en-US" altLang="zh-CN" sz="2400" b="0" i="1" smtClean="0">
                            <a:solidFill>
                              <a:prstClr val="black"/>
                            </a:solidFill>
                            <a:latin typeface="Cambria Math" panose="02040503050406030204" pitchFamily="18" charset="0"/>
                          </a:rPr>
                          <m:t>𝑄</m:t>
                        </m:r>
                        <m:d>
                          <m:dPr>
                            <m:ctrlPr>
                              <a:rPr lang="en-US" altLang="zh-CN" sz="2400" b="0" i="1" smtClean="0">
                                <a:solidFill>
                                  <a:prstClr val="black"/>
                                </a:solidFill>
                                <a:latin typeface="Cambria Math" panose="02040503050406030204" pitchFamily="18" charset="0"/>
                              </a:rPr>
                            </m:ctrlPr>
                          </m:dPr>
                          <m:e>
                            <m:d>
                              <m:dPr>
                                <m:begChr m:val=""/>
                                <m:ctrlPr>
                                  <a:rPr lang="zh-CN" altLang="en-US" sz="2400" i="1">
                                    <a:solidFill>
                                      <a:prstClr val="black"/>
                                    </a:solidFill>
                                    <a:latin typeface="Cambria Math" panose="02040503050406030204" pitchFamily="18" charset="0"/>
                                  </a:rPr>
                                </m:ctrlPr>
                              </m:dPr>
                              <m:e>
                                <m:sSub>
                                  <m:sSubPr>
                                    <m:ctrlPr>
                                      <a:rPr lang="zh-CN" altLang="en-US" sz="2400" i="1">
                                        <a:solidFill>
                                          <a:prstClr val="black"/>
                                        </a:solidFill>
                                        <a:latin typeface="Cambria Math" panose="02040503050406030204" pitchFamily="18" charset="0"/>
                                      </a:rPr>
                                    </m:ctrlPr>
                                  </m:sSubPr>
                                  <m:e>
                                    <m:r>
                                      <a:rPr lang="zh-CN" altLang="en-US" sz="2400" i="1">
                                        <a:solidFill>
                                          <a:prstClr val="black"/>
                                        </a:solidFill>
                                        <a:latin typeface="Cambria Math" panose="02040503050406030204" pitchFamily="18" charset="0"/>
                                      </a:rPr>
                                      <m:t>𝜓</m:t>
                                    </m:r>
                                  </m:e>
                                  <m:sub>
                                    <m:r>
                                      <a:rPr lang="zh-CN" altLang="en-US" sz="2400">
                                        <a:solidFill>
                                          <a:prstClr val="black"/>
                                        </a:solidFill>
                                        <a:latin typeface="Cambria Math" panose="02040503050406030204" pitchFamily="18" charset="0"/>
                                      </a:rPr>
                                      <m:t>2</m:t>
                                    </m:r>
                                  </m:sub>
                                </m:sSub>
                                <m:r>
                                  <a:rPr lang="zh-CN" altLang="en-US" sz="2400">
                                    <a:solidFill>
                                      <a:prstClr val="black"/>
                                    </a:solidFill>
                                    <a:latin typeface="Cambria Math" panose="02040503050406030204" pitchFamily="18" charset="0"/>
                                  </a:rPr>
                                  <m:t>(</m:t>
                                </m:r>
                                <m:r>
                                  <a:rPr lang="en-US" altLang="zh-CN" sz="2400" b="0" i="1" smtClean="0">
                                    <a:solidFill>
                                      <a:prstClr val="black"/>
                                    </a:solidFill>
                                    <a:latin typeface="Cambria Math" panose="02040503050406030204" pitchFamily="18" charset="0"/>
                                  </a:rPr>
                                  <m:t>𝑦</m:t>
                                </m:r>
                              </m:e>
                            </m:d>
                            <m:r>
                              <a:rPr lang="en-US" altLang="zh-CN" sz="2400" b="0" i="1" smtClean="0">
                                <a:solidFill>
                                  <a:prstClr val="black"/>
                                </a:solidFill>
                                <a:latin typeface="Cambria Math" panose="02040503050406030204" pitchFamily="18" charset="0"/>
                              </a:rPr>
                              <m:t>,</m:t>
                            </m:r>
                            <m:r>
                              <a:rPr lang="en-US" altLang="zh-CN" sz="2400" b="0" i="1" smtClean="0">
                                <a:solidFill>
                                  <a:prstClr val="black"/>
                                </a:solidFill>
                                <a:latin typeface="Cambria Math" panose="02040503050406030204" pitchFamily="18" charset="0"/>
                              </a:rPr>
                              <m:t>𝑦</m:t>
                            </m:r>
                          </m:e>
                        </m:d>
                        <m:r>
                          <a:rPr lang="en-US" altLang="zh-CN" sz="2400" b="0" i="1" smtClean="0">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𝑄</m:t>
                        </m:r>
                        <m:d>
                          <m:dPr>
                            <m:ctrlPr>
                              <a:rPr lang="en-US" altLang="zh-CN" sz="2400" i="1">
                                <a:solidFill>
                                  <a:prstClr val="black"/>
                                </a:solidFill>
                                <a:latin typeface="Cambria Math" panose="02040503050406030204" pitchFamily="18" charset="0"/>
                              </a:rPr>
                            </m:ctrlPr>
                          </m:dPr>
                          <m:e>
                            <m:d>
                              <m:dPr>
                                <m:begChr m:val=""/>
                                <m:ctrlPr>
                                  <a:rPr lang="zh-CN" altLang="en-US" sz="2400" i="1">
                                    <a:solidFill>
                                      <a:prstClr val="black"/>
                                    </a:solidFill>
                                    <a:latin typeface="Cambria Math" panose="02040503050406030204" pitchFamily="18" charset="0"/>
                                  </a:rPr>
                                </m:ctrlPr>
                              </m:dPr>
                              <m:e>
                                <m:sSub>
                                  <m:sSubPr>
                                    <m:ctrlPr>
                                      <a:rPr lang="zh-CN" altLang="en-US" sz="2400" i="1">
                                        <a:solidFill>
                                          <a:prstClr val="black"/>
                                        </a:solidFill>
                                        <a:latin typeface="Cambria Math" panose="02040503050406030204" pitchFamily="18" charset="0"/>
                                      </a:rPr>
                                    </m:ctrlPr>
                                  </m:sSubPr>
                                  <m:e>
                                    <m:r>
                                      <a:rPr lang="zh-CN" altLang="en-US" sz="2400" i="1">
                                        <a:solidFill>
                                          <a:prstClr val="black"/>
                                        </a:solidFill>
                                        <a:latin typeface="Cambria Math" panose="02040503050406030204" pitchFamily="18" charset="0"/>
                                      </a:rPr>
                                      <m:t>𝜓</m:t>
                                    </m:r>
                                  </m:e>
                                  <m:sub>
                                    <m:r>
                                      <a:rPr lang="en-US" altLang="zh-CN" sz="2400" b="0" i="0" smtClean="0">
                                        <a:solidFill>
                                          <a:prstClr val="black"/>
                                        </a:solidFill>
                                        <a:latin typeface="Cambria Math" panose="02040503050406030204" pitchFamily="18" charset="0"/>
                                      </a:rPr>
                                      <m:t>1</m:t>
                                    </m:r>
                                  </m:sub>
                                </m:sSub>
                                <m:r>
                                  <a:rPr lang="zh-CN" altLang="en-US" sz="2400">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𝑦</m:t>
                                </m:r>
                              </m:e>
                            </m:d>
                            <m:r>
                              <a:rPr lang="en-US" altLang="zh-CN" sz="2400" i="1">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𝑦</m:t>
                            </m:r>
                          </m:e>
                        </m:d>
                        <m:r>
                          <m:rPr>
                            <m:sty m:val="p"/>
                          </m:rPr>
                          <a:rPr lang="en-US" altLang="zh-CN" sz="2400" b="0" i="0" smtClean="0">
                            <a:solidFill>
                              <a:prstClr val="black"/>
                            </a:solidFill>
                            <a:latin typeface="Cambria Math" panose="02040503050406030204" pitchFamily="18" charset="0"/>
                          </a:rPr>
                          <m:t>d</m:t>
                        </m:r>
                        <m:r>
                          <a:rPr lang="en-US" altLang="zh-CN" sz="2400" b="0" i="1" smtClean="0">
                            <a:solidFill>
                              <a:prstClr val="black"/>
                            </a:solidFill>
                            <a:latin typeface="Cambria Math" panose="02040503050406030204" pitchFamily="18" charset="0"/>
                          </a:rPr>
                          <m:t>𝑦</m:t>
                        </m:r>
                      </m:e>
                    </m:nary>
                    <m:r>
                      <a:rPr lang="en-US" altLang="zh-CN" sz="2400" b="0" i="1" smtClean="0">
                        <a:solidFill>
                          <a:prstClr val="black"/>
                        </a:solidFill>
                        <a:latin typeface="Cambria Math" panose="02040503050406030204" pitchFamily="18" charset="0"/>
                      </a:rPr>
                      <m:t> </m:t>
                    </m:r>
                  </m:oMath>
                </a14:m>
                <a:r>
                  <a:rPr lang="zh-CN" altLang="en-US" dirty="0"/>
                  <a:t> </a:t>
                </a:r>
              </a:p>
            </p:txBody>
          </p:sp>
        </mc:Choice>
        <mc:Fallback xmlns="">
          <p:sp>
            <p:nvSpPr>
              <p:cNvPr id="28" name="矩形 27"/>
              <p:cNvSpPr>
                <a:spLocks noRot="1" noChangeAspect="1" noMove="1" noResize="1" noEditPoints="1" noAdjustHandles="1" noChangeArrowheads="1" noChangeShapeType="1" noTextEdit="1"/>
              </p:cNvSpPr>
              <p:nvPr/>
            </p:nvSpPr>
            <p:spPr>
              <a:xfrm>
                <a:off x="4097019" y="2970407"/>
                <a:ext cx="4875437" cy="601255"/>
              </a:xfrm>
              <a:prstGeom prst="rect">
                <a:avLst/>
              </a:prstGeom>
              <a:blipFill>
                <a:blip r:embed="rId7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矩形 29"/>
              <p:cNvSpPr/>
              <p:nvPr/>
            </p:nvSpPr>
            <p:spPr>
              <a:xfrm>
                <a:off x="4097019" y="3659448"/>
                <a:ext cx="4364336" cy="565732"/>
              </a:xfrm>
              <a:prstGeom prst="rect">
                <a:avLst/>
              </a:prstGeom>
            </p:spPr>
            <p:txBody>
              <a:bodyPr wrap="none">
                <a:spAutoFit/>
              </a:bodyPr>
              <a:lstStyle/>
              <a:p>
                <a14:m>
                  <m:oMath xmlns:m="http://schemas.openxmlformats.org/officeDocument/2006/math">
                    <m:r>
                      <a:rPr lang="en-US" altLang="zh-CN" sz="2400" i="1" smtClean="0">
                        <a:solidFill>
                          <a:prstClr val="black"/>
                        </a:solidFill>
                        <a:latin typeface="Cambria Math" panose="02040503050406030204" pitchFamily="18" charset="0"/>
                      </a:rPr>
                      <m:t>=</m:t>
                    </m:r>
                    <m:nary>
                      <m:naryPr>
                        <m:limLoc m:val="subSup"/>
                        <m:grow m:val="on"/>
                        <m:ctrlPr>
                          <a:rPr lang="zh-CN" altLang="en-US" sz="2400" i="1">
                            <a:solidFill>
                              <a:prstClr val="black"/>
                            </a:solidFill>
                            <a:latin typeface="Cambria Math" panose="02040503050406030204" pitchFamily="18" charset="0"/>
                          </a:rPr>
                        </m:ctrlPr>
                      </m:naryPr>
                      <m:sub>
                        <m:r>
                          <m:rPr>
                            <m:nor/>
                          </m:rPr>
                          <a:rPr lang="zh-CN" altLang="en-US" sz="2400" i="1">
                            <a:solidFill>
                              <a:prstClr val="black"/>
                            </a:solidFill>
                            <a:latin typeface="Cambria Math" panose="02040503050406030204" pitchFamily="18" charset="0"/>
                          </a:rPr>
                          <m:t> </m:t>
                        </m:r>
                        <m:sSub>
                          <m:sSubPr>
                            <m:ctrlPr>
                              <a:rPr lang="zh-CN" altLang="en-US" i="1">
                                <a:solidFill>
                                  <a:prstClr val="black"/>
                                </a:solidFill>
                                <a:latin typeface="Cambria Math" panose="02040503050406030204" pitchFamily="18" charset="0"/>
                              </a:rPr>
                            </m:ctrlPr>
                          </m:sSubPr>
                          <m:e>
                            <m:r>
                              <a:rPr lang="en-US" altLang="zh-CN" i="1">
                                <a:solidFill>
                                  <a:prstClr val="black"/>
                                </a:solidFill>
                                <a:latin typeface="Cambria Math" panose="02040503050406030204" pitchFamily="18" charset="0"/>
                              </a:rPr>
                              <m:t>𝐿</m:t>
                            </m:r>
                          </m:e>
                          <m:sub>
                            <m:r>
                              <a:rPr lang="en-US" altLang="zh-CN" b="0" i="0" smtClean="0">
                                <a:solidFill>
                                  <a:prstClr val="black"/>
                                </a:solidFill>
                                <a:latin typeface="Cambria Math" panose="02040503050406030204" pitchFamily="18" charset="0"/>
                              </a:rPr>
                              <m:t>2</m:t>
                            </m:r>
                          </m:sub>
                        </m:sSub>
                      </m:sub>
                      <m:sup>
                        <m:r>
                          <m:rPr>
                            <m:nor/>
                          </m:rPr>
                          <a:rPr lang="zh-CN" altLang="en-US" sz="2400" i="1">
                            <a:solidFill>
                              <a:prstClr val="black"/>
                            </a:solidFill>
                            <a:latin typeface="Cambria Math" panose="02040503050406030204" pitchFamily="18" charset="0"/>
                          </a:rPr>
                          <m:t> </m:t>
                        </m:r>
                      </m:sup>
                      <m:e>
                        <m:r>
                          <a:rPr lang="en-US" altLang="zh-CN" sz="2400" b="0" i="1" smtClean="0">
                            <a:solidFill>
                              <a:prstClr val="black"/>
                            </a:solidFill>
                            <a:latin typeface="Cambria Math" panose="02040503050406030204" pitchFamily="18" charset="0"/>
                          </a:rPr>
                          <m:t>𝑄</m:t>
                        </m:r>
                        <m:d>
                          <m:dPr>
                            <m:ctrlPr>
                              <a:rPr lang="en-US" altLang="zh-CN" sz="2400" b="0" i="1" smtClean="0">
                                <a:solidFill>
                                  <a:prstClr val="black"/>
                                </a:solidFill>
                                <a:latin typeface="Cambria Math" panose="02040503050406030204" pitchFamily="18" charset="0"/>
                              </a:rPr>
                            </m:ctrlPr>
                          </m:dPr>
                          <m:e>
                            <m:r>
                              <a:rPr lang="en-US" altLang="zh-CN" sz="2400" b="0" i="1" smtClean="0">
                                <a:solidFill>
                                  <a:prstClr val="black"/>
                                </a:solidFill>
                                <a:latin typeface="Cambria Math" panose="02040503050406030204" pitchFamily="18" charset="0"/>
                              </a:rPr>
                              <m:t>𝑥</m:t>
                            </m:r>
                            <m:r>
                              <a:rPr lang="en-US" altLang="zh-CN" sz="2400" b="0" i="1" smtClean="0">
                                <a:solidFill>
                                  <a:prstClr val="black"/>
                                </a:solidFill>
                                <a:latin typeface="Cambria Math" panose="02040503050406030204" pitchFamily="18" charset="0"/>
                              </a:rPr>
                              <m:t>,</m:t>
                            </m:r>
                            <m:r>
                              <a:rPr lang="en-US" altLang="zh-CN" sz="2400" b="0" i="1" smtClean="0">
                                <a:solidFill>
                                  <a:prstClr val="black"/>
                                </a:solidFill>
                                <a:latin typeface="Cambria Math" panose="02040503050406030204" pitchFamily="18" charset="0"/>
                              </a:rPr>
                              <m:t>𝑦</m:t>
                            </m:r>
                          </m:e>
                        </m:d>
                        <m:r>
                          <m:rPr>
                            <m:sty m:val="p"/>
                          </m:rPr>
                          <a:rPr lang="en-US" altLang="zh-CN" sz="2400">
                            <a:solidFill>
                              <a:prstClr val="black"/>
                            </a:solidFill>
                            <a:latin typeface="Cambria Math" panose="02040503050406030204" pitchFamily="18" charset="0"/>
                          </a:rPr>
                          <m:t>d</m:t>
                        </m:r>
                        <m:r>
                          <a:rPr lang="en-US" altLang="zh-CN" sz="2400" b="0" i="1" smtClean="0">
                            <a:solidFill>
                              <a:prstClr val="black"/>
                            </a:solidFill>
                            <a:latin typeface="Cambria Math" panose="02040503050406030204" pitchFamily="18" charset="0"/>
                          </a:rPr>
                          <m:t>𝑦</m:t>
                        </m:r>
                      </m:e>
                    </m:nary>
                    <m:r>
                      <a:rPr lang="en-US" altLang="zh-CN" sz="2400" b="0" i="1" smtClean="0">
                        <a:solidFill>
                          <a:prstClr val="black"/>
                        </a:solidFill>
                        <a:latin typeface="Cambria Math" panose="02040503050406030204" pitchFamily="18" charset="0"/>
                      </a:rPr>
                      <m:t>+</m:t>
                    </m:r>
                    <m:nary>
                      <m:naryPr>
                        <m:limLoc m:val="subSup"/>
                        <m:grow m:val="on"/>
                        <m:ctrlPr>
                          <a:rPr lang="zh-CN" altLang="en-US" sz="2400" i="1">
                            <a:solidFill>
                              <a:prstClr val="black"/>
                            </a:solidFill>
                            <a:latin typeface="Cambria Math" panose="02040503050406030204" pitchFamily="18" charset="0"/>
                          </a:rPr>
                        </m:ctrlPr>
                      </m:naryPr>
                      <m:sub>
                        <m:r>
                          <m:rPr>
                            <m:nor/>
                          </m:rPr>
                          <a:rPr lang="zh-CN" altLang="en-US" sz="2400" i="1">
                            <a:solidFill>
                              <a:prstClr val="black"/>
                            </a:solidFill>
                            <a:latin typeface="Cambria Math" panose="02040503050406030204" pitchFamily="18" charset="0"/>
                          </a:rPr>
                          <m:t> </m:t>
                        </m:r>
                        <m:sSub>
                          <m:sSubPr>
                            <m:ctrlPr>
                              <a:rPr lang="zh-CN" altLang="en-US" i="1">
                                <a:solidFill>
                                  <a:prstClr val="black"/>
                                </a:solidFill>
                                <a:latin typeface="Cambria Math" panose="02040503050406030204" pitchFamily="18" charset="0"/>
                              </a:rPr>
                            </m:ctrlPr>
                          </m:sSubPr>
                          <m:e>
                            <m:r>
                              <a:rPr lang="en-US" altLang="zh-CN" i="1">
                                <a:solidFill>
                                  <a:prstClr val="black"/>
                                </a:solidFill>
                                <a:latin typeface="Cambria Math" panose="02040503050406030204" pitchFamily="18" charset="0"/>
                              </a:rPr>
                              <m:t>𝐿</m:t>
                            </m:r>
                          </m:e>
                          <m:sub>
                            <m:r>
                              <a:rPr lang="en-US" altLang="zh-CN" b="0" i="0" smtClean="0">
                                <a:solidFill>
                                  <a:prstClr val="black"/>
                                </a:solidFill>
                                <a:latin typeface="Cambria Math" panose="02040503050406030204" pitchFamily="18" charset="0"/>
                              </a:rPr>
                              <m:t>4</m:t>
                            </m:r>
                          </m:sub>
                        </m:sSub>
                      </m:sub>
                      <m:sup>
                        <m:r>
                          <m:rPr>
                            <m:nor/>
                          </m:rPr>
                          <a:rPr lang="zh-CN" altLang="en-US" sz="2400" i="1">
                            <a:solidFill>
                              <a:prstClr val="black"/>
                            </a:solidFill>
                            <a:latin typeface="Cambria Math" panose="02040503050406030204" pitchFamily="18" charset="0"/>
                          </a:rPr>
                          <m:t> </m:t>
                        </m:r>
                      </m:sup>
                      <m:e>
                        <m:r>
                          <a:rPr lang="en-US" altLang="zh-CN" sz="2400" b="0" i="1" smtClean="0">
                            <a:solidFill>
                              <a:prstClr val="black"/>
                            </a:solidFill>
                            <a:latin typeface="Cambria Math" panose="02040503050406030204" pitchFamily="18" charset="0"/>
                          </a:rPr>
                          <m:t>𝑄</m:t>
                        </m:r>
                        <m:d>
                          <m:dPr>
                            <m:ctrlPr>
                              <a:rPr lang="en-US" altLang="zh-CN" sz="2400" i="1">
                                <a:solidFill>
                                  <a:prstClr val="black"/>
                                </a:solidFill>
                                <a:latin typeface="Cambria Math" panose="02040503050406030204" pitchFamily="18" charset="0"/>
                              </a:rPr>
                            </m:ctrlPr>
                          </m:dPr>
                          <m:e>
                            <m:r>
                              <a:rPr lang="en-US" altLang="zh-CN" sz="2400" i="1">
                                <a:solidFill>
                                  <a:prstClr val="black"/>
                                </a:solidFill>
                                <a:latin typeface="Cambria Math" panose="02040503050406030204" pitchFamily="18" charset="0"/>
                              </a:rPr>
                              <m:t>𝑥</m:t>
                            </m:r>
                            <m:r>
                              <a:rPr lang="en-US" altLang="zh-CN" sz="2400" i="1">
                                <a:solidFill>
                                  <a:prstClr val="black"/>
                                </a:solidFill>
                                <a:latin typeface="Cambria Math" panose="02040503050406030204" pitchFamily="18" charset="0"/>
                              </a:rPr>
                              <m:t>,</m:t>
                            </m:r>
                            <m:r>
                              <a:rPr lang="en-US" altLang="zh-CN" sz="2400" i="1" smtClean="0">
                                <a:solidFill>
                                  <a:prstClr val="black"/>
                                </a:solidFill>
                                <a:latin typeface="Cambria Math" panose="02040503050406030204" pitchFamily="18" charset="0"/>
                              </a:rPr>
                              <m:t>𝑦</m:t>
                            </m:r>
                          </m:e>
                        </m:d>
                        <m:r>
                          <m:rPr>
                            <m:sty m:val="p"/>
                          </m:rPr>
                          <a:rPr lang="en-US" altLang="zh-CN" sz="2400">
                            <a:solidFill>
                              <a:prstClr val="black"/>
                            </a:solidFill>
                            <a:latin typeface="Cambria Math" panose="02040503050406030204" pitchFamily="18" charset="0"/>
                          </a:rPr>
                          <m:t>d</m:t>
                        </m:r>
                        <m:r>
                          <a:rPr lang="en-US" altLang="zh-CN" sz="2400" b="0" i="1" smtClean="0">
                            <a:solidFill>
                              <a:prstClr val="black"/>
                            </a:solidFill>
                            <a:latin typeface="Cambria Math" panose="02040503050406030204" pitchFamily="18" charset="0"/>
                          </a:rPr>
                          <m:t>𝑦</m:t>
                        </m:r>
                      </m:e>
                    </m:nary>
                  </m:oMath>
                </a14:m>
                <a:r>
                  <a:rPr lang="zh-CN" altLang="en-US" dirty="0"/>
                  <a:t> </a:t>
                </a:r>
              </a:p>
            </p:txBody>
          </p:sp>
        </mc:Choice>
        <mc:Fallback xmlns="">
          <p:sp>
            <p:nvSpPr>
              <p:cNvPr id="30" name="矩形 29"/>
              <p:cNvSpPr>
                <a:spLocks noRot="1" noChangeAspect="1" noMove="1" noResize="1" noEditPoints="1" noAdjustHandles="1" noChangeArrowheads="1" noChangeShapeType="1" noTextEdit="1"/>
              </p:cNvSpPr>
              <p:nvPr/>
            </p:nvSpPr>
            <p:spPr>
              <a:xfrm>
                <a:off x="4097019" y="3659448"/>
                <a:ext cx="4364336" cy="565732"/>
              </a:xfrm>
              <a:prstGeom prst="rect">
                <a:avLst/>
              </a:prstGeom>
              <a:blipFill>
                <a:blip r:embed="rId79"/>
                <a:stretch>
                  <a:fillRect l="-5866" t="-130108" b="-17741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矩形 30"/>
              <p:cNvSpPr/>
              <p:nvPr/>
            </p:nvSpPr>
            <p:spPr>
              <a:xfrm>
                <a:off x="4097019" y="4225180"/>
                <a:ext cx="2287678" cy="518668"/>
              </a:xfrm>
              <a:prstGeom prst="rect">
                <a:avLst/>
              </a:prstGeom>
            </p:spPr>
            <p:txBody>
              <a:bodyPr wrap="none">
                <a:spAutoFit/>
              </a:bodyPr>
              <a:lstStyle/>
              <a:p>
                <a14:m>
                  <m:oMath xmlns:m="http://schemas.openxmlformats.org/officeDocument/2006/math">
                    <m:r>
                      <a:rPr lang="en-US" altLang="zh-CN" sz="2400" i="1" smtClean="0">
                        <a:solidFill>
                          <a:prstClr val="black"/>
                        </a:solidFill>
                        <a:latin typeface="Cambria Math" panose="02040503050406030204" pitchFamily="18" charset="0"/>
                      </a:rPr>
                      <m:t>=</m:t>
                    </m:r>
                    <m:nary>
                      <m:naryPr>
                        <m:chr m:val="∮"/>
                        <m:limLoc m:val="subSup"/>
                        <m:grow m:val="on"/>
                        <m:supHide m:val="on"/>
                        <m:ctrlPr>
                          <a:rPr lang="zh-CN" altLang="en-US" sz="2400" i="1">
                            <a:solidFill>
                              <a:srgbClr val="FF0000"/>
                            </a:solidFill>
                            <a:latin typeface="Cambria Math" panose="02040503050406030204" pitchFamily="18" charset="0"/>
                          </a:rPr>
                        </m:ctrlPr>
                      </m:naryPr>
                      <m:sub>
                        <m:r>
                          <a:rPr lang="zh-CN" altLang="en-US" sz="2400" i="1">
                            <a:solidFill>
                              <a:srgbClr val="FF0000"/>
                            </a:solidFill>
                            <a:latin typeface="Cambria Math" panose="02040503050406030204" pitchFamily="18" charset="0"/>
                          </a:rPr>
                          <m:t>𝐿</m:t>
                        </m:r>
                      </m:sub>
                      <m:sup/>
                      <m:e>
                        <m:r>
                          <a:rPr lang="zh-CN" altLang="en-US" sz="2400" i="1">
                            <a:solidFill>
                              <a:srgbClr val="FF0000"/>
                            </a:solidFill>
                            <a:latin typeface="Cambria Math" panose="02040503050406030204" pitchFamily="18" charset="0"/>
                          </a:rPr>
                          <m:t> </m:t>
                        </m:r>
                        <m:r>
                          <a:rPr lang="en-US" altLang="zh-CN" sz="2400" i="1">
                            <a:solidFill>
                              <a:srgbClr val="FF0000"/>
                            </a:solidFill>
                            <a:latin typeface="Cambria Math" panose="02040503050406030204" pitchFamily="18" charset="0"/>
                          </a:rPr>
                          <m:t>𝑄</m:t>
                        </m:r>
                        <m:d>
                          <m:dPr>
                            <m:ctrlPr>
                              <a:rPr lang="en-US" altLang="zh-CN" sz="2400" i="1">
                                <a:solidFill>
                                  <a:srgbClr val="FF0000"/>
                                </a:solidFill>
                                <a:latin typeface="Cambria Math" panose="02040503050406030204" pitchFamily="18" charset="0"/>
                              </a:rPr>
                            </m:ctrlPr>
                          </m:dPr>
                          <m:e>
                            <m:r>
                              <a:rPr lang="zh-CN" altLang="en-US" sz="2400" i="1">
                                <a:solidFill>
                                  <a:srgbClr val="FF0000"/>
                                </a:solidFill>
                                <a:latin typeface="Cambria Math" panose="02040503050406030204" pitchFamily="18" charset="0"/>
                              </a:rPr>
                              <m:t>𝑥</m:t>
                            </m:r>
                            <m:r>
                              <a:rPr lang="en-US" altLang="zh-CN" sz="2400">
                                <a:solidFill>
                                  <a:srgbClr val="FF0000"/>
                                </a:solidFill>
                                <a:latin typeface="Cambria Math" panose="02040503050406030204" pitchFamily="18" charset="0"/>
                              </a:rPr>
                              <m:t>,</m:t>
                            </m:r>
                            <m:r>
                              <a:rPr lang="zh-CN" altLang="en-US" sz="2400" i="1">
                                <a:solidFill>
                                  <a:srgbClr val="FF0000"/>
                                </a:solidFill>
                                <a:latin typeface="Cambria Math" panose="02040503050406030204" pitchFamily="18" charset="0"/>
                              </a:rPr>
                              <m:t>𝑦</m:t>
                            </m:r>
                          </m:e>
                        </m:d>
                        <m:r>
                          <m:rPr>
                            <m:nor/>
                          </m:rPr>
                          <a:rPr lang="zh-CN" altLang="en-US" sz="2400" i="1">
                            <a:solidFill>
                              <a:srgbClr val="FF0000"/>
                            </a:solidFill>
                            <a:latin typeface="Cambria Math" panose="02040503050406030204" pitchFamily="18" charset="0"/>
                          </a:rPr>
                          <m:t> </m:t>
                        </m:r>
                        <m:r>
                          <m:rPr>
                            <m:sty m:val="p"/>
                          </m:rPr>
                          <a:rPr lang="en-US" altLang="zh-CN" sz="2400">
                            <a:solidFill>
                              <a:srgbClr val="FF0000"/>
                            </a:solidFill>
                            <a:latin typeface="Cambria Math" panose="02040503050406030204" pitchFamily="18" charset="0"/>
                          </a:rPr>
                          <m:t>d</m:t>
                        </m:r>
                        <m:r>
                          <m:rPr>
                            <m:nor/>
                          </m:rPr>
                          <a:rPr lang="zh-CN" altLang="en-US" sz="2400" i="1">
                            <a:solidFill>
                              <a:srgbClr val="FF0000"/>
                            </a:solidFill>
                            <a:latin typeface="Cambria Math" panose="02040503050406030204" pitchFamily="18" charset="0"/>
                          </a:rPr>
                          <m:t> </m:t>
                        </m:r>
                        <m:r>
                          <a:rPr lang="en-US" altLang="zh-CN" sz="2400" i="1">
                            <a:solidFill>
                              <a:srgbClr val="FF0000"/>
                            </a:solidFill>
                            <a:latin typeface="Cambria Math" panose="02040503050406030204" pitchFamily="18" charset="0"/>
                          </a:rPr>
                          <m:t>𝑦</m:t>
                        </m:r>
                      </m:e>
                    </m:nary>
                  </m:oMath>
                </a14:m>
                <a:r>
                  <a:rPr lang="zh-CN" altLang="en-US" dirty="0"/>
                  <a:t> </a:t>
                </a:r>
              </a:p>
            </p:txBody>
          </p:sp>
        </mc:Choice>
        <mc:Fallback xmlns="">
          <p:sp>
            <p:nvSpPr>
              <p:cNvPr id="31" name="矩形 30"/>
              <p:cNvSpPr>
                <a:spLocks noRot="1" noChangeAspect="1" noMove="1" noResize="1" noEditPoints="1" noAdjustHandles="1" noChangeArrowheads="1" noChangeShapeType="1" noTextEdit="1"/>
              </p:cNvSpPr>
              <p:nvPr/>
            </p:nvSpPr>
            <p:spPr>
              <a:xfrm>
                <a:off x="4097019" y="4225180"/>
                <a:ext cx="2287678" cy="518668"/>
              </a:xfrm>
              <a:prstGeom prst="rect">
                <a:avLst/>
              </a:prstGeom>
              <a:blipFill>
                <a:blip r:embed="rId80"/>
                <a:stretch>
                  <a:fillRect l="-11200" t="-142353" b="-203529"/>
                </a:stretch>
              </a:blipFill>
            </p:spPr>
            <p:txBody>
              <a:bodyPr/>
              <a:lstStyle/>
              <a:p>
                <a:r>
                  <a:rPr lang="zh-CN" altLang="en-US">
                    <a:noFill/>
                  </a:rPr>
                  <a:t> </a:t>
                </a:r>
              </a:p>
            </p:txBody>
          </p:sp>
        </mc:Fallback>
      </mc:AlternateContent>
      <p:sp>
        <p:nvSpPr>
          <p:cNvPr id="32" name="Text Box 3"/>
          <p:cNvSpPr txBox="1">
            <a:spLocks noChangeArrowheads="1"/>
          </p:cNvSpPr>
          <p:nvPr/>
        </p:nvSpPr>
        <p:spPr bwMode="auto">
          <a:xfrm>
            <a:off x="2209800" y="4743976"/>
            <a:ext cx="73914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lvl="0">
              <a:spcBef>
                <a:spcPct val="50000"/>
              </a:spcBef>
            </a:pPr>
            <a:r>
              <a:rPr kumimoji="1" lang="en-US" altLang="zh-CN" sz="2400" dirty="0">
                <a:latin typeface="Times New Roman" panose="02020603050405020304" pitchFamily="18" charset="0"/>
                <a:ea typeface="黑体" panose="02010609060101010101" pitchFamily="49" charset="-122"/>
              </a:rPr>
              <a:t>3)  </a:t>
            </a:r>
            <a:r>
              <a:rPr kumimoji="1" lang="zh-CN" altLang="en-US" sz="2400" dirty="0">
                <a:latin typeface="Times New Roman" panose="02020603050405020304" pitchFamily="18" charset="0"/>
                <a:ea typeface="黑体" panose="02010609060101010101" pitchFamily="49" charset="-122"/>
              </a:rPr>
              <a:t>若</a:t>
            </a:r>
            <a:r>
              <a:rPr kumimoji="1" lang="en-US" altLang="zh-CN" sz="2400" i="1" dirty="0">
                <a:latin typeface="Times New Roman" panose="02020603050405020304" pitchFamily="18" charset="0"/>
                <a:ea typeface="黑体" panose="02010609060101010101" pitchFamily="49" charset="-122"/>
              </a:rPr>
              <a:t>D </a:t>
            </a:r>
            <a:r>
              <a:rPr kumimoji="1" lang="zh-CN" altLang="en-US" sz="2400" dirty="0">
                <a:latin typeface="Times New Roman" panose="02020603050405020304" pitchFamily="18" charset="0"/>
                <a:ea typeface="黑体" panose="02010609060101010101" pitchFamily="49" charset="-122"/>
              </a:rPr>
              <a:t>既是</a:t>
            </a:r>
            <a:r>
              <a:rPr kumimoji="1" lang="en-US" altLang="zh-CN" sz="2400" i="1" dirty="0">
                <a:solidFill>
                  <a:srgbClr val="0000FF"/>
                </a:solidFill>
                <a:latin typeface="Times New Roman" panose="02020603050405020304" pitchFamily="18" charset="0"/>
                <a:ea typeface="黑体" panose="02010609060101010101" pitchFamily="49" charset="-122"/>
              </a:rPr>
              <a:t>X - </a:t>
            </a:r>
            <a:r>
              <a:rPr kumimoji="1" lang="zh-CN" altLang="en-US" sz="2400" dirty="0">
                <a:solidFill>
                  <a:srgbClr val="0000FF"/>
                </a:solidFill>
                <a:latin typeface="Times New Roman" panose="02020603050405020304" pitchFamily="18" charset="0"/>
                <a:ea typeface="黑体" panose="02010609060101010101" pitchFamily="49" charset="-122"/>
              </a:rPr>
              <a:t>型区域</a:t>
            </a:r>
            <a:r>
              <a:rPr kumimoji="1" lang="zh-CN" altLang="en-US" sz="2400" dirty="0">
                <a:latin typeface="Times New Roman" panose="02020603050405020304" pitchFamily="18" charset="0"/>
                <a:ea typeface="黑体" panose="02010609060101010101" pitchFamily="49" charset="-122"/>
              </a:rPr>
              <a:t>又是</a:t>
            </a:r>
            <a:r>
              <a:rPr kumimoji="1" lang="en-US" altLang="zh-CN" sz="2400" i="1" dirty="0">
                <a:solidFill>
                  <a:srgbClr val="0000FF"/>
                </a:solidFill>
                <a:latin typeface="Times New Roman" panose="02020603050405020304" pitchFamily="18" charset="0"/>
                <a:ea typeface="黑体" panose="02010609060101010101" pitchFamily="49" charset="-122"/>
              </a:rPr>
              <a:t>Y - </a:t>
            </a:r>
            <a:r>
              <a:rPr kumimoji="1" lang="zh-CN" altLang="en-US" sz="2400" dirty="0">
                <a:solidFill>
                  <a:srgbClr val="0000FF"/>
                </a:solidFill>
                <a:latin typeface="Times New Roman" panose="02020603050405020304" pitchFamily="18" charset="0"/>
                <a:ea typeface="黑体" panose="02010609060101010101" pitchFamily="49" charset="-122"/>
              </a:rPr>
              <a:t>型区域</a:t>
            </a:r>
            <a:endParaRPr kumimoji="1" lang="zh-CN" altLang="en-US" sz="2400" dirty="0">
              <a:latin typeface="Times New Roman" panose="02020603050405020304" pitchFamily="18" charset="0"/>
              <a:ea typeface="黑体" panose="02010609060101010101" pitchFamily="49" charset="-122"/>
            </a:endParaRPr>
          </a:p>
        </p:txBody>
      </p:sp>
      <mc:AlternateContent xmlns:mc="http://schemas.openxmlformats.org/markup-compatibility/2006" xmlns:a14="http://schemas.microsoft.com/office/drawing/2010/main">
        <mc:Choice Requires="a14">
          <p:sp>
            <p:nvSpPr>
              <p:cNvPr id="34" name="矩形 33"/>
              <p:cNvSpPr/>
              <p:nvPr/>
            </p:nvSpPr>
            <p:spPr>
              <a:xfrm>
                <a:off x="2209800" y="5171048"/>
                <a:ext cx="6219908" cy="676595"/>
              </a:xfrm>
              <a:prstGeom prst="rect">
                <a:avLst/>
              </a:prstGeom>
            </p:spPr>
            <p:txBody>
              <a:bodyPr wrap="none">
                <a:spAutoFit/>
              </a:bodyPr>
              <a:lstStyle/>
              <a:p>
                <a14:m>
                  <m:oMath xmlns:m="http://schemas.openxmlformats.org/officeDocument/2006/math">
                    <m:nary>
                      <m:naryPr>
                        <m:chr m:val="∮"/>
                        <m:limLoc m:val="subSup"/>
                        <m:grow m:val="on"/>
                        <m:supHide m:val="on"/>
                        <m:ctrlPr>
                          <a:rPr lang="zh-CN" altLang="en-US" sz="2400" i="1">
                            <a:solidFill>
                              <a:srgbClr val="FF0000"/>
                            </a:solidFill>
                            <a:latin typeface="Cambria Math" panose="02040503050406030204" pitchFamily="18" charset="0"/>
                          </a:rPr>
                        </m:ctrlPr>
                      </m:naryPr>
                      <m:sub>
                        <m:r>
                          <a:rPr lang="zh-CN" altLang="en-US" sz="2400" i="1">
                            <a:solidFill>
                              <a:srgbClr val="FF0000"/>
                            </a:solidFill>
                            <a:latin typeface="Cambria Math" panose="02040503050406030204" pitchFamily="18" charset="0"/>
                          </a:rPr>
                          <m:t>𝐿</m:t>
                        </m:r>
                      </m:sub>
                      <m:sup/>
                      <m:e>
                        <m:r>
                          <a:rPr lang="zh-CN" altLang="en-US" sz="2400" i="1">
                            <a:solidFill>
                              <a:srgbClr val="FF0000"/>
                            </a:solidFill>
                            <a:latin typeface="Cambria Math" panose="02040503050406030204" pitchFamily="18" charset="0"/>
                          </a:rPr>
                          <m:t> </m:t>
                        </m:r>
                        <m:r>
                          <a:rPr lang="en-US" altLang="zh-CN" sz="2400" i="1">
                            <a:solidFill>
                              <a:srgbClr val="FF0000"/>
                            </a:solidFill>
                            <a:latin typeface="Cambria Math" panose="02040503050406030204" pitchFamily="18" charset="0"/>
                          </a:rPr>
                          <m:t>𝑃</m:t>
                        </m:r>
                        <m:d>
                          <m:dPr>
                            <m:ctrlPr>
                              <a:rPr lang="en-US" altLang="zh-CN" sz="2400" i="1">
                                <a:solidFill>
                                  <a:srgbClr val="FF0000"/>
                                </a:solidFill>
                                <a:latin typeface="Cambria Math" panose="02040503050406030204" pitchFamily="18" charset="0"/>
                              </a:rPr>
                            </m:ctrlPr>
                          </m:dPr>
                          <m:e>
                            <m:r>
                              <a:rPr lang="zh-CN" altLang="en-US" sz="2400" i="1">
                                <a:solidFill>
                                  <a:srgbClr val="FF0000"/>
                                </a:solidFill>
                                <a:latin typeface="Cambria Math" panose="02040503050406030204" pitchFamily="18" charset="0"/>
                              </a:rPr>
                              <m:t>𝑥</m:t>
                            </m:r>
                            <m:r>
                              <a:rPr lang="en-US" altLang="zh-CN" sz="2400">
                                <a:solidFill>
                                  <a:srgbClr val="FF0000"/>
                                </a:solidFill>
                                <a:latin typeface="Cambria Math" panose="02040503050406030204" pitchFamily="18" charset="0"/>
                              </a:rPr>
                              <m:t>,</m:t>
                            </m:r>
                            <m:r>
                              <a:rPr lang="zh-CN" altLang="en-US" sz="2400" i="1">
                                <a:solidFill>
                                  <a:srgbClr val="FF0000"/>
                                </a:solidFill>
                                <a:latin typeface="Cambria Math" panose="02040503050406030204" pitchFamily="18" charset="0"/>
                              </a:rPr>
                              <m:t>𝑦</m:t>
                            </m:r>
                          </m:e>
                        </m:d>
                        <m:r>
                          <m:rPr>
                            <m:sty m:val="p"/>
                          </m:rPr>
                          <a:rPr lang="en-US" altLang="zh-CN" sz="2400">
                            <a:solidFill>
                              <a:srgbClr val="FF0000"/>
                            </a:solidFill>
                            <a:latin typeface="Cambria Math" panose="02040503050406030204" pitchFamily="18" charset="0"/>
                          </a:rPr>
                          <m:t>d</m:t>
                        </m:r>
                        <m:r>
                          <a:rPr lang="en-US" altLang="zh-CN" sz="2400" i="1">
                            <a:solidFill>
                              <a:srgbClr val="FF0000"/>
                            </a:solidFill>
                            <a:latin typeface="Cambria Math" panose="02040503050406030204" pitchFamily="18" charset="0"/>
                          </a:rPr>
                          <m:t>𝑥</m:t>
                        </m:r>
                        <m:r>
                          <a:rPr lang="en-US" altLang="zh-CN" sz="2400">
                            <a:solidFill>
                              <a:srgbClr val="FF0000"/>
                            </a:solidFill>
                            <a:latin typeface="Cambria Math" panose="02040503050406030204" pitchFamily="18" charset="0"/>
                          </a:rPr>
                          <m:t>+</m:t>
                        </m:r>
                        <m:r>
                          <a:rPr lang="en-US" altLang="zh-CN" sz="2400" i="1">
                            <a:solidFill>
                              <a:srgbClr val="FF0000"/>
                            </a:solidFill>
                            <a:latin typeface="Cambria Math" panose="02040503050406030204" pitchFamily="18" charset="0"/>
                          </a:rPr>
                          <m:t>𝑄</m:t>
                        </m:r>
                        <m:d>
                          <m:dPr>
                            <m:ctrlPr>
                              <a:rPr lang="en-US" altLang="zh-CN" sz="2400" i="1">
                                <a:solidFill>
                                  <a:srgbClr val="FF0000"/>
                                </a:solidFill>
                                <a:latin typeface="Cambria Math" panose="02040503050406030204" pitchFamily="18" charset="0"/>
                              </a:rPr>
                            </m:ctrlPr>
                          </m:dPr>
                          <m:e>
                            <m:r>
                              <a:rPr lang="zh-CN" altLang="en-US" sz="2400" i="1">
                                <a:solidFill>
                                  <a:srgbClr val="FF0000"/>
                                </a:solidFill>
                                <a:latin typeface="Cambria Math" panose="02040503050406030204" pitchFamily="18" charset="0"/>
                              </a:rPr>
                              <m:t>𝑥</m:t>
                            </m:r>
                            <m:r>
                              <a:rPr lang="en-US" altLang="zh-CN" sz="2400">
                                <a:solidFill>
                                  <a:srgbClr val="FF0000"/>
                                </a:solidFill>
                                <a:latin typeface="Cambria Math" panose="02040503050406030204" pitchFamily="18" charset="0"/>
                              </a:rPr>
                              <m:t>,</m:t>
                            </m:r>
                            <m:r>
                              <a:rPr lang="zh-CN" altLang="en-US" sz="2400" i="1">
                                <a:solidFill>
                                  <a:srgbClr val="FF0000"/>
                                </a:solidFill>
                                <a:latin typeface="Cambria Math" panose="02040503050406030204" pitchFamily="18" charset="0"/>
                              </a:rPr>
                              <m:t>𝑦</m:t>
                            </m:r>
                          </m:e>
                        </m:d>
                        <m:r>
                          <m:rPr>
                            <m:nor/>
                          </m:rPr>
                          <a:rPr lang="zh-CN" altLang="en-US" sz="2400" i="1">
                            <a:solidFill>
                              <a:srgbClr val="FF0000"/>
                            </a:solidFill>
                            <a:latin typeface="Cambria Math" panose="02040503050406030204" pitchFamily="18" charset="0"/>
                          </a:rPr>
                          <m:t> </m:t>
                        </m:r>
                        <m:r>
                          <m:rPr>
                            <m:sty m:val="p"/>
                          </m:rPr>
                          <a:rPr lang="en-US" altLang="zh-CN" sz="2400">
                            <a:solidFill>
                              <a:srgbClr val="FF0000"/>
                            </a:solidFill>
                            <a:latin typeface="Cambria Math" panose="02040503050406030204" pitchFamily="18" charset="0"/>
                          </a:rPr>
                          <m:t>d</m:t>
                        </m:r>
                        <m:r>
                          <m:rPr>
                            <m:nor/>
                          </m:rPr>
                          <a:rPr lang="zh-CN" altLang="en-US" sz="2400" i="1">
                            <a:solidFill>
                              <a:srgbClr val="FF0000"/>
                            </a:solidFill>
                            <a:latin typeface="Cambria Math" panose="02040503050406030204" pitchFamily="18" charset="0"/>
                          </a:rPr>
                          <m:t> </m:t>
                        </m:r>
                        <m:r>
                          <a:rPr lang="en-US" altLang="zh-CN" sz="2400" i="1">
                            <a:solidFill>
                              <a:srgbClr val="FF0000"/>
                            </a:solidFill>
                            <a:latin typeface="Cambria Math" panose="02040503050406030204" pitchFamily="18" charset="0"/>
                          </a:rPr>
                          <m:t>𝑦</m:t>
                        </m:r>
                      </m:e>
                    </m:nary>
                    <m:r>
                      <a:rPr lang="en-US" altLang="zh-CN" sz="2400" b="0" i="1" smtClean="0">
                        <a:solidFill>
                          <a:prstClr val="black"/>
                        </a:solidFill>
                        <a:latin typeface="Cambria Math" panose="02040503050406030204" pitchFamily="18" charset="0"/>
                      </a:rPr>
                      <m:t>=</m:t>
                    </m:r>
                    <m:nary>
                      <m:naryPr>
                        <m:chr m:val="∬"/>
                        <m:limLoc m:val="undOvr"/>
                        <m:supHide m:val="on"/>
                        <m:ctrlPr>
                          <a:rPr lang="zh-CN" altLang="en-US" sz="2400" i="1">
                            <a:solidFill>
                              <a:prstClr val="black"/>
                            </a:solidFill>
                            <a:latin typeface="Cambria Math" panose="02040503050406030204" pitchFamily="18" charset="0"/>
                          </a:rPr>
                        </m:ctrlPr>
                      </m:naryPr>
                      <m:sub>
                        <m:r>
                          <a:rPr lang="zh-CN" altLang="en-US" sz="2400" i="1">
                            <a:solidFill>
                              <a:prstClr val="black"/>
                            </a:solidFill>
                            <a:latin typeface="Cambria Math" panose="02040503050406030204" pitchFamily="18" charset="0"/>
                          </a:rPr>
                          <m:t>𝐷</m:t>
                        </m:r>
                      </m:sub>
                      <m:sup/>
                      <m:e>
                        <m:f>
                          <m:fPr>
                            <m:ctrlPr>
                              <a:rPr lang="zh-CN" altLang="en-US" sz="2400" i="1">
                                <a:solidFill>
                                  <a:prstClr val="black"/>
                                </a:solidFill>
                                <a:latin typeface="Cambria Math" panose="02040503050406030204" pitchFamily="18" charset="0"/>
                              </a:rPr>
                            </m:ctrlPr>
                          </m:fPr>
                          <m:num>
                            <m:r>
                              <a:rPr lang="zh-CN" altLang="en-US" sz="2400">
                                <a:solidFill>
                                  <a:prstClr val="black"/>
                                </a:solidFill>
                                <a:latin typeface="Cambria Math" panose="02040503050406030204" pitchFamily="18" charset="0"/>
                              </a:rPr>
                              <m:t>𝜕</m:t>
                            </m:r>
                            <m:r>
                              <m:rPr>
                                <m:nor/>
                              </m:rPr>
                              <a:rPr lang="zh-CN" altLang="en-US" sz="2400" i="1">
                                <a:solidFill>
                                  <a:prstClr val="black"/>
                                </a:solidFill>
                                <a:latin typeface="Cambria Math" panose="02040503050406030204" pitchFamily="18" charset="0"/>
                              </a:rPr>
                              <m:t> </m:t>
                            </m:r>
                            <m:r>
                              <a:rPr lang="en-US" altLang="zh-CN" sz="2400" i="1">
                                <a:solidFill>
                                  <a:prstClr val="black"/>
                                </a:solidFill>
                                <a:latin typeface="Cambria Math" panose="02040503050406030204" pitchFamily="18" charset="0"/>
                              </a:rPr>
                              <m:t>𝑄</m:t>
                            </m:r>
                          </m:num>
                          <m:den>
                            <m:r>
                              <a:rPr lang="zh-CN" altLang="en-US" sz="2400">
                                <a:solidFill>
                                  <a:prstClr val="black"/>
                                </a:solidFill>
                                <a:latin typeface="Cambria Math" panose="02040503050406030204" pitchFamily="18" charset="0"/>
                              </a:rPr>
                              <m:t>𝜕</m:t>
                            </m:r>
                            <m:r>
                              <m:rPr>
                                <m:nor/>
                              </m:rPr>
                              <a:rPr lang="zh-CN" altLang="en-US" sz="2400" i="1">
                                <a:solidFill>
                                  <a:prstClr val="black"/>
                                </a:solidFill>
                                <a:latin typeface="Cambria Math" panose="02040503050406030204" pitchFamily="18" charset="0"/>
                              </a:rPr>
                              <m:t> </m:t>
                            </m:r>
                            <m:r>
                              <a:rPr lang="en-US" altLang="zh-CN" sz="2400" i="1">
                                <a:solidFill>
                                  <a:prstClr val="black"/>
                                </a:solidFill>
                                <a:latin typeface="Cambria Math" panose="02040503050406030204" pitchFamily="18" charset="0"/>
                              </a:rPr>
                              <m:t>𝑥</m:t>
                            </m:r>
                          </m:den>
                        </m:f>
                        <m:r>
                          <a:rPr lang="en-US" altLang="zh-CN" sz="2400" b="0" i="1" smtClean="0">
                            <a:solidFill>
                              <a:prstClr val="black"/>
                            </a:solidFill>
                            <a:latin typeface="Cambria Math" panose="02040503050406030204" pitchFamily="18" charset="0"/>
                          </a:rPr>
                          <m:t>−</m:t>
                        </m:r>
                        <m:f>
                          <m:fPr>
                            <m:ctrlPr>
                              <a:rPr lang="zh-CN" altLang="en-US" sz="2400" i="1">
                                <a:solidFill>
                                  <a:prstClr val="black"/>
                                </a:solidFill>
                                <a:latin typeface="Cambria Math" panose="02040503050406030204" pitchFamily="18" charset="0"/>
                              </a:rPr>
                            </m:ctrlPr>
                          </m:fPr>
                          <m:num>
                            <m:r>
                              <a:rPr lang="zh-CN" altLang="en-US" sz="2400">
                                <a:solidFill>
                                  <a:prstClr val="black"/>
                                </a:solidFill>
                                <a:latin typeface="Cambria Math" panose="02040503050406030204" pitchFamily="18" charset="0"/>
                              </a:rPr>
                              <m:t>𝜕</m:t>
                            </m:r>
                            <m:r>
                              <m:rPr>
                                <m:nor/>
                              </m:rPr>
                              <a:rPr lang="zh-CN" altLang="en-US" sz="2400" i="1">
                                <a:solidFill>
                                  <a:prstClr val="black"/>
                                </a:solidFill>
                                <a:latin typeface="Cambria Math" panose="02040503050406030204" pitchFamily="18" charset="0"/>
                              </a:rPr>
                              <m:t> </m:t>
                            </m:r>
                            <m:r>
                              <a:rPr lang="en-US" altLang="zh-CN" sz="2400" i="1">
                                <a:solidFill>
                                  <a:prstClr val="black"/>
                                </a:solidFill>
                                <a:latin typeface="Cambria Math" panose="02040503050406030204" pitchFamily="18" charset="0"/>
                              </a:rPr>
                              <m:t>𝑃</m:t>
                            </m:r>
                          </m:num>
                          <m:den>
                            <m:r>
                              <a:rPr lang="zh-CN" altLang="en-US" sz="2400">
                                <a:solidFill>
                                  <a:prstClr val="black"/>
                                </a:solidFill>
                                <a:latin typeface="Cambria Math" panose="02040503050406030204" pitchFamily="18" charset="0"/>
                              </a:rPr>
                              <m:t>𝜕</m:t>
                            </m:r>
                            <m:r>
                              <m:rPr>
                                <m:nor/>
                              </m:rPr>
                              <a:rPr lang="zh-CN" altLang="en-US" sz="2400" i="1">
                                <a:solidFill>
                                  <a:prstClr val="black"/>
                                </a:solidFill>
                                <a:latin typeface="Cambria Math" panose="02040503050406030204" pitchFamily="18" charset="0"/>
                              </a:rPr>
                              <m:t> </m:t>
                            </m:r>
                            <m:r>
                              <a:rPr lang="en-US" altLang="zh-CN" sz="2400" i="1">
                                <a:solidFill>
                                  <a:prstClr val="black"/>
                                </a:solidFill>
                                <a:latin typeface="Cambria Math" panose="02040503050406030204" pitchFamily="18" charset="0"/>
                              </a:rPr>
                              <m:t>𝑦</m:t>
                            </m:r>
                          </m:den>
                        </m:f>
                        <m:r>
                          <m:rPr>
                            <m:nor/>
                          </m:rPr>
                          <a:rPr lang="zh-CN" altLang="en-US" sz="2400" i="1">
                            <a:solidFill>
                              <a:prstClr val="black"/>
                            </a:solidFill>
                            <a:latin typeface="Cambria Math" panose="02040503050406030204" pitchFamily="18" charset="0"/>
                          </a:rPr>
                          <m:t> </m:t>
                        </m:r>
                        <m:r>
                          <m:rPr>
                            <m:sty m:val="p"/>
                          </m:rPr>
                          <a:rPr lang="zh-CN" altLang="en-US" sz="2400">
                            <a:solidFill>
                              <a:prstClr val="black"/>
                            </a:solidFill>
                            <a:latin typeface="Cambria Math" panose="02040503050406030204" pitchFamily="18" charset="0"/>
                          </a:rPr>
                          <m:t>d</m:t>
                        </m:r>
                        <m:r>
                          <a:rPr lang="zh-CN" altLang="en-US" sz="2400" i="1">
                            <a:solidFill>
                              <a:prstClr val="black"/>
                            </a:solidFill>
                            <a:latin typeface="Cambria Math" panose="02040503050406030204" pitchFamily="18" charset="0"/>
                          </a:rPr>
                          <m:t>𝑥</m:t>
                        </m:r>
                        <m:r>
                          <m:rPr>
                            <m:sty m:val="p"/>
                          </m:rPr>
                          <a:rPr lang="zh-CN" altLang="en-US" sz="2400">
                            <a:solidFill>
                              <a:prstClr val="black"/>
                            </a:solidFill>
                            <a:latin typeface="Cambria Math" panose="02040503050406030204" pitchFamily="18" charset="0"/>
                          </a:rPr>
                          <m:t>d</m:t>
                        </m:r>
                        <m:r>
                          <a:rPr lang="zh-CN" altLang="en-US" sz="2400" i="1">
                            <a:solidFill>
                              <a:prstClr val="black"/>
                            </a:solidFill>
                            <a:latin typeface="Cambria Math" panose="02040503050406030204" pitchFamily="18" charset="0"/>
                          </a:rPr>
                          <m:t>𝑦</m:t>
                        </m:r>
                      </m:e>
                    </m:nary>
                  </m:oMath>
                </a14:m>
                <a:r>
                  <a:rPr lang="zh-CN" altLang="en-US" dirty="0"/>
                  <a:t> </a:t>
                </a:r>
              </a:p>
            </p:txBody>
          </p:sp>
        </mc:Choice>
        <mc:Fallback xmlns="">
          <p:sp>
            <p:nvSpPr>
              <p:cNvPr id="34" name="矩形 33"/>
              <p:cNvSpPr>
                <a:spLocks noRot="1" noChangeAspect="1" noMove="1" noResize="1" noEditPoints="1" noAdjustHandles="1" noChangeArrowheads="1" noChangeShapeType="1" noTextEdit="1"/>
              </p:cNvSpPr>
              <p:nvPr/>
            </p:nvSpPr>
            <p:spPr>
              <a:xfrm>
                <a:off x="2209800" y="5171048"/>
                <a:ext cx="6219908" cy="676595"/>
              </a:xfrm>
              <a:prstGeom prst="rect">
                <a:avLst/>
              </a:prstGeom>
              <a:blipFill>
                <a:blip r:embed="rId81"/>
                <a:stretch>
                  <a:fillRect/>
                </a:stretch>
              </a:blipFill>
            </p:spPr>
            <p:txBody>
              <a:bodyPr/>
              <a:lstStyle/>
              <a:p>
                <a:r>
                  <a:rPr lang="zh-CN" altLang="en-US">
                    <a:noFill/>
                  </a:rPr>
                  <a:t> </a:t>
                </a:r>
              </a:p>
            </p:txBody>
          </p:sp>
        </mc:Fallback>
      </mc:AlternateContent>
      <p:grpSp>
        <p:nvGrpSpPr>
          <p:cNvPr id="35" name="组合 34"/>
          <p:cNvGrpSpPr/>
          <p:nvPr/>
        </p:nvGrpSpPr>
        <p:grpSpPr>
          <a:xfrm>
            <a:off x="9104173" y="3399156"/>
            <a:ext cx="2858601" cy="2700242"/>
            <a:chOff x="8970840" y="3285880"/>
            <a:chExt cx="2858601" cy="2700242"/>
          </a:xfrm>
        </p:grpSpPr>
        <p:grpSp>
          <p:nvGrpSpPr>
            <p:cNvPr id="36" name="组合 35"/>
            <p:cNvGrpSpPr/>
            <p:nvPr/>
          </p:nvGrpSpPr>
          <p:grpSpPr>
            <a:xfrm>
              <a:off x="8970840" y="3285880"/>
              <a:ext cx="2858601" cy="2700242"/>
              <a:chOff x="8970840" y="3285880"/>
              <a:chExt cx="2858601" cy="2700242"/>
            </a:xfrm>
          </p:grpSpPr>
          <p:sp>
            <p:nvSpPr>
              <p:cNvPr id="38" name="任意多边形 37"/>
              <p:cNvSpPr/>
              <p:nvPr/>
            </p:nvSpPr>
            <p:spPr>
              <a:xfrm>
                <a:off x="9283959" y="3620278"/>
                <a:ext cx="2118049" cy="1819469"/>
              </a:xfrm>
              <a:custGeom>
                <a:avLst/>
                <a:gdLst>
                  <a:gd name="connsiteX0" fmla="*/ 643812 w 2118049"/>
                  <a:gd name="connsiteY0" fmla="*/ 65314 h 1819469"/>
                  <a:gd name="connsiteX1" fmla="*/ 466531 w 2118049"/>
                  <a:gd name="connsiteY1" fmla="*/ 121298 h 1819469"/>
                  <a:gd name="connsiteX2" fmla="*/ 242596 w 2118049"/>
                  <a:gd name="connsiteY2" fmla="*/ 326571 h 1819469"/>
                  <a:gd name="connsiteX3" fmla="*/ 83976 w 2118049"/>
                  <a:gd name="connsiteY3" fmla="*/ 569167 h 1819469"/>
                  <a:gd name="connsiteX4" fmla="*/ 0 w 2118049"/>
                  <a:gd name="connsiteY4" fmla="*/ 961053 h 1819469"/>
                  <a:gd name="connsiteX5" fmla="*/ 167951 w 2118049"/>
                  <a:gd name="connsiteY5" fmla="*/ 1660849 h 1819469"/>
                  <a:gd name="connsiteX6" fmla="*/ 531845 w 2118049"/>
                  <a:gd name="connsiteY6" fmla="*/ 1735493 h 1819469"/>
                  <a:gd name="connsiteX7" fmla="*/ 1073021 w 2118049"/>
                  <a:gd name="connsiteY7" fmla="*/ 1754155 h 1819469"/>
                  <a:gd name="connsiteX8" fmla="*/ 1922106 w 2118049"/>
                  <a:gd name="connsiteY8" fmla="*/ 1819469 h 1819469"/>
                  <a:gd name="connsiteX9" fmla="*/ 2080727 w 2118049"/>
                  <a:gd name="connsiteY9" fmla="*/ 1548881 h 1819469"/>
                  <a:gd name="connsiteX10" fmla="*/ 2108719 w 2118049"/>
                  <a:gd name="connsiteY10" fmla="*/ 1399591 h 1819469"/>
                  <a:gd name="connsiteX11" fmla="*/ 2108719 w 2118049"/>
                  <a:gd name="connsiteY11" fmla="*/ 1007706 h 1819469"/>
                  <a:gd name="connsiteX12" fmla="*/ 2118049 w 2118049"/>
                  <a:gd name="connsiteY12" fmla="*/ 662473 h 1819469"/>
                  <a:gd name="connsiteX13" fmla="*/ 2080727 w 2118049"/>
                  <a:gd name="connsiteY13" fmla="*/ 541175 h 1819469"/>
                  <a:gd name="connsiteX14" fmla="*/ 2071396 w 2118049"/>
                  <a:gd name="connsiteY14" fmla="*/ 513183 h 1819469"/>
                  <a:gd name="connsiteX15" fmla="*/ 2043404 w 2118049"/>
                  <a:gd name="connsiteY15" fmla="*/ 457200 h 1819469"/>
                  <a:gd name="connsiteX16" fmla="*/ 1922106 w 2118049"/>
                  <a:gd name="connsiteY16" fmla="*/ 233265 h 1819469"/>
                  <a:gd name="connsiteX17" fmla="*/ 1604865 w 2118049"/>
                  <a:gd name="connsiteY17" fmla="*/ 139959 h 1819469"/>
                  <a:gd name="connsiteX18" fmla="*/ 1306286 w 2118049"/>
                  <a:gd name="connsiteY18" fmla="*/ 74644 h 1819469"/>
                  <a:gd name="connsiteX19" fmla="*/ 1166327 w 2118049"/>
                  <a:gd name="connsiteY19" fmla="*/ 0 h 1819469"/>
                  <a:gd name="connsiteX20" fmla="*/ 1026368 w 2118049"/>
                  <a:gd name="connsiteY20" fmla="*/ 9330 h 1819469"/>
                  <a:gd name="connsiteX21" fmla="*/ 979714 w 2118049"/>
                  <a:gd name="connsiteY21" fmla="*/ 18661 h 1819469"/>
                  <a:gd name="connsiteX22" fmla="*/ 923731 w 2118049"/>
                  <a:gd name="connsiteY22" fmla="*/ 27991 h 1819469"/>
                  <a:gd name="connsiteX23" fmla="*/ 886408 w 2118049"/>
                  <a:gd name="connsiteY23" fmla="*/ 37322 h 1819469"/>
                  <a:gd name="connsiteX24" fmla="*/ 867747 w 2118049"/>
                  <a:gd name="connsiteY24" fmla="*/ 37322 h 1819469"/>
                  <a:gd name="connsiteX25" fmla="*/ 718457 w 2118049"/>
                  <a:gd name="connsiteY25" fmla="*/ 46653 h 1819469"/>
                  <a:gd name="connsiteX26" fmla="*/ 643812 w 2118049"/>
                  <a:gd name="connsiteY26" fmla="*/ 65314 h 1819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118049" h="1819469">
                    <a:moveTo>
                      <a:pt x="643812" y="65314"/>
                    </a:moveTo>
                    <a:lnTo>
                      <a:pt x="466531" y="121298"/>
                    </a:lnTo>
                    <a:lnTo>
                      <a:pt x="242596" y="326571"/>
                    </a:lnTo>
                    <a:lnTo>
                      <a:pt x="83976" y="569167"/>
                    </a:lnTo>
                    <a:lnTo>
                      <a:pt x="0" y="961053"/>
                    </a:lnTo>
                    <a:lnTo>
                      <a:pt x="167951" y="1660849"/>
                    </a:lnTo>
                    <a:lnTo>
                      <a:pt x="531845" y="1735493"/>
                    </a:lnTo>
                    <a:lnTo>
                      <a:pt x="1073021" y="1754155"/>
                    </a:lnTo>
                    <a:lnTo>
                      <a:pt x="1922106" y="1819469"/>
                    </a:lnTo>
                    <a:lnTo>
                      <a:pt x="2080727" y="1548881"/>
                    </a:lnTo>
                    <a:lnTo>
                      <a:pt x="2108719" y="1399591"/>
                    </a:lnTo>
                    <a:lnTo>
                      <a:pt x="2108719" y="1007706"/>
                    </a:lnTo>
                    <a:lnTo>
                      <a:pt x="2118049" y="662473"/>
                    </a:lnTo>
                    <a:cubicBezTo>
                      <a:pt x="2105608" y="622040"/>
                      <a:pt x="2093345" y="581553"/>
                      <a:pt x="2080727" y="541175"/>
                    </a:cubicBezTo>
                    <a:cubicBezTo>
                      <a:pt x="2077793" y="531787"/>
                      <a:pt x="2075795" y="521980"/>
                      <a:pt x="2071396" y="513183"/>
                    </a:cubicBezTo>
                    <a:lnTo>
                      <a:pt x="2043404" y="457200"/>
                    </a:lnTo>
                    <a:lnTo>
                      <a:pt x="1922106" y="233265"/>
                    </a:lnTo>
                    <a:lnTo>
                      <a:pt x="1604865" y="139959"/>
                    </a:lnTo>
                    <a:lnTo>
                      <a:pt x="1306286" y="74644"/>
                    </a:lnTo>
                    <a:lnTo>
                      <a:pt x="1166327" y="0"/>
                    </a:lnTo>
                    <a:cubicBezTo>
                      <a:pt x="1119674" y="3110"/>
                      <a:pt x="1072893" y="4678"/>
                      <a:pt x="1026368" y="9330"/>
                    </a:cubicBezTo>
                    <a:cubicBezTo>
                      <a:pt x="1010587" y="10908"/>
                      <a:pt x="995318" y="15824"/>
                      <a:pt x="979714" y="18661"/>
                    </a:cubicBezTo>
                    <a:cubicBezTo>
                      <a:pt x="961101" y="22045"/>
                      <a:pt x="942392" y="24881"/>
                      <a:pt x="923731" y="27991"/>
                    </a:cubicBezTo>
                    <a:cubicBezTo>
                      <a:pt x="892788" y="38306"/>
                      <a:pt x="905574" y="37322"/>
                      <a:pt x="886408" y="37322"/>
                    </a:cubicBezTo>
                    <a:lnTo>
                      <a:pt x="867747" y="37322"/>
                    </a:lnTo>
                    <a:lnTo>
                      <a:pt x="718457" y="46653"/>
                    </a:lnTo>
                    <a:lnTo>
                      <a:pt x="643812" y="65314"/>
                    </a:lnTo>
                    <a:close/>
                  </a:path>
                </a:pathLst>
              </a:cu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 name="直接连接符 38"/>
              <p:cNvCxnSpPr/>
              <p:nvPr/>
            </p:nvCxnSpPr>
            <p:spPr>
              <a:xfrm flipH="1" flipV="1">
                <a:off x="9036768" y="3752234"/>
                <a:ext cx="2612430" cy="2909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flipH="1" flipV="1">
                <a:off x="9036768" y="4034905"/>
                <a:ext cx="2612430" cy="2909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flipH="1" flipV="1">
                <a:off x="9217011" y="4477785"/>
                <a:ext cx="2612430" cy="2909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flipH="1" flipV="1">
                <a:off x="8978544" y="4968559"/>
                <a:ext cx="2612430" cy="2909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flipH="1" flipV="1">
                <a:off x="8970840" y="5185490"/>
                <a:ext cx="2612430" cy="2909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flipH="1">
                <a:off x="9416056" y="3299552"/>
                <a:ext cx="65449" cy="253417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flipH="1">
                <a:off x="9828068" y="3381803"/>
                <a:ext cx="65449" cy="253417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flipH="1">
                <a:off x="10065105" y="3451952"/>
                <a:ext cx="65449" cy="253417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flipH="1">
                <a:off x="10643588" y="3355196"/>
                <a:ext cx="65449" cy="253417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flipH="1">
                <a:off x="11207575" y="3285880"/>
                <a:ext cx="65449" cy="253417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flipH="1">
                <a:off x="9614081" y="3387850"/>
                <a:ext cx="65449" cy="253417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37" name="矩形 36"/>
                <p:cNvSpPr/>
                <p:nvPr/>
              </p:nvSpPr>
              <p:spPr>
                <a:xfrm>
                  <a:off x="10124838" y="3974994"/>
                  <a:ext cx="491866"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b="0" i="1" smtClean="0">
                            <a:solidFill>
                              <a:prstClr val="black"/>
                            </a:solidFill>
                            <a:latin typeface="Cambria Math" panose="02040503050406030204" pitchFamily="18" charset="0"/>
                          </a:rPr>
                          <m:t>𝐷</m:t>
                        </m:r>
                      </m:oMath>
                    </m:oMathPara>
                  </a14:m>
                  <a:endParaRPr lang="zh-CN" altLang="en-US" dirty="0"/>
                </a:p>
              </p:txBody>
            </p:sp>
          </mc:Choice>
          <mc:Fallback xmlns="">
            <p:sp>
              <p:nvSpPr>
                <p:cNvPr id="37" name="矩形 36"/>
                <p:cNvSpPr>
                  <a:spLocks noRot="1" noChangeAspect="1" noMove="1" noResize="1" noEditPoints="1" noAdjustHandles="1" noChangeArrowheads="1" noChangeShapeType="1" noTextEdit="1"/>
                </p:cNvSpPr>
                <p:nvPr/>
              </p:nvSpPr>
              <p:spPr>
                <a:xfrm>
                  <a:off x="10124838" y="3974994"/>
                  <a:ext cx="491866" cy="461665"/>
                </a:xfrm>
                <a:prstGeom prst="rect">
                  <a:avLst/>
                </a:prstGeom>
                <a:blipFill>
                  <a:blip r:embed="rId82"/>
                  <a:stretch>
                    <a:fillRect/>
                  </a:stretch>
                </a:blipFill>
              </p:spPr>
              <p:txBody>
                <a:bodyPr/>
                <a:lstStyle/>
                <a:p>
                  <a:r>
                    <a:rPr lang="zh-CN" altLang="en-US">
                      <a:noFill/>
                    </a:rPr>
                    <a:t> </a:t>
                  </a:r>
                </a:p>
              </p:txBody>
            </p:sp>
          </mc:Fallback>
        </mc:AlternateContent>
      </p:grpSp>
      <p:sp>
        <p:nvSpPr>
          <p:cNvPr id="50" name="矩形 49"/>
          <p:cNvSpPr/>
          <p:nvPr/>
        </p:nvSpPr>
        <p:spPr>
          <a:xfrm>
            <a:off x="2180554" y="6019594"/>
            <a:ext cx="9315371" cy="461665"/>
          </a:xfrm>
          <a:prstGeom prst="rect">
            <a:avLst/>
          </a:prstGeom>
        </p:spPr>
        <p:txBody>
          <a:bodyPr wrap="none">
            <a:spAutoFit/>
          </a:bodyPr>
          <a:lstStyle/>
          <a:p>
            <a:r>
              <a:rPr kumimoji="1" lang="en-US" altLang="zh-CN" sz="2400" dirty="0">
                <a:solidFill>
                  <a:prstClr val="black"/>
                </a:solidFill>
                <a:latin typeface="Times New Roman" panose="02020603050405020304" pitchFamily="18" charset="0"/>
                <a:ea typeface="黑体" panose="02010609060101010101" pitchFamily="49" charset="-122"/>
              </a:rPr>
              <a:t>4) </a:t>
            </a:r>
            <a:r>
              <a:rPr kumimoji="1" lang="zh-CN" altLang="en-US" sz="2400" dirty="0">
                <a:solidFill>
                  <a:prstClr val="black"/>
                </a:solidFill>
                <a:latin typeface="Times New Roman" panose="02020603050405020304" pitchFamily="18" charset="0"/>
                <a:ea typeface="黑体" panose="02010609060101010101" pitchFamily="49" charset="-122"/>
              </a:rPr>
              <a:t>将区域分割为若干个既是</a:t>
            </a:r>
            <a:r>
              <a:rPr kumimoji="1" lang="en-US" altLang="zh-CN" sz="2400" i="1" dirty="0">
                <a:solidFill>
                  <a:srgbClr val="0000FF"/>
                </a:solidFill>
                <a:latin typeface="Times New Roman" panose="02020603050405020304" pitchFamily="18" charset="0"/>
                <a:ea typeface="黑体" panose="02010609060101010101" pitchFamily="49" charset="-122"/>
              </a:rPr>
              <a:t>X - </a:t>
            </a:r>
            <a:r>
              <a:rPr kumimoji="1" lang="zh-CN" altLang="en-US" sz="2400" dirty="0">
                <a:solidFill>
                  <a:srgbClr val="0000FF"/>
                </a:solidFill>
                <a:latin typeface="Times New Roman" panose="02020603050405020304" pitchFamily="18" charset="0"/>
                <a:ea typeface="黑体" panose="02010609060101010101" pitchFamily="49" charset="-122"/>
              </a:rPr>
              <a:t>型区域</a:t>
            </a:r>
            <a:r>
              <a:rPr kumimoji="1" lang="zh-CN" altLang="en-US" sz="2400" dirty="0">
                <a:solidFill>
                  <a:prstClr val="black"/>
                </a:solidFill>
                <a:latin typeface="Times New Roman" panose="02020603050405020304" pitchFamily="18" charset="0"/>
                <a:ea typeface="黑体" panose="02010609060101010101" pitchFamily="49" charset="-122"/>
              </a:rPr>
              <a:t>又是</a:t>
            </a:r>
            <a:r>
              <a:rPr kumimoji="1" lang="en-US" altLang="zh-CN" sz="2400" i="1" dirty="0">
                <a:solidFill>
                  <a:srgbClr val="0000FF"/>
                </a:solidFill>
                <a:latin typeface="Times New Roman" panose="02020603050405020304" pitchFamily="18" charset="0"/>
                <a:ea typeface="黑体" panose="02010609060101010101" pitchFamily="49" charset="-122"/>
              </a:rPr>
              <a:t>Y - </a:t>
            </a:r>
            <a:r>
              <a:rPr kumimoji="1" lang="zh-CN" altLang="en-US" sz="2400" dirty="0">
                <a:solidFill>
                  <a:srgbClr val="0000FF"/>
                </a:solidFill>
                <a:latin typeface="Times New Roman" panose="02020603050405020304" pitchFamily="18" charset="0"/>
                <a:ea typeface="黑体" panose="02010609060101010101" pitchFamily="49" charset="-122"/>
              </a:rPr>
              <a:t>型区域</a:t>
            </a:r>
            <a:r>
              <a:rPr kumimoji="1" lang="zh-CN" altLang="en-US" sz="2400" dirty="0">
                <a:latin typeface="Times New Roman" panose="02020603050405020304" pitchFamily="18" charset="0"/>
                <a:ea typeface="黑体" panose="02010609060101010101" pitchFamily="49" charset="-122"/>
              </a:rPr>
              <a:t>的小区域即</a:t>
            </a:r>
            <a:r>
              <a:rPr kumimoji="1" lang="zh-CN" altLang="en-US" sz="2400" dirty="0">
                <a:solidFill>
                  <a:srgbClr val="FF0000"/>
                </a:solidFill>
                <a:latin typeface="Times New Roman" panose="02020603050405020304" pitchFamily="18" charset="0"/>
                <a:ea typeface="黑体" panose="02010609060101010101" pitchFamily="49" charset="-122"/>
              </a:rPr>
              <a:t>得证</a:t>
            </a:r>
            <a:endParaRPr lang="zh-CN" altLang="en-US" dirty="0">
              <a:solidFill>
                <a:srgbClr val="FF0000"/>
              </a:solidFill>
            </a:endParaRPr>
          </a:p>
        </p:txBody>
      </p:sp>
    </p:spTree>
    <p:extLst>
      <p:ext uri="{BB962C8B-B14F-4D97-AF65-F5344CB8AC3E}">
        <p14:creationId xmlns:p14="http://schemas.microsoft.com/office/powerpoint/2010/main" val="519323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500"/>
                                        <p:tgtEl>
                                          <p:spTgt spid="2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4"/>
                                        </p:tgtEl>
                                        <p:attrNameLst>
                                          <p:attrName>style.visibility</p:attrName>
                                        </p:attrNameLst>
                                      </p:cBhvr>
                                      <p:to>
                                        <p:strVal val="visible"/>
                                      </p:to>
                                    </p:set>
                                    <p:animEffect transition="in" filter="fade">
                                      <p:cBhvr>
                                        <p:cTn id="18" dur="500"/>
                                        <p:tgtEl>
                                          <p:spTgt spid="24"/>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5"/>
                                        </p:tgtEl>
                                        <p:attrNameLst>
                                          <p:attrName>style.visibility</p:attrName>
                                        </p:attrNameLst>
                                      </p:cBhvr>
                                      <p:to>
                                        <p:strVal val="visible"/>
                                      </p:to>
                                    </p:set>
                                    <p:animEffect transition="in" filter="fade">
                                      <p:cBhvr>
                                        <p:cTn id="21" dur="500"/>
                                        <p:tgtEl>
                                          <p:spTgt spid="2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6"/>
                                        </p:tgtEl>
                                        <p:attrNameLst>
                                          <p:attrName>style.visibility</p:attrName>
                                        </p:attrNameLst>
                                      </p:cBhvr>
                                      <p:to>
                                        <p:strVal val="visible"/>
                                      </p:to>
                                    </p:set>
                                    <p:animEffect transition="in" filter="fade">
                                      <p:cBhvr>
                                        <p:cTn id="24" dur="500"/>
                                        <p:tgtEl>
                                          <p:spTgt spid="26"/>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9"/>
                                        </p:tgtEl>
                                        <p:attrNameLst>
                                          <p:attrName>style.visibility</p:attrName>
                                        </p:attrNameLst>
                                      </p:cBhvr>
                                      <p:to>
                                        <p:strVal val="visible"/>
                                      </p:to>
                                    </p:set>
                                    <p:animEffect transition="in" filter="fade">
                                      <p:cBhvr>
                                        <p:cTn id="29" dur="500"/>
                                        <p:tgtEl>
                                          <p:spTgt spid="19"/>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7"/>
                                        </p:tgtEl>
                                        <p:attrNameLst>
                                          <p:attrName>style.visibility</p:attrName>
                                        </p:attrNameLst>
                                      </p:cBhvr>
                                      <p:to>
                                        <p:strVal val="visible"/>
                                      </p:to>
                                    </p:set>
                                    <p:animEffect transition="in" filter="fade">
                                      <p:cBhvr>
                                        <p:cTn id="32" dur="500"/>
                                        <p:tgtEl>
                                          <p:spTgt spid="2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8"/>
                                        </p:tgtEl>
                                        <p:attrNameLst>
                                          <p:attrName>style.visibility</p:attrName>
                                        </p:attrNameLst>
                                      </p:cBhvr>
                                      <p:to>
                                        <p:strVal val="visible"/>
                                      </p:to>
                                    </p:set>
                                    <p:animEffect transition="in" filter="fade">
                                      <p:cBhvr>
                                        <p:cTn id="37" dur="500"/>
                                        <p:tgtEl>
                                          <p:spTgt spid="28"/>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0"/>
                                        </p:tgtEl>
                                        <p:attrNameLst>
                                          <p:attrName>style.visibility</p:attrName>
                                        </p:attrNameLst>
                                      </p:cBhvr>
                                      <p:to>
                                        <p:strVal val="visible"/>
                                      </p:to>
                                    </p:set>
                                    <p:animEffect transition="in" filter="fade">
                                      <p:cBhvr>
                                        <p:cTn id="40" dur="500"/>
                                        <p:tgtEl>
                                          <p:spTgt spid="30"/>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1"/>
                                        </p:tgtEl>
                                        <p:attrNameLst>
                                          <p:attrName>style.visibility</p:attrName>
                                        </p:attrNameLst>
                                      </p:cBhvr>
                                      <p:to>
                                        <p:strVal val="visible"/>
                                      </p:to>
                                    </p:set>
                                    <p:animEffect transition="in" filter="fade">
                                      <p:cBhvr>
                                        <p:cTn id="43" dur="500"/>
                                        <p:tgtEl>
                                          <p:spTgt spid="31"/>
                                        </p:tgtEl>
                                      </p:cBhvr>
                                    </p:animEffec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32"/>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4"/>
                                        </p:tgtEl>
                                        <p:attrNameLst>
                                          <p:attrName>style.visibility</p:attrName>
                                        </p:attrNameLst>
                                      </p:cBhvr>
                                      <p:to>
                                        <p:strVal val="visible"/>
                                      </p:to>
                                    </p:set>
                                    <p:animEffect transition="in" filter="fade">
                                      <p:cBhvr>
                                        <p:cTn id="52" dur="500"/>
                                        <p:tgtEl>
                                          <p:spTgt spid="34"/>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35"/>
                                        </p:tgtEl>
                                        <p:attrNameLst>
                                          <p:attrName>style.visibility</p:attrName>
                                        </p:attrNameLst>
                                      </p:cBhvr>
                                      <p:to>
                                        <p:strVal val="visible"/>
                                      </p:to>
                                    </p:set>
                                    <p:animEffect transition="in" filter="fade">
                                      <p:cBhvr>
                                        <p:cTn id="57" dur="500"/>
                                        <p:tgtEl>
                                          <p:spTgt spid="35"/>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50"/>
                                        </p:tgtEl>
                                        <p:attrNameLst>
                                          <p:attrName>style.visibility</p:attrName>
                                        </p:attrNameLst>
                                      </p:cBhvr>
                                      <p:to>
                                        <p:strVal val="visible"/>
                                      </p:to>
                                    </p:set>
                                    <p:animEffect transition="in" filter="fade">
                                      <p:cBhvr>
                                        <p:cTn id="62"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utoUpdateAnimBg="0"/>
      <p:bldP spid="19" grpId="0"/>
      <p:bldP spid="23" grpId="0"/>
      <p:bldP spid="24" grpId="0"/>
      <p:bldP spid="25" grpId="0"/>
      <p:bldP spid="26" grpId="0"/>
      <p:bldP spid="27" grpId="0"/>
      <p:bldP spid="28" grpId="0"/>
      <p:bldP spid="30" grpId="0"/>
      <p:bldP spid="31" grpId="0"/>
      <p:bldP spid="32" grpId="0"/>
      <p:bldP spid="34" grpId="0"/>
      <p:bldP spid="50"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E7F4D896-E0DB-4AB2-9347-AB9498A60F30}" type="datetime11">
              <a:rPr lang="zh-CN" altLang="en-US" smtClean="0"/>
              <a:t>08:53:16</a:t>
            </a:fld>
            <a:endParaRPr lang="en-US" altLang="zh-CN"/>
          </a:p>
        </p:txBody>
      </p:sp>
      <p:sp>
        <p:nvSpPr>
          <p:cNvPr id="3" name="矩形 2"/>
          <p:cNvSpPr/>
          <p:nvPr/>
        </p:nvSpPr>
        <p:spPr>
          <a:xfrm>
            <a:off x="1029878" y="443031"/>
            <a:ext cx="745717" cy="523220"/>
          </a:xfrm>
          <a:prstGeom prst="rect">
            <a:avLst/>
          </a:prstGeom>
        </p:spPr>
        <p:txBody>
          <a:bodyPr wrap="none">
            <a:spAutoFit/>
          </a:bodyPr>
          <a:lstStyle/>
          <a:p>
            <a:r>
              <a:rPr lang="zh-CN" altLang="en-US" sz="2800" b="1" dirty="0">
                <a:solidFill>
                  <a:schemeClr val="accent2"/>
                </a:solidFill>
                <a:ea typeface="黑体" panose="02010609060101010101" pitchFamily="49" charset="-122"/>
              </a:rPr>
              <a:t>例</a:t>
            </a:r>
            <a:r>
              <a:rPr lang="en-US" altLang="zh-CN" sz="2800" b="1" dirty="0">
                <a:solidFill>
                  <a:schemeClr val="accent2"/>
                </a:solidFill>
                <a:ea typeface="黑体" panose="02010609060101010101" pitchFamily="49" charset="-122"/>
              </a:rPr>
              <a:t>1</a:t>
            </a:r>
            <a:endParaRPr lang="zh-CN" altLang="en-US" sz="2800" dirty="0"/>
          </a:p>
        </p:txBody>
      </p:sp>
      <mc:AlternateContent xmlns:mc="http://schemas.openxmlformats.org/markup-compatibility/2006" xmlns:a14="http://schemas.microsoft.com/office/drawing/2010/main">
        <mc:Choice Requires="a14">
          <p:sp>
            <p:nvSpPr>
              <p:cNvPr id="4" name="矩形 3"/>
              <p:cNvSpPr/>
              <p:nvPr/>
            </p:nvSpPr>
            <p:spPr>
              <a:xfrm>
                <a:off x="1775594" y="473809"/>
                <a:ext cx="9763835" cy="518988"/>
              </a:xfrm>
              <a:prstGeom prst="rect">
                <a:avLst/>
              </a:prstGeom>
            </p:spPr>
            <p:txBody>
              <a:bodyPr wrap="square">
                <a:spAutoFit/>
              </a:bodyPr>
              <a:lstStyle/>
              <a:p>
                <a:pPr lvl="0">
                  <a:spcBef>
                    <a:spcPct val="50000"/>
                  </a:spcBef>
                </a:pPr>
                <a:r>
                  <a:rPr lang="zh-CN" altLang="en-US" sz="2400" dirty="0"/>
                  <a:t>计算</a:t>
                </a:r>
                <a14:m>
                  <m:oMath xmlns:m="http://schemas.openxmlformats.org/officeDocument/2006/math">
                    <m:nary>
                      <m:naryPr>
                        <m:chr m:val="∮"/>
                        <m:limLoc m:val="subSup"/>
                        <m:grow m:val="on"/>
                        <m:supHide m:val="on"/>
                        <m:ctrlPr>
                          <a:rPr lang="zh-CN" altLang="en-US" sz="2400" i="1" smtClean="0">
                            <a:solidFill>
                              <a:schemeClr val="tx1"/>
                            </a:solidFill>
                            <a:latin typeface="Cambria Math" panose="02040503050406030204" pitchFamily="18" charset="0"/>
                          </a:rPr>
                        </m:ctrlPr>
                      </m:naryPr>
                      <m:sub>
                        <m:r>
                          <a:rPr lang="zh-CN" altLang="en-US" sz="2400" i="1">
                            <a:solidFill>
                              <a:schemeClr val="tx1"/>
                            </a:solidFill>
                            <a:latin typeface="Cambria Math" panose="02040503050406030204" pitchFamily="18" charset="0"/>
                          </a:rPr>
                          <m:t>𝐿</m:t>
                        </m:r>
                      </m:sub>
                      <m:sup/>
                      <m:e>
                        <m:sSup>
                          <m:sSupPr>
                            <m:ctrlPr>
                              <a:rPr lang="en-US" altLang="zh-CN" sz="2400" i="1">
                                <a:solidFill>
                                  <a:schemeClr val="tx1"/>
                                </a:solidFill>
                                <a:latin typeface="Cambria Math" panose="02040503050406030204" pitchFamily="18" charset="0"/>
                              </a:rPr>
                            </m:ctrlPr>
                          </m:sSupPr>
                          <m:e>
                            <m:r>
                              <a:rPr lang="en-US" altLang="zh-CN" sz="2400" i="1">
                                <a:solidFill>
                                  <a:schemeClr val="tx1"/>
                                </a:solidFill>
                                <a:latin typeface="Cambria Math" panose="02040503050406030204" pitchFamily="18" charset="0"/>
                              </a:rPr>
                              <m:t>𝑥</m:t>
                            </m:r>
                          </m:e>
                          <m:sup>
                            <m:r>
                              <a:rPr lang="en-US" altLang="zh-CN" sz="2400" b="0" i="1" smtClean="0">
                                <a:solidFill>
                                  <a:schemeClr val="tx1"/>
                                </a:solidFill>
                                <a:latin typeface="Cambria Math" panose="02040503050406030204" pitchFamily="18" charset="0"/>
                              </a:rPr>
                              <m:t>2</m:t>
                            </m:r>
                          </m:sup>
                        </m:sSup>
                        <m:r>
                          <a:rPr lang="en-US" altLang="zh-CN" sz="2400" b="0" i="1" smtClean="0">
                            <a:solidFill>
                              <a:schemeClr val="tx1"/>
                            </a:solidFill>
                            <a:latin typeface="Cambria Math" panose="02040503050406030204" pitchFamily="18" charset="0"/>
                          </a:rPr>
                          <m:t>𝑦</m:t>
                        </m:r>
                        <m:r>
                          <m:rPr>
                            <m:sty m:val="p"/>
                          </m:rPr>
                          <a:rPr lang="en-US" altLang="zh-CN" sz="2400">
                            <a:solidFill>
                              <a:schemeClr val="tx1"/>
                            </a:solidFill>
                            <a:latin typeface="Cambria Math" panose="02040503050406030204" pitchFamily="18" charset="0"/>
                          </a:rPr>
                          <m:t>d</m:t>
                        </m:r>
                        <m:r>
                          <a:rPr lang="en-US" altLang="zh-CN" sz="2400" i="1">
                            <a:solidFill>
                              <a:schemeClr val="tx1"/>
                            </a:solidFill>
                            <a:latin typeface="Cambria Math" panose="02040503050406030204" pitchFamily="18" charset="0"/>
                          </a:rPr>
                          <m:t>𝑥</m:t>
                        </m:r>
                        <m:r>
                          <a:rPr lang="en-US" altLang="zh-CN" sz="2400" b="0" i="0" smtClean="0">
                            <a:solidFill>
                              <a:schemeClr val="tx1"/>
                            </a:solidFill>
                            <a:latin typeface="Cambria Math" panose="02040503050406030204" pitchFamily="18" charset="0"/>
                          </a:rPr>
                          <m:t>−</m:t>
                        </m:r>
                        <m:r>
                          <a:rPr lang="en-US" altLang="zh-CN" sz="2400" b="0" i="1" smtClean="0">
                            <a:solidFill>
                              <a:schemeClr val="tx1"/>
                            </a:solidFill>
                            <a:latin typeface="Cambria Math" panose="02040503050406030204" pitchFamily="18" charset="0"/>
                          </a:rPr>
                          <m:t>𝑥</m:t>
                        </m:r>
                        <m:sSup>
                          <m:sSupPr>
                            <m:ctrlPr>
                              <a:rPr lang="en-US" altLang="zh-CN" sz="2400" i="1">
                                <a:solidFill>
                                  <a:schemeClr val="tx1"/>
                                </a:solidFill>
                                <a:latin typeface="Cambria Math" panose="02040503050406030204" pitchFamily="18" charset="0"/>
                              </a:rPr>
                            </m:ctrlPr>
                          </m:sSupPr>
                          <m:e>
                            <m:r>
                              <a:rPr lang="en-US" altLang="zh-CN" sz="2400" i="1">
                                <a:solidFill>
                                  <a:schemeClr val="tx1"/>
                                </a:solidFill>
                                <a:latin typeface="Cambria Math" panose="02040503050406030204" pitchFamily="18" charset="0"/>
                              </a:rPr>
                              <m:t>𝑦</m:t>
                            </m:r>
                          </m:e>
                          <m:sup>
                            <m:r>
                              <a:rPr lang="en-US" altLang="zh-CN" sz="2400" i="1">
                                <a:solidFill>
                                  <a:schemeClr val="tx1"/>
                                </a:solidFill>
                                <a:latin typeface="Cambria Math" panose="02040503050406030204" pitchFamily="18" charset="0"/>
                              </a:rPr>
                              <m:t>2</m:t>
                            </m:r>
                          </m:sup>
                        </m:sSup>
                        <m:r>
                          <m:rPr>
                            <m:sty m:val="p"/>
                          </m:rPr>
                          <a:rPr lang="en-US" altLang="zh-CN" sz="2400">
                            <a:solidFill>
                              <a:schemeClr val="tx1"/>
                            </a:solidFill>
                            <a:latin typeface="Cambria Math" panose="02040503050406030204" pitchFamily="18" charset="0"/>
                          </a:rPr>
                          <m:t>d</m:t>
                        </m:r>
                        <m:r>
                          <m:rPr>
                            <m:nor/>
                          </m:rPr>
                          <a:rPr lang="zh-CN" altLang="en-US" sz="2400" i="1">
                            <a:solidFill>
                              <a:schemeClr val="tx1"/>
                            </a:solidFill>
                            <a:latin typeface="Cambria Math" panose="02040503050406030204" pitchFamily="18" charset="0"/>
                          </a:rPr>
                          <m:t> </m:t>
                        </m:r>
                        <m:r>
                          <a:rPr lang="en-US" altLang="zh-CN" sz="2400" i="1">
                            <a:solidFill>
                              <a:schemeClr val="tx1"/>
                            </a:solidFill>
                            <a:latin typeface="Cambria Math" panose="02040503050406030204" pitchFamily="18" charset="0"/>
                          </a:rPr>
                          <m:t>𝑦</m:t>
                        </m:r>
                      </m:e>
                    </m:nary>
                    <m:r>
                      <a:rPr lang="en-US" altLang="zh-CN" sz="2400" i="1">
                        <a:solidFill>
                          <a:srgbClr val="FF0000"/>
                        </a:solidFill>
                        <a:latin typeface="Cambria Math" panose="02040503050406030204" pitchFamily="18" charset="0"/>
                      </a:rPr>
                      <m:t> </m:t>
                    </m:r>
                  </m:oMath>
                </a14:m>
                <a:r>
                  <a:rPr lang="zh-CN" altLang="en-US" sz="2400" dirty="0"/>
                  <a:t>其中</a:t>
                </a:r>
                <a14:m>
                  <m:oMath xmlns:m="http://schemas.openxmlformats.org/officeDocument/2006/math">
                    <m:r>
                      <m:rPr>
                        <m:brk m:alnAt="23"/>
                      </m:rPr>
                      <a:rPr lang="en-US" altLang="zh-CN" sz="2400" i="1">
                        <a:solidFill>
                          <a:prstClr val="black"/>
                        </a:solidFill>
                        <a:latin typeface="Cambria Math" panose="02040503050406030204" pitchFamily="18" charset="0"/>
                      </a:rPr>
                      <m:t>𝐿</m:t>
                    </m:r>
                  </m:oMath>
                </a14:m>
                <a:r>
                  <a:rPr lang="zh-CN" altLang="zh-CN" sz="2400" dirty="0"/>
                  <a:t>为</a:t>
                </a:r>
                <a:r>
                  <a:rPr lang="zh-CN" altLang="en-US" sz="2400" dirty="0"/>
                  <a:t>正向圆周</a:t>
                </a:r>
                <a14:m>
                  <m:oMath xmlns:m="http://schemas.openxmlformats.org/officeDocument/2006/math">
                    <m:sSup>
                      <m:sSupPr>
                        <m:ctrlPr>
                          <a:rPr lang="en-US" altLang="zh-CN" sz="2400" i="1">
                            <a:solidFill>
                              <a:prstClr val="black"/>
                            </a:solidFill>
                            <a:latin typeface="Cambria Math" panose="02040503050406030204" pitchFamily="18" charset="0"/>
                          </a:rPr>
                        </m:ctrlPr>
                      </m:sSupPr>
                      <m:e>
                        <m:r>
                          <a:rPr lang="en-US" altLang="zh-CN" sz="2400" i="1">
                            <a:solidFill>
                              <a:prstClr val="black"/>
                            </a:solidFill>
                            <a:latin typeface="Cambria Math" panose="02040503050406030204" pitchFamily="18" charset="0"/>
                          </a:rPr>
                          <m:t>𝑥</m:t>
                        </m:r>
                      </m:e>
                      <m:sup>
                        <m:r>
                          <a:rPr lang="en-US" altLang="zh-CN" sz="2400" i="1">
                            <a:solidFill>
                              <a:prstClr val="black"/>
                            </a:solidFill>
                            <a:latin typeface="Cambria Math" panose="02040503050406030204" pitchFamily="18" charset="0"/>
                          </a:rPr>
                          <m:t>2</m:t>
                        </m:r>
                      </m:sup>
                    </m:sSup>
                    <m:r>
                      <a:rPr lang="en-US" altLang="zh-CN" sz="2400" b="0" i="1" smtClean="0">
                        <a:solidFill>
                          <a:prstClr val="black"/>
                        </a:solidFill>
                        <a:latin typeface="Cambria Math" panose="02040503050406030204" pitchFamily="18" charset="0"/>
                      </a:rPr>
                      <m:t>+</m:t>
                    </m:r>
                    <m:sSup>
                      <m:sSupPr>
                        <m:ctrlPr>
                          <a:rPr lang="en-US" altLang="zh-CN" sz="2400" i="1">
                            <a:latin typeface="Cambria Math" panose="02040503050406030204" pitchFamily="18" charset="0"/>
                          </a:rPr>
                        </m:ctrlPr>
                      </m:sSupPr>
                      <m:e>
                        <m:r>
                          <a:rPr lang="en-US" altLang="zh-CN" sz="2400" b="0" i="1" smtClean="0">
                            <a:latin typeface="Cambria Math" panose="02040503050406030204" pitchFamily="18" charset="0"/>
                          </a:rPr>
                          <m:t>𝑦</m:t>
                        </m:r>
                      </m:e>
                      <m:sup>
                        <m:r>
                          <a:rPr lang="en-US" altLang="zh-CN" sz="2400" i="1">
                            <a:latin typeface="Cambria Math" panose="02040503050406030204" pitchFamily="18" charset="0"/>
                          </a:rPr>
                          <m:t>2</m:t>
                        </m:r>
                      </m:sup>
                    </m:sSup>
                    <m:r>
                      <a:rPr lang="en-US" altLang="zh-CN" sz="2400" b="0" i="1" smtClean="0">
                        <a:latin typeface="Cambria Math" panose="02040503050406030204" pitchFamily="18" charset="0"/>
                      </a:rPr>
                      <m:t>=</m:t>
                    </m:r>
                    <m:sSup>
                      <m:sSupPr>
                        <m:ctrlPr>
                          <a:rPr lang="en-US" altLang="zh-CN" sz="2400" i="1">
                            <a:latin typeface="Cambria Math" panose="02040503050406030204" pitchFamily="18" charset="0"/>
                          </a:rPr>
                        </m:ctrlPr>
                      </m:sSupPr>
                      <m:e>
                        <m:r>
                          <a:rPr lang="en-US" altLang="zh-CN" sz="2400" b="0" i="1" smtClean="0">
                            <a:latin typeface="Cambria Math" panose="02040503050406030204" pitchFamily="18" charset="0"/>
                          </a:rPr>
                          <m:t>𝑎</m:t>
                        </m:r>
                      </m:e>
                      <m:sup>
                        <m:r>
                          <a:rPr lang="en-US" altLang="zh-CN" sz="2400" i="1">
                            <a:latin typeface="Cambria Math" panose="02040503050406030204" pitchFamily="18" charset="0"/>
                          </a:rPr>
                          <m:t>2</m:t>
                        </m:r>
                      </m:sup>
                    </m:sSup>
                    <m:r>
                      <a:rPr lang="zh-CN" altLang="en-US" sz="2400" i="1" smtClean="0">
                        <a:solidFill>
                          <a:prstClr val="black"/>
                        </a:solidFill>
                        <a:latin typeface="Cambria Math" panose="02040503050406030204" pitchFamily="18" charset="0"/>
                      </a:rPr>
                      <m:t>。</m:t>
                    </m:r>
                  </m:oMath>
                </a14:m>
                <a:endParaRPr lang="zh-CN" altLang="en-US" sz="2400" dirty="0"/>
              </a:p>
            </p:txBody>
          </p:sp>
        </mc:Choice>
        <mc:Fallback xmlns="">
          <p:sp>
            <p:nvSpPr>
              <p:cNvPr id="4" name="矩形 3"/>
              <p:cNvSpPr>
                <a:spLocks noRot="1" noChangeAspect="1" noMove="1" noResize="1" noEditPoints="1" noAdjustHandles="1" noChangeArrowheads="1" noChangeShapeType="1" noTextEdit="1"/>
              </p:cNvSpPr>
              <p:nvPr/>
            </p:nvSpPr>
            <p:spPr>
              <a:xfrm>
                <a:off x="1775594" y="473809"/>
                <a:ext cx="9763835" cy="518988"/>
              </a:xfrm>
              <a:prstGeom prst="rect">
                <a:avLst/>
              </a:prstGeom>
              <a:blipFill>
                <a:blip r:embed="rId2"/>
                <a:stretch>
                  <a:fillRect l="-936" t="-141176" b="-204706"/>
                </a:stretch>
              </a:blipFill>
            </p:spPr>
            <p:txBody>
              <a:bodyPr/>
              <a:lstStyle/>
              <a:p>
                <a:r>
                  <a:rPr lang="zh-CN" altLang="en-US">
                    <a:noFill/>
                  </a:rPr>
                  <a:t> </a:t>
                </a:r>
              </a:p>
            </p:txBody>
          </p:sp>
        </mc:Fallback>
      </mc:AlternateContent>
      <p:sp>
        <p:nvSpPr>
          <p:cNvPr id="5" name="矩形 4"/>
          <p:cNvSpPr/>
          <p:nvPr/>
        </p:nvSpPr>
        <p:spPr>
          <a:xfrm>
            <a:off x="1029878" y="962019"/>
            <a:ext cx="906017" cy="523220"/>
          </a:xfrm>
          <a:prstGeom prst="rect">
            <a:avLst/>
          </a:prstGeom>
        </p:spPr>
        <p:txBody>
          <a:bodyPr wrap="none">
            <a:spAutoFit/>
          </a:bodyPr>
          <a:lstStyle/>
          <a:p>
            <a:r>
              <a:rPr kumimoji="1" lang="zh-CN" altLang="en-US" sz="2800" b="1" dirty="0">
                <a:solidFill>
                  <a:srgbClr val="ED7D31"/>
                </a:solidFill>
                <a:latin typeface="Times New Roman" panose="02020603050405020304" pitchFamily="18" charset="0"/>
                <a:ea typeface="黑体" panose="02010609060101010101" pitchFamily="49" charset="-122"/>
              </a:rPr>
              <a:t>解：</a:t>
            </a:r>
            <a:endParaRPr lang="zh-CN" altLang="en-US" dirty="0"/>
          </a:p>
        </p:txBody>
      </p:sp>
      <mc:AlternateContent xmlns:mc="http://schemas.openxmlformats.org/markup-compatibility/2006" xmlns:a14="http://schemas.microsoft.com/office/drawing/2010/main">
        <mc:Choice Requires="a14">
          <p:sp>
            <p:nvSpPr>
              <p:cNvPr id="6" name="矩形 5"/>
              <p:cNvSpPr/>
              <p:nvPr/>
            </p:nvSpPr>
            <p:spPr>
              <a:xfrm>
                <a:off x="1775594" y="1023574"/>
                <a:ext cx="7535781" cy="461665"/>
              </a:xfrm>
              <a:prstGeom prst="rect">
                <a:avLst/>
              </a:prstGeom>
            </p:spPr>
            <p:txBody>
              <a:bodyPr wrap="none">
                <a:spAutoFit/>
              </a:bodyPr>
              <a:lstStyle/>
              <a:p>
                <a:r>
                  <a:rPr lang="zh-CN" altLang="en-US" sz="2400" dirty="0">
                    <a:solidFill>
                      <a:prstClr val="black"/>
                    </a:solidFill>
                  </a:rPr>
                  <a:t>法一：</a:t>
                </a:r>
                <a14:m>
                  <m:oMath xmlns:m="http://schemas.openxmlformats.org/officeDocument/2006/math">
                    <m:r>
                      <m:rPr>
                        <m:brk m:alnAt="23"/>
                      </m:rPr>
                      <a:rPr lang="en-US" altLang="zh-CN" sz="2400" i="1" smtClean="0">
                        <a:solidFill>
                          <a:prstClr val="black"/>
                        </a:solidFill>
                        <a:latin typeface="Cambria Math" panose="02040503050406030204" pitchFamily="18" charset="0"/>
                      </a:rPr>
                      <m:t>𝐿</m:t>
                    </m:r>
                  </m:oMath>
                </a14:m>
                <a:r>
                  <a:rPr lang="zh-CN" altLang="en-US" sz="2400" dirty="0"/>
                  <a:t>的向量方程：</a:t>
                </a:r>
                <a:r>
                  <a:rPr lang="en-US" altLang="zh-CN" sz="2400" dirty="0">
                    <a:solidFill>
                      <a:prstClr val="black"/>
                    </a:solidFill>
                  </a:rPr>
                  <a:t> </a:t>
                </a:r>
                <a14:m>
                  <m:oMath xmlns:m="http://schemas.openxmlformats.org/officeDocument/2006/math">
                    <m:r>
                      <a:rPr lang="en-US" altLang="zh-CN" sz="2400" b="1" i="1">
                        <a:solidFill>
                          <a:prstClr val="black"/>
                        </a:solidFill>
                        <a:latin typeface="Cambria Math" panose="02040503050406030204" pitchFamily="18" charset="0"/>
                      </a:rPr>
                      <m:t>𝒓</m:t>
                    </m:r>
                    <m:r>
                      <a:rPr lang="en-US" altLang="zh-CN" sz="2400" b="0" i="1" smtClean="0">
                        <a:solidFill>
                          <a:prstClr val="black"/>
                        </a:solidFill>
                        <a:latin typeface="Cambria Math" panose="02040503050406030204" pitchFamily="18" charset="0"/>
                      </a:rPr>
                      <m:t>=</m:t>
                    </m:r>
                    <m:d>
                      <m:dPr>
                        <m:ctrlPr>
                          <a:rPr lang="en-US" altLang="zh-CN" sz="2400" b="0" i="1" smtClean="0">
                            <a:solidFill>
                              <a:prstClr val="black"/>
                            </a:solidFill>
                            <a:latin typeface="Cambria Math" panose="02040503050406030204" pitchFamily="18" charset="0"/>
                          </a:rPr>
                        </m:ctrlPr>
                      </m:dPr>
                      <m:e>
                        <m:r>
                          <a:rPr lang="en-US" altLang="zh-CN" sz="2400" b="0" i="1" smtClean="0">
                            <a:solidFill>
                              <a:prstClr val="black"/>
                            </a:solidFill>
                            <a:latin typeface="Cambria Math" panose="02040503050406030204" pitchFamily="18" charset="0"/>
                          </a:rPr>
                          <m:t>𝑎</m:t>
                        </m:r>
                        <m:func>
                          <m:funcPr>
                            <m:ctrlPr>
                              <a:rPr lang="en-US" altLang="zh-CN" sz="2400" b="0" i="1" smtClean="0">
                                <a:solidFill>
                                  <a:prstClr val="black"/>
                                </a:solidFill>
                                <a:latin typeface="Cambria Math" panose="02040503050406030204" pitchFamily="18" charset="0"/>
                              </a:rPr>
                            </m:ctrlPr>
                          </m:funcPr>
                          <m:fName>
                            <m:r>
                              <m:rPr>
                                <m:sty m:val="p"/>
                              </m:rPr>
                              <a:rPr lang="en-US" altLang="zh-CN" sz="2400" b="0" i="0" smtClean="0">
                                <a:solidFill>
                                  <a:prstClr val="black"/>
                                </a:solidFill>
                                <a:latin typeface="Cambria Math" panose="02040503050406030204" pitchFamily="18" charset="0"/>
                              </a:rPr>
                              <m:t>cos</m:t>
                            </m:r>
                          </m:fName>
                          <m:e>
                            <m:r>
                              <a:rPr lang="zh-CN" altLang="en-US" sz="2400" b="0" i="1" smtClean="0">
                                <a:solidFill>
                                  <a:prstClr val="black"/>
                                </a:solidFill>
                                <a:latin typeface="Cambria Math" panose="02040503050406030204" pitchFamily="18" charset="0"/>
                              </a:rPr>
                              <m:t>𝜃</m:t>
                            </m:r>
                          </m:e>
                        </m:func>
                        <m:r>
                          <a:rPr lang="en-US" altLang="zh-CN" sz="2400" b="0" i="1" smtClean="0">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𝑎</m:t>
                        </m:r>
                        <m:func>
                          <m:funcPr>
                            <m:ctrlPr>
                              <a:rPr lang="en-US" altLang="zh-CN" sz="2400" i="1">
                                <a:solidFill>
                                  <a:prstClr val="black"/>
                                </a:solidFill>
                                <a:latin typeface="Cambria Math" panose="02040503050406030204" pitchFamily="18" charset="0"/>
                              </a:rPr>
                            </m:ctrlPr>
                          </m:funcPr>
                          <m:fName>
                            <m:r>
                              <m:rPr>
                                <m:sty m:val="p"/>
                              </m:rPr>
                              <a:rPr lang="en-US" altLang="zh-CN" sz="2400" b="0" i="0" smtClean="0">
                                <a:solidFill>
                                  <a:prstClr val="black"/>
                                </a:solidFill>
                                <a:latin typeface="Cambria Math" panose="02040503050406030204" pitchFamily="18" charset="0"/>
                              </a:rPr>
                              <m:t>sin</m:t>
                            </m:r>
                          </m:fName>
                          <m:e>
                            <m:r>
                              <a:rPr lang="zh-CN" altLang="en-US" sz="2400" i="1">
                                <a:solidFill>
                                  <a:prstClr val="black"/>
                                </a:solidFill>
                                <a:latin typeface="Cambria Math" panose="02040503050406030204" pitchFamily="18" charset="0"/>
                              </a:rPr>
                              <m:t>𝜃</m:t>
                            </m:r>
                          </m:e>
                        </m:func>
                      </m:e>
                    </m:d>
                  </m:oMath>
                </a14:m>
                <a:r>
                  <a:rPr lang="en-US" altLang="zh-CN" sz="2400" dirty="0"/>
                  <a:t>,</a:t>
                </a:r>
                <a14:m>
                  <m:oMath xmlns:m="http://schemas.openxmlformats.org/officeDocument/2006/math">
                    <m:r>
                      <a:rPr lang="zh-CN" altLang="en-US" sz="2400" i="1">
                        <a:solidFill>
                          <a:prstClr val="black"/>
                        </a:solidFill>
                        <a:latin typeface="Cambria Math" panose="02040503050406030204" pitchFamily="18" charset="0"/>
                      </a:rPr>
                      <m:t>𝜃</m:t>
                    </m:r>
                  </m:oMath>
                </a14:m>
                <a:r>
                  <a:rPr lang="zh-CN" altLang="en-US" sz="2400" dirty="0">
                    <a:solidFill>
                      <a:prstClr val="black"/>
                    </a:solidFill>
                  </a:rPr>
                  <a:t>从</a:t>
                </a:r>
                <a14:m>
                  <m:oMath xmlns:m="http://schemas.openxmlformats.org/officeDocument/2006/math">
                    <m:r>
                      <a:rPr lang="en-US" altLang="zh-CN" sz="2400" i="1">
                        <a:solidFill>
                          <a:prstClr val="black"/>
                        </a:solidFill>
                        <a:latin typeface="Cambria Math" panose="02040503050406030204" pitchFamily="18" charset="0"/>
                      </a:rPr>
                      <m:t>0</m:t>
                    </m:r>
                  </m:oMath>
                </a14:m>
                <a:r>
                  <a:rPr lang="zh-CN" altLang="en-US" sz="2400" dirty="0">
                    <a:solidFill>
                      <a:prstClr val="black"/>
                    </a:solidFill>
                  </a:rPr>
                  <a:t>到</a:t>
                </a:r>
                <a14:m>
                  <m:oMath xmlns:m="http://schemas.openxmlformats.org/officeDocument/2006/math">
                    <m:r>
                      <a:rPr lang="en-US" altLang="zh-CN" sz="2400" b="0" i="0" smtClean="0">
                        <a:solidFill>
                          <a:prstClr val="black"/>
                        </a:solidFill>
                        <a:latin typeface="Cambria Math" panose="02040503050406030204" pitchFamily="18" charset="0"/>
                      </a:rPr>
                      <m:t>2</m:t>
                    </m:r>
                    <m:r>
                      <m:rPr>
                        <m:sty m:val="p"/>
                      </m:rPr>
                      <a:rPr lang="el-GR" altLang="zh-CN" sz="2400" b="0" i="1" smtClean="0">
                        <a:solidFill>
                          <a:prstClr val="black"/>
                        </a:solidFill>
                        <a:latin typeface="Cambria Math" panose="02040503050406030204" pitchFamily="18" charset="0"/>
                        <a:ea typeface="Cambria Math" panose="02040503050406030204" pitchFamily="18" charset="0"/>
                      </a:rPr>
                      <m:t>π</m:t>
                    </m:r>
                  </m:oMath>
                </a14:m>
                <a:endParaRPr lang="zh-CN" altLang="en-US" sz="2400" dirty="0"/>
              </a:p>
            </p:txBody>
          </p:sp>
        </mc:Choice>
        <mc:Fallback xmlns="">
          <p:sp>
            <p:nvSpPr>
              <p:cNvPr id="6" name="矩形 5"/>
              <p:cNvSpPr>
                <a:spLocks noRot="1" noChangeAspect="1" noMove="1" noResize="1" noEditPoints="1" noAdjustHandles="1" noChangeArrowheads="1" noChangeShapeType="1" noTextEdit="1"/>
              </p:cNvSpPr>
              <p:nvPr/>
            </p:nvSpPr>
            <p:spPr>
              <a:xfrm>
                <a:off x="1775594" y="1023574"/>
                <a:ext cx="7535781" cy="461665"/>
              </a:xfrm>
              <a:prstGeom prst="rect">
                <a:avLst/>
              </a:prstGeom>
              <a:blipFill>
                <a:blip r:embed="rId3"/>
                <a:stretch>
                  <a:fillRect l="-1214" t="-14474" b="-3026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p:cNvSpPr/>
              <p:nvPr/>
            </p:nvSpPr>
            <p:spPr>
              <a:xfrm>
                <a:off x="1713816" y="1437309"/>
                <a:ext cx="8413778" cy="1020600"/>
              </a:xfrm>
              <a:prstGeom prst="rect">
                <a:avLst/>
              </a:prstGeom>
            </p:spPr>
            <p:txBody>
              <a:bodyPr wrap="none">
                <a:spAutoFit/>
              </a:bodyPr>
              <a:lstStyle/>
              <a:p>
                <a14:m>
                  <m:oMath xmlns:m="http://schemas.openxmlformats.org/officeDocument/2006/math">
                    <m:nary>
                      <m:naryPr>
                        <m:chr m:val="∮"/>
                        <m:limLoc m:val="subSup"/>
                        <m:grow m:val="on"/>
                        <m:supHide m:val="on"/>
                        <m:ctrlPr>
                          <a:rPr lang="zh-CN" altLang="en-US" sz="2400" i="1" smtClean="0">
                            <a:solidFill>
                              <a:prstClr val="black"/>
                            </a:solidFill>
                            <a:latin typeface="Cambria Math" panose="02040503050406030204" pitchFamily="18" charset="0"/>
                          </a:rPr>
                        </m:ctrlPr>
                      </m:naryPr>
                      <m:sub>
                        <m:r>
                          <a:rPr lang="zh-CN" altLang="en-US" sz="2400" i="1">
                            <a:solidFill>
                              <a:prstClr val="black"/>
                            </a:solidFill>
                            <a:latin typeface="Cambria Math" panose="02040503050406030204" pitchFamily="18" charset="0"/>
                          </a:rPr>
                          <m:t>𝐿</m:t>
                        </m:r>
                      </m:sub>
                      <m:sup/>
                      <m:e>
                        <m:sSup>
                          <m:sSupPr>
                            <m:ctrlPr>
                              <a:rPr lang="en-US" altLang="zh-CN" sz="2400" i="1">
                                <a:solidFill>
                                  <a:prstClr val="black"/>
                                </a:solidFill>
                                <a:latin typeface="Cambria Math" panose="02040503050406030204" pitchFamily="18" charset="0"/>
                              </a:rPr>
                            </m:ctrlPr>
                          </m:sSupPr>
                          <m:e>
                            <m:r>
                              <a:rPr lang="en-US" altLang="zh-CN" sz="2400" i="1">
                                <a:solidFill>
                                  <a:prstClr val="black"/>
                                </a:solidFill>
                                <a:latin typeface="Cambria Math" panose="02040503050406030204" pitchFamily="18" charset="0"/>
                              </a:rPr>
                              <m:t>𝑥</m:t>
                            </m:r>
                          </m:e>
                          <m:sup>
                            <m:r>
                              <a:rPr lang="en-US" altLang="zh-CN" sz="2400" i="1">
                                <a:solidFill>
                                  <a:prstClr val="black"/>
                                </a:solidFill>
                                <a:latin typeface="Cambria Math" panose="02040503050406030204" pitchFamily="18" charset="0"/>
                              </a:rPr>
                              <m:t>2</m:t>
                            </m:r>
                          </m:sup>
                        </m:sSup>
                        <m:r>
                          <a:rPr lang="en-US" altLang="zh-CN" sz="2400" i="1">
                            <a:solidFill>
                              <a:prstClr val="black"/>
                            </a:solidFill>
                            <a:latin typeface="Cambria Math" panose="02040503050406030204" pitchFamily="18" charset="0"/>
                          </a:rPr>
                          <m:t>𝑦</m:t>
                        </m:r>
                        <m:r>
                          <m:rPr>
                            <m:sty m:val="p"/>
                          </m:rPr>
                          <a:rPr lang="en-US" altLang="zh-CN" sz="2400">
                            <a:solidFill>
                              <a:prstClr val="black"/>
                            </a:solidFill>
                            <a:latin typeface="Cambria Math" panose="02040503050406030204" pitchFamily="18" charset="0"/>
                          </a:rPr>
                          <m:t>d</m:t>
                        </m:r>
                        <m:r>
                          <a:rPr lang="en-US" altLang="zh-CN" sz="2400" i="1">
                            <a:solidFill>
                              <a:prstClr val="black"/>
                            </a:solidFill>
                            <a:latin typeface="Cambria Math" panose="02040503050406030204" pitchFamily="18" charset="0"/>
                          </a:rPr>
                          <m:t>𝑥</m:t>
                        </m:r>
                        <m:r>
                          <a:rPr lang="en-US" altLang="zh-CN" sz="2400">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𝑥</m:t>
                        </m:r>
                        <m:sSup>
                          <m:sSupPr>
                            <m:ctrlPr>
                              <a:rPr lang="en-US" altLang="zh-CN" sz="2400" i="1">
                                <a:solidFill>
                                  <a:prstClr val="black"/>
                                </a:solidFill>
                                <a:latin typeface="Cambria Math" panose="02040503050406030204" pitchFamily="18" charset="0"/>
                              </a:rPr>
                            </m:ctrlPr>
                          </m:sSupPr>
                          <m:e>
                            <m:r>
                              <a:rPr lang="en-US" altLang="zh-CN" sz="2400" i="1">
                                <a:solidFill>
                                  <a:prstClr val="black"/>
                                </a:solidFill>
                                <a:latin typeface="Cambria Math" panose="02040503050406030204" pitchFamily="18" charset="0"/>
                              </a:rPr>
                              <m:t>𝑦</m:t>
                            </m:r>
                          </m:e>
                          <m:sup>
                            <m:r>
                              <a:rPr lang="en-US" altLang="zh-CN" sz="2400" i="1">
                                <a:solidFill>
                                  <a:prstClr val="black"/>
                                </a:solidFill>
                                <a:latin typeface="Cambria Math" panose="02040503050406030204" pitchFamily="18" charset="0"/>
                              </a:rPr>
                              <m:t>2</m:t>
                            </m:r>
                          </m:sup>
                        </m:sSup>
                        <m:r>
                          <m:rPr>
                            <m:sty m:val="p"/>
                          </m:rPr>
                          <a:rPr lang="en-US" altLang="zh-CN" sz="2400">
                            <a:solidFill>
                              <a:prstClr val="black"/>
                            </a:solidFill>
                            <a:latin typeface="Cambria Math" panose="02040503050406030204" pitchFamily="18" charset="0"/>
                          </a:rPr>
                          <m:t>d</m:t>
                        </m:r>
                        <m:r>
                          <m:rPr>
                            <m:nor/>
                          </m:rPr>
                          <a:rPr lang="zh-CN" altLang="en-US" sz="2400" i="1">
                            <a:solidFill>
                              <a:prstClr val="black"/>
                            </a:solidFill>
                            <a:latin typeface="Cambria Math" panose="02040503050406030204" pitchFamily="18" charset="0"/>
                          </a:rPr>
                          <m:t> </m:t>
                        </m:r>
                        <m:r>
                          <a:rPr lang="en-US" altLang="zh-CN" sz="2400" i="1">
                            <a:solidFill>
                              <a:prstClr val="black"/>
                            </a:solidFill>
                            <a:latin typeface="Cambria Math" panose="02040503050406030204" pitchFamily="18" charset="0"/>
                          </a:rPr>
                          <m:t>𝑦</m:t>
                        </m:r>
                      </m:e>
                    </m:nary>
                  </m:oMath>
                </a14:m>
                <a:r>
                  <a:rPr lang="en-US" altLang="zh-CN" sz="2400" i="1" dirty="0">
                    <a:solidFill>
                      <a:prstClr val="black"/>
                    </a:solidFill>
                    <a:latin typeface="Cambria Math" panose="02040503050406030204" pitchFamily="18" charset="0"/>
                  </a:rPr>
                  <a:t> </a:t>
                </a:r>
              </a:p>
              <a:p>
                <a14:m>
                  <m:oMath xmlns:m="http://schemas.openxmlformats.org/officeDocument/2006/math">
                    <m:r>
                      <a:rPr lang="en-US" altLang="zh-CN" sz="2400" b="0" i="1" smtClean="0">
                        <a:solidFill>
                          <a:prstClr val="black"/>
                        </a:solidFill>
                        <a:latin typeface="Cambria Math" panose="02040503050406030204" pitchFamily="18" charset="0"/>
                      </a:rPr>
                      <m:t>=</m:t>
                    </m:r>
                    <m:nary>
                      <m:naryPr>
                        <m:ctrlPr>
                          <a:rPr lang="en-US" altLang="zh-CN" sz="2400" b="0" i="1" smtClean="0">
                            <a:solidFill>
                              <a:prstClr val="black"/>
                            </a:solidFill>
                            <a:latin typeface="Cambria Math" panose="02040503050406030204" pitchFamily="18" charset="0"/>
                          </a:rPr>
                        </m:ctrlPr>
                      </m:naryPr>
                      <m:sub>
                        <m:r>
                          <m:rPr>
                            <m:brk m:alnAt="23"/>
                          </m:rPr>
                          <a:rPr lang="en-US" altLang="zh-CN" sz="2400" b="0" i="1" smtClean="0">
                            <a:solidFill>
                              <a:prstClr val="black"/>
                            </a:solidFill>
                            <a:latin typeface="Cambria Math" panose="02040503050406030204" pitchFamily="18" charset="0"/>
                          </a:rPr>
                          <m:t>0</m:t>
                        </m:r>
                      </m:sub>
                      <m:sup>
                        <m:r>
                          <a:rPr lang="en-US" altLang="zh-CN" sz="2400" b="0" i="1" smtClean="0">
                            <a:solidFill>
                              <a:prstClr val="black"/>
                            </a:solidFill>
                            <a:latin typeface="Cambria Math" panose="02040503050406030204" pitchFamily="18" charset="0"/>
                          </a:rPr>
                          <m:t>2</m:t>
                        </m:r>
                        <m:r>
                          <a:rPr lang="zh-CN" altLang="en-US" sz="2400" b="0" i="1" smtClean="0">
                            <a:solidFill>
                              <a:prstClr val="black"/>
                            </a:solidFill>
                            <a:latin typeface="Cambria Math" panose="02040503050406030204" pitchFamily="18" charset="0"/>
                          </a:rPr>
                          <m:t>𝜋</m:t>
                        </m:r>
                      </m:sup>
                      <m:e>
                        <m:sSup>
                          <m:sSupPr>
                            <m:ctrlPr>
                              <a:rPr lang="en-US" altLang="zh-CN" sz="2400" i="1">
                                <a:solidFill>
                                  <a:prstClr val="black"/>
                                </a:solidFill>
                                <a:latin typeface="Cambria Math" panose="02040503050406030204" pitchFamily="18" charset="0"/>
                              </a:rPr>
                            </m:ctrlPr>
                          </m:sSupPr>
                          <m:e>
                            <m:d>
                              <m:dPr>
                                <m:ctrlPr>
                                  <a:rPr lang="en-US" altLang="zh-CN" sz="2400" i="1" smtClean="0">
                                    <a:solidFill>
                                      <a:prstClr val="black"/>
                                    </a:solidFill>
                                    <a:latin typeface="Cambria Math" panose="02040503050406030204" pitchFamily="18" charset="0"/>
                                  </a:rPr>
                                </m:ctrlPr>
                              </m:dPr>
                              <m:e>
                                <m:r>
                                  <a:rPr lang="en-US" altLang="zh-CN" sz="2400" i="1">
                                    <a:solidFill>
                                      <a:prstClr val="black"/>
                                    </a:solidFill>
                                    <a:latin typeface="Cambria Math" panose="02040503050406030204" pitchFamily="18" charset="0"/>
                                  </a:rPr>
                                  <m:t>𝑎</m:t>
                                </m:r>
                                <m:func>
                                  <m:funcPr>
                                    <m:ctrlPr>
                                      <a:rPr lang="en-US" altLang="zh-CN" sz="2400" i="1">
                                        <a:solidFill>
                                          <a:prstClr val="black"/>
                                        </a:solidFill>
                                        <a:latin typeface="Cambria Math" panose="02040503050406030204" pitchFamily="18" charset="0"/>
                                      </a:rPr>
                                    </m:ctrlPr>
                                  </m:funcPr>
                                  <m:fName>
                                    <m:r>
                                      <m:rPr>
                                        <m:sty m:val="p"/>
                                      </m:rPr>
                                      <a:rPr lang="en-US" altLang="zh-CN" sz="2400">
                                        <a:solidFill>
                                          <a:prstClr val="black"/>
                                        </a:solidFill>
                                        <a:latin typeface="Cambria Math" panose="02040503050406030204" pitchFamily="18" charset="0"/>
                                      </a:rPr>
                                      <m:t>cos</m:t>
                                    </m:r>
                                  </m:fName>
                                  <m:e>
                                    <m:r>
                                      <a:rPr lang="zh-CN" altLang="en-US" sz="2400" i="1">
                                        <a:solidFill>
                                          <a:prstClr val="black"/>
                                        </a:solidFill>
                                        <a:latin typeface="Cambria Math" panose="02040503050406030204" pitchFamily="18" charset="0"/>
                                      </a:rPr>
                                      <m:t>𝜃</m:t>
                                    </m:r>
                                  </m:e>
                                </m:func>
                              </m:e>
                            </m:d>
                          </m:e>
                          <m:sup>
                            <m:r>
                              <a:rPr lang="en-US" altLang="zh-CN" sz="2400" i="1">
                                <a:solidFill>
                                  <a:prstClr val="black"/>
                                </a:solidFill>
                                <a:latin typeface="Cambria Math" panose="02040503050406030204" pitchFamily="18" charset="0"/>
                              </a:rPr>
                              <m:t>2</m:t>
                            </m:r>
                          </m:sup>
                        </m:sSup>
                        <m:r>
                          <a:rPr lang="en-US" altLang="zh-CN" sz="2400" i="1">
                            <a:solidFill>
                              <a:prstClr val="black"/>
                            </a:solidFill>
                            <a:latin typeface="Cambria Math" panose="02040503050406030204" pitchFamily="18" charset="0"/>
                          </a:rPr>
                          <m:t>𝑎</m:t>
                        </m:r>
                        <m:func>
                          <m:funcPr>
                            <m:ctrlPr>
                              <a:rPr lang="en-US" altLang="zh-CN" sz="2400" i="1">
                                <a:solidFill>
                                  <a:prstClr val="black"/>
                                </a:solidFill>
                                <a:latin typeface="Cambria Math" panose="02040503050406030204" pitchFamily="18" charset="0"/>
                              </a:rPr>
                            </m:ctrlPr>
                          </m:funcPr>
                          <m:fName>
                            <m:r>
                              <m:rPr>
                                <m:sty m:val="p"/>
                              </m:rPr>
                              <a:rPr lang="en-US" altLang="zh-CN" sz="2400">
                                <a:solidFill>
                                  <a:prstClr val="black"/>
                                </a:solidFill>
                                <a:latin typeface="Cambria Math" panose="02040503050406030204" pitchFamily="18" charset="0"/>
                              </a:rPr>
                              <m:t>sin</m:t>
                            </m:r>
                          </m:fName>
                          <m:e>
                            <m:r>
                              <a:rPr lang="zh-CN" altLang="en-US" sz="2400" i="1">
                                <a:solidFill>
                                  <a:prstClr val="black"/>
                                </a:solidFill>
                                <a:latin typeface="Cambria Math" panose="02040503050406030204" pitchFamily="18" charset="0"/>
                              </a:rPr>
                              <m:t>𝜃</m:t>
                            </m:r>
                          </m:e>
                        </m:func>
                        <m:r>
                          <m:rPr>
                            <m:sty m:val="p"/>
                          </m:rPr>
                          <a:rPr lang="en-US" altLang="zh-CN" sz="2400">
                            <a:solidFill>
                              <a:prstClr val="black"/>
                            </a:solidFill>
                            <a:latin typeface="Cambria Math" panose="02040503050406030204" pitchFamily="18" charset="0"/>
                          </a:rPr>
                          <m:t>d</m:t>
                        </m:r>
                        <m:d>
                          <m:dPr>
                            <m:ctrlPr>
                              <a:rPr lang="en-US" altLang="zh-CN" sz="2400" i="1" smtClean="0">
                                <a:solidFill>
                                  <a:prstClr val="black"/>
                                </a:solidFill>
                                <a:latin typeface="Cambria Math" panose="02040503050406030204" pitchFamily="18" charset="0"/>
                              </a:rPr>
                            </m:ctrlPr>
                          </m:dPr>
                          <m:e>
                            <m:r>
                              <a:rPr lang="en-US" altLang="zh-CN" sz="2400" i="1">
                                <a:solidFill>
                                  <a:prstClr val="black"/>
                                </a:solidFill>
                                <a:latin typeface="Cambria Math" panose="02040503050406030204" pitchFamily="18" charset="0"/>
                              </a:rPr>
                              <m:t>𝑎</m:t>
                            </m:r>
                            <m:func>
                              <m:funcPr>
                                <m:ctrlPr>
                                  <a:rPr lang="en-US" altLang="zh-CN" sz="2400" i="1">
                                    <a:solidFill>
                                      <a:prstClr val="black"/>
                                    </a:solidFill>
                                    <a:latin typeface="Cambria Math" panose="02040503050406030204" pitchFamily="18" charset="0"/>
                                  </a:rPr>
                                </m:ctrlPr>
                              </m:funcPr>
                              <m:fName>
                                <m:r>
                                  <m:rPr>
                                    <m:sty m:val="p"/>
                                  </m:rPr>
                                  <a:rPr lang="en-US" altLang="zh-CN" sz="2400">
                                    <a:solidFill>
                                      <a:prstClr val="black"/>
                                    </a:solidFill>
                                    <a:latin typeface="Cambria Math" panose="02040503050406030204" pitchFamily="18" charset="0"/>
                                  </a:rPr>
                                  <m:t>cos</m:t>
                                </m:r>
                              </m:fName>
                              <m:e>
                                <m:r>
                                  <a:rPr lang="zh-CN" altLang="en-US" sz="2400" i="1">
                                    <a:solidFill>
                                      <a:prstClr val="black"/>
                                    </a:solidFill>
                                    <a:latin typeface="Cambria Math" panose="02040503050406030204" pitchFamily="18" charset="0"/>
                                  </a:rPr>
                                  <m:t>𝜃</m:t>
                                </m:r>
                              </m:e>
                            </m:func>
                          </m:e>
                        </m:d>
                        <m:r>
                          <a:rPr lang="en-US" altLang="zh-CN" sz="2400">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𝑎</m:t>
                        </m:r>
                        <m:func>
                          <m:funcPr>
                            <m:ctrlPr>
                              <a:rPr lang="en-US" altLang="zh-CN" sz="2400" i="1">
                                <a:solidFill>
                                  <a:prstClr val="black"/>
                                </a:solidFill>
                                <a:latin typeface="Cambria Math" panose="02040503050406030204" pitchFamily="18" charset="0"/>
                              </a:rPr>
                            </m:ctrlPr>
                          </m:funcPr>
                          <m:fName>
                            <m:r>
                              <m:rPr>
                                <m:sty m:val="p"/>
                              </m:rPr>
                              <a:rPr lang="en-US" altLang="zh-CN" sz="2400">
                                <a:solidFill>
                                  <a:prstClr val="black"/>
                                </a:solidFill>
                                <a:latin typeface="Cambria Math" panose="02040503050406030204" pitchFamily="18" charset="0"/>
                              </a:rPr>
                              <m:t>cos</m:t>
                            </m:r>
                          </m:fName>
                          <m:e>
                            <m:r>
                              <a:rPr lang="zh-CN" altLang="en-US" sz="2400" i="1">
                                <a:solidFill>
                                  <a:prstClr val="black"/>
                                </a:solidFill>
                                <a:latin typeface="Cambria Math" panose="02040503050406030204" pitchFamily="18" charset="0"/>
                              </a:rPr>
                              <m:t>𝜃</m:t>
                            </m:r>
                          </m:e>
                        </m:func>
                        <m:sSup>
                          <m:sSupPr>
                            <m:ctrlPr>
                              <a:rPr lang="en-US" altLang="zh-CN" sz="2400" i="1">
                                <a:solidFill>
                                  <a:prstClr val="black"/>
                                </a:solidFill>
                                <a:latin typeface="Cambria Math" panose="02040503050406030204" pitchFamily="18" charset="0"/>
                              </a:rPr>
                            </m:ctrlPr>
                          </m:sSupPr>
                          <m:e>
                            <m:d>
                              <m:dPr>
                                <m:ctrlPr>
                                  <a:rPr lang="en-US" altLang="zh-CN" sz="2400" i="1" smtClean="0">
                                    <a:solidFill>
                                      <a:prstClr val="black"/>
                                    </a:solidFill>
                                    <a:latin typeface="Cambria Math" panose="02040503050406030204" pitchFamily="18" charset="0"/>
                                  </a:rPr>
                                </m:ctrlPr>
                              </m:dPr>
                              <m:e>
                                <m:r>
                                  <a:rPr lang="en-US" altLang="zh-CN" sz="2400" i="1">
                                    <a:solidFill>
                                      <a:prstClr val="black"/>
                                    </a:solidFill>
                                    <a:latin typeface="Cambria Math" panose="02040503050406030204" pitchFamily="18" charset="0"/>
                                  </a:rPr>
                                  <m:t>𝑎</m:t>
                                </m:r>
                                <m:func>
                                  <m:funcPr>
                                    <m:ctrlPr>
                                      <a:rPr lang="en-US" altLang="zh-CN" sz="2400" i="1">
                                        <a:solidFill>
                                          <a:prstClr val="black"/>
                                        </a:solidFill>
                                        <a:latin typeface="Cambria Math" panose="02040503050406030204" pitchFamily="18" charset="0"/>
                                      </a:rPr>
                                    </m:ctrlPr>
                                  </m:funcPr>
                                  <m:fName>
                                    <m:r>
                                      <m:rPr>
                                        <m:sty m:val="p"/>
                                      </m:rPr>
                                      <a:rPr lang="en-US" altLang="zh-CN" sz="2400">
                                        <a:solidFill>
                                          <a:prstClr val="black"/>
                                        </a:solidFill>
                                        <a:latin typeface="Cambria Math" panose="02040503050406030204" pitchFamily="18" charset="0"/>
                                      </a:rPr>
                                      <m:t>sin</m:t>
                                    </m:r>
                                  </m:fName>
                                  <m:e>
                                    <m:r>
                                      <a:rPr lang="zh-CN" altLang="en-US" sz="2400" i="1">
                                        <a:solidFill>
                                          <a:prstClr val="black"/>
                                        </a:solidFill>
                                        <a:latin typeface="Cambria Math" panose="02040503050406030204" pitchFamily="18" charset="0"/>
                                      </a:rPr>
                                      <m:t>𝜃</m:t>
                                    </m:r>
                                  </m:e>
                                </m:func>
                              </m:e>
                            </m:d>
                          </m:e>
                          <m:sup>
                            <m:r>
                              <a:rPr lang="en-US" altLang="zh-CN" sz="2400" i="1">
                                <a:solidFill>
                                  <a:prstClr val="black"/>
                                </a:solidFill>
                                <a:latin typeface="Cambria Math" panose="02040503050406030204" pitchFamily="18" charset="0"/>
                              </a:rPr>
                              <m:t>2</m:t>
                            </m:r>
                          </m:sup>
                        </m:sSup>
                        <m:r>
                          <m:rPr>
                            <m:sty m:val="p"/>
                          </m:rPr>
                          <a:rPr lang="en-US" altLang="zh-CN" sz="2400">
                            <a:solidFill>
                              <a:prstClr val="black"/>
                            </a:solidFill>
                            <a:latin typeface="Cambria Math" panose="02040503050406030204" pitchFamily="18" charset="0"/>
                          </a:rPr>
                          <m:t>d</m:t>
                        </m:r>
                        <m:r>
                          <m:rPr>
                            <m:nor/>
                          </m:rPr>
                          <a:rPr lang="zh-CN" altLang="en-US" sz="2400" i="1">
                            <a:solidFill>
                              <a:prstClr val="black"/>
                            </a:solidFill>
                            <a:latin typeface="Cambria Math" panose="02040503050406030204" pitchFamily="18" charset="0"/>
                          </a:rPr>
                          <m:t> </m:t>
                        </m:r>
                        <m:d>
                          <m:dPr>
                            <m:ctrlPr>
                              <a:rPr lang="en-US" altLang="zh-CN" sz="2400" i="1" smtClean="0">
                                <a:solidFill>
                                  <a:prstClr val="black"/>
                                </a:solidFill>
                                <a:latin typeface="Cambria Math" panose="02040503050406030204" pitchFamily="18" charset="0"/>
                              </a:rPr>
                            </m:ctrlPr>
                          </m:dPr>
                          <m:e>
                            <m:r>
                              <a:rPr lang="en-US" altLang="zh-CN" sz="2400" i="1">
                                <a:solidFill>
                                  <a:prstClr val="black"/>
                                </a:solidFill>
                                <a:latin typeface="Cambria Math" panose="02040503050406030204" pitchFamily="18" charset="0"/>
                              </a:rPr>
                              <m:t>𝑎</m:t>
                            </m:r>
                            <m:func>
                              <m:funcPr>
                                <m:ctrlPr>
                                  <a:rPr lang="en-US" altLang="zh-CN" sz="2400" i="1">
                                    <a:solidFill>
                                      <a:prstClr val="black"/>
                                    </a:solidFill>
                                    <a:latin typeface="Cambria Math" panose="02040503050406030204" pitchFamily="18" charset="0"/>
                                  </a:rPr>
                                </m:ctrlPr>
                              </m:funcPr>
                              <m:fName>
                                <m:r>
                                  <m:rPr>
                                    <m:sty m:val="p"/>
                                  </m:rPr>
                                  <a:rPr lang="en-US" altLang="zh-CN" sz="2400">
                                    <a:solidFill>
                                      <a:prstClr val="black"/>
                                    </a:solidFill>
                                    <a:latin typeface="Cambria Math" panose="02040503050406030204" pitchFamily="18" charset="0"/>
                                  </a:rPr>
                                  <m:t>sin</m:t>
                                </m:r>
                              </m:fName>
                              <m:e>
                                <m:r>
                                  <a:rPr lang="zh-CN" altLang="en-US" sz="2400" i="1">
                                    <a:solidFill>
                                      <a:prstClr val="black"/>
                                    </a:solidFill>
                                    <a:latin typeface="Cambria Math" panose="02040503050406030204" pitchFamily="18" charset="0"/>
                                  </a:rPr>
                                  <m:t>𝜃</m:t>
                                </m:r>
                              </m:e>
                            </m:func>
                          </m:e>
                        </m:d>
                      </m:e>
                    </m:nary>
                  </m:oMath>
                </a14:m>
                <a:r>
                  <a:rPr lang="zh-CN" altLang="en-US" dirty="0"/>
                  <a:t> </a:t>
                </a:r>
              </a:p>
            </p:txBody>
          </p:sp>
        </mc:Choice>
        <mc:Fallback xmlns="">
          <p:sp>
            <p:nvSpPr>
              <p:cNvPr id="7" name="矩形 6"/>
              <p:cNvSpPr>
                <a:spLocks noRot="1" noChangeAspect="1" noMove="1" noResize="1" noEditPoints="1" noAdjustHandles="1" noChangeArrowheads="1" noChangeShapeType="1" noTextEdit="1"/>
              </p:cNvSpPr>
              <p:nvPr/>
            </p:nvSpPr>
            <p:spPr>
              <a:xfrm>
                <a:off x="1713816" y="1437309"/>
                <a:ext cx="8413778" cy="1020600"/>
              </a:xfrm>
              <a:prstGeom prst="rect">
                <a:avLst/>
              </a:prstGeom>
              <a:blipFill>
                <a:blip r:embed="rId4"/>
                <a:stretch>
                  <a:fillRect l="-6739" t="-72455" b="-5449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p:cNvSpPr/>
              <p:nvPr/>
            </p:nvSpPr>
            <p:spPr>
              <a:xfrm>
                <a:off x="1681852" y="2457909"/>
                <a:ext cx="4238853" cy="593945"/>
              </a:xfrm>
              <a:prstGeom prst="rect">
                <a:avLst/>
              </a:prstGeom>
            </p:spPr>
            <p:txBody>
              <a:bodyPr wrap="none">
                <a:spAutoFit/>
              </a:bodyPr>
              <a:lstStyle/>
              <a:p>
                <a14:m>
                  <m:oMath xmlns:m="http://schemas.openxmlformats.org/officeDocument/2006/math">
                    <m:r>
                      <a:rPr lang="en-US" altLang="zh-CN" sz="2400" i="1" smtClean="0">
                        <a:solidFill>
                          <a:prstClr val="black"/>
                        </a:solidFill>
                        <a:latin typeface="Cambria Math" panose="02040503050406030204" pitchFamily="18" charset="0"/>
                      </a:rPr>
                      <m:t>=</m:t>
                    </m:r>
                    <m:nary>
                      <m:naryPr>
                        <m:ctrlPr>
                          <a:rPr lang="en-US" altLang="zh-CN" sz="2400" i="1">
                            <a:solidFill>
                              <a:prstClr val="black"/>
                            </a:solidFill>
                            <a:latin typeface="Cambria Math" panose="02040503050406030204" pitchFamily="18" charset="0"/>
                          </a:rPr>
                        </m:ctrlPr>
                      </m:naryPr>
                      <m:sub>
                        <m:r>
                          <m:rPr>
                            <m:brk m:alnAt="23"/>
                          </m:rPr>
                          <a:rPr lang="en-US" altLang="zh-CN" sz="2400" i="1">
                            <a:solidFill>
                              <a:prstClr val="black"/>
                            </a:solidFill>
                            <a:latin typeface="Cambria Math" panose="02040503050406030204" pitchFamily="18" charset="0"/>
                          </a:rPr>
                          <m:t>0</m:t>
                        </m:r>
                      </m:sub>
                      <m:sup>
                        <m:r>
                          <a:rPr lang="en-US" altLang="zh-CN" sz="2400" i="1">
                            <a:solidFill>
                              <a:prstClr val="black"/>
                            </a:solidFill>
                            <a:latin typeface="Cambria Math" panose="02040503050406030204" pitchFamily="18" charset="0"/>
                          </a:rPr>
                          <m:t>2</m:t>
                        </m:r>
                        <m:r>
                          <a:rPr lang="zh-CN" altLang="en-US" sz="2400" i="1">
                            <a:solidFill>
                              <a:prstClr val="black"/>
                            </a:solidFill>
                            <a:latin typeface="Cambria Math" panose="02040503050406030204" pitchFamily="18" charset="0"/>
                          </a:rPr>
                          <m:t>𝜋</m:t>
                        </m:r>
                      </m:sup>
                      <m:e>
                        <m:r>
                          <a:rPr lang="en-US" altLang="zh-CN" sz="2400" b="0" i="1" smtClean="0">
                            <a:solidFill>
                              <a:prstClr val="black"/>
                            </a:solidFill>
                            <a:latin typeface="Cambria Math" panose="02040503050406030204" pitchFamily="18" charset="0"/>
                          </a:rPr>
                          <m:t>−2</m:t>
                        </m:r>
                        <m:sSup>
                          <m:sSupPr>
                            <m:ctrlPr>
                              <a:rPr lang="en-US" altLang="zh-CN" sz="2400" i="1">
                                <a:solidFill>
                                  <a:prstClr val="black"/>
                                </a:solidFill>
                                <a:latin typeface="Cambria Math" panose="02040503050406030204" pitchFamily="18" charset="0"/>
                              </a:rPr>
                            </m:ctrlPr>
                          </m:sSupPr>
                          <m:e>
                            <m:r>
                              <a:rPr lang="en-US" altLang="zh-CN" sz="2400" b="0" i="1" smtClean="0">
                                <a:solidFill>
                                  <a:prstClr val="black"/>
                                </a:solidFill>
                                <a:latin typeface="Cambria Math" panose="02040503050406030204" pitchFamily="18" charset="0"/>
                              </a:rPr>
                              <m:t>𝑎</m:t>
                            </m:r>
                          </m:e>
                          <m:sup>
                            <m:r>
                              <a:rPr lang="en-US" altLang="zh-CN" sz="2400" b="0" i="1" smtClean="0">
                                <a:solidFill>
                                  <a:prstClr val="black"/>
                                </a:solidFill>
                                <a:latin typeface="Cambria Math" panose="02040503050406030204" pitchFamily="18" charset="0"/>
                              </a:rPr>
                              <m:t>4</m:t>
                            </m:r>
                          </m:sup>
                        </m:sSup>
                        <m:sSup>
                          <m:sSupPr>
                            <m:ctrlPr>
                              <a:rPr lang="en-US" altLang="zh-CN" sz="2400" i="1">
                                <a:solidFill>
                                  <a:prstClr val="black"/>
                                </a:solidFill>
                                <a:latin typeface="Cambria Math" panose="02040503050406030204" pitchFamily="18" charset="0"/>
                              </a:rPr>
                            </m:ctrlPr>
                          </m:sSupPr>
                          <m:e>
                            <m:d>
                              <m:dPr>
                                <m:ctrlPr>
                                  <a:rPr lang="en-US" altLang="zh-CN" sz="2400" i="1">
                                    <a:solidFill>
                                      <a:prstClr val="black"/>
                                    </a:solidFill>
                                    <a:latin typeface="Cambria Math" panose="02040503050406030204" pitchFamily="18" charset="0"/>
                                  </a:rPr>
                                </m:ctrlPr>
                              </m:dPr>
                              <m:e>
                                <m:func>
                                  <m:funcPr>
                                    <m:ctrlPr>
                                      <a:rPr lang="en-US" altLang="zh-CN" sz="2400" i="1">
                                        <a:solidFill>
                                          <a:prstClr val="black"/>
                                        </a:solidFill>
                                        <a:latin typeface="Cambria Math" panose="02040503050406030204" pitchFamily="18" charset="0"/>
                                      </a:rPr>
                                    </m:ctrlPr>
                                  </m:funcPr>
                                  <m:fName>
                                    <m:r>
                                      <m:rPr>
                                        <m:sty m:val="p"/>
                                      </m:rPr>
                                      <a:rPr lang="en-US" altLang="zh-CN" sz="2400">
                                        <a:solidFill>
                                          <a:prstClr val="black"/>
                                        </a:solidFill>
                                        <a:latin typeface="Cambria Math" panose="02040503050406030204" pitchFamily="18" charset="0"/>
                                      </a:rPr>
                                      <m:t>cos</m:t>
                                    </m:r>
                                  </m:fName>
                                  <m:e>
                                    <m:r>
                                      <a:rPr lang="zh-CN" altLang="en-US" sz="2400" i="1">
                                        <a:solidFill>
                                          <a:prstClr val="black"/>
                                        </a:solidFill>
                                        <a:latin typeface="Cambria Math" panose="02040503050406030204" pitchFamily="18" charset="0"/>
                                      </a:rPr>
                                      <m:t>𝜃</m:t>
                                    </m:r>
                                  </m:e>
                                </m:func>
                              </m:e>
                            </m:d>
                          </m:e>
                          <m:sup>
                            <m:r>
                              <a:rPr lang="en-US" altLang="zh-CN" sz="2400" i="1">
                                <a:solidFill>
                                  <a:prstClr val="black"/>
                                </a:solidFill>
                                <a:latin typeface="Cambria Math" panose="02040503050406030204" pitchFamily="18" charset="0"/>
                              </a:rPr>
                              <m:t>2</m:t>
                            </m:r>
                          </m:sup>
                        </m:sSup>
                        <m:sSup>
                          <m:sSupPr>
                            <m:ctrlPr>
                              <a:rPr lang="en-US" altLang="zh-CN" sz="2400" i="1">
                                <a:solidFill>
                                  <a:prstClr val="black"/>
                                </a:solidFill>
                                <a:latin typeface="Cambria Math" panose="02040503050406030204" pitchFamily="18" charset="0"/>
                              </a:rPr>
                            </m:ctrlPr>
                          </m:sSupPr>
                          <m:e>
                            <m:d>
                              <m:dPr>
                                <m:ctrlPr>
                                  <a:rPr lang="en-US" altLang="zh-CN" sz="2400" i="1">
                                    <a:solidFill>
                                      <a:prstClr val="black"/>
                                    </a:solidFill>
                                    <a:latin typeface="Cambria Math" panose="02040503050406030204" pitchFamily="18" charset="0"/>
                                  </a:rPr>
                                </m:ctrlPr>
                              </m:dPr>
                              <m:e>
                                <m:func>
                                  <m:funcPr>
                                    <m:ctrlPr>
                                      <a:rPr lang="en-US" altLang="zh-CN" sz="2400" i="1">
                                        <a:solidFill>
                                          <a:prstClr val="black"/>
                                        </a:solidFill>
                                        <a:latin typeface="Cambria Math" panose="02040503050406030204" pitchFamily="18" charset="0"/>
                                      </a:rPr>
                                    </m:ctrlPr>
                                  </m:funcPr>
                                  <m:fName>
                                    <m:r>
                                      <m:rPr>
                                        <m:sty m:val="p"/>
                                      </m:rPr>
                                      <a:rPr lang="en-US" altLang="zh-CN" sz="2400" b="0" i="0" smtClean="0">
                                        <a:solidFill>
                                          <a:prstClr val="black"/>
                                        </a:solidFill>
                                        <a:latin typeface="Cambria Math" panose="02040503050406030204" pitchFamily="18" charset="0"/>
                                      </a:rPr>
                                      <m:t>sin</m:t>
                                    </m:r>
                                  </m:fName>
                                  <m:e>
                                    <m:r>
                                      <a:rPr lang="zh-CN" altLang="en-US" sz="2400" i="1">
                                        <a:solidFill>
                                          <a:prstClr val="black"/>
                                        </a:solidFill>
                                        <a:latin typeface="Cambria Math" panose="02040503050406030204" pitchFamily="18" charset="0"/>
                                      </a:rPr>
                                      <m:t>𝜃</m:t>
                                    </m:r>
                                  </m:e>
                                </m:func>
                              </m:e>
                            </m:d>
                          </m:e>
                          <m:sup>
                            <m:r>
                              <a:rPr lang="en-US" altLang="zh-CN" sz="2400" i="1">
                                <a:solidFill>
                                  <a:prstClr val="black"/>
                                </a:solidFill>
                                <a:latin typeface="Cambria Math" panose="02040503050406030204" pitchFamily="18" charset="0"/>
                              </a:rPr>
                              <m:t>2</m:t>
                            </m:r>
                          </m:sup>
                        </m:sSup>
                        <m:r>
                          <m:rPr>
                            <m:sty m:val="p"/>
                          </m:rPr>
                          <a:rPr lang="en-US" altLang="zh-CN" sz="2400">
                            <a:solidFill>
                              <a:prstClr val="black"/>
                            </a:solidFill>
                            <a:latin typeface="Cambria Math" panose="02040503050406030204" pitchFamily="18" charset="0"/>
                          </a:rPr>
                          <m:t>d</m:t>
                        </m:r>
                        <m:r>
                          <a:rPr lang="zh-CN" altLang="en-US" sz="2400" i="1">
                            <a:solidFill>
                              <a:prstClr val="black"/>
                            </a:solidFill>
                            <a:latin typeface="Cambria Math" panose="02040503050406030204" pitchFamily="18" charset="0"/>
                          </a:rPr>
                          <m:t>𝜃</m:t>
                        </m:r>
                      </m:e>
                    </m:nary>
                  </m:oMath>
                </a14:m>
                <a:r>
                  <a:rPr lang="zh-CN" altLang="en-US" dirty="0"/>
                  <a:t> </a:t>
                </a:r>
              </a:p>
            </p:txBody>
          </p:sp>
        </mc:Choice>
        <mc:Fallback xmlns="">
          <p:sp>
            <p:nvSpPr>
              <p:cNvPr id="8" name="矩形 7"/>
              <p:cNvSpPr>
                <a:spLocks noRot="1" noChangeAspect="1" noMove="1" noResize="1" noEditPoints="1" noAdjustHandles="1" noChangeArrowheads="1" noChangeShapeType="1" noTextEdit="1"/>
              </p:cNvSpPr>
              <p:nvPr/>
            </p:nvSpPr>
            <p:spPr>
              <a:xfrm>
                <a:off x="1681852" y="2457909"/>
                <a:ext cx="4238853" cy="593945"/>
              </a:xfrm>
              <a:prstGeom prst="rect">
                <a:avLst/>
              </a:prstGeom>
              <a:blipFill>
                <a:blip r:embed="rId5"/>
                <a:stretch>
                  <a:fillRect/>
                </a:stretch>
              </a:blipFill>
            </p:spPr>
            <p:txBody>
              <a:bodyPr/>
              <a:lstStyle/>
              <a:p>
                <a:r>
                  <a:rPr lang="zh-CN" altLang="en-US">
                    <a:noFill/>
                  </a:rPr>
                  <a:t> </a:t>
                </a:r>
              </a:p>
            </p:txBody>
          </p:sp>
        </mc:Fallback>
      </mc:AlternateContent>
      <p:sp>
        <p:nvSpPr>
          <p:cNvPr id="9" name="矩形 8"/>
          <p:cNvSpPr/>
          <p:nvPr/>
        </p:nvSpPr>
        <p:spPr>
          <a:xfrm>
            <a:off x="1681852" y="4581979"/>
            <a:ext cx="2339102" cy="461665"/>
          </a:xfrm>
          <a:prstGeom prst="rect">
            <a:avLst/>
          </a:prstGeom>
        </p:spPr>
        <p:txBody>
          <a:bodyPr wrap="none">
            <a:spAutoFit/>
          </a:bodyPr>
          <a:lstStyle/>
          <a:p>
            <a:r>
              <a:rPr lang="zh-CN" altLang="en-US" sz="2400" dirty="0">
                <a:solidFill>
                  <a:prstClr val="black"/>
                </a:solidFill>
              </a:rPr>
              <a:t>法二：格林公式</a:t>
            </a:r>
            <a:endParaRPr lang="zh-CN" altLang="en-US" dirty="0"/>
          </a:p>
        </p:txBody>
      </p:sp>
      <mc:AlternateContent xmlns:mc="http://schemas.openxmlformats.org/markup-compatibility/2006" xmlns:a14="http://schemas.microsoft.com/office/drawing/2010/main">
        <mc:Choice Requires="a14">
          <p:sp>
            <p:nvSpPr>
              <p:cNvPr id="10" name="矩形 9"/>
              <p:cNvSpPr/>
              <p:nvPr/>
            </p:nvSpPr>
            <p:spPr>
              <a:xfrm>
                <a:off x="1681852" y="5096928"/>
                <a:ext cx="9476890" cy="619657"/>
              </a:xfrm>
              <a:prstGeom prst="rect">
                <a:avLst/>
              </a:prstGeom>
            </p:spPr>
            <p:txBody>
              <a:bodyPr wrap="none">
                <a:spAutoFit/>
              </a:bodyPr>
              <a:lstStyle/>
              <a:p>
                <a14:m>
                  <m:oMath xmlns:m="http://schemas.openxmlformats.org/officeDocument/2006/math">
                    <m:nary>
                      <m:naryPr>
                        <m:chr m:val="∮"/>
                        <m:limLoc m:val="subSup"/>
                        <m:grow m:val="on"/>
                        <m:supHide m:val="on"/>
                        <m:ctrlPr>
                          <a:rPr lang="zh-CN" altLang="en-US" sz="2400" i="1" smtClean="0">
                            <a:solidFill>
                              <a:prstClr val="black"/>
                            </a:solidFill>
                            <a:latin typeface="Cambria Math" panose="02040503050406030204" pitchFamily="18" charset="0"/>
                          </a:rPr>
                        </m:ctrlPr>
                      </m:naryPr>
                      <m:sub>
                        <m:r>
                          <a:rPr lang="zh-CN" altLang="en-US" sz="2400" i="1">
                            <a:solidFill>
                              <a:prstClr val="black"/>
                            </a:solidFill>
                            <a:latin typeface="Cambria Math" panose="02040503050406030204" pitchFamily="18" charset="0"/>
                          </a:rPr>
                          <m:t>𝐿</m:t>
                        </m:r>
                      </m:sub>
                      <m:sup/>
                      <m:e>
                        <m:sSup>
                          <m:sSupPr>
                            <m:ctrlPr>
                              <a:rPr lang="en-US" altLang="zh-CN" sz="2400" i="1">
                                <a:solidFill>
                                  <a:prstClr val="black"/>
                                </a:solidFill>
                                <a:latin typeface="Cambria Math" panose="02040503050406030204" pitchFamily="18" charset="0"/>
                              </a:rPr>
                            </m:ctrlPr>
                          </m:sSupPr>
                          <m:e>
                            <m:r>
                              <a:rPr lang="en-US" altLang="zh-CN" sz="2400" i="1">
                                <a:solidFill>
                                  <a:prstClr val="black"/>
                                </a:solidFill>
                                <a:latin typeface="Cambria Math" panose="02040503050406030204" pitchFamily="18" charset="0"/>
                              </a:rPr>
                              <m:t>𝑥</m:t>
                            </m:r>
                          </m:e>
                          <m:sup>
                            <m:r>
                              <a:rPr lang="en-US" altLang="zh-CN" sz="2400" i="1">
                                <a:solidFill>
                                  <a:prstClr val="black"/>
                                </a:solidFill>
                                <a:latin typeface="Cambria Math" panose="02040503050406030204" pitchFamily="18" charset="0"/>
                              </a:rPr>
                              <m:t>2</m:t>
                            </m:r>
                          </m:sup>
                        </m:sSup>
                        <m:r>
                          <a:rPr lang="en-US" altLang="zh-CN" sz="2400" i="1">
                            <a:solidFill>
                              <a:prstClr val="black"/>
                            </a:solidFill>
                            <a:latin typeface="Cambria Math" panose="02040503050406030204" pitchFamily="18" charset="0"/>
                          </a:rPr>
                          <m:t>𝑦</m:t>
                        </m:r>
                        <m:r>
                          <m:rPr>
                            <m:sty m:val="p"/>
                          </m:rPr>
                          <a:rPr lang="en-US" altLang="zh-CN" sz="2400">
                            <a:solidFill>
                              <a:prstClr val="black"/>
                            </a:solidFill>
                            <a:latin typeface="Cambria Math" panose="02040503050406030204" pitchFamily="18" charset="0"/>
                          </a:rPr>
                          <m:t>d</m:t>
                        </m:r>
                        <m:r>
                          <a:rPr lang="en-US" altLang="zh-CN" sz="2400" i="1">
                            <a:solidFill>
                              <a:prstClr val="black"/>
                            </a:solidFill>
                            <a:latin typeface="Cambria Math" panose="02040503050406030204" pitchFamily="18" charset="0"/>
                          </a:rPr>
                          <m:t>𝑥</m:t>
                        </m:r>
                        <m:r>
                          <a:rPr lang="en-US" altLang="zh-CN" sz="2400">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𝑥</m:t>
                        </m:r>
                        <m:sSup>
                          <m:sSupPr>
                            <m:ctrlPr>
                              <a:rPr lang="en-US" altLang="zh-CN" sz="2400" i="1">
                                <a:solidFill>
                                  <a:prstClr val="black"/>
                                </a:solidFill>
                                <a:latin typeface="Cambria Math" panose="02040503050406030204" pitchFamily="18" charset="0"/>
                              </a:rPr>
                            </m:ctrlPr>
                          </m:sSupPr>
                          <m:e>
                            <m:r>
                              <a:rPr lang="en-US" altLang="zh-CN" sz="2400" i="1">
                                <a:solidFill>
                                  <a:prstClr val="black"/>
                                </a:solidFill>
                                <a:latin typeface="Cambria Math" panose="02040503050406030204" pitchFamily="18" charset="0"/>
                              </a:rPr>
                              <m:t>𝑦</m:t>
                            </m:r>
                          </m:e>
                          <m:sup>
                            <m:r>
                              <a:rPr lang="en-US" altLang="zh-CN" sz="2400" i="1">
                                <a:solidFill>
                                  <a:prstClr val="black"/>
                                </a:solidFill>
                                <a:latin typeface="Cambria Math" panose="02040503050406030204" pitchFamily="18" charset="0"/>
                              </a:rPr>
                              <m:t>2</m:t>
                            </m:r>
                          </m:sup>
                        </m:sSup>
                        <m:r>
                          <m:rPr>
                            <m:sty m:val="p"/>
                          </m:rPr>
                          <a:rPr lang="en-US" altLang="zh-CN" sz="2400">
                            <a:solidFill>
                              <a:prstClr val="black"/>
                            </a:solidFill>
                            <a:latin typeface="Cambria Math" panose="02040503050406030204" pitchFamily="18" charset="0"/>
                          </a:rPr>
                          <m:t>d</m:t>
                        </m:r>
                        <m:r>
                          <m:rPr>
                            <m:nor/>
                          </m:rPr>
                          <a:rPr lang="zh-CN" altLang="en-US" sz="2400" i="1">
                            <a:solidFill>
                              <a:prstClr val="black"/>
                            </a:solidFill>
                            <a:latin typeface="Cambria Math" panose="02040503050406030204" pitchFamily="18" charset="0"/>
                          </a:rPr>
                          <m:t> </m:t>
                        </m:r>
                        <m:r>
                          <a:rPr lang="en-US" altLang="zh-CN" sz="2400" i="1">
                            <a:solidFill>
                              <a:prstClr val="black"/>
                            </a:solidFill>
                            <a:latin typeface="Cambria Math" panose="02040503050406030204" pitchFamily="18" charset="0"/>
                          </a:rPr>
                          <m:t>𝑦</m:t>
                        </m:r>
                      </m:e>
                    </m:nary>
                    <m:r>
                      <a:rPr lang="en-US" altLang="zh-CN" sz="2400" b="0" i="1" smtClean="0">
                        <a:solidFill>
                          <a:prstClr val="black"/>
                        </a:solidFill>
                        <a:latin typeface="Cambria Math" panose="02040503050406030204" pitchFamily="18" charset="0"/>
                      </a:rPr>
                      <m:t>=</m:t>
                    </m:r>
                    <m:nary>
                      <m:naryPr>
                        <m:chr m:val="∬"/>
                        <m:limLoc m:val="undOvr"/>
                        <m:supHide m:val="on"/>
                        <m:ctrlPr>
                          <a:rPr lang="zh-CN" altLang="en-US" sz="2400" i="1">
                            <a:solidFill>
                              <a:prstClr val="black"/>
                            </a:solidFill>
                            <a:latin typeface="Cambria Math" panose="02040503050406030204" pitchFamily="18" charset="0"/>
                          </a:rPr>
                        </m:ctrlPr>
                      </m:naryPr>
                      <m:sub>
                        <m:r>
                          <a:rPr lang="zh-CN" altLang="en-US" sz="2400" i="1">
                            <a:solidFill>
                              <a:prstClr val="black"/>
                            </a:solidFill>
                            <a:latin typeface="Cambria Math" panose="02040503050406030204" pitchFamily="18" charset="0"/>
                          </a:rPr>
                          <m:t>𝐷</m:t>
                        </m:r>
                      </m:sub>
                      <m:sup/>
                      <m:e>
                        <m:r>
                          <a:rPr lang="en-US" altLang="zh-CN" sz="2400" b="0" i="1" smtClean="0">
                            <a:solidFill>
                              <a:prstClr val="black"/>
                            </a:solidFill>
                            <a:latin typeface="Cambria Math" panose="02040503050406030204" pitchFamily="18" charset="0"/>
                          </a:rPr>
                          <m:t>−</m:t>
                        </m:r>
                        <m:sSup>
                          <m:sSupPr>
                            <m:ctrlPr>
                              <a:rPr lang="en-US" altLang="zh-CN" sz="2400" i="1">
                                <a:solidFill>
                                  <a:prstClr val="black"/>
                                </a:solidFill>
                                <a:latin typeface="Cambria Math" panose="02040503050406030204" pitchFamily="18" charset="0"/>
                              </a:rPr>
                            </m:ctrlPr>
                          </m:sSupPr>
                          <m:e>
                            <m:r>
                              <a:rPr lang="en-US" altLang="zh-CN" sz="2400" i="1">
                                <a:solidFill>
                                  <a:prstClr val="black"/>
                                </a:solidFill>
                                <a:latin typeface="Cambria Math" panose="02040503050406030204" pitchFamily="18" charset="0"/>
                              </a:rPr>
                              <m:t>𝑦</m:t>
                            </m:r>
                          </m:e>
                          <m:sup>
                            <m:r>
                              <a:rPr lang="en-US" altLang="zh-CN" sz="2400" i="1">
                                <a:solidFill>
                                  <a:prstClr val="black"/>
                                </a:solidFill>
                                <a:latin typeface="Cambria Math" panose="02040503050406030204" pitchFamily="18" charset="0"/>
                              </a:rPr>
                              <m:t>2</m:t>
                            </m:r>
                          </m:sup>
                        </m:sSup>
                        <m:r>
                          <a:rPr lang="en-US" altLang="zh-CN" sz="2400" b="0" i="1" smtClean="0">
                            <a:solidFill>
                              <a:prstClr val="black"/>
                            </a:solidFill>
                            <a:latin typeface="Cambria Math" panose="02040503050406030204" pitchFamily="18" charset="0"/>
                          </a:rPr>
                          <m:t>−</m:t>
                        </m:r>
                        <m:sSup>
                          <m:sSupPr>
                            <m:ctrlPr>
                              <a:rPr lang="en-US" altLang="zh-CN" sz="2400" i="1">
                                <a:solidFill>
                                  <a:prstClr val="black"/>
                                </a:solidFill>
                                <a:latin typeface="Cambria Math" panose="02040503050406030204" pitchFamily="18" charset="0"/>
                              </a:rPr>
                            </m:ctrlPr>
                          </m:sSupPr>
                          <m:e>
                            <m:r>
                              <a:rPr lang="en-US" altLang="zh-CN" sz="2400" i="1">
                                <a:solidFill>
                                  <a:prstClr val="black"/>
                                </a:solidFill>
                                <a:latin typeface="Cambria Math" panose="02040503050406030204" pitchFamily="18" charset="0"/>
                              </a:rPr>
                              <m:t>𝑥</m:t>
                            </m:r>
                          </m:e>
                          <m:sup>
                            <m:r>
                              <a:rPr lang="en-US" altLang="zh-CN" sz="2400" i="1">
                                <a:solidFill>
                                  <a:prstClr val="black"/>
                                </a:solidFill>
                                <a:latin typeface="Cambria Math" panose="02040503050406030204" pitchFamily="18" charset="0"/>
                              </a:rPr>
                              <m:t>2</m:t>
                            </m:r>
                          </m:sup>
                        </m:sSup>
                        <m:r>
                          <m:rPr>
                            <m:nor/>
                          </m:rPr>
                          <a:rPr lang="zh-CN" altLang="en-US" sz="2400" i="1">
                            <a:solidFill>
                              <a:prstClr val="black"/>
                            </a:solidFill>
                            <a:latin typeface="Cambria Math" panose="02040503050406030204" pitchFamily="18" charset="0"/>
                          </a:rPr>
                          <m:t> </m:t>
                        </m:r>
                        <m:r>
                          <m:rPr>
                            <m:sty m:val="p"/>
                          </m:rPr>
                          <a:rPr lang="zh-CN" altLang="en-US" sz="2400">
                            <a:solidFill>
                              <a:prstClr val="black"/>
                            </a:solidFill>
                            <a:latin typeface="Cambria Math" panose="02040503050406030204" pitchFamily="18" charset="0"/>
                          </a:rPr>
                          <m:t>d</m:t>
                        </m:r>
                        <m:r>
                          <a:rPr lang="zh-CN" altLang="en-US" sz="2400" i="1">
                            <a:solidFill>
                              <a:prstClr val="black"/>
                            </a:solidFill>
                            <a:latin typeface="Cambria Math" panose="02040503050406030204" pitchFamily="18" charset="0"/>
                          </a:rPr>
                          <m:t>𝑥</m:t>
                        </m:r>
                        <m:r>
                          <m:rPr>
                            <m:sty m:val="p"/>
                          </m:rPr>
                          <a:rPr lang="zh-CN" altLang="en-US" sz="2400">
                            <a:solidFill>
                              <a:prstClr val="black"/>
                            </a:solidFill>
                            <a:latin typeface="Cambria Math" panose="02040503050406030204" pitchFamily="18" charset="0"/>
                          </a:rPr>
                          <m:t>d</m:t>
                        </m:r>
                        <m:r>
                          <a:rPr lang="zh-CN" altLang="en-US" sz="2400" i="1">
                            <a:solidFill>
                              <a:prstClr val="black"/>
                            </a:solidFill>
                            <a:latin typeface="Cambria Math" panose="02040503050406030204" pitchFamily="18" charset="0"/>
                          </a:rPr>
                          <m:t>𝑦</m:t>
                        </m:r>
                      </m:e>
                    </m:nary>
                    <m:r>
                      <a:rPr lang="en-US" altLang="zh-CN" sz="2400" b="0" i="1" smtClean="0">
                        <a:solidFill>
                          <a:prstClr val="black"/>
                        </a:solidFill>
                        <a:latin typeface="Cambria Math" panose="02040503050406030204" pitchFamily="18" charset="0"/>
                      </a:rPr>
                      <m:t>=−</m:t>
                    </m:r>
                    <m:nary>
                      <m:naryPr>
                        <m:ctrlPr>
                          <a:rPr lang="en-US" altLang="zh-CN" sz="2400" b="0" i="1" smtClean="0">
                            <a:solidFill>
                              <a:prstClr val="black"/>
                            </a:solidFill>
                            <a:latin typeface="Cambria Math" panose="02040503050406030204" pitchFamily="18" charset="0"/>
                          </a:rPr>
                        </m:ctrlPr>
                      </m:naryPr>
                      <m:sub>
                        <m:r>
                          <m:rPr>
                            <m:brk m:alnAt="23"/>
                          </m:rPr>
                          <a:rPr lang="en-US" altLang="zh-CN" sz="2400" b="0" i="1" smtClean="0">
                            <a:solidFill>
                              <a:prstClr val="black"/>
                            </a:solidFill>
                            <a:latin typeface="Cambria Math" panose="02040503050406030204" pitchFamily="18" charset="0"/>
                          </a:rPr>
                          <m:t>0</m:t>
                        </m:r>
                      </m:sub>
                      <m:sup>
                        <m:r>
                          <a:rPr lang="en-US" altLang="zh-CN" sz="2400" b="0" i="1" smtClean="0">
                            <a:solidFill>
                              <a:prstClr val="black"/>
                            </a:solidFill>
                            <a:latin typeface="Cambria Math" panose="02040503050406030204" pitchFamily="18" charset="0"/>
                          </a:rPr>
                          <m:t>2</m:t>
                        </m:r>
                        <m:r>
                          <a:rPr lang="zh-CN" altLang="en-US" sz="2400" b="0" i="1" smtClean="0">
                            <a:solidFill>
                              <a:prstClr val="black"/>
                            </a:solidFill>
                            <a:latin typeface="Cambria Math" panose="02040503050406030204" pitchFamily="18" charset="0"/>
                          </a:rPr>
                          <m:t>𝜋</m:t>
                        </m:r>
                      </m:sup>
                      <m:e>
                        <m:r>
                          <m:rPr>
                            <m:sty m:val="p"/>
                          </m:rPr>
                          <a:rPr lang="en-US" altLang="zh-CN" sz="2400">
                            <a:solidFill>
                              <a:prstClr val="black"/>
                            </a:solidFill>
                            <a:latin typeface="Cambria Math" panose="02040503050406030204" pitchFamily="18" charset="0"/>
                          </a:rPr>
                          <m:t>d</m:t>
                        </m:r>
                        <m:r>
                          <a:rPr lang="zh-CN" altLang="en-US" sz="2400" i="1">
                            <a:solidFill>
                              <a:prstClr val="black"/>
                            </a:solidFill>
                            <a:latin typeface="Cambria Math" panose="02040503050406030204" pitchFamily="18" charset="0"/>
                          </a:rPr>
                          <m:t>𝜃</m:t>
                        </m:r>
                      </m:e>
                    </m:nary>
                    <m:nary>
                      <m:naryPr>
                        <m:ctrlPr>
                          <a:rPr lang="en-US" altLang="zh-CN" sz="2400" b="0" i="1" smtClean="0">
                            <a:solidFill>
                              <a:prstClr val="black"/>
                            </a:solidFill>
                            <a:latin typeface="Cambria Math" panose="02040503050406030204" pitchFamily="18" charset="0"/>
                          </a:rPr>
                        </m:ctrlPr>
                      </m:naryPr>
                      <m:sub>
                        <m:r>
                          <m:rPr>
                            <m:brk m:alnAt="23"/>
                          </m:rPr>
                          <a:rPr lang="en-US" altLang="zh-CN" sz="2400" b="0" i="1" smtClean="0">
                            <a:solidFill>
                              <a:prstClr val="black"/>
                            </a:solidFill>
                            <a:latin typeface="Cambria Math" panose="02040503050406030204" pitchFamily="18" charset="0"/>
                          </a:rPr>
                          <m:t>0</m:t>
                        </m:r>
                      </m:sub>
                      <m:sup>
                        <m:r>
                          <a:rPr lang="en-US" altLang="zh-CN" sz="2400" b="0" i="1" smtClean="0">
                            <a:solidFill>
                              <a:prstClr val="black"/>
                            </a:solidFill>
                            <a:latin typeface="Cambria Math" panose="02040503050406030204" pitchFamily="18" charset="0"/>
                          </a:rPr>
                          <m:t>𝑎</m:t>
                        </m:r>
                      </m:sup>
                      <m:e>
                        <m:sSup>
                          <m:sSupPr>
                            <m:ctrlPr>
                              <a:rPr lang="en-US" altLang="zh-CN" sz="2400" b="0" i="1" smtClean="0">
                                <a:solidFill>
                                  <a:prstClr val="black"/>
                                </a:solidFill>
                                <a:latin typeface="Cambria Math" panose="02040503050406030204" pitchFamily="18" charset="0"/>
                              </a:rPr>
                            </m:ctrlPr>
                          </m:sSupPr>
                          <m:e>
                            <m:r>
                              <a:rPr lang="zh-CN" altLang="en-US" sz="2400" b="0" i="1" smtClean="0">
                                <a:solidFill>
                                  <a:prstClr val="black"/>
                                </a:solidFill>
                                <a:latin typeface="Cambria Math" panose="02040503050406030204" pitchFamily="18" charset="0"/>
                              </a:rPr>
                              <m:t>𝜌</m:t>
                            </m:r>
                          </m:e>
                          <m:sup>
                            <m:r>
                              <a:rPr lang="en-US" altLang="zh-CN" sz="2400" b="0" i="1" smtClean="0">
                                <a:solidFill>
                                  <a:prstClr val="black"/>
                                </a:solidFill>
                                <a:latin typeface="Cambria Math" panose="02040503050406030204" pitchFamily="18" charset="0"/>
                              </a:rPr>
                              <m:t>2</m:t>
                            </m:r>
                          </m:sup>
                        </m:sSup>
                        <m:r>
                          <a:rPr lang="zh-CN" altLang="en-US" sz="2400" b="0" i="1" smtClean="0">
                            <a:solidFill>
                              <a:prstClr val="black"/>
                            </a:solidFill>
                            <a:latin typeface="Cambria Math" panose="02040503050406030204" pitchFamily="18" charset="0"/>
                          </a:rPr>
                          <m:t>𝜌</m:t>
                        </m:r>
                        <m:r>
                          <m:rPr>
                            <m:sty m:val="p"/>
                          </m:rPr>
                          <a:rPr lang="en-US" altLang="zh-CN" sz="2400" b="0" i="0" smtClean="0">
                            <a:solidFill>
                              <a:prstClr val="black"/>
                            </a:solidFill>
                            <a:latin typeface="Cambria Math" panose="02040503050406030204" pitchFamily="18" charset="0"/>
                          </a:rPr>
                          <m:t>d</m:t>
                        </m:r>
                        <m:r>
                          <a:rPr lang="zh-CN" altLang="en-US" sz="2400" b="0" i="1" smtClean="0">
                            <a:solidFill>
                              <a:prstClr val="black"/>
                            </a:solidFill>
                            <a:latin typeface="Cambria Math" panose="02040503050406030204" pitchFamily="18" charset="0"/>
                          </a:rPr>
                          <m:t>𝜌</m:t>
                        </m:r>
                      </m:e>
                    </m:nary>
                    <m:r>
                      <a:rPr lang="en-US" altLang="zh-CN" sz="2400" b="0" i="1" smtClean="0">
                        <a:solidFill>
                          <a:prstClr val="black"/>
                        </a:solidFill>
                        <a:latin typeface="Cambria Math" panose="02040503050406030204" pitchFamily="18" charset="0"/>
                      </a:rPr>
                      <m:t>=−</m:t>
                    </m:r>
                    <m:f>
                      <m:fPr>
                        <m:ctrlPr>
                          <a:rPr lang="el-GR" altLang="zh-CN" sz="2400" b="0" i="1" smtClean="0">
                            <a:solidFill>
                              <a:prstClr val="black"/>
                            </a:solidFill>
                            <a:latin typeface="Cambria Math" panose="02040503050406030204" pitchFamily="18" charset="0"/>
                          </a:rPr>
                        </m:ctrlPr>
                      </m:fPr>
                      <m:num>
                        <m:r>
                          <a:rPr lang="el-GR" altLang="zh-CN" sz="2400" b="0" i="1" smtClean="0">
                            <a:solidFill>
                              <a:prstClr val="black"/>
                            </a:solidFill>
                            <a:latin typeface="Cambria Math" panose="02040503050406030204" pitchFamily="18" charset="0"/>
                          </a:rPr>
                          <m:t>𝜋</m:t>
                        </m:r>
                      </m:num>
                      <m:den>
                        <m:r>
                          <a:rPr lang="el-GR" altLang="zh-CN" sz="2400" b="0" i="1" smtClean="0">
                            <a:solidFill>
                              <a:prstClr val="black"/>
                            </a:solidFill>
                            <a:latin typeface="Cambria Math" panose="02040503050406030204" pitchFamily="18" charset="0"/>
                          </a:rPr>
                          <m:t>2</m:t>
                        </m:r>
                      </m:den>
                    </m:f>
                    <m:sSup>
                      <m:sSupPr>
                        <m:ctrlPr>
                          <a:rPr lang="el-GR" altLang="zh-CN" sz="2400" b="0" i="1" smtClean="0">
                            <a:solidFill>
                              <a:prstClr val="black"/>
                            </a:solidFill>
                            <a:latin typeface="Cambria Math" panose="02040503050406030204" pitchFamily="18" charset="0"/>
                          </a:rPr>
                        </m:ctrlPr>
                      </m:sSupPr>
                      <m:e>
                        <m:r>
                          <a:rPr lang="en-US" altLang="zh-CN" sz="2400" b="0" i="1" smtClean="0">
                            <a:solidFill>
                              <a:prstClr val="black"/>
                            </a:solidFill>
                            <a:latin typeface="Cambria Math" panose="02040503050406030204" pitchFamily="18" charset="0"/>
                          </a:rPr>
                          <m:t>𝑎</m:t>
                        </m:r>
                      </m:e>
                      <m:sup>
                        <m:r>
                          <a:rPr lang="en-US" altLang="zh-CN" sz="2400" b="0" i="1" smtClean="0">
                            <a:solidFill>
                              <a:prstClr val="black"/>
                            </a:solidFill>
                            <a:latin typeface="Cambria Math" panose="02040503050406030204" pitchFamily="18" charset="0"/>
                          </a:rPr>
                          <m:t>4</m:t>
                        </m:r>
                      </m:sup>
                    </m:sSup>
                  </m:oMath>
                </a14:m>
                <a:r>
                  <a:rPr lang="zh-CN" altLang="en-US" dirty="0"/>
                  <a:t> </a:t>
                </a:r>
              </a:p>
            </p:txBody>
          </p:sp>
        </mc:Choice>
        <mc:Fallback xmlns="">
          <p:sp>
            <p:nvSpPr>
              <p:cNvPr id="10" name="矩形 9"/>
              <p:cNvSpPr>
                <a:spLocks noRot="1" noChangeAspect="1" noMove="1" noResize="1" noEditPoints="1" noAdjustHandles="1" noChangeArrowheads="1" noChangeShapeType="1" noTextEdit="1"/>
              </p:cNvSpPr>
              <p:nvPr/>
            </p:nvSpPr>
            <p:spPr>
              <a:xfrm>
                <a:off x="1681852" y="5096928"/>
                <a:ext cx="9476890" cy="619657"/>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p:cNvSpPr/>
              <p:nvPr/>
            </p:nvSpPr>
            <p:spPr>
              <a:xfrm>
                <a:off x="1681851" y="3133606"/>
                <a:ext cx="3406958" cy="619657"/>
              </a:xfrm>
              <a:prstGeom prst="rect">
                <a:avLst/>
              </a:prstGeom>
            </p:spPr>
            <p:txBody>
              <a:bodyPr wrap="none">
                <a:spAutoFit/>
              </a:bodyPr>
              <a:lstStyle/>
              <a:p>
                <a14:m>
                  <m:oMath xmlns:m="http://schemas.openxmlformats.org/officeDocument/2006/math">
                    <m:r>
                      <a:rPr lang="en-US" altLang="zh-CN" sz="2400" i="1" smtClean="0">
                        <a:solidFill>
                          <a:prstClr val="black"/>
                        </a:solidFill>
                        <a:latin typeface="Cambria Math" panose="02040503050406030204" pitchFamily="18" charset="0"/>
                      </a:rPr>
                      <m:t>=</m:t>
                    </m:r>
                    <m:nary>
                      <m:naryPr>
                        <m:ctrlPr>
                          <a:rPr lang="en-US" altLang="zh-CN" sz="2400" i="1">
                            <a:solidFill>
                              <a:prstClr val="black"/>
                            </a:solidFill>
                            <a:latin typeface="Cambria Math" panose="02040503050406030204" pitchFamily="18" charset="0"/>
                          </a:rPr>
                        </m:ctrlPr>
                      </m:naryPr>
                      <m:sub>
                        <m:r>
                          <m:rPr>
                            <m:brk m:alnAt="23"/>
                          </m:rPr>
                          <a:rPr lang="en-US" altLang="zh-CN" sz="2400" i="1">
                            <a:solidFill>
                              <a:prstClr val="black"/>
                            </a:solidFill>
                            <a:latin typeface="Cambria Math" panose="02040503050406030204" pitchFamily="18" charset="0"/>
                          </a:rPr>
                          <m:t>0</m:t>
                        </m:r>
                      </m:sub>
                      <m:sup>
                        <m:r>
                          <a:rPr lang="en-US" altLang="zh-CN" sz="2400" i="1">
                            <a:solidFill>
                              <a:prstClr val="black"/>
                            </a:solidFill>
                            <a:latin typeface="Cambria Math" panose="02040503050406030204" pitchFamily="18" charset="0"/>
                          </a:rPr>
                          <m:t>2</m:t>
                        </m:r>
                        <m:r>
                          <a:rPr lang="zh-CN" altLang="en-US" sz="2400" i="1">
                            <a:solidFill>
                              <a:prstClr val="black"/>
                            </a:solidFill>
                            <a:latin typeface="Cambria Math" panose="02040503050406030204" pitchFamily="18" charset="0"/>
                          </a:rPr>
                          <m:t>𝜋</m:t>
                        </m:r>
                      </m:sup>
                      <m:e>
                        <m:r>
                          <a:rPr lang="en-US" altLang="zh-CN" sz="2400" b="0" i="1" smtClean="0">
                            <a:solidFill>
                              <a:prstClr val="black"/>
                            </a:solidFill>
                            <a:latin typeface="Cambria Math" panose="02040503050406030204" pitchFamily="18" charset="0"/>
                          </a:rPr>
                          <m:t>−</m:t>
                        </m:r>
                        <m:f>
                          <m:fPr>
                            <m:ctrlPr>
                              <a:rPr lang="en-US" altLang="zh-CN" sz="2400" b="0" i="1" smtClean="0">
                                <a:solidFill>
                                  <a:prstClr val="black"/>
                                </a:solidFill>
                                <a:latin typeface="Cambria Math" panose="02040503050406030204" pitchFamily="18" charset="0"/>
                              </a:rPr>
                            </m:ctrlPr>
                          </m:fPr>
                          <m:num>
                            <m:r>
                              <a:rPr lang="en-US" altLang="zh-CN" sz="2400" b="0" i="1" smtClean="0">
                                <a:solidFill>
                                  <a:prstClr val="black"/>
                                </a:solidFill>
                                <a:latin typeface="Cambria Math" panose="02040503050406030204" pitchFamily="18" charset="0"/>
                              </a:rPr>
                              <m:t>1</m:t>
                            </m:r>
                          </m:num>
                          <m:den>
                            <m:r>
                              <a:rPr lang="en-US" altLang="zh-CN" sz="2400" b="0" i="1" smtClean="0">
                                <a:solidFill>
                                  <a:prstClr val="black"/>
                                </a:solidFill>
                                <a:latin typeface="Cambria Math" panose="02040503050406030204" pitchFamily="18" charset="0"/>
                              </a:rPr>
                              <m:t>2</m:t>
                            </m:r>
                          </m:den>
                        </m:f>
                        <m:sSup>
                          <m:sSupPr>
                            <m:ctrlPr>
                              <a:rPr lang="en-US" altLang="zh-CN" sz="2400" i="1">
                                <a:solidFill>
                                  <a:prstClr val="black"/>
                                </a:solidFill>
                                <a:latin typeface="Cambria Math" panose="02040503050406030204" pitchFamily="18" charset="0"/>
                              </a:rPr>
                            </m:ctrlPr>
                          </m:sSupPr>
                          <m:e>
                            <m:r>
                              <a:rPr lang="en-US" altLang="zh-CN" sz="2400" b="0" i="1" smtClean="0">
                                <a:solidFill>
                                  <a:prstClr val="black"/>
                                </a:solidFill>
                                <a:latin typeface="Cambria Math" panose="02040503050406030204" pitchFamily="18" charset="0"/>
                              </a:rPr>
                              <m:t>𝑎</m:t>
                            </m:r>
                          </m:e>
                          <m:sup>
                            <m:r>
                              <a:rPr lang="en-US" altLang="zh-CN" sz="2400" b="0" i="1" smtClean="0">
                                <a:solidFill>
                                  <a:prstClr val="black"/>
                                </a:solidFill>
                                <a:latin typeface="Cambria Math" panose="02040503050406030204" pitchFamily="18" charset="0"/>
                              </a:rPr>
                              <m:t>4</m:t>
                            </m:r>
                          </m:sup>
                        </m:sSup>
                        <m:sSup>
                          <m:sSupPr>
                            <m:ctrlPr>
                              <a:rPr lang="en-US" altLang="zh-CN" sz="2400" i="1">
                                <a:solidFill>
                                  <a:prstClr val="black"/>
                                </a:solidFill>
                                <a:latin typeface="Cambria Math" panose="02040503050406030204" pitchFamily="18" charset="0"/>
                              </a:rPr>
                            </m:ctrlPr>
                          </m:sSupPr>
                          <m:e>
                            <m:d>
                              <m:dPr>
                                <m:ctrlPr>
                                  <a:rPr lang="en-US" altLang="zh-CN" sz="2400" i="1">
                                    <a:solidFill>
                                      <a:prstClr val="black"/>
                                    </a:solidFill>
                                    <a:latin typeface="Cambria Math" panose="02040503050406030204" pitchFamily="18" charset="0"/>
                                  </a:rPr>
                                </m:ctrlPr>
                              </m:dPr>
                              <m:e>
                                <m:func>
                                  <m:funcPr>
                                    <m:ctrlPr>
                                      <a:rPr lang="en-US" altLang="zh-CN" sz="2400" i="1">
                                        <a:solidFill>
                                          <a:prstClr val="black"/>
                                        </a:solidFill>
                                        <a:latin typeface="Cambria Math" panose="02040503050406030204" pitchFamily="18" charset="0"/>
                                      </a:rPr>
                                    </m:ctrlPr>
                                  </m:funcPr>
                                  <m:fName>
                                    <m:r>
                                      <m:rPr>
                                        <m:sty m:val="p"/>
                                      </m:rPr>
                                      <a:rPr lang="en-US" altLang="zh-CN" sz="2400" b="0" i="0" smtClean="0">
                                        <a:solidFill>
                                          <a:prstClr val="black"/>
                                        </a:solidFill>
                                        <a:latin typeface="Cambria Math" panose="02040503050406030204" pitchFamily="18" charset="0"/>
                                      </a:rPr>
                                      <m:t>sin</m:t>
                                    </m:r>
                                  </m:fName>
                                  <m:e>
                                    <m:r>
                                      <a:rPr lang="en-US" altLang="zh-CN" sz="2400" b="0" i="1" smtClean="0">
                                        <a:solidFill>
                                          <a:prstClr val="black"/>
                                        </a:solidFill>
                                        <a:latin typeface="Cambria Math" panose="02040503050406030204" pitchFamily="18" charset="0"/>
                                      </a:rPr>
                                      <m:t>2</m:t>
                                    </m:r>
                                    <m:r>
                                      <a:rPr lang="zh-CN" altLang="en-US" sz="2400" i="1">
                                        <a:solidFill>
                                          <a:prstClr val="black"/>
                                        </a:solidFill>
                                        <a:latin typeface="Cambria Math" panose="02040503050406030204" pitchFamily="18" charset="0"/>
                                      </a:rPr>
                                      <m:t>𝜃</m:t>
                                    </m:r>
                                  </m:e>
                                </m:func>
                              </m:e>
                            </m:d>
                          </m:e>
                          <m:sup>
                            <m:r>
                              <a:rPr lang="en-US" altLang="zh-CN" sz="2400" i="1">
                                <a:solidFill>
                                  <a:prstClr val="black"/>
                                </a:solidFill>
                                <a:latin typeface="Cambria Math" panose="02040503050406030204" pitchFamily="18" charset="0"/>
                              </a:rPr>
                              <m:t>2</m:t>
                            </m:r>
                          </m:sup>
                        </m:sSup>
                        <m:r>
                          <m:rPr>
                            <m:sty m:val="p"/>
                          </m:rPr>
                          <a:rPr lang="en-US" altLang="zh-CN" sz="2400">
                            <a:solidFill>
                              <a:prstClr val="black"/>
                            </a:solidFill>
                            <a:latin typeface="Cambria Math" panose="02040503050406030204" pitchFamily="18" charset="0"/>
                          </a:rPr>
                          <m:t>d</m:t>
                        </m:r>
                        <m:r>
                          <a:rPr lang="zh-CN" altLang="en-US" sz="2400" i="1">
                            <a:solidFill>
                              <a:prstClr val="black"/>
                            </a:solidFill>
                            <a:latin typeface="Cambria Math" panose="02040503050406030204" pitchFamily="18" charset="0"/>
                          </a:rPr>
                          <m:t>𝜃</m:t>
                        </m:r>
                      </m:e>
                    </m:nary>
                  </m:oMath>
                </a14:m>
                <a:r>
                  <a:rPr lang="zh-CN" altLang="en-US" dirty="0"/>
                  <a:t> </a:t>
                </a:r>
              </a:p>
            </p:txBody>
          </p:sp>
        </mc:Choice>
        <mc:Fallback xmlns="">
          <p:sp>
            <p:nvSpPr>
              <p:cNvPr id="11" name="矩形 10"/>
              <p:cNvSpPr>
                <a:spLocks noRot="1" noChangeAspect="1" noMove="1" noResize="1" noEditPoints="1" noAdjustHandles="1" noChangeArrowheads="1" noChangeShapeType="1" noTextEdit="1"/>
              </p:cNvSpPr>
              <p:nvPr/>
            </p:nvSpPr>
            <p:spPr>
              <a:xfrm>
                <a:off x="1681851" y="3133606"/>
                <a:ext cx="3406958" cy="619657"/>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p:cNvSpPr/>
              <p:nvPr/>
            </p:nvSpPr>
            <p:spPr>
              <a:xfrm>
                <a:off x="1681851" y="3814429"/>
                <a:ext cx="4338880" cy="619657"/>
              </a:xfrm>
              <a:prstGeom prst="rect">
                <a:avLst/>
              </a:prstGeom>
            </p:spPr>
            <p:txBody>
              <a:bodyPr wrap="none">
                <a:spAutoFit/>
              </a:bodyPr>
              <a:lstStyle/>
              <a:p>
                <a14:m>
                  <m:oMath xmlns:m="http://schemas.openxmlformats.org/officeDocument/2006/math">
                    <m:r>
                      <a:rPr lang="en-US" altLang="zh-CN" sz="2400" i="1" smtClean="0">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m:t>
                    </m:r>
                    <m:f>
                      <m:fPr>
                        <m:ctrlPr>
                          <a:rPr lang="en-US" altLang="zh-CN" sz="2400" i="1">
                            <a:solidFill>
                              <a:prstClr val="black"/>
                            </a:solidFill>
                            <a:latin typeface="Cambria Math" panose="02040503050406030204" pitchFamily="18" charset="0"/>
                          </a:rPr>
                        </m:ctrlPr>
                      </m:fPr>
                      <m:num>
                        <m:r>
                          <a:rPr lang="en-US" altLang="zh-CN" sz="2400" i="1">
                            <a:solidFill>
                              <a:prstClr val="black"/>
                            </a:solidFill>
                            <a:latin typeface="Cambria Math" panose="02040503050406030204" pitchFamily="18" charset="0"/>
                          </a:rPr>
                          <m:t>1</m:t>
                        </m:r>
                      </m:num>
                      <m:den>
                        <m:r>
                          <a:rPr lang="en-US" altLang="zh-CN" sz="2400" i="1">
                            <a:solidFill>
                              <a:prstClr val="black"/>
                            </a:solidFill>
                            <a:latin typeface="Cambria Math" panose="02040503050406030204" pitchFamily="18" charset="0"/>
                          </a:rPr>
                          <m:t>2</m:t>
                        </m:r>
                      </m:den>
                    </m:f>
                    <m:sSup>
                      <m:sSupPr>
                        <m:ctrlPr>
                          <a:rPr lang="en-US" altLang="zh-CN" sz="2400" i="1">
                            <a:solidFill>
                              <a:prstClr val="black"/>
                            </a:solidFill>
                            <a:latin typeface="Cambria Math" panose="02040503050406030204" pitchFamily="18" charset="0"/>
                          </a:rPr>
                        </m:ctrlPr>
                      </m:sSupPr>
                      <m:e>
                        <m:r>
                          <a:rPr lang="en-US" altLang="zh-CN" sz="2400" i="1">
                            <a:solidFill>
                              <a:prstClr val="black"/>
                            </a:solidFill>
                            <a:latin typeface="Cambria Math" panose="02040503050406030204" pitchFamily="18" charset="0"/>
                          </a:rPr>
                          <m:t>𝑎</m:t>
                        </m:r>
                      </m:e>
                      <m:sup>
                        <m:r>
                          <a:rPr lang="en-US" altLang="zh-CN" sz="2400" i="1">
                            <a:solidFill>
                              <a:prstClr val="black"/>
                            </a:solidFill>
                            <a:latin typeface="Cambria Math" panose="02040503050406030204" pitchFamily="18" charset="0"/>
                          </a:rPr>
                          <m:t>4</m:t>
                        </m:r>
                      </m:sup>
                    </m:sSup>
                    <m:nary>
                      <m:naryPr>
                        <m:ctrlPr>
                          <a:rPr lang="en-US" altLang="zh-CN" sz="2400" i="1">
                            <a:solidFill>
                              <a:prstClr val="black"/>
                            </a:solidFill>
                            <a:latin typeface="Cambria Math" panose="02040503050406030204" pitchFamily="18" charset="0"/>
                          </a:rPr>
                        </m:ctrlPr>
                      </m:naryPr>
                      <m:sub>
                        <m:r>
                          <m:rPr>
                            <m:brk m:alnAt="23"/>
                          </m:rPr>
                          <a:rPr lang="en-US" altLang="zh-CN" sz="2400" i="1">
                            <a:solidFill>
                              <a:prstClr val="black"/>
                            </a:solidFill>
                            <a:latin typeface="Cambria Math" panose="02040503050406030204" pitchFamily="18" charset="0"/>
                          </a:rPr>
                          <m:t>0</m:t>
                        </m:r>
                      </m:sub>
                      <m:sup>
                        <m:r>
                          <a:rPr lang="en-US" altLang="zh-CN" sz="2400" i="1">
                            <a:solidFill>
                              <a:prstClr val="black"/>
                            </a:solidFill>
                            <a:latin typeface="Cambria Math" panose="02040503050406030204" pitchFamily="18" charset="0"/>
                          </a:rPr>
                          <m:t>2</m:t>
                        </m:r>
                        <m:r>
                          <a:rPr lang="zh-CN" altLang="en-US" sz="2400" i="1">
                            <a:solidFill>
                              <a:prstClr val="black"/>
                            </a:solidFill>
                            <a:latin typeface="Cambria Math" panose="02040503050406030204" pitchFamily="18" charset="0"/>
                          </a:rPr>
                          <m:t>𝜋</m:t>
                        </m:r>
                      </m:sup>
                      <m:e>
                        <m:sSup>
                          <m:sSupPr>
                            <m:ctrlPr>
                              <a:rPr lang="en-US" altLang="zh-CN" sz="2400" i="1">
                                <a:solidFill>
                                  <a:prstClr val="black"/>
                                </a:solidFill>
                                <a:latin typeface="Cambria Math" panose="02040503050406030204" pitchFamily="18" charset="0"/>
                              </a:rPr>
                            </m:ctrlPr>
                          </m:sSupPr>
                          <m:e>
                            <m:d>
                              <m:dPr>
                                <m:ctrlPr>
                                  <a:rPr lang="en-US" altLang="zh-CN" sz="2400" i="1">
                                    <a:solidFill>
                                      <a:prstClr val="black"/>
                                    </a:solidFill>
                                    <a:latin typeface="Cambria Math" panose="02040503050406030204" pitchFamily="18" charset="0"/>
                                  </a:rPr>
                                </m:ctrlPr>
                              </m:dPr>
                              <m:e>
                                <m:func>
                                  <m:funcPr>
                                    <m:ctrlPr>
                                      <a:rPr lang="en-US" altLang="zh-CN" sz="2400" i="1">
                                        <a:solidFill>
                                          <a:prstClr val="black"/>
                                        </a:solidFill>
                                        <a:latin typeface="Cambria Math" panose="02040503050406030204" pitchFamily="18" charset="0"/>
                                      </a:rPr>
                                    </m:ctrlPr>
                                  </m:funcPr>
                                  <m:fName>
                                    <m:r>
                                      <m:rPr>
                                        <m:sty m:val="p"/>
                                      </m:rPr>
                                      <a:rPr lang="en-US" altLang="zh-CN" sz="2400" b="0" i="0" smtClean="0">
                                        <a:solidFill>
                                          <a:prstClr val="black"/>
                                        </a:solidFill>
                                        <a:latin typeface="Cambria Math" panose="02040503050406030204" pitchFamily="18" charset="0"/>
                                      </a:rPr>
                                      <m:t>sin</m:t>
                                    </m:r>
                                  </m:fName>
                                  <m:e>
                                    <m:r>
                                      <a:rPr lang="en-US" altLang="zh-CN" sz="2400" b="0" i="1" smtClean="0">
                                        <a:solidFill>
                                          <a:prstClr val="black"/>
                                        </a:solidFill>
                                        <a:latin typeface="Cambria Math" panose="02040503050406030204" pitchFamily="18" charset="0"/>
                                      </a:rPr>
                                      <m:t>𝑡</m:t>
                                    </m:r>
                                  </m:e>
                                </m:func>
                              </m:e>
                            </m:d>
                          </m:e>
                          <m:sup>
                            <m:r>
                              <a:rPr lang="en-US" altLang="zh-CN" sz="2400" i="1">
                                <a:solidFill>
                                  <a:prstClr val="black"/>
                                </a:solidFill>
                                <a:latin typeface="Cambria Math" panose="02040503050406030204" pitchFamily="18" charset="0"/>
                              </a:rPr>
                              <m:t>2</m:t>
                            </m:r>
                          </m:sup>
                        </m:sSup>
                        <m:r>
                          <m:rPr>
                            <m:sty m:val="p"/>
                          </m:rPr>
                          <a:rPr lang="en-US" altLang="zh-CN" sz="2400">
                            <a:solidFill>
                              <a:prstClr val="black"/>
                            </a:solidFill>
                            <a:latin typeface="Cambria Math" panose="02040503050406030204" pitchFamily="18" charset="0"/>
                          </a:rPr>
                          <m:t>d</m:t>
                        </m:r>
                        <m:r>
                          <a:rPr lang="en-US" altLang="zh-CN" sz="2400" b="0" i="1" smtClean="0">
                            <a:solidFill>
                              <a:prstClr val="black"/>
                            </a:solidFill>
                            <a:latin typeface="Cambria Math" panose="02040503050406030204" pitchFamily="18" charset="0"/>
                          </a:rPr>
                          <m:t>𝑡</m:t>
                        </m:r>
                      </m:e>
                    </m:nary>
                    <m:r>
                      <a:rPr lang="en-US" altLang="zh-CN" sz="2400" b="0" i="1" smtClean="0">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m:t>
                    </m:r>
                    <m:f>
                      <m:fPr>
                        <m:ctrlPr>
                          <a:rPr lang="el-GR" altLang="zh-CN" sz="2400" i="1">
                            <a:solidFill>
                              <a:prstClr val="black"/>
                            </a:solidFill>
                            <a:latin typeface="Cambria Math" panose="02040503050406030204" pitchFamily="18" charset="0"/>
                          </a:rPr>
                        </m:ctrlPr>
                      </m:fPr>
                      <m:num>
                        <m:r>
                          <a:rPr lang="el-GR" altLang="zh-CN" sz="2400" i="1">
                            <a:solidFill>
                              <a:prstClr val="black"/>
                            </a:solidFill>
                            <a:latin typeface="Cambria Math" panose="02040503050406030204" pitchFamily="18" charset="0"/>
                          </a:rPr>
                          <m:t>𝜋</m:t>
                        </m:r>
                      </m:num>
                      <m:den>
                        <m:r>
                          <a:rPr lang="el-GR" altLang="zh-CN" sz="2400" i="1">
                            <a:solidFill>
                              <a:prstClr val="black"/>
                            </a:solidFill>
                            <a:latin typeface="Cambria Math" panose="02040503050406030204" pitchFamily="18" charset="0"/>
                          </a:rPr>
                          <m:t>2</m:t>
                        </m:r>
                      </m:den>
                    </m:f>
                    <m:sSup>
                      <m:sSupPr>
                        <m:ctrlPr>
                          <a:rPr lang="el-GR" altLang="zh-CN" sz="2400" i="1">
                            <a:solidFill>
                              <a:prstClr val="black"/>
                            </a:solidFill>
                            <a:latin typeface="Cambria Math" panose="02040503050406030204" pitchFamily="18" charset="0"/>
                          </a:rPr>
                        </m:ctrlPr>
                      </m:sSupPr>
                      <m:e>
                        <m:r>
                          <a:rPr lang="en-US" altLang="zh-CN" sz="2400" i="1">
                            <a:solidFill>
                              <a:prstClr val="black"/>
                            </a:solidFill>
                            <a:latin typeface="Cambria Math" panose="02040503050406030204" pitchFamily="18" charset="0"/>
                          </a:rPr>
                          <m:t>𝑎</m:t>
                        </m:r>
                      </m:e>
                      <m:sup>
                        <m:r>
                          <a:rPr lang="en-US" altLang="zh-CN" sz="2400" i="1">
                            <a:solidFill>
                              <a:prstClr val="black"/>
                            </a:solidFill>
                            <a:latin typeface="Cambria Math" panose="02040503050406030204" pitchFamily="18" charset="0"/>
                          </a:rPr>
                          <m:t>4</m:t>
                        </m:r>
                      </m:sup>
                    </m:sSup>
                  </m:oMath>
                </a14:m>
                <a:r>
                  <a:rPr lang="zh-CN" altLang="en-US" dirty="0"/>
                  <a:t> </a:t>
                </a:r>
              </a:p>
            </p:txBody>
          </p:sp>
        </mc:Choice>
        <mc:Fallback xmlns="">
          <p:sp>
            <p:nvSpPr>
              <p:cNvPr id="12" name="矩形 11"/>
              <p:cNvSpPr>
                <a:spLocks noRot="1" noChangeAspect="1" noMove="1" noResize="1" noEditPoints="1" noAdjustHandles="1" noChangeArrowheads="1" noChangeShapeType="1" noTextEdit="1"/>
              </p:cNvSpPr>
              <p:nvPr/>
            </p:nvSpPr>
            <p:spPr>
              <a:xfrm>
                <a:off x="1681851" y="3814429"/>
                <a:ext cx="4338880" cy="619657"/>
              </a:xfrm>
              <a:prstGeom prst="rect">
                <a:avLst/>
              </a:prstGeom>
              <a:blipFill>
                <a:blip r:embed="rId10"/>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240242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500"/>
                                        <p:tgtEl>
                                          <p:spTgt spid="11"/>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500"/>
                                        <p:tgtEl>
                                          <p:spTgt spid="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9" grpId="0"/>
      <p:bldP spid="10" grpId="0"/>
      <p:bldP spid="11" grpId="0"/>
      <p:bldP spid="12"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E7F4D896-E0DB-4AB2-9347-AB9498A60F30}" type="datetime11">
              <a:rPr lang="zh-CN" altLang="en-US" smtClean="0"/>
              <a:t>08:53:16</a:t>
            </a:fld>
            <a:endParaRPr lang="en-US" altLang="zh-CN"/>
          </a:p>
        </p:txBody>
      </p:sp>
      <p:sp>
        <p:nvSpPr>
          <p:cNvPr id="3" name="矩形 2"/>
          <p:cNvSpPr/>
          <p:nvPr/>
        </p:nvSpPr>
        <p:spPr>
          <a:xfrm>
            <a:off x="1029878" y="443031"/>
            <a:ext cx="745717" cy="523220"/>
          </a:xfrm>
          <a:prstGeom prst="rect">
            <a:avLst/>
          </a:prstGeom>
        </p:spPr>
        <p:txBody>
          <a:bodyPr wrap="none">
            <a:spAutoFit/>
          </a:bodyPr>
          <a:lstStyle/>
          <a:p>
            <a:r>
              <a:rPr lang="zh-CN" altLang="en-US" sz="2800" b="1" dirty="0">
                <a:solidFill>
                  <a:schemeClr val="accent2"/>
                </a:solidFill>
                <a:ea typeface="黑体" panose="02010609060101010101" pitchFamily="49" charset="-122"/>
              </a:rPr>
              <a:t>例</a:t>
            </a:r>
            <a:r>
              <a:rPr lang="en-US" altLang="zh-CN" sz="2800" b="1" dirty="0">
                <a:solidFill>
                  <a:schemeClr val="accent2"/>
                </a:solidFill>
                <a:ea typeface="黑体" panose="02010609060101010101" pitchFamily="49" charset="-122"/>
              </a:rPr>
              <a:t>2</a:t>
            </a:r>
            <a:endParaRPr lang="zh-CN" altLang="en-US" sz="2800" dirty="0"/>
          </a:p>
        </p:txBody>
      </p:sp>
      <mc:AlternateContent xmlns:mc="http://schemas.openxmlformats.org/markup-compatibility/2006" xmlns:a14="http://schemas.microsoft.com/office/drawing/2010/main">
        <mc:Choice Requires="a14">
          <p:sp>
            <p:nvSpPr>
              <p:cNvPr id="4" name="矩形 3"/>
              <p:cNvSpPr/>
              <p:nvPr/>
            </p:nvSpPr>
            <p:spPr>
              <a:xfrm>
                <a:off x="1775595" y="399333"/>
                <a:ext cx="7626590" cy="847476"/>
              </a:xfrm>
              <a:prstGeom prst="rect">
                <a:avLst/>
              </a:prstGeom>
            </p:spPr>
            <p:txBody>
              <a:bodyPr wrap="square">
                <a:spAutoFit/>
              </a:bodyPr>
              <a:lstStyle/>
              <a:p>
                <a:pPr lvl="0">
                  <a:spcBef>
                    <a:spcPct val="50000"/>
                  </a:spcBef>
                </a:pPr>
                <a:r>
                  <a:rPr lang="zh-CN" altLang="en-US" sz="2400" dirty="0"/>
                  <a:t>计算</a:t>
                </a:r>
                <a14:m>
                  <m:oMath xmlns:m="http://schemas.openxmlformats.org/officeDocument/2006/math">
                    <m:nary>
                      <m:naryPr>
                        <m:chr m:val="∮"/>
                        <m:limLoc m:val="subSup"/>
                        <m:grow m:val="on"/>
                        <m:supHide m:val="on"/>
                        <m:ctrlPr>
                          <a:rPr lang="zh-CN" altLang="en-US" sz="2400" i="1" smtClean="0">
                            <a:solidFill>
                              <a:schemeClr val="tx1"/>
                            </a:solidFill>
                            <a:latin typeface="Cambria Math" panose="02040503050406030204" pitchFamily="18" charset="0"/>
                          </a:rPr>
                        </m:ctrlPr>
                      </m:naryPr>
                      <m:sub>
                        <m:r>
                          <a:rPr lang="zh-CN" altLang="en-US" sz="2400" i="1">
                            <a:solidFill>
                              <a:schemeClr val="tx1"/>
                            </a:solidFill>
                            <a:latin typeface="Cambria Math" panose="02040503050406030204" pitchFamily="18" charset="0"/>
                          </a:rPr>
                          <m:t>𝐿</m:t>
                        </m:r>
                      </m:sub>
                      <m:sup/>
                      <m:e>
                        <m:r>
                          <a:rPr lang="en-US" altLang="zh-CN" sz="2400" b="0" i="1" smtClean="0">
                            <a:solidFill>
                              <a:schemeClr val="tx1"/>
                            </a:solidFill>
                            <a:latin typeface="Cambria Math" panose="02040503050406030204" pitchFamily="18" charset="0"/>
                          </a:rPr>
                          <m:t>−</m:t>
                        </m:r>
                        <m:f>
                          <m:fPr>
                            <m:ctrlPr>
                              <a:rPr lang="en-US" altLang="zh-CN" sz="2400" i="1" smtClean="0">
                                <a:solidFill>
                                  <a:schemeClr val="tx1"/>
                                </a:solidFill>
                                <a:latin typeface="Cambria Math" panose="02040503050406030204" pitchFamily="18" charset="0"/>
                              </a:rPr>
                            </m:ctrlPr>
                          </m:fPr>
                          <m:num>
                            <m:r>
                              <a:rPr lang="en-US" altLang="zh-CN" sz="2400" b="0" i="1" smtClean="0">
                                <a:solidFill>
                                  <a:schemeClr val="tx1"/>
                                </a:solidFill>
                                <a:latin typeface="Cambria Math" panose="02040503050406030204" pitchFamily="18" charset="0"/>
                              </a:rPr>
                              <m:t>𝑦</m:t>
                            </m:r>
                          </m:num>
                          <m:den>
                            <m:r>
                              <a:rPr lang="en-US" altLang="zh-CN" sz="2400" b="0" i="1" smtClean="0">
                                <a:solidFill>
                                  <a:schemeClr val="tx1"/>
                                </a:solidFill>
                                <a:latin typeface="Cambria Math" panose="02040503050406030204" pitchFamily="18" charset="0"/>
                              </a:rPr>
                              <m:t>2</m:t>
                            </m:r>
                          </m:den>
                        </m:f>
                        <m:r>
                          <m:rPr>
                            <m:sty m:val="p"/>
                          </m:rPr>
                          <a:rPr lang="en-US" altLang="zh-CN" sz="2400">
                            <a:solidFill>
                              <a:schemeClr val="tx1"/>
                            </a:solidFill>
                            <a:latin typeface="Cambria Math" panose="02040503050406030204" pitchFamily="18" charset="0"/>
                          </a:rPr>
                          <m:t>d</m:t>
                        </m:r>
                        <m:r>
                          <a:rPr lang="en-US" altLang="zh-CN" sz="2400" i="1">
                            <a:solidFill>
                              <a:schemeClr val="tx1"/>
                            </a:solidFill>
                            <a:latin typeface="Cambria Math" panose="02040503050406030204" pitchFamily="18" charset="0"/>
                          </a:rPr>
                          <m:t>𝑥</m:t>
                        </m:r>
                        <m:r>
                          <a:rPr lang="en-US" altLang="zh-CN" sz="2400" b="0" i="0" smtClean="0">
                            <a:solidFill>
                              <a:schemeClr val="tx1"/>
                            </a:solidFill>
                            <a:latin typeface="Cambria Math" panose="02040503050406030204" pitchFamily="18" charset="0"/>
                          </a:rPr>
                          <m:t>+</m:t>
                        </m:r>
                        <m:f>
                          <m:fPr>
                            <m:ctrlPr>
                              <a:rPr lang="en-US" altLang="zh-CN" sz="2400" i="1">
                                <a:solidFill>
                                  <a:prstClr val="black"/>
                                </a:solidFill>
                                <a:latin typeface="Cambria Math" panose="02040503050406030204" pitchFamily="18" charset="0"/>
                              </a:rPr>
                            </m:ctrlPr>
                          </m:fPr>
                          <m:num>
                            <m:r>
                              <a:rPr lang="en-US" altLang="zh-CN" sz="2400" b="0" i="1" smtClean="0">
                                <a:solidFill>
                                  <a:prstClr val="black"/>
                                </a:solidFill>
                                <a:latin typeface="Cambria Math" panose="02040503050406030204" pitchFamily="18" charset="0"/>
                              </a:rPr>
                              <m:t>𝑥</m:t>
                            </m:r>
                          </m:num>
                          <m:den>
                            <m:r>
                              <a:rPr lang="en-US" altLang="zh-CN" sz="2400" i="1">
                                <a:solidFill>
                                  <a:prstClr val="black"/>
                                </a:solidFill>
                                <a:latin typeface="Cambria Math" panose="02040503050406030204" pitchFamily="18" charset="0"/>
                              </a:rPr>
                              <m:t>2</m:t>
                            </m:r>
                          </m:den>
                        </m:f>
                        <m:r>
                          <m:rPr>
                            <m:sty m:val="p"/>
                          </m:rPr>
                          <a:rPr lang="en-US" altLang="zh-CN" sz="2400">
                            <a:solidFill>
                              <a:schemeClr val="tx1"/>
                            </a:solidFill>
                            <a:latin typeface="Cambria Math" panose="02040503050406030204" pitchFamily="18" charset="0"/>
                          </a:rPr>
                          <m:t>d</m:t>
                        </m:r>
                        <m:r>
                          <m:rPr>
                            <m:nor/>
                          </m:rPr>
                          <a:rPr lang="zh-CN" altLang="en-US" sz="2400" i="1">
                            <a:solidFill>
                              <a:schemeClr val="tx1"/>
                            </a:solidFill>
                            <a:latin typeface="Cambria Math" panose="02040503050406030204" pitchFamily="18" charset="0"/>
                          </a:rPr>
                          <m:t> </m:t>
                        </m:r>
                        <m:r>
                          <a:rPr lang="en-US" altLang="zh-CN" sz="2400" i="1">
                            <a:solidFill>
                              <a:schemeClr val="tx1"/>
                            </a:solidFill>
                            <a:latin typeface="Cambria Math" panose="02040503050406030204" pitchFamily="18" charset="0"/>
                          </a:rPr>
                          <m:t>𝑦</m:t>
                        </m:r>
                      </m:e>
                    </m:nary>
                    <m:r>
                      <a:rPr lang="en-US" altLang="zh-CN" sz="2400" i="1">
                        <a:solidFill>
                          <a:srgbClr val="FF0000"/>
                        </a:solidFill>
                        <a:latin typeface="Cambria Math" panose="02040503050406030204" pitchFamily="18" charset="0"/>
                      </a:rPr>
                      <m:t> </m:t>
                    </m:r>
                  </m:oMath>
                </a14:m>
                <a:r>
                  <a:rPr lang="zh-CN" altLang="en-US" sz="2400" dirty="0"/>
                  <a:t>其中</a:t>
                </a:r>
                <a14:m>
                  <m:oMath xmlns:m="http://schemas.openxmlformats.org/officeDocument/2006/math">
                    <m:r>
                      <m:rPr>
                        <m:brk m:alnAt="23"/>
                      </m:rPr>
                      <a:rPr lang="en-US" altLang="zh-CN" sz="2400" i="1">
                        <a:solidFill>
                          <a:prstClr val="black"/>
                        </a:solidFill>
                        <a:latin typeface="Cambria Math" panose="02040503050406030204" pitchFamily="18" charset="0"/>
                      </a:rPr>
                      <m:t>𝐿</m:t>
                    </m:r>
                  </m:oMath>
                </a14:m>
                <a:r>
                  <a:rPr lang="zh-CN" altLang="zh-CN" sz="2400" dirty="0"/>
                  <a:t>为</a:t>
                </a:r>
                <a:r>
                  <a:rPr lang="zh-CN" altLang="en-US" sz="2400" dirty="0"/>
                  <a:t>正向椭圆周</a:t>
                </a:r>
                <a14:m>
                  <m:oMath xmlns:m="http://schemas.openxmlformats.org/officeDocument/2006/math">
                    <m:f>
                      <m:fPr>
                        <m:ctrlPr>
                          <a:rPr lang="en-US" altLang="zh-CN" sz="2400" i="1" smtClean="0">
                            <a:solidFill>
                              <a:prstClr val="black"/>
                            </a:solidFill>
                            <a:latin typeface="Cambria Math" panose="02040503050406030204" pitchFamily="18" charset="0"/>
                          </a:rPr>
                        </m:ctrlPr>
                      </m:fPr>
                      <m:num>
                        <m:sSup>
                          <m:sSupPr>
                            <m:ctrlPr>
                              <a:rPr lang="en-US" altLang="zh-CN" sz="2400" i="1">
                                <a:solidFill>
                                  <a:prstClr val="black"/>
                                </a:solidFill>
                                <a:latin typeface="Cambria Math" panose="02040503050406030204" pitchFamily="18" charset="0"/>
                              </a:rPr>
                            </m:ctrlPr>
                          </m:sSupPr>
                          <m:e>
                            <m:r>
                              <a:rPr lang="en-US" altLang="zh-CN" sz="2400" i="1">
                                <a:solidFill>
                                  <a:prstClr val="black"/>
                                </a:solidFill>
                                <a:latin typeface="Cambria Math" panose="02040503050406030204" pitchFamily="18" charset="0"/>
                              </a:rPr>
                              <m:t>𝑥</m:t>
                            </m:r>
                          </m:e>
                          <m:sup>
                            <m:r>
                              <a:rPr lang="en-US" altLang="zh-CN" sz="2400" i="1">
                                <a:solidFill>
                                  <a:prstClr val="black"/>
                                </a:solidFill>
                                <a:latin typeface="Cambria Math" panose="02040503050406030204" pitchFamily="18" charset="0"/>
                              </a:rPr>
                              <m:t>2</m:t>
                            </m:r>
                          </m:sup>
                        </m:sSup>
                      </m:num>
                      <m:den>
                        <m:sSup>
                          <m:sSupPr>
                            <m:ctrlPr>
                              <a:rPr lang="en-US" altLang="zh-CN" sz="2400" i="1">
                                <a:solidFill>
                                  <a:prstClr val="black"/>
                                </a:solidFill>
                                <a:latin typeface="Cambria Math" panose="02040503050406030204" pitchFamily="18" charset="0"/>
                              </a:rPr>
                            </m:ctrlPr>
                          </m:sSupPr>
                          <m:e>
                            <m:r>
                              <a:rPr lang="en-US" altLang="zh-CN" sz="2400" b="0" i="1" smtClean="0">
                                <a:solidFill>
                                  <a:prstClr val="black"/>
                                </a:solidFill>
                                <a:latin typeface="Cambria Math" panose="02040503050406030204" pitchFamily="18" charset="0"/>
                              </a:rPr>
                              <m:t>𝑎</m:t>
                            </m:r>
                          </m:e>
                          <m:sup>
                            <m:r>
                              <a:rPr lang="en-US" altLang="zh-CN" sz="2400" i="1">
                                <a:solidFill>
                                  <a:prstClr val="black"/>
                                </a:solidFill>
                                <a:latin typeface="Cambria Math" panose="02040503050406030204" pitchFamily="18" charset="0"/>
                              </a:rPr>
                              <m:t>2</m:t>
                            </m:r>
                          </m:sup>
                        </m:sSup>
                      </m:den>
                    </m:f>
                    <m:r>
                      <a:rPr lang="en-US" altLang="zh-CN" sz="2400" b="0" i="1" smtClean="0">
                        <a:solidFill>
                          <a:prstClr val="black"/>
                        </a:solidFill>
                        <a:latin typeface="Cambria Math" panose="02040503050406030204" pitchFamily="18" charset="0"/>
                      </a:rPr>
                      <m:t>+</m:t>
                    </m:r>
                    <m:f>
                      <m:fPr>
                        <m:ctrlPr>
                          <a:rPr lang="en-US" altLang="zh-CN" sz="2400" i="1">
                            <a:solidFill>
                              <a:prstClr val="black"/>
                            </a:solidFill>
                            <a:latin typeface="Cambria Math" panose="02040503050406030204" pitchFamily="18" charset="0"/>
                          </a:rPr>
                        </m:ctrlPr>
                      </m:fPr>
                      <m:num>
                        <m:sSup>
                          <m:sSupPr>
                            <m:ctrlPr>
                              <a:rPr lang="en-US" altLang="zh-CN" sz="2400" i="1">
                                <a:solidFill>
                                  <a:prstClr val="black"/>
                                </a:solidFill>
                                <a:latin typeface="Cambria Math" panose="02040503050406030204" pitchFamily="18" charset="0"/>
                              </a:rPr>
                            </m:ctrlPr>
                          </m:sSupPr>
                          <m:e>
                            <m:r>
                              <a:rPr lang="en-US" altLang="zh-CN" sz="2400" b="0" i="1" smtClean="0">
                                <a:solidFill>
                                  <a:prstClr val="black"/>
                                </a:solidFill>
                                <a:latin typeface="Cambria Math" panose="02040503050406030204" pitchFamily="18" charset="0"/>
                              </a:rPr>
                              <m:t>𝑦</m:t>
                            </m:r>
                          </m:e>
                          <m:sup>
                            <m:r>
                              <a:rPr lang="en-US" altLang="zh-CN" sz="2400" i="1">
                                <a:solidFill>
                                  <a:prstClr val="black"/>
                                </a:solidFill>
                                <a:latin typeface="Cambria Math" panose="02040503050406030204" pitchFamily="18" charset="0"/>
                              </a:rPr>
                              <m:t>2</m:t>
                            </m:r>
                          </m:sup>
                        </m:sSup>
                      </m:num>
                      <m:den>
                        <m:sSup>
                          <m:sSupPr>
                            <m:ctrlPr>
                              <a:rPr lang="en-US" altLang="zh-CN" sz="2400" i="1">
                                <a:solidFill>
                                  <a:prstClr val="black"/>
                                </a:solidFill>
                                <a:latin typeface="Cambria Math" panose="02040503050406030204" pitchFamily="18" charset="0"/>
                              </a:rPr>
                            </m:ctrlPr>
                          </m:sSupPr>
                          <m:e>
                            <m:r>
                              <a:rPr lang="en-US" altLang="zh-CN" sz="2400" b="0" i="1" smtClean="0">
                                <a:solidFill>
                                  <a:prstClr val="black"/>
                                </a:solidFill>
                                <a:latin typeface="Cambria Math" panose="02040503050406030204" pitchFamily="18" charset="0"/>
                              </a:rPr>
                              <m:t>𝑏</m:t>
                            </m:r>
                          </m:e>
                          <m:sup>
                            <m:r>
                              <a:rPr lang="en-US" altLang="zh-CN" sz="2400" i="1">
                                <a:solidFill>
                                  <a:prstClr val="black"/>
                                </a:solidFill>
                                <a:latin typeface="Cambria Math" panose="02040503050406030204" pitchFamily="18" charset="0"/>
                              </a:rPr>
                              <m:t>2</m:t>
                            </m:r>
                          </m:sup>
                        </m:sSup>
                      </m:den>
                    </m:f>
                    <m:r>
                      <a:rPr lang="en-US" altLang="zh-CN" sz="2400" b="0" i="1" smtClean="0">
                        <a:latin typeface="Cambria Math" panose="02040503050406030204" pitchFamily="18" charset="0"/>
                      </a:rPr>
                      <m:t>=</m:t>
                    </m:r>
                    <m:r>
                      <a:rPr lang="en-US" altLang="zh-CN" sz="2400" i="1" smtClean="0">
                        <a:latin typeface="Cambria Math" panose="02040503050406030204" pitchFamily="18" charset="0"/>
                      </a:rPr>
                      <m:t>1</m:t>
                    </m:r>
                    <m:r>
                      <a:rPr lang="zh-CN" altLang="en-US" sz="2400" i="1" smtClean="0">
                        <a:solidFill>
                          <a:prstClr val="black"/>
                        </a:solidFill>
                        <a:latin typeface="Cambria Math" panose="02040503050406030204" pitchFamily="18" charset="0"/>
                      </a:rPr>
                      <m:t>。</m:t>
                    </m:r>
                  </m:oMath>
                </a14:m>
                <a:endParaRPr lang="zh-CN" altLang="en-US" sz="2400" dirty="0"/>
              </a:p>
            </p:txBody>
          </p:sp>
        </mc:Choice>
        <mc:Fallback xmlns="">
          <p:sp>
            <p:nvSpPr>
              <p:cNvPr id="4" name="矩形 3"/>
              <p:cNvSpPr>
                <a:spLocks noRot="1" noChangeAspect="1" noMove="1" noResize="1" noEditPoints="1" noAdjustHandles="1" noChangeArrowheads="1" noChangeShapeType="1" noTextEdit="1"/>
              </p:cNvSpPr>
              <p:nvPr/>
            </p:nvSpPr>
            <p:spPr>
              <a:xfrm>
                <a:off x="1775595" y="399333"/>
                <a:ext cx="7626590" cy="847476"/>
              </a:xfrm>
              <a:prstGeom prst="rect">
                <a:avLst/>
              </a:prstGeom>
              <a:blipFill>
                <a:blip r:embed="rId2"/>
                <a:stretch>
                  <a:fillRect l="-1199"/>
                </a:stretch>
              </a:blipFill>
            </p:spPr>
            <p:txBody>
              <a:bodyPr/>
              <a:lstStyle/>
              <a:p>
                <a:r>
                  <a:rPr lang="zh-CN" altLang="en-US">
                    <a:noFill/>
                  </a:rPr>
                  <a:t> </a:t>
                </a:r>
              </a:p>
            </p:txBody>
          </p:sp>
        </mc:Fallback>
      </mc:AlternateContent>
      <p:sp>
        <p:nvSpPr>
          <p:cNvPr id="5" name="矩形 4"/>
          <p:cNvSpPr/>
          <p:nvPr/>
        </p:nvSpPr>
        <p:spPr>
          <a:xfrm>
            <a:off x="1029879" y="1246809"/>
            <a:ext cx="906017" cy="523220"/>
          </a:xfrm>
          <a:prstGeom prst="rect">
            <a:avLst/>
          </a:prstGeom>
        </p:spPr>
        <p:txBody>
          <a:bodyPr wrap="none">
            <a:spAutoFit/>
          </a:bodyPr>
          <a:lstStyle/>
          <a:p>
            <a:r>
              <a:rPr kumimoji="1" lang="zh-CN" altLang="en-US" sz="2800" b="1" dirty="0">
                <a:solidFill>
                  <a:srgbClr val="ED7D31"/>
                </a:solidFill>
                <a:latin typeface="Times New Roman" panose="02020603050405020304" pitchFamily="18" charset="0"/>
                <a:ea typeface="黑体" panose="02010609060101010101" pitchFamily="49" charset="-122"/>
              </a:rPr>
              <a:t>解：</a:t>
            </a:r>
            <a:endParaRPr lang="zh-CN" altLang="en-US" dirty="0"/>
          </a:p>
        </p:txBody>
      </p:sp>
      <mc:AlternateContent xmlns:mc="http://schemas.openxmlformats.org/markup-compatibility/2006" xmlns:a14="http://schemas.microsoft.com/office/drawing/2010/main">
        <mc:Choice Requires="a14">
          <p:sp>
            <p:nvSpPr>
              <p:cNvPr id="6" name="矩形 5"/>
              <p:cNvSpPr/>
              <p:nvPr/>
            </p:nvSpPr>
            <p:spPr>
              <a:xfrm>
                <a:off x="1775595" y="1308364"/>
                <a:ext cx="7535781" cy="461665"/>
              </a:xfrm>
              <a:prstGeom prst="rect">
                <a:avLst/>
              </a:prstGeom>
            </p:spPr>
            <p:txBody>
              <a:bodyPr wrap="none">
                <a:spAutoFit/>
              </a:bodyPr>
              <a:lstStyle/>
              <a:p>
                <a:r>
                  <a:rPr lang="zh-CN" altLang="en-US" sz="2400" dirty="0">
                    <a:solidFill>
                      <a:prstClr val="black"/>
                    </a:solidFill>
                  </a:rPr>
                  <a:t>法一：</a:t>
                </a:r>
                <a14:m>
                  <m:oMath xmlns:m="http://schemas.openxmlformats.org/officeDocument/2006/math">
                    <m:r>
                      <m:rPr>
                        <m:brk m:alnAt="23"/>
                      </m:rPr>
                      <a:rPr lang="en-US" altLang="zh-CN" sz="2400" i="1" smtClean="0">
                        <a:solidFill>
                          <a:prstClr val="black"/>
                        </a:solidFill>
                        <a:latin typeface="Cambria Math" panose="02040503050406030204" pitchFamily="18" charset="0"/>
                      </a:rPr>
                      <m:t>𝐿</m:t>
                    </m:r>
                  </m:oMath>
                </a14:m>
                <a:r>
                  <a:rPr lang="zh-CN" altLang="en-US" sz="2400" dirty="0"/>
                  <a:t>的向量方程：</a:t>
                </a:r>
                <a:r>
                  <a:rPr lang="en-US" altLang="zh-CN" sz="2400" dirty="0">
                    <a:solidFill>
                      <a:prstClr val="black"/>
                    </a:solidFill>
                  </a:rPr>
                  <a:t> </a:t>
                </a:r>
                <a14:m>
                  <m:oMath xmlns:m="http://schemas.openxmlformats.org/officeDocument/2006/math">
                    <m:r>
                      <a:rPr lang="en-US" altLang="zh-CN" sz="2400" b="1" i="1">
                        <a:solidFill>
                          <a:prstClr val="black"/>
                        </a:solidFill>
                        <a:latin typeface="Cambria Math" panose="02040503050406030204" pitchFamily="18" charset="0"/>
                      </a:rPr>
                      <m:t>𝒓</m:t>
                    </m:r>
                    <m:r>
                      <a:rPr lang="en-US" altLang="zh-CN" sz="2400" b="0" i="1" smtClean="0">
                        <a:solidFill>
                          <a:prstClr val="black"/>
                        </a:solidFill>
                        <a:latin typeface="Cambria Math" panose="02040503050406030204" pitchFamily="18" charset="0"/>
                      </a:rPr>
                      <m:t>=</m:t>
                    </m:r>
                    <m:d>
                      <m:dPr>
                        <m:ctrlPr>
                          <a:rPr lang="en-US" altLang="zh-CN" sz="2400" b="0" i="1" smtClean="0">
                            <a:solidFill>
                              <a:prstClr val="black"/>
                            </a:solidFill>
                            <a:latin typeface="Cambria Math" panose="02040503050406030204" pitchFamily="18" charset="0"/>
                          </a:rPr>
                        </m:ctrlPr>
                      </m:dPr>
                      <m:e>
                        <m:r>
                          <a:rPr lang="en-US" altLang="zh-CN" sz="2400" b="0" i="1" smtClean="0">
                            <a:solidFill>
                              <a:prstClr val="black"/>
                            </a:solidFill>
                            <a:latin typeface="Cambria Math" panose="02040503050406030204" pitchFamily="18" charset="0"/>
                          </a:rPr>
                          <m:t>𝑎</m:t>
                        </m:r>
                        <m:func>
                          <m:funcPr>
                            <m:ctrlPr>
                              <a:rPr lang="en-US" altLang="zh-CN" sz="2400" b="0" i="1" smtClean="0">
                                <a:solidFill>
                                  <a:prstClr val="black"/>
                                </a:solidFill>
                                <a:latin typeface="Cambria Math" panose="02040503050406030204" pitchFamily="18" charset="0"/>
                              </a:rPr>
                            </m:ctrlPr>
                          </m:funcPr>
                          <m:fName>
                            <m:r>
                              <m:rPr>
                                <m:sty m:val="p"/>
                              </m:rPr>
                              <a:rPr lang="en-US" altLang="zh-CN" sz="2400" b="0" i="0" smtClean="0">
                                <a:solidFill>
                                  <a:prstClr val="black"/>
                                </a:solidFill>
                                <a:latin typeface="Cambria Math" panose="02040503050406030204" pitchFamily="18" charset="0"/>
                              </a:rPr>
                              <m:t>cos</m:t>
                            </m:r>
                          </m:fName>
                          <m:e>
                            <m:r>
                              <a:rPr lang="zh-CN" altLang="en-US" sz="2400" b="0" i="1" smtClean="0">
                                <a:solidFill>
                                  <a:prstClr val="black"/>
                                </a:solidFill>
                                <a:latin typeface="Cambria Math" panose="02040503050406030204" pitchFamily="18" charset="0"/>
                              </a:rPr>
                              <m:t>𝜃</m:t>
                            </m:r>
                          </m:e>
                        </m:func>
                        <m:r>
                          <a:rPr lang="en-US" altLang="zh-CN" sz="2400" b="0" i="1" smtClean="0">
                            <a:solidFill>
                              <a:prstClr val="black"/>
                            </a:solidFill>
                            <a:latin typeface="Cambria Math" panose="02040503050406030204" pitchFamily="18" charset="0"/>
                          </a:rPr>
                          <m:t>,</m:t>
                        </m:r>
                        <m:r>
                          <a:rPr lang="en-US" altLang="zh-CN" sz="2400" b="0" i="1" smtClean="0">
                            <a:solidFill>
                              <a:prstClr val="black"/>
                            </a:solidFill>
                            <a:latin typeface="Cambria Math" panose="02040503050406030204" pitchFamily="18" charset="0"/>
                          </a:rPr>
                          <m:t>𝑏</m:t>
                        </m:r>
                        <m:func>
                          <m:funcPr>
                            <m:ctrlPr>
                              <a:rPr lang="en-US" altLang="zh-CN" sz="2400" i="1">
                                <a:solidFill>
                                  <a:prstClr val="black"/>
                                </a:solidFill>
                                <a:latin typeface="Cambria Math" panose="02040503050406030204" pitchFamily="18" charset="0"/>
                              </a:rPr>
                            </m:ctrlPr>
                          </m:funcPr>
                          <m:fName>
                            <m:r>
                              <m:rPr>
                                <m:sty m:val="p"/>
                              </m:rPr>
                              <a:rPr lang="en-US" altLang="zh-CN" sz="2400" b="0" i="0" smtClean="0">
                                <a:solidFill>
                                  <a:prstClr val="black"/>
                                </a:solidFill>
                                <a:latin typeface="Cambria Math" panose="02040503050406030204" pitchFamily="18" charset="0"/>
                              </a:rPr>
                              <m:t>sin</m:t>
                            </m:r>
                          </m:fName>
                          <m:e>
                            <m:r>
                              <a:rPr lang="zh-CN" altLang="en-US" sz="2400" i="1">
                                <a:solidFill>
                                  <a:prstClr val="black"/>
                                </a:solidFill>
                                <a:latin typeface="Cambria Math" panose="02040503050406030204" pitchFamily="18" charset="0"/>
                              </a:rPr>
                              <m:t>𝜃</m:t>
                            </m:r>
                          </m:e>
                        </m:func>
                      </m:e>
                    </m:d>
                  </m:oMath>
                </a14:m>
                <a:r>
                  <a:rPr lang="en-US" altLang="zh-CN" sz="2400" dirty="0"/>
                  <a:t>,</a:t>
                </a:r>
                <a14:m>
                  <m:oMath xmlns:m="http://schemas.openxmlformats.org/officeDocument/2006/math">
                    <m:r>
                      <a:rPr lang="zh-CN" altLang="en-US" sz="2400" i="1">
                        <a:solidFill>
                          <a:prstClr val="black"/>
                        </a:solidFill>
                        <a:latin typeface="Cambria Math" panose="02040503050406030204" pitchFamily="18" charset="0"/>
                      </a:rPr>
                      <m:t>𝜃</m:t>
                    </m:r>
                  </m:oMath>
                </a14:m>
                <a:r>
                  <a:rPr lang="zh-CN" altLang="en-US" sz="2400" dirty="0">
                    <a:solidFill>
                      <a:prstClr val="black"/>
                    </a:solidFill>
                  </a:rPr>
                  <a:t>从</a:t>
                </a:r>
                <a14:m>
                  <m:oMath xmlns:m="http://schemas.openxmlformats.org/officeDocument/2006/math">
                    <m:r>
                      <a:rPr lang="en-US" altLang="zh-CN" sz="2400" i="1">
                        <a:solidFill>
                          <a:prstClr val="black"/>
                        </a:solidFill>
                        <a:latin typeface="Cambria Math" panose="02040503050406030204" pitchFamily="18" charset="0"/>
                      </a:rPr>
                      <m:t>0</m:t>
                    </m:r>
                  </m:oMath>
                </a14:m>
                <a:r>
                  <a:rPr lang="zh-CN" altLang="en-US" sz="2400" dirty="0">
                    <a:solidFill>
                      <a:prstClr val="black"/>
                    </a:solidFill>
                  </a:rPr>
                  <a:t>到</a:t>
                </a:r>
                <a14:m>
                  <m:oMath xmlns:m="http://schemas.openxmlformats.org/officeDocument/2006/math">
                    <m:r>
                      <a:rPr lang="en-US" altLang="zh-CN" sz="2400" b="0" i="0" smtClean="0">
                        <a:solidFill>
                          <a:prstClr val="black"/>
                        </a:solidFill>
                        <a:latin typeface="Cambria Math" panose="02040503050406030204" pitchFamily="18" charset="0"/>
                      </a:rPr>
                      <m:t>2</m:t>
                    </m:r>
                    <m:r>
                      <m:rPr>
                        <m:sty m:val="p"/>
                      </m:rPr>
                      <a:rPr lang="el-GR" altLang="zh-CN" sz="2400" b="0" i="1" smtClean="0">
                        <a:solidFill>
                          <a:prstClr val="black"/>
                        </a:solidFill>
                        <a:latin typeface="Cambria Math" panose="02040503050406030204" pitchFamily="18" charset="0"/>
                        <a:ea typeface="Cambria Math" panose="02040503050406030204" pitchFamily="18" charset="0"/>
                      </a:rPr>
                      <m:t>π</m:t>
                    </m:r>
                  </m:oMath>
                </a14:m>
                <a:endParaRPr lang="zh-CN" altLang="en-US" sz="2400" dirty="0"/>
              </a:p>
            </p:txBody>
          </p:sp>
        </mc:Choice>
        <mc:Fallback xmlns="">
          <p:sp>
            <p:nvSpPr>
              <p:cNvPr id="6" name="矩形 5"/>
              <p:cNvSpPr>
                <a:spLocks noRot="1" noChangeAspect="1" noMove="1" noResize="1" noEditPoints="1" noAdjustHandles="1" noChangeArrowheads="1" noChangeShapeType="1" noTextEdit="1"/>
              </p:cNvSpPr>
              <p:nvPr/>
            </p:nvSpPr>
            <p:spPr>
              <a:xfrm>
                <a:off x="1775595" y="1308364"/>
                <a:ext cx="7535781" cy="461665"/>
              </a:xfrm>
              <a:prstGeom prst="rect">
                <a:avLst/>
              </a:prstGeom>
              <a:blipFill>
                <a:blip r:embed="rId3"/>
                <a:stretch>
                  <a:fillRect l="-1214" t="-14667" b="-32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p:cNvSpPr/>
              <p:nvPr/>
            </p:nvSpPr>
            <p:spPr>
              <a:xfrm>
                <a:off x="1775595" y="1770029"/>
                <a:ext cx="9055941" cy="847476"/>
              </a:xfrm>
              <a:prstGeom prst="rect">
                <a:avLst/>
              </a:prstGeom>
            </p:spPr>
            <p:txBody>
              <a:bodyPr wrap="none">
                <a:spAutoFit/>
              </a:bodyPr>
              <a:lstStyle/>
              <a:p>
                <a14:m>
                  <m:oMath xmlns:m="http://schemas.openxmlformats.org/officeDocument/2006/math">
                    <m:nary>
                      <m:naryPr>
                        <m:chr m:val="∮"/>
                        <m:limLoc m:val="subSup"/>
                        <m:grow m:val="on"/>
                        <m:supHide m:val="on"/>
                        <m:ctrlPr>
                          <a:rPr lang="zh-CN" altLang="en-US" sz="2400" i="1" smtClean="0">
                            <a:solidFill>
                              <a:prstClr val="black"/>
                            </a:solidFill>
                            <a:latin typeface="Cambria Math" panose="02040503050406030204" pitchFamily="18" charset="0"/>
                          </a:rPr>
                        </m:ctrlPr>
                      </m:naryPr>
                      <m:sub>
                        <m:r>
                          <a:rPr lang="zh-CN" altLang="en-US" sz="2400" i="1">
                            <a:solidFill>
                              <a:prstClr val="black"/>
                            </a:solidFill>
                            <a:latin typeface="Cambria Math" panose="02040503050406030204" pitchFamily="18" charset="0"/>
                          </a:rPr>
                          <m:t>𝐿</m:t>
                        </m:r>
                      </m:sub>
                      <m:sup/>
                      <m:e>
                        <m:r>
                          <a:rPr lang="en-US" altLang="zh-CN" sz="2400" i="1">
                            <a:solidFill>
                              <a:prstClr val="black"/>
                            </a:solidFill>
                            <a:latin typeface="Cambria Math" panose="02040503050406030204" pitchFamily="18" charset="0"/>
                          </a:rPr>
                          <m:t>−</m:t>
                        </m:r>
                        <m:f>
                          <m:fPr>
                            <m:ctrlPr>
                              <a:rPr lang="en-US" altLang="zh-CN" sz="2400" i="1">
                                <a:solidFill>
                                  <a:prstClr val="black"/>
                                </a:solidFill>
                                <a:latin typeface="Cambria Math" panose="02040503050406030204" pitchFamily="18" charset="0"/>
                              </a:rPr>
                            </m:ctrlPr>
                          </m:fPr>
                          <m:num>
                            <m:r>
                              <a:rPr lang="en-US" altLang="zh-CN" sz="2400" i="1">
                                <a:solidFill>
                                  <a:prstClr val="black"/>
                                </a:solidFill>
                                <a:latin typeface="Cambria Math" panose="02040503050406030204" pitchFamily="18" charset="0"/>
                              </a:rPr>
                              <m:t>𝑦</m:t>
                            </m:r>
                          </m:num>
                          <m:den>
                            <m:r>
                              <a:rPr lang="en-US" altLang="zh-CN" sz="2400" i="1">
                                <a:solidFill>
                                  <a:prstClr val="black"/>
                                </a:solidFill>
                                <a:latin typeface="Cambria Math" panose="02040503050406030204" pitchFamily="18" charset="0"/>
                              </a:rPr>
                              <m:t>2</m:t>
                            </m:r>
                          </m:den>
                        </m:f>
                        <m:r>
                          <m:rPr>
                            <m:sty m:val="p"/>
                          </m:rPr>
                          <a:rPr lang="en-US" altLang="zh-CN" sz="2400">
                            <a:solidFill>
                              <a:prstClr val="black"/>
                            </a:solidFill>
                            <a:latin typeface="Cambria Math" panose="02040503050406030204" pitchFamily="18" charset="0"/>
                          </a:rPr>
                          <m:t>d</m:t>
                        </m:r>
                        <m:r>
                          <a:rPr lang="en-US" altLang="zh-CN" sz="2400" i="1">
                            <a:solidFill>
                              <a:prstClr val="black"/>
                            </a:solidFill>
                            <a:latin typeface="Cambria Math" panose="02040503050406030204" pitchFamily="18" charset="0"/>
                          </a:rPr>
                          <m:t>𝑥</m:t>
                        </m:r>
                        <m:r>
                          <a:rPr lang="en-US" altLang="zh-CN" sz="2400">
                            <a:solidFill>
                              <a:prstClr val="black"/>
                            </a:solidFill>
                            <a:latin typeface="Cambria Math" panose="02040503050406030204" pitchFamily="18" charset="0"/>
                          </a:rPr>
                          <m:t>+</m:t>
                        </m:r>
                        <m:f>
                          <m:fPr>
                            <m:ctrlPr>
                              <a:rPr lang="en-US" altLang="zh-CN" sz="2400" i="1">
                                <a:solidFill>
                                  <a:prstClr val="black"/>
                                </a:solidFill>
                                <a:latin typeface="Cambria Math" panose="02040503050406030204" pitchFamily="18" charset="0"/>
                              </a:rPr>
                            </m:ctrlPr>
                          </m:fPr>
                          <m:num>
                            <m:r>
                              <a:rPr lang="en-US" altLang="zh-CN" sz="2400" i="1">
                                <a:solidFill>
                                  <a:prstClr val="black"/>
                                </a:solidFill>
                                <a:latin typeface="Cambria Math" panose="02040503050406030204" pitchFamily="18" charset="0"/>
                              </a:rPr>
                              <m:t>𝑥</m:t>
                            </m:r>
                          </m:num>
                          <m:den>
                            <m:r>
                              <a:rPr lang="en-US" altLang="zh-CN" sz="2400" i="1">
                                <a:solidFill>
                                  <a:prstClr val="black"/>
                                </a:solidFill>
                                <a:latin typeface="Cambria Math" panose="02040503050406030204" pitchFamily="18" charset="0"/>
                              </a:rPr>
                              <m:t>2</m:t>
                            </m:r>
                          </m:den>
                        </m:f>
                        <m:r>
                          <m:rPr>
                            <m:sty m:val="p"/>
                          </m:rPr>
                          <a:rPr lang="en-US" altLang="zh-CN" sz="2400">
                            <a:solidFill>
                              <a:prstClr val="black"/>
                            </a:solidFill>
                            <a:latin typeface="Cambria Math" panose="02040503050406030204" pitchFamily="18" charset="0"/>
                          </a:rPr>
                          <m:t>d</m:t>
                        </m:r>
                        <m:r>
                          <m:rPr>
                            <m:nor/>
                          </m:rPr>
                          <a:rPr lang="zh-CN" altLang="en-US" sz="2400" i="1">
                            <a:solidFill>
                              <a:prstClr val="black"/>
                            </a:solidFill>
                            <a:latin typeface="Cambria Math" panose="02040503050406030204" pitchFamily="18" charset="0"/>
                          </a:rPr>
                          <m:t> </m:t>
                        </m:r>
                        <m:r>
                          <a:rPr lang="en-US" altLang="zh-CN" sz="2400" i="1">
                            <a:solidFill>
                              <a:prstClr val="black"/>
                            </a:solidFill>
                            <a:latin typeface="Cambria Math" panose="02040503050406030204" pitchFamily="18" charset="0"/>
                          </a:rPr>
                          <m:t>𝑦</m:t>
                        </m:r>
                      </m:e>
                    </m:nary>
                    <m:r>
                      <a:rPr lang="en-US" altLang="zh-CN" sz="2400" b="0" i="1" smtClean="0">
                        <a:solidFill>
                          <a:prstClr val="black"/>
                        </a:solidFill>
                        <a:latin typeface="Cambria Math" panose="02040503050406030204" pitchFamily="18" charset="0"/>
                      </a:rPr>
                      <m:t>=</m:t>
                    </m:r>
                    <m:nary>
                      <m:naryPr>
                        <m:ctrlPr>
                          <a:rPr lang="en-US" altLang="zh-CN" sz="2400" i="1">
                            <a:solidFill>
                              <a:prstClr val="black"/>
                            </a:solidFill>
                            <a:latin typeface="Cambria Math" panose="02040503050406030204" pitchFamily="18" charset="0"/>
                          </a:rPr>
                        </m:ctrlPr>
                      </m:naryPr>
                      <m:sub>
                        <m:r>
                          <m:rPr>
                            <m:brk m:alnAt="23"/>
                          </m:rPr>
                          <a:rPr lang="en-US" altLang="zh-CN" sz="2400" i="1">
                            <a:solidFill>
                              <a:prstClr val="black"/>
                            </a:solidFill>
                            <a:latin typeface="Cambria Math" panose="02040503050406030204" pitchFamily="18" charset="0"/>
                          </a:rPr>
                          <m:t>0</m:t>
                        </m:r>
                      </m:sub>
                      <m:sup>
                        <m:r>
                          <a:rPr lang="en-US" altLang="zh-CN" sz="2400" i="1">
                            <a:solidFill>
                              <a:prstClr val="black"/>
                            </a:solidFill>
                            <a:latin typeface="Cambria Math" panose="02040503050406030204" pitchFamily="18" charset="0"/>
                          </a:rPr>
                          <m:t>2</m:t>
                        </m:r>
                        <m:r>
                          <a:rPr lang="zh-CN" altLang="en-US" sz="2400" i="1">
                            <a:solidFill>
                              <a:prstClr val="black"/>
                            </a:solidFill>
                            <a:latin typeface="Cambria Math" panose="02040503050406030204" pitchFamily="18" charset="0"/>
                          </a:rPr>
                          <m:t>𝜋</m:t>
                        </m:r>
                      </m:sup>
                      <m:e>
                        <m:r>
                          <a:rPr lang="en-US" altLang="zh-CN" sz="2400" i="1">
                            <a:solidFill>
                              <a:prstClr val="black"/>
                            </a:solidFill>
                            <a:latin typeface="Cambria Math" panose="02040503050406030204" pitchFamily="18" charset="0"/>
                          </a:rPr>
                          <m:t>−</m:t>
                        </m:r>
                        <m:f>
                          <m:fPr>
                            <m:ctrlPr>
                              <a:rPr lang="en-US" altLang="zh-CN" sz="2400" i="1">
                                <a:solidFill>
                                  <a:prstClr val="black"/>
                                </a:solidFill>
                                <a:latin typeface="Cambria Math" panose="02040503050406030204" pitchFamily="18" charset="0"/>
                              </a:rPr>
                            </m:ctrlPr>
                          </m:fPr>
                          <m:num>
                            <m:r>
                              <a:rPr lang="en-US" altLang="zh-CN" sz="2400" i="1">
                                <a:solidFill>
                                  <a:prstClr val="black"/>
                                </a:solidFill>
                                <a:latin typeface="Cambria Math" panose="02040503050406030204" pitchFamily="18" charset="0"/>
                              </a:rPr>
                              <m:t>𝑏</m:t>
                            </m:r>
                            <m:func>
                              <m:funcPr>
                                <m:ctrlPr>
                                  <a:rPr lang="en-US" altLang="zh-CN" sz="2400" i="1">
                                    <a:solidFill>
                                      <a:prstClr val="black"/>
                                    </a:solidFill>
                                    <a:latin typeface="Cambria Math" panose="02040503050406030204" pitchFamily="18" charset="0"/>
                                  </a:rPr>
                                </m:ctrlPr>
                              </m:funcPr>
                              <m:fName>
                                <m:r>
                                  <m:rPr>
                                    <m:sty m:val="p"/>
                                  </m:rPr>
                                  <a:rPr lang="en-US" altLang="zh-CN" sz="2400">
                                    <a:solidFill>
                                      <a:prstClr val="black"/>
                                    </a:solidFill>
                                    <a:latin typeface="Cambria Math" panose="02040503050406030204" pitchFamily="18" charset="0"/>
                                  </a:rPr>
                                  <m:t>sin</m:t>
                                </m:r>
                              </m:fName>
                              <m:e>
                                <m:r>
                                  <a:rPr lang="zh-CN" altLang="en-US" sz="2400" i="1">
                                    <a:solidFill>
                                      <a:prstClr val="black"/>
                                    </a:solidFill>
                                    <a:latin typeface="Cambria Math" panose="02040503050406030204" pitchFamily="18" charset="0"/>
                                  </a:rPr>
                                  <m:t>𝜃</m:t>
                                </m:r>
                              </m:e>
                            </m:func>
                          </m:num>
                          <m:den>
                            <m:r>
                              <a:rPr lang="en-US" altLang="zh-CN" sz="2400" i="1">
                                <a:solidFill>
                                  <a:prstClr val="black"/>
                                </a:solidFill>
                                <a:latin typeface="Cambria Math" panose="02040503050406030204" pitchFamily="18" charset="0"/>
                              </a:rPr>
                              <m:t>2</m:t>
                            </m:r>
                          </m:den>
                        </m:f>
                        <m:r>
                          <m:rPr>
                            <m:sty m:val="p"/>
                          </m:rPr>
                          <a:rPr lang="en-US" altLang="zh-CN" sz="2400">
                            <a:solidFill>
                              <a:prstClr val="black"/>
                            </a:solidFill>
                            <a:latin typeface="Cambria Math" panose="02040503050406030204" pitchFamily="18" charset="0"/>
                          </a:rPr>
                          <m:t>d</m:t>
                        </m:r>
                        <m:d>
                          <m:dPr>
                            <m:ctrlPr>
                              <a:rPr lang="en-US" altLang="zh-CN" sz="2400" i="1">
                                <a:solidFill>
                                  <a:prstClr val="black"/>
                                </a:solidFill>
                                <a:latin typeface="Cambria Math" panose="02040503050406030204" pitchFamily="18" charset="0"/>
                              </a:rPr>
                            </m:ctrlPr>
                          </m:dPr>
                          <m:e>
                            <m:r>
                              <a:rPr lang="en-US" altLang="zh-CN" sz="2400" i="1">
                                <a:solidFill>
                                  <a:prstClr val="black"/>
                                </a:solidFill>
                                <a:latin typeface="Cambria Math" panose="02040503050406030204" pitchFamily="18" charset="0"/>
                              </a:rPr>
                              <m:t>𝑎</m:t>
                            </m:r>
                            <m:func>
                              <m:funcPr>
                                <m:ctrlPr>
                                  <a:rPr lang="en-US" altLang="zh-CN" sz="2400" i="1">
                                    <a:solidFill>
                                      <a:prstClr val="black"/>
                                    </a:solidFill>
                                    <a:latin typeface="Cambria Math" panose="02040503050406030204" pitchFamily="18" charset="0"/>
                                  </a:rPr>
                                </m:ctrlPr>
                              </m:funcPr>
                              <m:fName>
                                <m:r>
                                  <m:rPr>
                                    <m:sty m:val="p"/>
                                  </m:rPr>
                                  <a:rPr lang="en-US" altLang="zh-CN" sz="2400">
                                    <a:solidFill>
                                      <a:prstClr val="black"/>
                                    </a:solidFill>
                                    <a:latin typeface="Cambria Math" panose="02040503050406030204" pitchFamily="18" charset="0"/>
                                  </a:rPr>
                                  <m:t>cos</m:t>
                                </m:r>
                              </m:fName>
                              <m:e>
                                <m:r>
                                  <a:rPr lang="zh-CN" altLang="en-US" sz="2400" i="1">
                                    <a:solidFill>
                                      <a:prstClr val="black"/>
                                    </a:solidFill>
                                    <a:latin typeface="Cambria Math" panose="02040503050406030204" pitchFamily="18" charset="0"/>
                                  </a:rPr>
                                  <m:t>𝜃</m:t>
                                </m:r>
                              </m:e>
                            </m:func>
                          </m:e>
                        </m:d>
                        <m:r>
                          <a:rPr lang="en-US" altLang="zh-CN" sz="2400">
                            <a:solidFill>
                              <a:prstClr val="black"/>
                            </a:solidFill>
                            <a:latin typeface="Cambria Math" panose="02040503050406030204" pitchFamily="18" charset="0"/>
                          </a:rPr>
                          <m:t>+</m:t>
                        </m:r>
                        <m:f>
                          <m:fPr>
                            <m:ctrlPr>
                              <a:rPr lang="en-US" altLang="zh-CN" sz="2400" i="1">
                                <a:solidFill>
                                  <a:prstClr val="black"/>
                                </a:solidFill>
                                <a:latin typeface="Cambria Math" panose="02040503050406030204" pitchFamily="18" charset="0"/>
                              </a:rPr>
                            </m:ctrlPr>
                          </m:fPr>
                          <m:num>
                            <m:r>
                              <a:rPr lang="en-US" altLang="zh-CN" sz="2400" i="1">
                                <a:solidFill>
                                  <a:prstClr val="black"/>
                                </a:solidFill>
                                <a:latin typeface="Cambria Math" panose="02040503050406030204" pitchFamily="18" charset="0"/>
                              </a:rPr>
                              <m:t>𝑎</m:t>
                            </m:r>
                            <m:func>
                              <m:funcPr>
                                <m:ctrlPr>
                                  <a:rPr lang="en-US" altLang="zh-CN" sz="2400" i="1">
                                    <a:solidFill>
                                      <a:prstClr val="black"/>
                                    </a:solidFill>
                                    <a:latin typeface="Cambria Math" panose="02040503050406030204" pitchFamily="18" charset="0"/>
                                  </a:rPr>
                                </m:ctrlPr>
                              </m:funcPr>
                              <m:fName>
                                <m:r>
                                  <m:rPr>
                                    <m:sty m:val="p"/>
                                  </m:rPr>
                                  <a:rPr lang="en-US" altLang="zh-CN" sz="2400">
                                    <a:solidFill>
                                      <a:prstClr val="black"/>
                                    </a:solidFill>
                                    <a:latin typeface="Cambria Math" panose="02040503050406030204" pitchFamily="18" charset="0"/>
                                  </a:rPr>
                                  <m:t>cos</m:t>
                                </m:r>
                              </m:fName>
                              <m:e>
                                <m:r>
                                  <a:rPr lang="zh-CN" altLang="en-US" sz="2400" i="1">
                                    <a:solidFill>
                                      <a:prstClr val="black"/>
                                    </a:solidFill>
                                    <a:latin typeface="Cambria Math" panose="02040503050406030204" pitchFamily="18" charset="0"/>
                                  </a:rPr>
                                  <m:t>𝜃</m:t>
                                </m:r>
                              </m:e>
                            </m:func>
                          </m:num>
                          <m:den>
                            <m:r>
                              <a:rPr lang="en-US" altLang="zh-CN" sz="2400" i="1">
                                <a:solidFill>
                                  <a:prstClr val="black"/>
                                </a:solidFill>
                                <a:latin typeface="Cambria Math" panose="02040503050406030204" pitchFamily="18" charset="0"/>
                              </a:rPr>
                              <m:t>2</m:t>
                            </m:r>
                          </m:den>
                        </m:f>
                        <m:r>
                          <m:rPr>
                            <m:sty m:val="p"/>
                          </m:rPr>
                          <a:rPr lang="en-US" altLang="zh-CN" sz="2400">
                            <a:solidFill>
                              <a:prstClr val="black"/>
                            </a:solidFill>
                            <a:latin typeface="Cambria Math" panose="02040503050406030204" pitchFamily="18" charset="0"/>
                          </a:rPr>
                          <m:t>d</m:t>
                        </m:r>
                        <m:r>
                          <m:rPr>
                            <m:nor/>
                          </m:rPr>
                          <a:rPr lang="zh-CN" altLang="en-US" sz="2400" i="1">
                            <a:solidFill>
                              <a:prstClr val="black"/>
                            </a:solidFill>
                            <a:latin typeface="Cambria Math" panose="02040503050406030204" pitchFamily="18" charset="0"/>
                          </a:rPr>
                          <m:t> </m:t>
                        </m:r>
                        <m:d>
                          <m:dPr>
                            <m:ctrlPr>
                              <a:rPr lang="en-US" altLang="zh-CN" sz="2400" i="1">
                                <a:solidFill>
                                  <a:prstClr val="black"/>
                                </a:solidFill>
                                <a:latin typeface="Cambria Math" panose="02040503050406030204" pitchFamily="18" charset="0"/>
                              </a:rPr>
                            </m:ctrlPr>
                          </m:dPr>
                          <m:e>
                            <m:r>
                              <a:rPr lang="en-US" altLang="zh-CN" sz="2400" i="1">
                                <a:solidFill>
                                  <a:prstClr val="black"/>
                                </a:solidFill>
                                <a:latin typeface="Cambria Math" panose="02040503050406030204" pitchFamily="18" charset="0"/>
                              </a:rPr>
                              <m:t>𝑏</m:t>
                            </m:r>
                            <m:func>
                              <m:funcPr>
                                <m:ctrlPr>
                                  <a:rPr lang="en-US" altLang="zh-CN" sz="2400" i="1">
                                    <a:solidFill>
                                      <a:prstClr val="black"/>
                                    </a:solidFill>
                                    <a:latin typeface="Cambria Math" panose="02040503050406030204" pitchFamily="18" charset="0"/>
                                  </a:rPr>
                                </m:ctrlPr>
                              </m:funcPr>
                              <m:fName>
                                <m:r>
                                  <m:rPr>
                                    <m:sty m:val="p"/>
                                  </m:rPr>
                                  <a:rPr lang="en-US" altLang="zh-CN" sz="2400">
                                    <a:solidFill>
                                      <a:prstClr val="black"/>
                                    </a:solidFill>
                                    <a:latin typeface="Cambria Math" panose="02040503050406030204" pitchFamily="18" charset="0"/>
                                  </a:rPr>
                                  <m:t>sin</m:t>
                                </m:r>
                              </m:fName>
                              <m:e>
                                <m:r>
                                  <a:rPr lang="zh-CN" altLang="en-US" sz="2400" i="1">
                                    <a:solidFill>
                                      <a:prstClr val="black"/>
                                    </a:solidFill>
                                    <a:latin typeface="Cambria Math" panose="02040503050406030204" pitchFamily="18" charset="0"/>
                                  </a:rPr>
                                  <m:t>𝜃</m:t>
                                </m:r>
                              </m:e>
                            </m:func>
                          </m:e>
                        </m:d>
                      </m:e>
                    </m:nary>
                    <m:r>
                      <a:rPr lang="en-US" altLang="zh-CN" sz="2400" b="0" i="1" smtClean="0">
                        <a:solidFill>
                          <a:prstClr val="black"/>
                        </a:solidFill>
                        <a:latin typeface="Cambria Math" panose="02040503050406030204" pitchFamily="18" charset="0"/>
                      </a:rPr>
                      <m:t>=</m:t>
                    </m:r>
                    <m:r>
                      <a:rPr lang="zh-CN" altLang="en-US" sz="2400" b="0" i="1" smtClean="0">
                        <a:solidFill>
                          <a:prstClr val="black"/>
                        </a:solidFill>
                        <a:latin typeface="Cambria Math" panose="02040503050406030204" pitchFamily="18" charset="0"/>
                      </a:rPr>
                      <m:t>𝜋</m:t>
                    </m:r>
                    <m:r>
                      <a:rPr lang="en-US" altLang="zh-CN" sz="2400" b="0" i="1" smtClean="0">
                        <a:solidFill>
                          <a:prstClr val="black"/>
                        </a:solidFill>
                        <a:latin typeface="Cambria Math" panose="02040503050406030204" pitchFamily="18" charset="0"/>
                      </a:rPr>
                      <m:t>𝑎𝑏</m:t>
                    </m:r>
                  </m:oMath>
                </a14:m>
                <a:r>
                  <a:rPr lang="zh-CN" altLang="en-US" dirty="0"/>
                  <a:t>  </a:t>
                </a:r>
              </a:p>
            </p:txBody>
          </p:sp>
        </mc:Choice>
        <mc:Fallback xmlns="">
          <p:sp>
            <p:nvSpPr>
              <p:cNvPr id="7" name="矩形 6"/>
              <p:cNvSpPr>
                <a:spLocks noRot="1" noChangeAspect="1" noMove="1" noResize="1" noEditPoints="1" noAdjustHandles="1" noChangeArrowheads="1" noChangeShapeType="1" noTextEdit="1"/>
              </p:cNvSpPr>
              <p:nvPr/>
            </p:nvSpPr>
            <p:spPr>
              <a:xfrm>
                <a:off x="1775595" y="1770029"/>
                <a:ext cx="9055941" cy="847476"/>
              </a:xfrm>
              <a:prstGeom prst="rect">
                <a:avLst/>
              </a:prstGeom>
              <a:blipFill>
                <a:blip r:embed="rId4"/>
                <a:stretch>
                  <a:fillRect/>
                </a:stretch>
              </a:blipFill>
            </p:spPr>
            <p:txBody>
              <a:bodyPr/>
              <a:lstStyle/>
              <a:p>
                <a:r>
                  <a:rPr lang="zh-CN" altLang="en-US">
                    <a:noFill/>
                  </a:rPr>
                  <a:t> </a:t>
                </a:r>
              </a:p>
            </p:txBody>
          </p:sp>
        </mc:Fallback>
      </mc:AlternateContent>
      <p:sp>
        <p:nvSpPr>
          <p:cNvPr id="9" name="矩形 8"/>
          <p:cNvSpPr/>
          <p:nvPr/>
        </p:nvSpPr>
        <p:spPr>
          <a:xfrm>
            <a:off x="1775595" y="2679060"/>
            <a:ext cx="2339102" cy="461665"/>
          </a:xfrm>
          <a:prstGeom prst="rect">
            <a:avLst/>
          </a:prstGeom>
        </p:spPr>
        <p:txBody>
          <a:bodyPr wrap="none">
            <a:spAutoFit/>
          </a:bodyPr>
          <a:lstStyle/>
          <a:p>
            <a:r>
              <a:rPr lang="zh-CN" altLang="en-US" sz="2400" dirty="0">
                <a:solidFill>
                  <a:prstClr val="black"/>
                </a:solidFill>
              </a:rPr>
              <a:t>法二：格林公式</a:t>
            </a:r>
            <a:endParaRPr lang="zh-CN" altLang="en-US" dirty="0"/>
          </a:p>
        </p:txBody>
      </p:sp>
      <mc:AlternateContent xmlns:mc="http://schemas.openxmlformats.org/markup-compatibility/2006" xmlns:a14="http://schemas.microsoft.com/office/drawing/2010/main">
        <mc:Choice Requires="a14">
          <p:sp>
            <p:nvSpPr>
              <p:cNvPr id="10" name="矩形 9"/>
              <p:cNvSpPr/>
              <p:nvPr/>
            </p:nvSpPr>
            <p:spPr>
              <a:xfrm>
                <a:off x="1775595" y="3140725"/>
                <a:ext cx="4054508" cy="847476"/>
              </a:xfrm>
              <a:prstGeom prst="rect">
                <a:avLst/>
              </a:prstGeom>
            </p:spPr>
            <p:txBody>
              <a:bodyPr wrap="none">
                <a:spAutoFit/>
              </a:bodyPr>
              <a:lstStyle/>
              <a:p>
                <a14:m>
                  <m:oMath xmlns:m="http://schemas.openxmlformats.org/officeDocument/2006/math">
                    <m:nary>
                      <m:naryPr>
                        <m:chr m:val="∮"/>
                        <m:limLoc m:val="subSup"/>
                        <m:grow m:val="on"/>
                        <m:supHide m:val="on"/>
                        <m:ctrlPr>
                          <a:rPr lang="zh-CN" altLang="en-US" sz="2400" i="1" smtClean="0">
                            <a:solidFill>
                              <a:prstClr val="black"/>
                            </a:solidFill>
                            <a:latin typeface="Cambria Math" panose="02040503050406030204" pitchFamily="18" charset="0"/>
                          </a:rPr>
                        </m:ctrlPr>
                      </m:naryPr>
                      <m:sub>
                        <m:r>
                          <a:rPr lang="zh-CN" altLang="en-US" sz="2400" i="1">
                            <a:solidFill>
                              <a:prstClr val="black"/>
                            </a:solidFill>
                            <a:latin typeface="Cambria Math" panose="02040503050406030204" pitchFamily="18" charset="0"/>
                          </a:rPr>
                          <m:t>𝐿</m:t>
                        </m:r>
                      </m:sub>
                      <m:sup/>
                      <m:e>
                        <m:r>
                          <a:rPr lang="en-US" altLang="zh-CN" sz="2400" i="1">
                            <a:solidFill>
                              <a:prstClr val="black"/>
                            </a:solidFill>
                            <a:latin typeface="Cambria Math" panose="02040503050406030204" pitchFamily="18" charset="0"/>
                          </a:rPr>
                          <m:t>−</m:t>
                        </m:r>
                        <m:f>
                          <m:fPr>
                            <m:ctrlPr>
                              <a:rPr lang="en-US" altLang="zh-CN" sz="2400" i="1">
                                <a:solidFill>
                                  <a:prstClr val="black"/>
                                </a:solidFill>
                                <a:latin typeface="Cambria Math" panose="02040503050406030204" pitchFamily="18" charset="0"/>
                              </a:rPr>
                            </m:ctrlPr>
                          </m:fPr>
                          <m:num>
                            <m:r>
                              <a:rPr lang="en-US" altLang="zh-CN" sz="2400" i="1">
                                <a:solidFill>
                                  <a:prstClr val="black"/>
                                </a:solidFill>
                                <a:latin typeface="Cambria Math" panose="02040503050406030204" pitchFamily="18" charset="0"/>
                              </a:rPr>
                              <m:t>𝑦</m:t>
                            </m:r>
                          </m:num>
                          <m:den>
                            <m:r>
                              <a:rPr lang="en-US" altLang="zh-CN" sz="2400" i="1">
                                <a:solidFill>
                                  <a:prstClr val="black"/>
                                </a:solidFill>
                                <a:latin typeface="Cambria Math" panose="02040503050406030204" pitchFamily="18" charset="0"/>
                              </a:rPr>
                              <m:t>2</m:t>
                            </m:r>
                          </m:den>
                        </m:f>
                        <m:r>
                          <m:rPr>
                            <m:sty m:val="p"/>
                          </m:rPr>
                          <a:rPr lang="en-US" altLang="zh-CN" sz="2400">
                            <a:solidFill>
                              <a:prstClr val="black"/>
                            </a:solidFill>
                            <a:latin typeface="Cambria Math" panose="02040503050406030204" pitchFamily="18" charset="0"/>
                          </a:rPr>
                          <m:t>d</m:t>
                        </m:r>
                        <m:r>
                          <a:rPr lang="en-US" altLang="zh-CN" sz="2400" i="1">
                            <a:solidFill>
                              <a:prstClr val="black"/>
                            </a:solidFill>
                            <a:latin typeface="Cambria Math" panose="02040503050406030204" pitchFamily="18" charset="0"/>
                          </a:rPr>
                          <m:t>𝑥</m:t>
                        </m:r>
                        <m:r>
                          <a:rPr lang="en-US" altLang="zh-CN" sz="2400">
                            <a:solidFill>
                              <a:prstClr val="black"/>
                            </a:solidFill>
                            <a:latin typeface="Cambria Math" panose="02040503050406030204" pitchFamily="18" charset="0"/>
                          </a:rPr>
                          <m:t>+</m:t>
                        </m:r>
                        <m:f>
                          <m:fPr>
                            <m:ctrlPr>
                              <a:rPr lang="en-US" altLang="zh-CN" sz="2400" i="1">
                                <a:solidFill>
                                  <a:prstClr val="black"/>
                                </a:solidFill>
                                <a:latin typeface="Cambria Math" panose="02040503050406030204" pitchFamily="18" charset="0"/>
                              </a:rPr>
                            </m:ctrlPr>
                          </m:fPr>
                          <m:num>
                            <m:r>
                              <a:rPr lang="en-US" altLang="zh-CN" sz="2400" i="1">
                                <a:solidFill>
                                  <a:prstClr val="black"/>
                                </a:solidFill>
                                <a:latin typeface="Cambria Math" panose="02040503050406030204" pitchFamily="18" charset="0"/>
                              </a:rPr>
                              <m:t>𝑥</m:t>
                            </m:r>
                          </m:num>
                          <m:den>
                            <m:r>
                              <a:rPr lang="en-US" altLang="zh-CN" sz="2400" i="1">
                                <a:solidFill>
                                  <a:prstClr val="black"/>
                                </a:solidFill>
                                <a:latin typeface="Cambria Math" panose="02040503050406030204" pitchFamily="18" charset="0"/>
                              </a:rPr>
                              <m:t>2</m:t>
                            </m:r>
                          </m:den>
                        </m:f>
                        <m:r>
                          <m:rPr>
                            <m:sty m:val="p"/>
                          </m:rPr>
                          <a:rPr lang="en-US" altLang="zh-CN" sz="2400">
                            <a:solidFill>
                              <a:prstClr val="black"/>
                            </a:solidFill>
                            <a:latin typeface="Cambria Math" panose="02040503050406030204" pitchFamily="18" charset="0"/>
                          </a:rPr>
                          <m:t>d</m:t>
                        </m:r>
                        <m:r>
                          <m:rPr>
                            <m:nor/>
                          </m:rPr>
                          <a:rPr lang="zh-CN" altLang="en-US" sz="2400" i="1">
                            <a:solidFill>
                              <a:prstClr val="black"/>
                            </a:solidFill>
                            <a:latin typeface="Cambria Math" panose="02040503050406030204" pitchFamily="18" charset="0"/>
                          </a:rPr>
                          <m:t> </m:t>
                        </m:r>
                        <m:r>
                          <a:rPr lang="en-US" altLang="zh-CN" sz="2400" i="1">
                            <a:solidFill>
                              <a:prstClr val="black"/>
                            </a:solidFill>
                            <a:latin typeface="Cambria Math" panose="02040503050406030204" pitchFamily="18" charset="0"/>
                          </a:rPr>
                          <m:t>𝑦</m:t>
                        </m:r>
                      </m:e>
                    </m:nary>
                    <m:r>
                      <a:rPr lang="en-US" altLang="zh-CN" sz="2400" i="1">
                        <a:solidFill>
                          <a:prstClr val="black"/>
                        </a:solidFill>
                        <a:latin typeface="Cambria Math" panose="02040503050406030204" pitchFamily="18" charset="0"/>
                      </a:rPr>
                      <m:t>=</m:t>
                    </m:r>
                    <m:nary>
                      <m:naryPr>
                        <m:chr m:val="∬"/>
                        <m:limLoc m:val="undOvr"/>
                        <m:supHide m:val="on"/>
                        <m:ctrlPr>
                          <a:rPr lang="zh-CN" altLang="en-US" sz="2400" i="1">
                            <a:solidFill>
                              <a:prstClr val="black"/>
                            </a:solidFill>
                            <a:latin typeface="Cambria Math" panose="02040503050406030204" pitchFamily="18" charset="0"/>
                          </a:rPr>
                        </m:ctrlPr>
                      </m:naryPr>
                      <m:sub>
                        <m:r>
                          <a:rPr lang="zh-CN" altLang="en-US" sz="2400" i="1">
                            <a:solidFill>
                              <a:prstClr val="black"/>
                            </a:solidFill>
                            <a:latin typeface="Cambria Math" panose="02040503050406030204" pitchFamily="18" charset="0"/>
                          </a:rPr>
                          <m:t>𝐷</m:t>
                        </m:r>
                      </m:sub>
                      <m:sup/>
                      <m:e>
                        <m:r>
                          <a:rPr lang="en-US" altLang="zh-CN" sz="2400" b="0" i="1" smtClean="0">
                            <a:solidFill>
                              <a:prstClr val="black"/>
                            </a:solidFill>
                            <a:latin typeface="Cambria Math" panose="02040503050406030204" pitchFamily="18" charset="0"/>
                          </a:rPr>
                          <m:t>1</m:t>
                        </m:r>
                        <m:r>
                          <m:rPr>
                            <m:nor/>
                          </m:rPr>
                          <a:rPr lang="zh-CN" altLang="en-US" sz="2400" i="1">
                            <a:solidFill>
                              <a:prstClr val="black"/>
                            </a:solidFill>
                            <a:latin typeface="Cambria Math" panose="02040503050406030204" pitchFamily="18" charset="0"/>
                          </a:rPr>
                          <m:t> </m:t>
                        </m:r>
                        <m:r>
                          <m:rPr>
                            <m:sty m:val="p"/>
                          </m:rPr>
                          <a:rPr lang="zh-CN" altLang="en-US" sz="2400">
                            <a:solidFill>
                              <a:prstClr val="black"/>
                            </a:solidFill>
                            <a:latin typeface="Cambria Math" panose="02040503050406030204" pitchFamily="18" charset="0"/>
                          </a:rPr>
                          <m:t>d</m:t>
                        </m:r>
                        <m:r>
                          <a:rPr lang="zh-CN" altLang="en-US" sz="2400" i="1">
                            <a:solidFill>
                              <a:prstClr val="black"/>
                            </a:solidFill>
                            <a:latin typeface="Cambria Math" panose="02040503050406030204" pitchFamily="18" charset="0"/>
                          </a:rPr>
                          <m:t>𝑥</m:t>
                        </m:r>
                        <m:r>
                          <m:rPr>
                            <m:sty m:val="p"/>
                          </m:rPr>
                          <a:rPr lang="zh-CN" altLang="en-US" sz="2400">
                            <a:solidFill>
                              <a:prstClr val="black"/>
                            </a:solidFill>
                            <a:latin typeface="Cambria Math" panose="02040503050406030204" pitchFamily="18" charset="0"/>
                          </a:rPr>
                          <m:t>d</m:t>
                        </m:r>
                        <m:r>
                          <a:rPr lang="zh-CN" altLang="en-US" sz="2400" i="1">
                            <a:solidFill>
                              <a:prstClr val="black"/>
                            </a:solidFill>
                            <a:latin typeface="Cambria Math" panose="02040503050406030204" pitchFamily="18" charset="0"/>
                          </a:rPr>
                          <m:t>𝑦</m:t>
                        </m:r>
                      </m:e>
                    </m:nary>
                  </m:oMath>
                </a14:m>
                <a:r>
                  <a:rPr lang="zh-CN" altLang="en-US" dirty="0"/>
                  <a:t> </a:t>
                </a:r>
              </a:p>
            </p:txBody>
          </p:sp>
        </mc:Choice>
        <mc:Fallback xmlns="">
          <p:sp>
            <p:nvSpPr>
              <p:cNvPr id="10" name="矩形 9"/>
              <p:cNvSpPr>
                <a:spLocks noRot="1" noChangeAspect="1" noMove="1" noResize="1" noEditPoints="1" noAdjustHandles="1" noChangeArrowheads="1" noChangeShapeType="1" noTextEdit="1"/>
              </p:cNvSpPr>
              <p:nvPr/>
            </p:nvSpPr>
            <p:spPr>
              <a:xfrm>
                <a:off x="1775595" y="3140725"/>
                <a:ext cx="4054508" cy="847476"/>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p:cNvSpPr/>
              <p:nvPr/>
            </p:nvSpPr>
            <p:spPr>
              <a:xfrm>
                <a:off x="1935896" y="3988201"/>
                <a:ext cx="8196731" cy="847476"/>
              </a:xfrm>
              <a:prstGeom prst="rect">
                <a:avLst/>
              </a:prstGeom>
            </p:spPr>
            <p:txBody>
              <a:bodyPr wrap="none">
                <a:spAutoFit/>
              </a:bodyPr>
              <a:lstStyle/>
              <a:p>
                <a14:m>
                  <m:oMath xmlns:m="http://schemas.openxmlformats.org/officeDocument/2006/math">
                    <m:sSub>
                      <m:sSubPr>
                        <m:ctrlPr>
                          <a:rPr lang="en-US" altLang="zh-CN" sz="2400" b="0" i="1" smtClean="0">
                            <a:solidFill>
                              <a:prstClr val="black"/>
                            </a:solidFill>
                            <a:latin typeface="Cambria Math" panose="02040503050406030204" pitchFamily="18" charset="0"/>
                          </a:rPr>
                        </m:ctrlPr>
                      </m:sSubPr>
                      <m:e>
                        <m:r>
                          <a:rPr lang="en-US" altLang="zh-CN" sz="2400" i="1">
                            <a:solidFill>
                              <a:prstClr val="black"/>
                            </a:solidFill>
                            <a:latin typeface="Cambria Math" panose="02040503050406030204" pitchFamily="18" charset="0"/>
                          </a:rPr>
                          <m:t>𝑆</m:t>
                        </m:r>
                      </m:e>
                      <m:sub>
                        <m:r>
                          <a:rPr lang="en-US" altLang="zh-CN" sz="2400" b="0" i="1" smtClean="0">
                            <a:solidFill>
                              <a:prstClr val="black"/>
                            </a:solidFill>
                            <a:latin typeface="Cambria Math" panose="02040503050406030204" pitchFamily="18" charset="0"/>
                          </a:rPr>
                          <m:t>𝐷</m:t>
                        </m:r>
                      </m:sub>
                    </m:sSub>
                    <m:r>
                      <a:rPr lang="en-US" altLang="zh-CN" sz="2400" b="0" i="1" smtClean="0">
                        <a:solidFill>
                          <a:prstClr val="black"/>
                        </a:solidFill>
                        <a:latin typeface="Cambria Math" panose="02040503050406030204" pitchFamily="18" charset="0"/>
                      </a:rPr>
                      <m:t>=</m:t>
                    </m:r>
                    <m:nary>
                      <m:naryPr>
                        <m:chr m:val="∬"/>
                        <m:limLoc m:val="undOvr"/>
                        <m:supHide m:val="on"/>
                        <m:ctrlPr>
                          <a:rPr lang="zh-CN" altLang="en-US" sz="2400" i="1">
                            <a:solidFill>
                              <a:prstClr val="black"/>
                            </a:solidFill>
                            <a:latin typeface="Cambria Math" panose="02040503050406030204" pitchFamily="18" charset="0"/>
                          </a:rPr>
                        </m:ctrlPr>
                      </m:naryPr>
                      <m:sub>
                        <m:r>
                          <a:rPr lang="zh-CN" altLang="en-US" sz="2400" i="1">
                            <a:solidFill>
                              <a:prstClr val="black"/>
                            </a:solidFill>
                            <a:latin typeface="Cambria Math" panose="02040503050406030204" pitchFamily="18" charset="0"/>
                          </a:rPr>
                          <m:t>𝐷</m:t>
                        </m:r>
                      </m:sub>
                      <m:sup/>
                      <m:e>
                        <m:r>
                          <a:rPr lang="en-US" altLang="zh-CN" sz="2400" i="1">
                            <a:solidFill>
                              <a:prstClr val="black"/>
                            </a:solidFill>
                            <a:latin typeface="Cambria Math" panose="02040503050406030204" pitchFamily="18" charset="0"/>
                          </a:rPr>
                          <m:t>1</m:t>
                        </m:r>
                        <m:r>
                          <m:rPr>
                            <m:nor/>
                          </m:rPr>
                          <a:rPr lang="zh-CN" altLang="en-US" sz="2400" i="1">
                            <a:solidFill>
                              <a:prstClr val="black"/>
                            </a:solidFill>
                            <a:latin typeface="Cambria Math" panose="02040503050406030204" pitchFamily="18" charset="0"/>
                          </a:rPr>
                          <m:t> </m:t>
                        </m:r>
                        <m:r>
                          <m:rPr>
                            <m:sty m:val="p"/>
                          </m:rPr>
                          <a:rPr lang="zh-CN" altLang="en-US" sz="2400">
                            <a:solidFill>
                              <a:prstClr val="black"/>
                            </a:solidFill>
                            <a:latin typeface="Cambria Math" panose="02040503050406030204" pitchFamily="18" charset="0"/>
                          </a:rPr>
                          <m:t>d</m:t>
                        </m:r>
                        <m:r>
                          <a:rPr lang="zh-CN" altLang="en-US" sz="2400" i="1">
                            <a:solidFill>
                              <a:prstClr val="black"/>
                            </a:solidFill>
                            <a:latin typeface="Cambria Math" panose="02040503050406030204" pitchFamily="18" charset="0"/>
                          </a:rPr>
                          <m:t>𝑥</m:t>
                        </m:r>
                        <m:r>
                          <m:rPr>
                            <m:sty m:val="p"/>
                          </m:rPr>
                          <a:rPr lang="zh-CN" altLang="en-US" sz="2400">
                            <a:solidFill>
                              <a:prstClr val="black"/>
                            </a:solidFill>
                            <a:latin typeface="Cambria Math" panose="02040503050406030204" pitchFamily="18" charset="0"/>
                          </a:rPr>
                          <m:t>d</m:t>
                        </m:r>
                        <m:r>
                          <a:rPr lang="zh-CN" altLang="en-US" sz="2400" i="1">
                            <a:solidFill>
                              <a:prstClr val="black"/>
                            </a:solidFill>
                            <a:latin typeface="Cambria Math" panose="02040503050406030204" pitchFamily="18" charset="0"/>
                          </a:rPr>
                          <m:t>𝑦</m:t>
                        </m:r>
                      </m:e>
                    </m:nary>
                    <m:r>
                      <a:rPr lang="en-US" altLang="zh-CN" sz="2400" b="0" i="1" smtClean="0">
                        <a:solidFill>
                          <a:prstClr val="black"/>
                        </a:solidFill>
                        <a:latin typeface="Cambria Math" panose="02040503050406030204" pitchFamily="18" charset="0"/>
                      </a:rPr>
                      <m:t>=</m:t>
                    </m:r>
                    <m:nary>
                      <m:naryPr>
                        <m:chr m:val="∮"/>
                        <m:limLoc m:val="subSup"/>
                        <m:grow m:val="on"/>
                        <m:supHide m:val="on"/>
                        <m:ctrlPr>
                          <a:rPr lang="zh-CN" altLang="en-US" sz="2400" i="1">
                            <a:solidFill>
                              <a:prstClr val="black"/>
                            </a:solidFill>
                            <a:latin typeface="Cambria Math" panose="02040503050406030204" pitchFamily="18" charset="0"/>
                          </a:rPr>
                        </m:ctrlPr>
                      </m:naryPr>
                      <m:sub>
                        <m:r>
                          <a:rPr lang="zh-CN" altLang="en-US" sz="2400" i="1">
                            <a:solidFill>
                              <a:prstClr val="black"/>
                            </a:solidFill>
                            <a:latin typeface="Cambria Math" panose="02040503050406030204" pitchFamily="18" charset="0"/>
                          </a:rPr>
                          <m:t>𝐿</m:t>
                        </m:r>
                      </m:sub>
                      <m:sup/>
                      <m:e>
                        <m:r>
                          <a:rPr lang="en-US" altLang="zh-CN" sz="2400" i="1">
                            <a:solidFill>
                              <a:prstClr val="black"/>
                            </a:solidFill>
                            <a:latin typeface="Cambria Math" panose="02040503050406030204" pitchFamily="18" charset="0"/>
                          </a:rPr>
                          <m:t>−</m:t>
                        </m:r>
                        <m:f>
                          <m:fPr>
                            <m:ctrlPr>
                              <a:rPr lang="en-US" altLang="zh-CN" sz="2400" i="1">
                                <a:solidFill>
                                  <a:prstClr val="black"/>
                                </a:solidFill>
                                <a:latin typeface="Cambria Math" panose="02040503050406030204" pitchFamily="18" charset="0"/>
                              </a:rPr>
                            </m:ctrlPr>
                          </m:fPr>
                          <m:num>
                            <m:r>
                              <a:rPr lang="en-US" altLang="zh-CN" sz="2400" i="1">
                                <a:solidFill>
                                  <a:prstClr val="black"/>
                                </a:solidFill>
                                <a:latin typeface="Cambria Math" panose="02040503050406030204" pitchFamily="18" charset="0"/>
                              </a:rPr>
                              <m:t>𝑦</m:t>
                            </m:r>
                          </m:num>
                          <m:den>
                            <m:r>
                              <a:rPr lang="en-US" altLang="zh-CN" sz="2400" i="1">
                                <a:solidFill>
                                  <a:prstClr val="black"/>
                                </a:solidFill>
                                <a:latin typeface="Cambria Math" panose="02040503050406030204" pitchFamily="18" charset="0"/>
                              </a:rPr>
                              <m:t>2</m:t>
                            </m:r>
                          </m:den>
                        </m:f>
                        <m:r>
                          <m:rPr>
                            <m:sty m:val="p"/>
                          </m:rPr>
                          <a:rPr lang="en-US" altLang="zh-CN" sz="2400">
                            <a:solidFill>
                              <a:prstClr val="black"/>
                            </a:solidFill>
                            <a:latin typeface="Cambria Math" panose="02040503050406030204" pitchFamily="18" charset="0"/>
                          </a:rPr>
                          <m:t>d</m:t>
                        </m:r>
                        <m:r>
                          <a:rPr lang="en-US" altLang="zh-CN" sz="2400" i="1">
                            <a:solidFill>
                              <a:prstClr val="black"/>
                            </a:solidFill>
                            <a:latin typeface="Cambria Math" panose="02040503050406030204" pitchFamily="18" charset="0"/>
                          </a:rPr>
                          <m:t>𝑥</m:t>
                        </m:r>
                        <m:r>
                          <a:rPr lang="en-US" altLang="zh-CN" sz="2400">
                            <a:solidFill>
                              <a:prstClr val="black"/>
                            </a:solidFill>
                            <a:latin typeface="Cambria Math" panose="02040503050406030204" pitchFamily="18" charset="0"/>
                          </a:rPr>
                          <m:t>+</m:t>
                        </m:r>
                        <m:f>
                          <m:fPr>
                            <m:ctrlPr>
                              <a:rPr lang="en-US" altLang="zh-CN" sz="2400" i="1">
                                <a:solidFill>
                                  <a:prstClr val="black"/>
                                </a:solidFill>
                                <a:latin typeface="Cambria Math" panose="02040503050406030204" pitchFamily="18" charset="0"/>
                              </a:rPr>
                            </m:ctrlPr>
                          </m:fPr>
                          <m:num>
                            <m:r>
                              <a:rPr lang="en-US" altLang="zh-CN" sz="2400" i="1">
                                <a:solidFill>
                                  <a:prstClr val="black"/>
                                </a:solidFill>
                                <a:latin typeface="Cambria Math" panose="02040503050406030204" pitchFamily="18" charset="0"/>
                              </a:rPr>
                              <m:t>𝑥</m:t>
                            </m:r>
                          </m:num>
                          <m:den>
                            <m:r>
                              <a:rPr lang="en-US" altLang="zh-CN" sz="2400" i="1">
                                <a:solidFill>
                                  <a:prstClr val="black"/>
                                </a:solidFill>
                                <a:latin typeface="Cambria Math" panose="02040503050406030204" pitchFamily="18" charset="0"/>
                              </a:rPr>
                              <m:t>2</m:t>
                            </m:r>
                          </m:den>
                        </m:f>
                        <m:r>
                          <m:rPr>
                            <m:sty m:val="p"/>
                          </m:rPr>
                          <a:rPr lang="en-US" altLang="zh-CN" sz="2400">
                            <a:solidFill>
                              <a:prstClr val="black"/>
                            </a:solidFill>
                            <a:latin typeface="Cambria Math" panose="02040503050406030204" pitchFamily="18" charset="0"/>
                          </a:rPr>
                          <m:t>d</m:t>
                        </m:r>
                        <m:r>
                          <m:rPr>
                            <m:nor/>
                          </m:rPr>
                          <a:rPr lang="zh-CN" altLang="en-US" sz="2400" i="1">
                            <a:solidFill>
                              <a:prstClr val="black"/>
                            </a:solidFill>
                            <a:latin typeface="Cambria Math" panose="02040503050406030204" pitchFamily="18" charset="0"/>
                          </a:rPr>
                          <m:t> </m:t>
                        </m:r>
                        <m:r>
                          <a:rPr lang="en-US" altLang="zh-CN" sz="2400" i="1">
                            <a:solidFill>
                              <a:prstClr val="black"/>
                            </a:solidFill>
                            <a:latin typeface="Cambria Math" panose="02040503050406030204" pitchFamily="18" charset="0"/>
                          </a:rPr>
                          <m:t>𝑦</m:t>
                        </m:r>
                      </m:e>
                    </m:nary>
                    <m:r>
                      <a:rPr lang="en-US" altLang="zh-CN" sz="2400" b="0" i="1" smtClean="0">
                        <a:solidFill>
                          <a:prstClr val="black"/>
                        </a:solidFill>
                        <a:latin typeface="Cambria Math" panose="02040503050406030204" pitchFamily="18" charset="0"/>
                      </a:rPr>
                      <m:t>=</m:t>
                    </m:r>
                    <m:nary>
                      <m:naryPr>
                        <m:chr m:val="∮"/>
                        <m:limLoc m:val="subSup"/>
                        <m:grow m:val="on"/>
                        <m:supHide m:val="on"/>
                        <m:ctrlPr>
                          <a:rPr lang="zh-CN" altLang="en-US" sz="2400" i="1">
                            <a:solidFill>
                              <a:prstClr val="black"/>
                            </a:solidFill>
                            <a:latin typeface="Cambria Math" panose="02040503050406030204" pitchFamily="18" charset="0"/>
                          </a:rPr>
                        </m:ctrlPr>
                      </m:naryPr>
                      <m:sub>
                        <m:r>
                          <a:rPr lang="zh-CN" altLang="en-US" sz="2400" i="1">
                            <a:solidFill>
                              <a:prstClr val="black"/>
                            </a:solidFill>
                            <a:latin typeface="Cambria Math" panose="02040503050406030204" pitchFamily="18" charset="0"/>
                          </a:rPr>
                          <m:t>𝐿</m:t>
                        </m:r>
                      </m:sub>
                      <m:sup/>
                      <m:e>
                        <m:r>
                          <a:rPr lang="en-US" altLang="zh-CN" sz="2400" b="0" i="1" smtClean="0">
                            <a:solidFill>
                              <a:prstClr val="black"/>
                            </a:solidFill>
                            <a:latin typeface="Cambria Math" panose="02040503050406030204" pitchFamily="18" charset="0"/>
                          </a:rPr>
                          <m:t>𝑥</m:t>
                        </m:r>
                        <m:r>
                          <m:rPr>
                            <m:sty m:val="p"/>
                          </m:rPr>
                          <a:rPr lang="en-US" altLang="zh-CN" sz="2400">
                            <a:solidFill>
                              <a:prstClr val="black"/>
                            </a:solidFill>
                            <a:latin typeface="Cambria Math" panose="02040503050406030204" pitchFamily="18" charset="0"/>
                          </a:rPr>
                          <m:t>d</m:t>
                        </m:r>
                        <m:r>
                          <m:rPr>
                            <m:nor/>
                          </m:rPr>
                          <a:rPr lang="zh-CN" altLang="en-US" sz="2400" i="1">
                            <a:solidFill>
                              <a:prstClr val="black"/>
                            </a:solidFill>
                            <a:latin typeface="Cambria Math" panose="02040503050406030204" pitchFamily="18" charset="0"/>
                          </a:rPr>
                          <m:t> </m:t>
                        </m:r>
                        <m:r>
                          <a:rPr lang="en-US" altLang="zh-CN" sz="2400" i="1">
                            <a:solidFill>
                              <a:prstClr val="black"/>
                            </a:solidFill>
                            <a:latin typeface="Cambria Math" panose="02040503050406030204" pitchFamily="18" charset="0"/>
                          </a:rPr>
                          <m:t>𝑦</m:t>
                        </m:r>
                      </m:e>
                    </m:nary>
                    <m:r>
                      <a:rPr lang="en-US" altLang="zh-CN" sz="2400" b="0" i="1" smtClean="0">
                        <a:solidFill>
                          <a:prstClr val="black"/>
                        </a:solidFill>
                        <a:latin typeface="Cambria Math" panose="02040503050406030204" pitchFamily="18" charset="0"/>
                      </a:rPr>
                      <m:t>=−</m:t>
                    </m:r>
                    <m:nary>
                      <m:naryPr>
                        <m:chr m:val="∮"/>
                        <m:limLoc m:val="subSup"/>
                        <m:grow m:val="on"/>
                        <m:supHide m:val="on"/>
                        <m:ctrlPr>
                          <a:rPr lang="zh-CN" altLang="en-US" sz="2400" i="1">
                            <a:solidFill>
                              <a:prstClr val="black"/>
                            </a:solidFill>
                            <a:latin typeface="Cambria Math" panose="02040503050406030204" pitchFamily="18" charset="0"/>
                          </a:rPr>
                        </m:ctrlPr>
                      </m:naryPr>
                      <m:sub>
                        <m:r>
                          <a:rPr lang="zh-CN" altLang="en-US" sz="2400" i="1">
                            <a:solidFill>
                              <a:prstClr val="black"/>
                            </a:solidFill>
                            <a:latin typeface="Cambria Math" panose="02040503050406030204" pitchFamily="18" charset="0"/>
                          </a:rPr>
                          <m:t>𝐿</m:t>
                        </m:r>
                      </m:sub>
                      <m:sup/>
                      <m:e>
                        <m:r>
                          <a:rPr lang="en-US" altLang="zh-CN" sz="2400" b="0" i="1" smtClean="0">
                            <a:solidFill>
                              <a:prstClr val="black"/>
                            </a:solidFill>
                            <a:latin typeface="Cambria Math" panose="02040503050406030204" pitchFamily="18" charset="0"/>
                          </a:rPr>
                          <m:t>𝑦</m:t>
                        </m:r>
                        <m:r>
                          <m:rPr>
                            <m:sty m:val="p"/>
                          </m:rPr>
                          <a:rPr lang="en-US" altLang="zh-CN" sz="2400">
                            <a:solidFill>
                              <a:prstClr val="black"/>
                            </a:solidFill>
                            <a:latin typeface="Cambria Math" panose="02040503050406030204" pitchFamily="18" charset="0"/>
                          </a:rPr>
                          <m:t>d</m:t>
                        </m:r>
                        <m:r>
                          <m:rPr>
                            <m:nor/>
                          </m:rPr>
                          <a:rPr lang="zh-CN" altLang="en-US" sz="2400" i="1">
                            <a:solidFill>
                              <a:prstClr val="black"/>
                            </a:solidFill>
                            <a:latin typeface="Cambria Math" panose="02040503050406030204" pitchFamily="18" charset="0"/>
                          </a:rPr>
                          <m:t> </m:t>
                        </m:r>
                        <m:r>
                          <a:rPr lang="en-US" altLang="zh-CN" sz="2400" b="0" i="1" smtClean="0">
                            <a:solidFill>
                              <a:prstClr val="black"/>
                            </a:solidFill>
                            <a:latin typeface="Cambria Math" panose="02040503050406030204" pitchFamily="18" charset="0"/>
                          </a:rPr>
                          <m:t>𝑥</m:t>
                        </m:r>
                      </m:e>
                    </m:nary>
                    <m:r>
                      <a:rPr lang="en-US" altLang="zh-CN" sz="2400" b="0" i="1" smtClean="0">
                        <a:solidFill>
                          <a:prstClr val="black"/>
                        </a:solidFill>
                        <a:latin typeface="Cambria Math" panose="02040503050406030204" pitchFamily="18" charset="0"/>
                      </a:rPr>
                      <m:t>=</m:t>
                    </m:r>
                    <m:r>
                      <a:rPr lang="en-US" altLang="zh-CN" sz="2400" b="0" i="1" smtClean="0">
                        <a:solidFill>
                          <a:prstClr val="black"/>
                        </a:solidFill>
                        <a:latin typeface="Cambria Math" panose="02040503050406030204" pitchFamily="18" charset="0"/>
                        <a:ea typeface="Cambria Math" panose="02040503050406030204" pitchFamily="18" charset="0"/>
                      </a:rPr>
                      <m:t>⋯</m:t>
                    </m:r>
                  </m:oMath>
                </a14:m>
                <a:r>
                  <a:rPr lang="zh-CN" altLang="en-US" dirty="0"/>
                  <a:t> </a:t>
                </a:r>
              </a:p>
            </p:txBody>
          </p:sp>
        </mc:Choice>
        <mc:Fallback xmlns="">
          <p:sp>
            <p:nvSpPr>
              <p:cNvPr id="11" name="矩形 10"/>
              <p:cNvSpPr>
                <a:spLocks noRot="1" noChangeAspect="1" noMove="1" noResize="1" noEditPoints="1" noAdjustHandles="1" noChangeArrowheads="1" noChangeShapeType="1" noTextEdit="1"/>
              </p:cNvSpPr>
              <p:nvPr/>
            </p:nvSpPr>
            <p:spPr>
              <a:xfrm>
                <a:off x="1935896" y="3988201"/>
                <a:ext cx="8196731" cy="847476"/>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p:cNvSpPr/>
              <p:nvPr/>
            </p:nvSpPr>
            <p:spPr>
              <a:xfrm>
                <a:off x="1935896" y="4935159"/>
                <a:ext cx="8457508" cy="847476"/>
              </a:xfrm>
              <a:prstGeom prst="rect">
                <a:avLst/>
              </a:prstGeom>
            </p:spPr>
            <p:txBody>
              <a:bodyPr wrap="none">
                <a:spAutoFit/>
              </a:bodyPr>
              <a:lstStyle/>
              <a:p>
                <a14:m>
                  <m:oMath xmlns:m="http://schemas.openxmlformats.org/officeDocument/2006/math">
                    <m:nary>
                      <m:naryPr>
                        <m:chr m:val="∬"/>
                        <m:limLoc m:val="undOvr"/>
                        <m:supHide m:val="on"/>
                        <m:ctrlPr>
                          <a:rPr lang="zh-CN" altLang="en-US" sz="2400" i="1" smtClean="0">
                            <a:solidFill>
                              <a:prstClr val="black"/>
                            </a:solidFill>
                            <a:latin typeface="Cambria Math" panose="02040503050406030204" pitchFamily="18" charset="0"/>
                          </a:rPr>
                        </m:ctrlPr>
                      </m:naryPr>
                      <m:sub>
                        <m:r>
                          <a:rPr lang="zh-CN" altLang="en-US" sz="2400" i="1">
                            <a:solidFill>
                              <a:prstClr val="black"/>
                            </a:solidFill>
                            <a:latin typeface="Cambria Math" panose="02040503050406030204" pitchFamily="18" charset="0"/>
                          </a:rPr>
                          <m:t>𝐷</m:t>
                        </m:r>
                      </m:sub>
                      <m:sup/>
                      <m:e>
                        <m:sSup>
                          <m:sSupPr>
                            <m:ctrlPr>
                              <a:rPr lang="en-US" altLang="zh-CN" sz="2400" i="1">
                                <a:solidFill>
                                  <a:prstClr val="black"/>
                                </a:solidFill>
                                <a:latin typeface="Cambria Math" panose="02040503050406030204" pitchFamily="18" charset="0"/>
                              </a:rPr>
                            </m:ctrlPr>
                          </m:sSupPr>
                          <m:e>
                            <m:r>
                              <a:rPr lang="en-US" altLang="zh-CN" sz="2400" i="1">
                                <a:solidFill>
                                  <a:prstClr val="black"/>
                                </a:solidFill>
                                <a:latin typeface="Cambria Math" panose="02040503050406030204" pitchFamily="18" charset="0"/>
                              </a:rPr>
                              <m:t>𝑥</m:t>
                            </m:r>
                          </m:e>
                          <m:sup>
                            <m:r>
                              <a:rPr lang="en-US" altLang="zh-CN" sz="2400" i="1">
                                <a:solidFill>
                                  <a:prstClr val="black"/>
                                </a:solidFill>
                                <a:latin typeface="Cambria Math" panose="02040503050406030204" pitchFamily="18" charset="0"/>
                              </a:rPr>
                              <m:t>2</m:t>
                            </m:r>
                          </m:sup>
                        </m:sSup>
                        <m:r>
                          <a:rPr lang="zh-CN" altLang="en-US" sz="2400" i="1">
                            <a:solidFill>
                              <a:prstClr val="black"/>
                            </a:solidFill>
                            <a:latin typeface="Cambria Math" panose="02040503050406030204" pitchFamily="18" charset="0"/>
                          </a:rPr>
                          <m:t>𝑦</m:t>
                        </m:r>
                        <m:r>
                          <m:rPr>
                            <m:sty m:val="p"/>
                          </m:rPr>
                          <a:rPr lang="zh-CN" altLang="en-US" sz="2400">
                            <a:solidFill>
                              <a:prstClr val="black"/>
                            </a:solidFill>
                            <a:latin typeface="Cambria Math" panose="02040503050406030204" pitchFamily="18" charset="0"/>
                          </a:rPr>
                          <m:t>d</m:t>
                        </m:r>
                        <m:r>
                          <a:rPr lang="zh-CN" altLang="en-US" sz="2400" i="1">
                            <a:solidFill>
                              <a:prstClr val="black"/>
                            </a:solidFill>
                            <a:latin typeface="Cambria Math" panose="02040503050406030204" pitchFamily="18" charset="0"/>
                          </a:rPr>
                          <m:t>𝑥</m:t>
                        </m:r>
                        <m:r>
                          <m:rPr>
                            <m:sty m:val="p"/>
                          </m:rPr>
                          <a:rPr lang="zh-CN" altLang="en-US" sz="2400">
                            <a:solidFill>
                              <a:prstClr val="black"/>
                            </a:solidFill>
                            <a:latin typeface="Cambria Math" panose="02040503050406030204" pitchFamily="18" charset="0"/>
                          </a:rPr>
                          <m:t>d</m:t>
                        </m:r>
                        <m:r>
                          <a:rPr lang="zh-CN" altLang="en-US" sz="2400" i="1">
                            <a:solidFill>
                              <a:prstClr val="black"/>
                            </a:solidFill>
                            <a:latin typeface="Cambria Math" panose="02040503050406030204" pitchFamily="18" charset="0"/>
                          </a:rPr>
                          <m:t>𝑦</m:t>
                        </m:r>
                      </m:e>
                    </m:nary>
                    <m:r>
                      <a:rPr lang="en-US" altLang="zh-CN" sz="2400" b="0" i="1" smtClean="0">
                        <a:solidFill>
                          <a:prstClr val="black"/>
                        </a:solidFill>
                        <a:latin typeface="Cambria Math" panose="02040503050406030204" pitchFamily="18" charset="0"/>
                      </a:rPr>
                      <m:t>=</m:t>
                    </m:r>
                    <m:nary>
                      <m:naryPr>
                        <m:chr m:val="∮"/>
                        <m:limLoc m:val="subSup"/>
                        <m:grow m:val="on"/>
                        <m:supHide m:val="on"/>
                        <m:ctrlPr>
                          <a:rPr lang="zh-CN" altLang="en-US" sz="2400" i="1">
                            <a:solidFill>
                              <a:prstClr val="black"/>
                            </a:solidFill>
                            <a:latin typeface="Cambria Math" panose="02040503050406030204" pitchFamily="18" charset="0"/>
                          </a:rPr>
                        </m:ctrlPr>
                      </m:naryPr>
                      <m:sub>
                        <m:r>
                          <a:rPr lang="zh-CN" altLang="en-US" sz="2400" i="1">
                            <a:solidFill>
                              <a:prstClr val="black"/>
                            </a:solidFill>
                            <a:latin typeface="Cambria Math" panose="02040503050406030204" pitchFamily="18" charset="0"/>
                          </a:rPr>
                          <m:t>𝐿</m:t>
                        </m:r>
                      </m:sub>
                      <m:sup/>
                      <m:e>
                        <m:r>
                          <a:rPr lang="en-US" altLang="zh-CN" sz="2400" i="1">
                            <a:solidFill>
                              <a:prstClr val="black"/>
                            </a:solidFill>
                            <a:latin typeface="Cambria Math" panose="02040503050406030204" pitchFamily="18" charset="0"/>
                          </a:rPr>
                          <m:t>−</m:t>
                        </m:r>
                        <m:f>
                          <m:fPr>
                            <m:ctrlPr>
                              <a:rPr lang="en-US" altLang="zh-CN" sz="2400" i="1">
                                <a:solidFill>
                                  <a:prstClr val="black"/>
                                </a:solidFill>
                                <a:latin typeface="Cambria Math" panose="02040503050406030204" pitchFamily="18" charset="0"/>
                              </a:rPr>
                            </m:ctrlPr>
                          </m:fPr>
                          <m:num>
                            <m:sSup>
                              <m:sSupPr>
                                <m:ctrlPr>
                                  <a:rPr lang="en-US" altLang="zh-CN" sz="2400" i="1">
                                    <a:solidFill>
                                      <a:prstClr val="black"/>
                                    </a:solidFill>
                                    <a:latin typeface="Cambria Math" panose="02040503050406030204" pitchFamily="18" charset="0"/>
                                  </a:rPr>
                                </m:ctrlPr>
                              </m:sSupPr>
                              <m:e>
                                <m:r>
                                  <a:rPr lang="en-US" altLang="zh-CN" sz="2400" i="1">
                                    <a:solidFill>
                                      <a:prstClr val="black"/>
                                    </a:solidFill>
                                    <a:latin typeface="Cambria Math" panose="02040503050406030204" pitchFamily="18" charset="0"/>
                                  </a:rPr>
                                  <m:t>𝑥</m:t>
                                </m:r>
                              </m:e>
                              <m:sup>
                                <m:r>
                                  <a:rPr lang="en-US" altLang="zh-CN" sz="2400" i="1">
                                    <a:solidFill>
                                      <a:prstClr val="black"/>
                                    </a:solidFill>
                                    <a:latin typeface="Cambria Math" panose="02040503050406030204" pitchFamily="18" charset="0"/>
                                  </a:rPr>
                                  <m:t>2</m:t>
                                </m:r>
                              </m:sup>
                            </m:sSup>
                            <m:sSup>
                              <m:sSupPr>
                                <m:ctrlPr>
                                  <a:rPr lang="en-US" altLang="zh-CN" sz="2400" i="1">
                                    <a:solidFill>
                                      <a:prstClr val="black"/>
                                    </a:solidFill>
                                    <a:latin typeface="Cambria Math" panose="02040503050406030204" pitchFamily="18" charset="0"/>
                                  </a:rPr>
                                </m:ctrlPr>
                              </m:sSupPr>
                              <m:e>
                                <m:r>
                                  <a:rPr lang="en-US" altLang="zh-CN" sz="2400" b="0" i="1" smtClean="0">
                                    <a:solidFill>
                                      <a:prstClr val="black"/>
                                    </a:solidFill>
                                    <a:latin typeface="Cambria Math" panose="02040503050406030204" pitchFamily="18" charset="0"/>
                                  </a:rPr>
                                  <m:t>𝑦</m:t>
                                </m:r>
                              </m:e>
                              <m:sup>
                                <m:r>
                                  <a:rPr lang="en-US" altLang="zh-CN" sz="2400" i="1">
                                    <a:solidFill>
                                      <a:prstClr val="black"/>
                                    </a:solidFill>
                                    <a:latin typeface="Cambria Math" panose="02040503050406030204" pitchFamily="18" charset="0"/>
                                  </a:rPr>
                                  <m:t>2</m:t>
                                </m:r>
                              </m:sup>
                            </m:sSup>
                          </m:num>
                          <m:den>
                            <m:r>
                              <a:rPr lang="en-US" altLang="zh-CN" sz="2400" b="0" i="1" smtClean="0">
                                <a:solidFill>
                                  <a:prstClr val="black"/>
                                </a:solidFill>
                                <a:latin typeface="Cambria Math" panose="02040503050406030204" pitchFamily="18" charset="0"/>
                              </a:rPr>
                              <m:t>4</m:t>
                            </m:r>
                          </m:den>
                        </m:f>
                        <m:r>
                          <m:rPr>
                            <m:sty m:val="p"/>
                          </m:rPr>
                          <a:rPr lang="en-US" altLang="zh-CN" sz="2400">
                            <a:solidFill>
                              <a:prstClr val="black"/>
                            </a:solidFill>
                            <a:latin typeface="Cambria Math" panose="02040503050406030204" pitchFamily="18" charset="0"/>
                          </a:rPr>
                          <m:t>d</m:t>
                        </m:r>
                        <m:r>
                          <a:rPr lang="en-US" altLang="zh-CN" sz="2400" i="1">
                            <a:solidFill>
                              <a:prstClr val="black"/>
                            </a:solidFill>
                            <a:latin typeface="Cambria Math" panose="02040503050406030204" pitchFamily="18" charset="0"/>
                          </a:rPr>
                          <m:t>𝑥</m:t>
                        </m:r>
                        <m:r>
                          <a:rPr lang="en-US" altLang="zh-CN" sz="2400">
                            <a:solidFill>
                              <a:prstClr val="black"/>
                            </a:solidFill>
                            <a:latin typeface="Cambria Math" panose="02040503050406030204" pitchFamily="18" charset="0"/>
                          </a:rPr>
                          <m:t>+</m:t>
                        </m:r>
                        <m:f>
                          <m:fPr>
                            <m:ctrlPr>
                              <a:rPr lang="en-US" altLang="zh-CN" sz="2400" i="1">
                                <a:solidFill>
                                  <a:prstClr val="black"/>
                                </a:solidFill>
                                <a:latin typeface="Cambria Math" panose="02040503050406030204" pitchFamily="18" charset="0"/>
                              </a:rPr>
                            </m:ctrlPr>
                          </m:fPr>
                          <m:num>
                            <m:sSup>
                              <m:sSupPr>
                                <m:ctrlPr>
                                  <a:rPr lang="en-US" altLang="zh-CN" sz="2400" i="1">
                                    <a:solidFill>
                                      <a:prstClr val="black"/>
                                    </a:solidFill>
                                    <a:latin typeface="Cambria Math" panose="02040503050406030204" pitchFamily="18" charset="0"/>
                                  </a:rPr>
                                </m:ctrlPr>
                              </m:sSupPr>
                              <m:e>
                                <m:r>
                                  <a:rPr lang="en-US" altLang="zh-CN" sz="2400" i="1">
                                    <a:solidFill>
                                      <a:prstClr val="black"/>
                                    </a:solidFill>
                                    <a:latin typeface="Cambria Math" panose="02040503050406030204" pitchFamily="18" charset="0"/>
                                  </a:rPr>
                                  <m:t>𝑥</m:t>
                                </m:r>
                              </m:e>
                              <m:sup>
                                <m:r>
                                  <a:rPr lang="en-US" altLang="zh-CN" sz="2400" b="0" i="1" smtClean="0">
                                    <a:solidFill>
                                      <a:prstClr val="black"/>
                                    </a:solidFill>
                                    <a:latin typeface="Cambria Math" panose="02040503050406030204" pitchFamily="18" charset="0"/>
                                  </a:rPr>
                                  <m:t>3</m:t>
                                </m:r>
                              </m:sup>
                            </m:sSup>
                            <m:r>
                              <a:rPr lang="zh-CN" altLang="en-US" sz="2400" i="1">
                                <a:solidFill>
                                  <a:prstClr val="black"/>
                                </a:solidFill>
                                <a:latin typeface="Cambria Math" panose="02040503050406030204" pitchFamily="18" charset="0"/>
                              </a:rPr>
                              <m:t>𝑦</m:t>
                            </m:r>
                          </m:num>
                          <m:den>
                            <m:r>
                              <a:rPr lang="en-US" altLang="zh-CN" sz="2400" b="0" i="1" smtClean="0">
                                <a:solidFill>
                                  <a:prstClr val="black"/>
                                </a:solidFill>
                                <a:latin typeface="Cambria Math" panose="02040503050406030204" pitchFamily="18" charset="0"/>
                              </a:rPr>
                              <m:t>6</m:t>
                            </m:r>
                          </m:den>
                        </m:f>
                        <m:r>
                          <m:rPr>
                            <m:sty m:val="p"/>
                          </m:rPr>
                          <a:rPr lang="en-US" altLang="zh-CN" sz="2400">
                            <a:solidFill>
                              <a:prstClr val="black"/>
                            </a:solidFill>
                            <a:latin typeface="Cambria Math" panose="02040503050406030204" pitchFamily="18" charset="0"/>
                          </a:rPr>
                          <m:t>d</m:t>
                        </m:r>
                        <m:r>
                          <m:rPr>
                            <m:nor/>
                          </m:rPr>
                          <a:rPr lang="zh-CN" altLang="en-US" sz="2400" i="1">
                            <a:solidFill>
                              <a:prstClr val="black"/>
                            </a:solidFill>
                            <a:latin typeface="Cambria Math" panose="02040503050406030204" pitchFamily="18" charset="0"/>
                          </a:rPr>
                          <m:t> </m:t>
                        </m:r>
                        <m:r>
                          <a:rPr lang="en-US" altLang="zh-CN" sz="2400" i="1">
                            <a:solidFill>
                              <a:prstClr val="black"/>
                            </a:solidFill>
                            <a:latin typeface="Cambria Math" panose="02040503050406030204" pitchFamily="18" charset="0"/>
                          </a:rPr>
                          <m:t>𝑦</m:t>
                        </m:r>
                      </m:e>
                    </m:nary>
                    <m:r>
                      <a:rPr lang="en-US" altLang="zh-CN" sz="2400" b="0" i="1" smtClean="0">
                        <a:solidFill>
                          <a:prstClr val="black"/>
                        </a:solidFill>
                        <a:latin typeface="Cambria Math" panose="02040503050406030204" pitchFamily="18" charset="0"/>
                      </a:rPr>
                      <m:t>=</m:t>
                    </m:r>
                    <m:nary>
                      <m:naryPr>
                        <m:chr m:val="∮"/>
                        <m:limLoc m:val="subSup"/>
                        <m:grow m:val="on"/>
                        <m:supHide m:val="on"/>
                        <m:ctrlPr>
                          <a:rPr lang="zh-CN" altLang="en-US" sz="2400" i="1">
                            <a:solidFill>
                              <a:prstClr val="black"/>
                            </a:solidFill>
                            <a:latin typeface="Cambria Math" panose="02040503050406030204" pitchFamily="18" charset="0"/>
                          </a:rPr>
                        </m:ctrlPr>
                      </m:naryPr>
                      <m:sub>
                        <m:r>
                          <a:rPr lang="zh-CN" altLang="en-US" sz="2400" i="1">
                            <a:solidFill>
                              <a:prstClr val="black"/>
                            </a:solidFill>
                            <a:latin typeface="Cambria Math" panose="02040503050406030204" pitchFamily="18" charset="0"/>
                          </a:rPr>
                          <m:t>𝐿</m:t>
                        </m:r>
                      </m:sub>
                      <m:sup/>
                      <m:e>
                        <m:r>
                          <a:rPr lang="en-US" altLang="zh-CN" sz="2400" i="1">
                            <a:solidFill>
                              <a:prstClr val="black"/>
                            </a:solidFill>
                            <a:latin typeface="Cambria Math" panose="02040503050406030204" pitchFamily="18" charset="0"/>
                          </a:rPr>
                          <m:t>−</m:t>
                        </m:r>
                        <m:f>
                          <m:fPr>
                            <m:ctrlPr>
                              <a:rPr lang="en-US" altLang="zh-CN" sz="2400" i="1">
                                <a:solidFill>
                                  <a:prstClr val="black"/>
                                </a:solidFill>
                                <a:latin typeface="Cambria Math" panose="02040503050406030204" pitchFamily="18" charset="0"/>
                              </a:rPr>
                            </m:ctrlPr>
                          </m:fPr>
                          <m:num>
                            <m:sSup>
                              <m:sSupPr>
                                <m:ctrlPr>
                                  <a:rPr lang="en-US" altLang="zh-CN" sz="2400" i="1">
                                    <a:solidFill>
                                      <a:prstClr val="black"/>
                                    </a:solidFill>
                                    <a:latin typeface="Cambria Math" panose="02040503050406030204" pitchFamily="18" charset="0"/>
                                  </a:rPr>
                                </m:ctrlPr>
                              </m:sSupPr>
                              <m:e>
                                <m:r>
                                  <a:rPr lang="en-US" altLang="zh-CN" sz="2400" i="1">
                                    <a:solidFill>
                                      <a:prstClr val="black"/>
                                    </a:solidFill>
                                    <a:latin typeface="Cambria Math" panose="02040503050406030204" pitchFamily="18" charset="0"/>
                                  </a:rPr>
                                  <m:t>𝑥</m:t>
                                </m:r>
                              </m:e>
                              <m:sup>
                                <m:r>
                                  <a:rPr lang="en-US" altLang="zh-CN" sz="2400" i="1">
                                    <a:solidFill>
                                      <a:prstClr val="black"/>
                                    </a:solidFill>
                                    <a:latin typeface="Cambria Math" panose="02040503050406030204" pitchFamily="18" charset="0"/>
                                  </a:rPr>
                                  <m:t>2</m:t>
                                </m:r>
                              </m:sup>
                            </m:sSup>
                            <m:sSup>
                              <m:sSupPr>
                                <m:ctrlPr>
                                  <a:rPr lang="en-US" altLang="zh-CN" sz="2400" i="1">
                                    <a:solidFill>
                                      <a:prstClr val="black"/>
                                    </a:solidFill>
                                    <a:latin typeface="Cambria Math" panose="02040503050406030204" pitchFamily="18" charset="0"/>
                                  </a:rPr>
                                </m:ctrlPr>
                              </m:sSupPr>
                              <m:e>
                                <m:r>
                                  <a:rPr lang="en-US" altLang="zh-CN" sz="2400" i="1">
                                    <a:solidFill>
                                      <a:prstClr val="black"/>
                                    </a:solidFill>
                                    <a:latin typeface="Cambria Math" panose="02040503050406030204" pitchFamily="18" charset="0"/>
                                  </a:rPr>
                                  <m:t>𝑦</m:t>
                                </m:r>
                              </m:e>
                              <m:sup>
                                <m:r>
                                  <a:rPr lang="en-US" altLang="zh-CN" sz="2400" i="1">
                                    <a:solidFill>
                                      <a:prstClr val="black"/>
                                    </a:solidFill>
                                    <a:latin typeface="Cambria Math" panose="02040503050406030204" pitchFamily="18" charset="0"/>
                                  </a:rPr>
                                  <m:t>2</m:t>
                                </m:r>
                              </m:sup>
                            </m:sSup>
                          </m:num>
                          <m:den>
                            <m:r>
                              <a:rPr lang="en-US" altLang="zh-CN" sz="2400" b="0" i="1" smtClean="0">
                                <a:solidFill>
                                  <a:prstClr val="black"/>
                                </a:solidFill>
                                <a:latin typeface="Cambria Math" panose="02040503050406030204" pitchFamily="18" charset="0"/>
                              </a:rPr>
                              <m:t>2</m:t>
                            </m:r>
                          </m:den>
                        </m:f>
                        <m:r>
                          <m:rPr>
                            <m:sty m:val="p"/>
                          </m:rPr>
                          <a:rPr lang="en-US" altLang="zh-CN" sz="2400">
                            <a:solidFill>
                              <a:prstClr val="black"/>
                            </a:solidFill>
                            <a:latin typeface="Cambria Math" panose="02040503050406030204" pitchFamily="18" charset="0"/>
                          </a:rPr>
                          <m:t>d</m:t>
                        </m:r>
                        <m:r>
                          <a:rPr lang="en-US" altLang="zh-CN" sz="2400" i="1">
                            <a:solidFill>
                              <a:prstClr val="black"/>
                            </a:solidFill>
                            <a:latin typeface="Cambria Math" panose="02040503050406030204" pitchFamily="18" charset="0"/>
                          </a:rPr>
                          <m:t>𝑥</m:t>
                        </m:r>
                      </m:e>
                    </m:nary>
                    <m:r>
                      <a:rPr lang="en-US" altLang="zh-CN" sz="2400" b="0" i="1" smtClean="0">
                        <a:solidFill>
                          <a:prstClr val="black"/>
                        </a:solidFill>
                        <a:latin typeface="Cambria Math" panose="02040503050406030204" pitchFamily="18" charset="0"/>
                      </a:rPr>
                      <m:t>=</m:t>
                    </m:r>
                    <m:nary>
                      <m:naryPr>
                        <m:chr m:val="∮"/>
                        <m:limLoc m:val="subSup"/>
                        <m:grow m:val="on"/>
                        <m:supHide m:val="on"/>
                        <m:ctrlPr>
                          <a:rPr lang="zh-CN" altLang="en-US" sz="2400" i="1">
                            <a:solidFill>
                              <a:prstClr val="black"/>
                            </a:solidFill>
                            <a:latin typeface="Cambria Math" panose="02040503050406030204" pitchFamily="18" charset="0"/>
                          </a:rPr>
                        </m:ctrlPr>
                      </m:naryPr>
                      <m:sub>
                        <m:r>
                          <a:rPr lang="zh-CN" altLang="en-US" sz="2400" i="1">
                            <a:solidFill>
                              <a:prstClr val="black"/>
                            </a:solidFill>
                            <a:latin typeface="Cambria Math" panose="02040503050406030204" pitchFamily="18" charset="0"/>
                          </a:rPr>
                          <m:t>𝐿</m:t>
                        </m:r>
                      </m:sub>
                      <m:sup/>
                      <m:e>
                        <m:f>
                          <m:fPr>
                            <m:ctrlPr>
                              <a:rPr lang="en-US" altLang="zh-CN" sz="2400" i="1">
                                <a:solidFill>
                                  <a:prstClr val="black"/>
                                </a:solidFill>
                                <a:latin typeface="Cambria Math" panose="02040503050406030204" pitchFamily="18" charset="0"/>
                              </a:rPr>
                            </m:ctrlPr>
                          </m:fPr>
                          <m:num>
                            <m:sSup>
                              <m:sSupPr>
                                <m:ctrlPr>
                                  <a:rPr lang="en-US" altLang="zh-CN" sz="2400" i="1">
                                    <a:solidFill>
                                      <a:prstClr val="black"/>
                                    </a:solidFill>
                                    <a:latin typeface="Cambria Math" panose="02040503050406030204" pitchFamily="18" charset="0"/>
                                  </a:rPr>
                                </m:ctrlPr>
                              </m:sSupPr>
                              <m:e>
                                <m:r>
                                  <a:rPr lang="en-US" altLang="zh-CN" sz="2400" i="1">
                                    <a:solidFill>
                                      <a:prstClr val="black"/>
                                    </a:solidFill>
                                    <a:latin typeface="Cambria Math" panose="02040503050406030204" pitchFamily="18" charset="0"/>
                                  </a:rPr>
                                  <m:t>𝑥</m:t>
                                </m:r>
                              </m:e>
                              <m:sup>
                                <m:r>
                                  <a:rPr lang="en-US" altLang="zh-CN" sz="2400" i="1">
                                    <a:solidFill>
                                      <a:prstClr val="black"/>
                                    </a:solidFill>
                                    <a:latin typeface="Cambria Math" panose="02040503050406030204" pitchFamily="18" charset="0"/>
                                  </a:rPr>
                                  <m:t>3</m:t>
                                </m:r>
                              </m:sup>
                            </m:sSup>
                            <m:r>
                              <a:rPr lang="zh-CN" altLang="en-US" sz="2400" i="1">
                                <a:solidFill>
                                  <a:prstClr val="black"/>
                                </a:solidFill>
                                <a:latin typeface="Cambria Math" panose="02040503050406030204" pitchFamily="18" charset="0"/>
                              </a:rPr>
                              <m:t>𝑦</m:t>
                            </m:r>
                          </m:num>
                          <m:den>
                            <m:r>
                              <a:rPr lang="en-US" altLang="zh-CN" sz="2400" b="0" i="1" smtClean="0">
                                <a:solidFill>
                                  <a:prstClr val="black"/>
                                </a:solidFill>
                                <a:latin typeface="Cambria Math" panose="02040503050406030204" pitchFamily="18" charset="0"/>
                              </a:rPr>
                              <m:t>3</m:t>
                            </m:r>
                          </m:den>
                        </m:f>
                        <m:r>
                          <m:rPr>
                            <m:sty m:val="p"/>
                          </m:rPr>
                          <a:rPr lang="en-US" altLang="zh-CN" sz="2400">
                            <a:solidFill>
                              <a:prstClr val="black"/>
                            </a:solidFill>
                            <a:latin typeface="Cambria Math" panose="02040503050406030204" pitchFamily="18" charset="0"/>
                          </a:rPr>
                          <m:t>d</m:t>
                        </m:r>
                        <m:r>
                          <m:rPr>
                            <m:nor/>
                          </m:rPr>
                          <a:rPr lang="zh-CN" altLang="en-US" sz="2400" i="1">
                            <a:solidFill>
                              <a:prstClr val="black"/>
                            </a:solidFill>
                            <a:latin typeface="Cambria Math" panose="02040503050406030204" pitchFamily="18" charset="0"/>
                          </a:rPr>
                          <m:t> </m:t>
                        </m:r>
                        <m:r>
                          <a:rPr lang="en-US" altLang="zh-CN" sz="2400" i="1">
                            <a:solidFill>
                              <a:prstClr val="black"/>
                            </a:solidFill>
                            <a:latin typeface="Cambria Math" panose="02040503050406030204" pitchFamily="18" charset="0"/>
                          </a:rPr>
                          <m:t>𝑦</m:t>
                        </m:r>
                      </m:e>
                    </m:nary>
                  </m:oMath>
                </a14:m>
                <a:r>
                  <a:rPr lang="zh-CN" altLang="en-US" dirty="0"/>
                  <a:t> </a:t>
                </a:r>
              </a:p>
            </p:txBody>
          </p:sp>
        </mc:Choice>
        <mc:Fallback xmlns="">
          <p:sp>
            <p:nvSpPr>
              <p:cNvPr id="12" name="矩形 11"/>
              <p:cNvSpPr>
                <a:spLocks noRot="1" noChangeAspect="1" noMove="1" noResize="1" noEditPoints="1" noAdjustHandles="1" noChangeArrowheads="1" noChangeShapeType="1" noTextEdit="1"/>
              </p:cNvSpPr>
              <p:nvPr/>
            </p:nvSpPr>
            <p:spPr>
              <a:xfrm>
                <a:off x="1935896" y="4935159"/>
                <a:ext cx="8457508" cy="847476"/>
              </a:xfrm>
              <a:prstGeom prst="rect">
                <a:avLst/>
              </a:prstGeom>
              <a:blipFill>
                <a:blip r:embed="rId7"/>
                <a:stretch>
                  <a:fillRect/>
                </a:stretch>
              </a:blipFill>
            </p:spPr>
            <p:txBody>
              <a:bodyPr/>
              <a:lstStyle/>
              <a:p>
                <a:r>
                  <a:rPr lang="zh-CN" altLang="en-US">
                    <a:noFill/>
                  </a:rPr>
                  <a:t> </a:t>
                </a:r>
              </a:p>
            </p:txBody>
          </p:sp>
        </mc:Fallback>
      </mc:AlternateContent>
      <p:sp>
        <p:nvSpPr>
          <p:cNvPr id="8" name="矩形 7"/>
          <p:cNvSpPr/>
          <p:nvPr/>
        </p:nvSpPr>
        <p:spPr>
          <a:xfrm>
            <a:off x="794281" y="3996440"/>
            <a:ext cx="800219" cy="830997"/>
          </a:xfrm>
          <a:prstGeom prst="rect">
            <a:avLst/>
          </a:prstGeom>
        </p:spPr>
        <p:txBody>
          <a:bodyPr wrap="none">
            <a:spAutoFit/>
          </a:bodyPr>
          <a:lstStyle/>
          <a:p>
            <a:r>
              <a:rPr lang="zh-CN" altLang="en-US" sz="2400" dirty="0">
                <a:solidFill>
                  <a:srgbClr val="00B050"/>
                </a:solidFill>
              </a:rPr>
              <a:t>区域</a:t>
            </a:r>
          </a:p>
          <a:p>
            <a:r>
              <a:rPr lang="zh-CN" altLang="en-US" sz="2400" dirty="0">
                <a:solidFill>
                  <a:srgbClr val="00B050"/>
                </a:solidFill>
              </a:rPr>
              <a:t>面积</a:t>
            </a:r>
            <a:endParaRPr lang="zh-CN" altLang="en-US" dirty="0">
              <a:solidFill>
                <a:srgbClr val="00B050"/>
              </a:solidFill>
            </a:endParaRPr>
          </a:p>
        </p:txBody>
      </p:sp>
    </p:spTree>
    <p:extLst>
      <p:ext uri="{BB962C8B-B14F-4D97-AF65-F5344CB8AC3E}">
        <p14:creationId xmlns:p14="http://schemas.microsoft.com/office/powerpoint/2010/main" val="4293933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500"/>
                                        <p:tgtEl>
                                          <p:spTgt spid="8"/>
                                        </p:tgtEl>
                                      </p:cBhvr>
                                    </p:animEffect>
                                  </p:childTnLst>
                                </p:cTn>
                              </p:par>
                            </p:childTnLst>
                          </p:cTn>
                        </p:par>
                        <p:par>
                          <p:cTn id="30" fill="hold">
                            <p:stCondLst>
                              <p:cond delay="500"/>
                            </p:stCondLst>
                            <p:childTnLst>
                              <p:par>
                                <p:cTn id="31" presetID="10" presetClass="entr" presetSubtype="0" fill="hold" grpId="0" nodeType="after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fade">
                                      <p:cBhvr>
                                        <p:cTn id="33" dur="500"/>
                                        <p:tgtEl>
                                          <p:spTgt spid="11"/>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fade">
                                      <p:cBhvr>
                                        <p:cTn id="3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9" grpId="0"/>
      <p:bldP spid="10" grpId="0"/>
      <p:bldP spid="11" grpId="0"/>
      <p:bldP spid="12" grpId="0"/>
      <p:bldP spid="8"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E7F4D896-E0DB-4AB2-9347-AB9498A60F30}" type="datetime11">
              <a:rPr lang="zh-CN" altLang="en-US" smtClean="0"/>
              <a:t>08:53:16</a:t>
            </a:fld>
            <a:endParaRPr lang="en-US" altLang="zh-CN"/>
          </a:p>
        </p:txBody>
      </p:sp>
      <p:sp>
        <p:nvSpPr>
          <p:cNvPr id="4" name="矩形 3"/>
          <p:cNvSpPr/>
          <p:nvPr/>
        </p:nvSpPr>
        <p:spPr>
          <a:xfrm>
            <a:off x="1029878" y="553418"/>
            <a:ext cx="745717" cy="523220"/>
          </a:xfrm>
          <a:prstGeom prst="rect">
            <a:avLst/>
          </a:prstGeom>
        </p:spPr>
        <p:txBody>
          <a:bodyPr wrap="none">
            <a:spAutoFit/>
          </a:bodyPr>
          <a:lstStyle/>
          <a:p>
            <a:r>
              <a:rPr lang="zh-CN" altLang="en-US" sz="2800" b="1" dirty="0">
                <a:solidFill>
                  <a:schemeClr val="accent2"/>
                </a:solidFill>
                <a:ea typeface="黑体" panose="02010609060101010101" pitchFamily="49" charset="-122"/>
              </a:rPr>
              <a:t>例</a:t>
            </a:r>
            <a:r>
              <a:rPr lang="en-US" altLang="zh-CN" sz="2800" b="1" dirty="0">
                <a:solidFill>
                  <a:schemeClr val="accent2"/>
                </a:solidFill>
                <a:ea typeface="黑体" panose="02010609060101010101" pitchFamily="49" charset="-122"/>
              </a:rPr>
              <a:t>3</a:t>
            </a:r>
            <a:endParaRPr lang="zh-CN" altLang="en-US" sz="2800" dirty="0"/>
          </a:p>
        </p:txBody>
      </p:sp>
      <mc:AlternateContent xmlns:mc="http://schemas.openxmlformats.org/markup-compatibility/2006" xmlns:a14="http://schemas.microsoft.com/office/drawing/2010/main">
        <mc:Choice Requires="a14">
          <p:sp>
            <p:nvSpPr>
              <p:cNvPr id="5" name="矩形 4"/>
              <p:cNvSpPr/>
              <p:nvPr/>
            </p:nvSpPr>
            <p:spPr>
              <a:xfrm>
                <a:off x="1775594" y="399333"/>
                <a:ext cx="9627511" cy="847604"/>
              </a:xfrm>
              <a:prstGeom prst="rect">
                <a:avLst/>
              </a:prstGeom>
            </p:spPr>
            <p:txBody>
              <a:bodyPr wrap="square">
                <a:spAutoFit/>
              </a:bodyPr>
              <a:lstStyle/>
              <a:p>
                <a:pPr>
                  <a:spcBef>
                    <a:spcPct val="50000"/>
                  </a:spcBef>
                </a:pPr>
                <a:r>
                  <a:rPr lang="zh-CN" altLang="en-US" sz="2400" dirty="0"/>
                  <a:t>计算</a:t>
                </a:r>
                <a14:m>
                  <m:oMath xmlns:m="http://schemas.openxmlformats.org/officeDocument/2006/math">
                    <m:nary>
                      <m:naryPr>
                        <m:chr m:val="∮"/>
                        <m:limLoc m:val="subSup"/>
                        <m:grow m:val="on"/>
                        <m:supHide m:val="on"/>
                        <m:ctrlPr>
                          <a:rPr lang="zh-CN" altLang="en-US" sz="2400" i="1">
                            <a:latin typeface="Cambria Math" panose="02040503050406030204" pitchFamily="18" charset="0"/>
                          </a:rPr>
                        </m:ctrlPr>
                      </m:naryPr>
                      <m:sub>
                        <m:r>
                          <m:rPr>
                            <m:nor/>
                          </m:rPr>
                          <a:rPr lang="zh-CN" altLang="en-US" sz="2400" i="1">
                            <a:latin typeface="Cambria Math" panose="02040503050406030204" pitchFamily="18" charset="0"/>
                          </a:rPr>
                          <m:t> </m:t>
                        </m:r>
                        <m:r>
                          <a:rPr lang="zh-CN" altLang="en-US" sz="2400" i="1">
                            <a:latin typeface="Cambria Math" panose="02040503050406030204" pitchFamily="18" charset="0"/>
                          </a:rPr>
                          <m:t>𝐿</m:t>
                        </m:r>
                      </m:sub>
                      <m:sup/>
                      <m:e>
                        <m:f>
                          <m:fPr>
                            <m:ctrlPr>
                              <a:rPr lang="zh-CN" altLang="en-US" sz="2400" i="1">
                                <a:latin typeface="Cambria Math" panose="02040503050406030204" pitchFamily="18" charset="0"/>
                              </a:rPr>
                            </m:ctrlPr>
                          </m:fPr>
                          <m:num>
                            <m:r>
                              <a:rPr lang="zh-CN" altLang="en-US" sz="2400" i="1">
                                <a:latin typeface="Cambria Math" panose="02040503050406030204" pitchFamily="18" charset="0"/>
                              </a:rPr>
                              <m:t>𝑥</m:t>
                            </m:r>
                            <m:r>
                              <m:rPr>
                                <m:nor/>
                              </m:rPr>
                              <a:rPr lang="zh-CN" altLang="en-US" sz="2400" i="1">
                                <a:latin typeface="Cambria Math" panose="02040503050406030204" pitchFamily="18" charset="0"/>
                              </a:rPr>
                              <m:t> </m:t>
                            </m:r>
                            <m:r>
                              <m:rPr>
                                <m:sty m:val="p"/>
                              </m:rPr>
                              <a:rPr lang="zh-CN" altLang="en-US" sz="2400" i="0">
                                <a:latin typeface="Cambria Math" panose="02040503050406030204" pitchFamily="18" charset="0"/>
                              </a:rPr>
                              <m:t>d</m:t>
                            </m:r>
                            <m:r>
                              <m:rPr>
                                <m:nor/>
                              </m:rPr>
                              <a:rPr lang="zh-CN" altLang="en-US" sz="2400">
                                <a:latin typeface="Cambria Math" panose="02040503050406030204" pitchFamily="18" charset="0"/>
                              </a:rPr>
                              <m:t> </m:t>
                            </m:r>
                            <m:r>
                              <a:rPr lang="zh-CN" altLang="en-US" sz="2400" i="1">
                                <a:latin typeface="Cambria Math" panose="02040503050406030204" pitchFamily="18" charset="0"/>
                              </a:rPr>
                              <m:t>𝑦</m:t>
                            </m:r>
                            <m:r>
                              <a:rPr lang="zh-CN" altLang="en-US" sz="2400">
                                <a:latin typeface="Cambria Math" panose="02040503050406030204" pitchFamily="18" charset="0"/>
                              </a:rPr>
                              <m:t>−</m:t>
                            </m:r>
                            <m:r>
                              <a:rPr lang="zh-CN" altLang="en-US" sz="2400" i="1">
                                <a:latin typeface="Cambria Math" panose="02040503050406030204" pitchFamily="18" charset="0"/>
                              </a:rPr>
                              <m:t>𝑦</m:t>
                            </m:r>
                            <m:r>
                              <m:rPr>
                                <m:nor/>
                              </m:rPr>
                              <a:rPr lang="zh-CN" altLang="en-US" sz="2400" i="1">
                                <a:latin typeface="Cambria Math" panose="02040503050406030204" pitchFamily="18" charset="0"/>
                              </a:rPr>
                              <m:t> </m:t>
                            </m:r>
                            <m:r>
                              <m:rPr>
                                <m:sty m:val="p"/>
                              </m:rPr>
                              <a:rPr lang="zh-CN" altLang="en-US" sz="2400" i="0">
                                <a:latin typeface="Cambria Math" panose="02040503050406030204" pitchFamily="18" charset="0"/>
                              </a:rPr>
                              <m:t>d</m:t>
                            </m:r>
                            <m:r>
                              <m:rPr>
                                <m:nor/>
                              </m:rPr>
                              <a:rPr lang="zh-CN" altLang="en-US" sz="2400" i="1">
                                <a:latin typeface="Cambria Math" panose="02040503050406030204" pitchFamily="18" charset="0"/>
                              </a:rPr>
                              <m:t> </m:t>
                            </m:r>
                            <m:r>
                              <a:rPr lang="zh-CN" altLang="en-US" sz="2400" i="1">
                                <a:latin typeface="Cambria Math" panose="02040503050406030204" pitchFamily="18" charset="0"/>
                              </a:rPr>
                              <m:t>𝑥</m:t>
                            </m:r>
                          </m:num>
                          <m:den>
                            <m:sSup>
                              <m:sSupPr>
                                <m:ctrlPr>
                                  <a:rPr lang="zh-CN" altLang="en-US" sz="2400" i="1">
                                    <a:latin typeface="Cambria Math" panose="02040503050406030204" pitchFamily="18" charset="0"/>
                                  </a:rPr>
                                </m:ctrlPr>
                              </m:sSupPr>
                              <m:e>
                                <m:r>
                                  <a:rPr lang="zh-CN" altLang="en-US" sz="2400" i="1">
                                    <a:latin typeface="Cambria Math" panose="02040503050406030204" pitchFamily="18" charset="0"/>
                                  </a:rPr>
                                  <m:t>𝑥</m:t>
                                </m:r>
                              </m:e>
                              <m:sup>
                                <m:r>
                                  <a:rPr lang="zh-CN" altLang="en-US" sz="2400">
                                    <a:latin typeface="Cambria Math" panose="02040503050406030204" pitchFamily="18" charset="0"/>
                                  </a:rPr>
                                  <m:t>2</m:t>
                                </m:r>
                              </m:sup>
                            </m:sSup>
                            <m:r>
                              <a:rPr lang="zh-CN" altLang="en-US" sz="2400">
                                <a:latin typeface="Cambria Math" panose="02040503050406030204" pitchFamily="18" charset="0"/>
                              </a:rPr>
                              <m:t>+</m:t>
                            </m:r>
                            <m:sSup>
                              <m:sSupPr>
                                <m:ctrlPr>
                                  <a:rPr lang="zh-CN" altLang="en-US" sz="2400" i="1">
                                    <a:latin typeface="Cambria Math" panose="02040503050406030204" pitchFamily="18" charset="0"/>
                                  </a:rPr>
                                </m:ctrlPr>
                              </m:sSupPr>
                              <m:e>
                                <m:r>
                                  <a:rPr lang="zh-CN" altLang="en-US" sz="2400" i="1">
                                    <a:latin typeface="Cambria Math" panose="02040503050406030204" pitchFamily="18" charset="0"/>
                                  </a:rPr>
                                  <m:t>𝑦</m:t>
                                </m:r>
                              </m:e>
                              <m:sup>
                                <m:r>
                                  <a:rPr lang="zh-CN" altLang="en-US" sz="2400">
                                    <a:latin typeface="Cambria Math" panose="02040503050406030204" pitchFamily="18" charset="0"/>
                                  </a:rPr>
                                  <m:t>2</m:t>
                                </m:r>
                              </m:sup>
                            </m:sSup>
                          </m:den>
                        </m:f>
                      </m:e>
                    </m:nary>
                  </m:oMath>
                </a14:m>
                <a:r>
                  <a:rPr lang="zh-CN" altLang="en-US" sz="2400" dirty="0"/>
                  <a:t>其中</a:t>
                </a:r>
                <a14:m>
                  <m:oMath xmlns:m="http://schemas.openxmlformats.org/officeDocument/2006/math">
                    <m:r>
                      <m:rPr>
                        <m:brk m:alnAt="23"/>
                      </m:rPr>
                      <a:rPr lang="en-US" altLang="zh-CN" sz="2400" i="1">
                        <a:solidFill>
                          <a:prstClr val="black"/>
                        </a:solidFill>
                        <a:latin typeface="Cambria Math" panose="02040503050406030204" pitchFamily="18" charset="0"/>
                      </a:rPr>
                      <m:t>𝐿</m:t>
                    </m:r>
                  </m:oMath>
                </a14:m>
                <a:r>
                  <a:rPr lang="zh-CN" altLang="zh-CN" sz="2400" dirty="0"/>
                  <a:t>为</a:t>
                </a:r>
                <a:r>
                  <a:rPr lang="zh-CN" altLang="en-US" sz="2400" dirty="0"/>
                  <a:t>一无重点且不过原点的分段光滑正向闭曲线。</a:t>
                </a:r>
              </a:p>
            </p:txBody>
          </p:sp>
        </mc:Choice>
        <mc:Fallback xmlns="">
          <p:sp>
            <p:nvSpPr>
              <p:cNvPr id="5" name="矩形 4"/>
              <p:cNvSpPr>
                <a:spLocks noRot="1" noChangeAspect="1" noMove="1" noResize="1" noEditPoints="1" noAdjustHandles="1" noChangeArrowheads="1" noChangeShapeType="1" noTextEdit="1"/>
              </p:cNvSpPr>
              <p:nvPr/>
            </p:nvSpPr>
            <p:spPr>
              <a:xfrm>
                <a:off x="1775594" y="399333"/>
                <a:ext cx="9627511" cy="847604"/>
              </a:xfrm>
              <a:prstGeom prst="rect">
                <a:avLst/>
              </a:prstGeom>
              <a:blipFill>
                <a:blip r:embed="rId18"/>
                <a:stretch>
                  <a:fillRect l="-949"/>
                </a:stretch>
              </a:blipFill>
            </p:spPr>
            <p:txBody>
              <a:bodyPr/>
              <a:lstStyle/>
              <a:p>
                <a:r>
                  <a:rPr lang="zh-CN" altLang="en-US">
                    <a:noFill/>
                  </a:rPr>
                  <a:t> </a:t>
                </a:r>
              </a:p>
            </p:txBody>
          </p:sp>
        </mc:Fallback>
      </mc:AlternateContent>
      <p:sp>
        <p:nvSpPr>
          <p:cNvPr id="6" name="矩形 5"/>
          <p:cNvSpPr/>
          <p:nvPr/>
        </p:nvSpPr>
        <p:spPr>
          <a:xfrm>
            <a:off x="1029879" y="1246809"/>
            <a:ext cx="906017" cy="523220"/>
          </a:xfrm>
          <a:prstGeom prst="rect">
            <a:avLst/>
          </a:prstGeom>
        </p:spPr>
        <p:txBody>
          <a:bodyPr wrap="none">
            <a:spAutoFit/>
          </a:bodyPr>
          <a:lstStyle/>
          <a:p>
            <a:r>
              <a:rPr kumimoji="1" lang="zh-CN" altLang="en-US" sz="2800" b="1" dirty="0">
                <a:solidFill>
                  <a:srgbClr val="ED7D31"/>
                </a:solidFill>
                <a:latin typeface="Times New Roman" panose="02020603050405020304" pitchFamily="18" charset="0"/>
                <a:ea typeface="黑体" panose="02010609060101010101" pitchFamily="49" charset="-122"/>
              </a:rPr>
              <a:t>解：</a:t>
            </a:r>
            <a:endParaRPr lang="zh-CN" altLang="en-US" dirty="0"/>
          </a:p>
        </p:txBody>
      </p:sp>
      <mc:AlternateContent xmlns:mc="http://schemas.openxmlformats.org/markup-compatibility/2006" xmlns:a14="http://schemas.microsoft.com/office/drawing/2010/main">
        <mc:Choice Requires="a14">
          <p:sp>
            <p:nvSpPr>
              <p:cNvPr id="7" name="矩形 6"/>
              <p:cNvSpPr/>
              <p:nvPr/>
            </p:nvSpPr>
            <p:spPr>
              <a:xfrm>
                <a:off x="1775595" y="1308364"/>
                <a:ext cx="3432222" cy="461665"/>
              </a:xfrm>
              <a:prstGeom prst="rect">
                <a:avLst/>
              </a:prstGeom>
            </p:spPr>
            <p:txBody>
              <a:bodyPr wrap="none">
                <a:spAutoFit/>
              </a:bodyPr>
              <a:lstStyle/>
              <a:p>
                <a14:m>
                  <m:oMath xmlns:m="http://schemas.openxmlformats.org/officeDocument/2006/math">
                    <m:r>
                      <m:rPr>
                        <m:brk m:alnAt="23"/>
                      </m:rPr>
                      <a:rPr lang="en-US" altLang="zh-CN" sz="2400" i="1">
                        <a:solidFill>
                          <a:prstClr val="black"/>
                        </a:solidFill>
                        <a:latin typeface="Cambria Math" panose="02040503050406030204" pitchFamily="18" charset="0"/>
                      </a:rPr>
                      <m:t>𝐿</m:t>
                    </m:r>
                  </m:oMath>
                </a14:m>
                <a:r>
                  <a:rPr lang="zh-CN" altLang="en-US" sz="2400" dirty="0">
                    <a:solidFill>
                      <a:prstClr val="black"/>
                    </a:solidFill>
                  </a:rPr>
                  <a:t>未知，无法直接计算。</a:t>
                </a:r>
                <a:endParaRPr lang="zh-CN" altLang="en-US" sz="2400" dirty="0"/>
              </a:p>
            </p:txBody>
          </p:sp>
        </mc:Choice>
        <mc:Fallback xmlns="">
          <p:sp>
            <p:nvSpPr>
              <p:cNvPr id="7" name="矩形 6"/>
              <p:cNvSpPr>
                <a:spLocks noRot="1" noChangeAspect="1" noMove="1" noResize="1" noEditPoints="1" noAdjustHandles="1" noChangeArrowheads="1" noChangeShapeType="1" noTextEdit="1"/>
              </p:cNvSpPr>
              <p:nvPr/>
            </p:nvSpPr>
            <p:spPr>
              <a:xfrm>
                <a:off x="1775595" y="1308364"/>
                <a:ext cx="3432222" cy="461665"/>
              </a:xfrm>
              <a:prstGeom prst="rect">
                <a:avLst/>
              </a:prstGeom>
              <a:blipFill>
                <a:blip r:embed="rId19"/>
                <a:stretch>
                  <a:fillRect l="-355" t="-14667" r="-1954" b="-2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p:cNvSpPr/>
              <p:nvPr/>
            </p:nvSpPr>
            <p:spPr>
              <a:xfrm>
                <a:off x="1810018" y="1770029"/>
                <a:ext cx="4285981" cy="903261"/>
              </a:xfrm>
              <a:prstGeom prst="rect">
                <a:avLst/>
              </a:prstGeom>
            </p:spPr>
            <p:txBody>
              <a:bodyPr wrap="none">
                <a:spAutoFit/>
              </a:bodyPr>
              <a:lstStyle/>
              <a:p>
                <a14:m>
                  <m:oMath xmlns:m="http://schemas.openxmlformats.org/officeDocument/2006/math">
                    <m:r>
                      <a:rPr lang="en-US" altLang="zh-CN" sz="2400" i="1" smtClean="0">
                        <a:solidFill>
                          <a:prstClr val="black"/>
                        </a:solidFill>
                        <a:latin typeface="Cambria Math" panose="02040503050406030204" pitchFamily="18" charset="0"/>
                        <a:ea typeface="Cambria Math" panose="02040503050406030204" pitchFamily="18" charset="0"/>
                      </a:rPr>
                      <m:t>∵</m:t>
                    </m:r>
                    <m:f>
                      <m:fPr>
                        <m:ctrlPr>
                          <a:rPr lang="en-US" altLang="zh-CN" sz="2400" i="1" smtClean="0">
                            <a:solidFill>
                              <a:prstClr val="black"/>
                            </a:solidFill>
                            <a:latin typeface="Cambria Math" panose="02040503050406030204" pitchFamily="18" charset="0"/>
                          </a:rPr>
                        </m:ctrlPr>
                      </m:fPr>
                      <m:num>
                        <m:r>
                          <a:rPr lang="en-US" altLang="zh-CN" sz="2400" i="1" smtClean="0">
                            <a:solidFill>
                              <a:prstClr val="black"/>
                            </a:solidFill>
                            <a:latin typeface="Cambria Math" panose="02040503050406030204" pitchFamily="18" charset="0"/>
                          </a:rPr>
                          <m:t>𝜕</m:t>
                        </m:r>
                        <m:d>
                          <m:dPr>
                            <m:ctrlPr>
                              <a:rPr lang="en-US" altLang="zh-CN" sz="2400" i="1" smtClean="0">
                                <a:solidFill>
                                  <a:prstClr val="black"/>
                                </a:solidFill>
                                <a:latin typeface="Cambria Math" panose="02040503050406030204" pitchFamily="18" charset="0"/>
                              </a:rPr>
                            </m:ctrlPr>
                          </m:dPr>
                          <m:e>
                            <m:f>
                              <m:fPr>
                                <m:ctrlPr>
                                  <a:rPr lang="zh-CN" altLang="en-US" sz="2400" i="1">
                                    <a:solidFill>
                                      <a:prstClr val="black"/>
                                    </a:solidFill>
                                    <a:latin typeface="Cambria Math" panose="02040503050406030204" pitchFamily="18" charset="0"/>
                                  </a:rPr>
                                </m:ctrlPr>
                              </m:fPr>
                              <m:num>
                                <m:r>
                                  <a:rPr lang="zh-CN" altLang="en-US" sz="2400" i="1">
                                    <a:solidFill>
                                      <a:prstClr val="black"/>
                                    </a:solidFill>
                                    <a:latin typeface="Cambria Math" panose="02040503050406030204" pitchFamily="18" charset="0"/>
                                  </a:rPr>
                                  <m:t>𝑥</m:t>
                                </m:r>
                                <m:r>
                                  <m:rPr>
                                    <m:nor/>
                                  </m:rPr>
                                  <a:rPr lang="zh-CN" altLang="en-US" sz="2400" i="1">
                                    <a:solidFill>
                                      <a:prstClr val="black"/>
                                    </a:solidFill>
                                    <a:latin typeface="Cambria Math" panose="02040503050406030204" pitchFamily="18" charset="0"/>
                                  </a:rPr>
                                  <m:t> </m:t>
                                </m:r>
                              </m:num>
                              <m:den>
                                <m:sSup>
                                  <m:sSupPr>
                                    <m:ctrlPr>
                                      <a:rPr lang="zh-CN" altLang="en-US" sz="2400" i="1">
                                        <a:solidFill>
                                          <a:prstClr val="black"/>
                                        </a:solidFill>
                                        <a:latin typeface="Cambria Math" panose="02040503050406030204" pitchFamily="18" charset="0"/>
                                      </a:rPr>
                                    </m:ctrlPr>
                                  </m:sSupPr>
                                  <m:e>
                                    <m:r>
                                      <a:rPr lang="zh-CN" altLang="en-US" sz="2400" i="1">
                                        <a:solidFill>
                                          <a:prstClr val="black"/>
                                        </a:solidFill>
                                        <a:latin typeface="Cambria Math" panose="02040503050406030204" pitchFamily="18" charset="0"/>
                                      </a:rPr>
                                      <m:t>𝑥</m:t>
                                    </m:r>
                                  </m:e>
                                  <m:sup>
                                    <m:r>
                                      <a:rPr lang="zh-CN" altLang="en-US" sz="2400">
                                        <a:solidFill>
                                          <a:prstClr val="black"/>
                                        </a:solidFill>
                                        <a:latin typeface="Cambria Math" panose="02040503050406030204" pitchFamily="18" charset="0"/>
                                      </a:rPr>
                                      <m:t>2</m:t>
                                    </m:r>
                                  </m:sup>
                                </m:sSup>
                                <m:r>
                                  <a:rPr lang="zh-CN" altLang="en-US" sz="2400">
                                    <a:solidFill>
                                      <a:prstClr val="black"/>
                                    </a:solidFill>
                                    <a:latin typeface="Cambria Math" panose="02040503050406030204" pitchFamily="18" charset="0"/>
                                  </a:rPr>
                                  <m:t>+</m:t>
                                </m:r>
                                <m:sSup>
                                  <m:sSupPr>
                                    <m:ctrlPr>
                                      <a:rPr lang="zh-CN" altLang="en-US" sz="2400" i="1">
                                        <a:solidFill>
                                          <a:prstClr val="black"/>
                                        </a:solidFill>
                                        <a:latin typeface="Cambria Math" panose="02040503050406030204" pitchFamily="18" charset="0"/>
                                      </a:rPr>
                                    </m:ctrlPr>
                                  </m:sSupPr>
                                  <m:e>
                                    <m:r>
                                      <a:rPr lang="zh-CN" altLang="en-US" sz="2400" i="1">
                                        <a:solidFill>
                                          <a:prstClr val="black"/>
                                        </a:solidFill>
                                        <a:latin typeface="Cambria Math" panose="02040503050406030204" pitchFamily="18" charset="0"/>
                                      </a:rPr>
                                      <m:t>𝑦</m:t>
                                    </m:r>
                                  </m:e>
                                  <m:sup>
                                    <m:r>
                                      <a:rPr lang="zh-CN" altLang="en-US" sz="2400">
                                        <a:solidFill>
                                          <a:prstClr val="black"/>
                                        </a:solidFill>
                                        <a:latin typeface="Cambria Math" panose="02040503050406030204" pitchFamily="18" charset="0"/>
                                      </a:rPr>
                                      <m:t>2</m:t>
                                    </m:r>
                                  </m:sup>
                                </m:sSup>
                              </m:den>
                            </m:f>
                          </m:e>
                        </m:d>
                      </m:num>
                      <m:den>
                        <m:r>
                          <a:rPr lang="en-US" altLang="zh-CN" sz="2400" i="1" smtClean="0">
                            <a:solidFill>
                              <a:prstClr val="black"/>
                            </a:solidFill>
                            <a:latin typeface="Cambria Math" panose="02040503050406030204" pitchFamily="18" charset="0"/>
                          </a:rPr>
                          <m:t>𝜕</m:t>
                        </m:r>
                        <m:r>
                          <a:rPr lang="en-US" altLang="zh-CN" sz="2400" b="0" i="1" smtClean="0">
                            <a:solidFill>
                              <a:prstClr val="black"/>
                            </a:solidFill>
                            <a:latin typeface="Cambria Math" panose="02040503050406030204" pitchFamily="18" charset="0"/>
                          </a:rPr>
                          <m:t>𝑥</m:t>
                        </m:r>
                      </m:den>
                    </m:f>
                    <m:r>
                      <a:rPr lang="en-US" altLang="zh-CN" sz="2400" b="0" i="1" smtClean="0">
                        <a:solidFill>
                          <a:prstClr val="black"/>
                        </a:solidFill>
                        <a:latin typeface="Cambria Math" panose="02040503050406030204" pitchFamily="18" charset="0"/>
                      </a:rPr>
                      <m:t>=</m:t>
                    </m:r>
                    <m:f>
                      <m:fPr>
                        <m:ctrlPr>
                          <a:rPr lang="en-US" altLang="zh-CN" sz="2400" i="1">
                            <a:solidFill>
                              <a:prstClr val="black"/>
                            </a:solidFill>
                            <a:latin typeface="Cambria Math" panose="02040503050406030204" pitchFamily="18" charset="0"/>
                          </a:rPr>
                        </m:ctrlPr>
                      </m:fPr>
                      <m:num>
                        <m:r>
                          <a:rPr lang="en-US" altLang="zh-CN" sz="2400" i="1">
                            <a:solidFill>
                              <a:prstClr val="black"/>
                            </a:solidFill>
                            <a:latin typeface="Cambria Math" panose="02040503050406030204" pitchFamily="18" charset="0"/>
                          </a:rPr>
                          <m:t>𝜕</m:t>
                        </m:r>
                        <m:d>
                          <m:dPr>
                            <m:ctrlPr>
                              <a:rPr lang="en-US" altLang="zh-CN" sz="2400" i="1">
                                <a:solidFill>
                                  <a:prstClr val="black"/>
                                </a:solidFill>
                                <a:latin typeface="Cambria Math" panose="02040503050406030204" pitchFamily="18" charset="0"/>
                              </a:rPr>
                            </m:ctrlPr>
                          </m:dPr>
                          <m:e>
                            <m:f>
                              <m:fPr>
                                <m:ctrlPr>
                                  <a:rPr lang="zh-CN" altLang="en-US" sz="2400" i="1">
                                    <a:solidFill>
                                      <a:prstClr val="black"/>
                                    </a:solidFill>
                                    <a:latin typeface="Cambria Math" panose="02040503050406030204" pitchFamily="18" charset="0"/>
                                  </a:rPr>
                                </m:ctrlPr>
                              </m:fPr>
                              <m:num>
                                <m:r>
                                  <a:rPr lang="en-US" altLang="zh-CN" sz="2400" b="0" i="1" smtClean="0">
                                    <a:solidFill>
                                      <a:prstClr val="black"/>
                                    </a:solidFill>
                                    <a:latin typeface="Cambria Math" panose="02040503050406030204" pitchFamily="18" charset="0"/>
                                  </a:rPr>
                                  <m:t>−</m:t>
                                </m:r>
                                <m:r>
                                  <a:rPr lang="en-US" altLang="zh-CN" sz="2400" b="0" i="1" smtClean="0">
                                    <a:solidFill>
                                      <a:prstClr val="black"/>
                                    </a:solidFill>
                                    <a:latin typeface="Cambria Math" panose="02040503050406030204" pitchFamily="18" charset="0"/>
                                  </a:rPr>
                                  <m:t>𝑦</m:t>
                                </m:r>
                                <m:r>
                                  <m:rPr>
                                    <m:nor/>
                                  </m:rPr>
                                  <a:rPr lang="zh-CN" altLang="en-US" sz="2400" i="1">
                                    <a:solidFill>
                                      <a:prstClr val="black"/>
                                    </a:solidFill>
                                    <a:latin typeface="Cambria Math" panose="02040503050406030204" pitchFamily="18" charset="0"/>
                                  </a:rPr>
                                  <m:t> </m:t>
                                </m:r>
                              </m:num>
                              <m:den>
                                <m:sSup>
                                  <m:sSupPr>
                                    <m:ctrlPr>
                                      <a:rPr lang="zh-CN" altLang="en-US" sz="2400" i="1">
                                        <a:solidFill>
                                          <a:prstClr val="black"/>
                                        </a:solidFill>
                                        <a:latin typeface="Cambria Math" panose="02040503050406030204" pitchFamily="18" charset="0"/>
                                      </a:rPr>
                                    </m:ctrlPr>
                                  </m:sSupPr>
                                  <m:e>
                                    <m:r>
                                      <a:rPr lang="zh-CN" altLang="en-US" sz="2400" i="1">
                                        <a:solidFill>
                                          <a:prstClr val="black"/>
                                        </a:solidFill>
                                        <a:latin typeface="Cambria Math" panose="02040503050406030204" pitchFamily="18" charset="0"/>
                                      </a:rPr>
                                      <m:t>𝑥</m:t>
                                    </m:r>
                                  </m:e>
                                  <m:sup>
                                    <m:r>
                                      <a:rPr lang="zh-CN" altLang="en-US" sz="2400">
                                        <a:solidFill>
                                          <a:prstClr val="black"/>
                                        </a:solidFill>
                                        <a:latin typeface="Cambria Math" panose="02040503050406030204" pitchFamily="18" charset="0"/>
                                      </a:rPr>
                                      <m:t>2</m:t>
                                    </m:r>
                                  </m:sup>
                                </m:sSup>
                                <m:r>
                                  <a:rPr lang="zh-CN" altLang="en-US" sz="2400">
                                    <a:solidFill>
                                      <a:prstClr val="black"/>
                                    </a:solidFill>
                                    <a:latin typeface="Cambria Math" panose="02040503050406030204" pitchFamily="18" charset="0"/>
                                  </a:rPr>
                                  <m:t>+</m:t>
                                </m:r>
                                <m:sSup>
                                  <m:sSupPr>
                                    <m:ctrlPr>
                                      <a:rPr lang="zh-CN" altLang="en-US" sz="2400" i="1">
                                        <a:solidFill>
                                          <a:prstClr val="black"/>
                                        </a:solidFill>
                                        <a:latin typeface="Cambria Math" panose="02040503050406030204" pitchFamily="18" charset="0"/>
                                      </a:rPr>
                                    </m:ctrlPr>
                                  </m:sSupPr>
                                  <m:e>
                                    <m:r>
                                      <a:rPr lang="zh-CN" altLang="en-US" sz="2400" i="1">
                                        <a:solidFill>
                                          <a:prstClr val="black"/>
                                        </a:solidFill>
                                        <a:latin typeface="Cambria Math" panose="02040503050406030204" pitchFamily="18" charset="0"/>
                                      </a:rPr>
                                      <m:t>𝑦</m:t>
                                    </m:r>
                                  </m:e>
                                  <m:sup>
                                    <m:r>
                                      <a:rPr lang="zh-CN" altLang="en-US" sz="2400">
                                        <a:solidFill>
                                          <a:prstClr val="black"/>
                                        </a:solidFill>
                                        <a:latin typeface="Cambria Math" panose="02040503050406030204" pitchFamily="18" charset="0"/>
                                      </a:rPr>
                                      <m:t>2</m:t>
                                    </m:r>
                                  </m:sup>
                                </m:sSup>
                              </m:den>
                            </m:f>
                          </m:e>
                        </m:d>
                      </m:num>
                      <m:den>
                        <m:r>
                          <a:rPr lang="en-US" altLang="zh-CN" sz="2400" i="1">
                            <a:solidFill>
                              <a:prstClr val="black"/>
                            </a:solidFill>
                            <a:latin typeface="Cambria Math" panose="02040503050406030204" pitchFamily="18" charset="0"/>
                          </a:rPr>
                          <m:t>𝜕</m:t>
                        </m:r>
                        <m:r>
                          <a:rPr lang="en-US" altLang="zh-CN" sz="2400" b="0" i="1" smtClean="0">
                            <a:solidFill>
                              <a:prstClr val="black"/>
                            </a:solidFill>
                            <a:latin typeface="Cambria Math" panose="02040503050406030204" pitchFamily="18" charset="0"/>
                          </a:rPr>
                          <m:t>𝑦</m:t>
                        </m:r>
                      </m:den>
                    </m:f>
                    <m:r>
                      <a:rPr lang="en-US" altLang="zh-CN" sz="2400" i="1">
                        <a:solidFill>
                          <a:prstClr val="black"/>
                        </a:solidFill>
                        <a:latin typeface="Cambria Math" panose="02040503050406030204" pitchFamily="18" charset="0"/>
                      </a:rPr>
                      <m:t>=</m:t>
                    </m:r>
                    <m:f>
                      <m:fPr>
                        <m:ctrlPr>
                          <a:rPr lang="en-US" altLang="zh-CN" sz="2400" i="1" smtClean="0">
                            <a:solidFill>
                              <a:prstClr val="black"/>
                            </a:solidFill>
                            <a:latin typeface="Cambria Math" panose="02040503050406030204" pitchFamily="18" charset="0"/>
                          </a:rPr>
                        </m:ctrlPr>
                      </m:fPr>
                      <m:num>
                        <m:sSup>
                          <m:sSupPr>
                            <m:ctrlPr>
                              <a:rPr lang="zh-CN" altLang="en-US" sz="2400" i="1">
                                <a:solidFill>
                                  <a:prstClr val="black"/>
                                </a:solidFill>
                                <a:latin typeface="Cambria Math" panose="02040503050406030204" pitchFamily="18" charset="0"/>
                              </a:rPr>
                            </m:ctrlPr>
                          </m:sSupPr>
                          <m:e>
                            <m:r>
                              <a:rPr lang="zh-CN" altLang="en-US" sz="2400" i="1">
                                <a:solidFill>
                                  <a:prstClr val="black"/>
                                </a:solidFill>
                                <a:latin typeface="Cambria Math" panose="02040503050406030204" pitchFamily="18" charset="0"/>
                              </a:rPr>
                              <m:t>𝑦</m:t>
                            </m:r>
                          </m:e>
                          <m:sup>
                            <m:r>
                              <a:rPr lang="zh-CN" altLang="en-US" sz="2400">
                                <a:solidFill>
                                  <a:prstClr val="black"/>
                                </a:solidFill>
                                <a:latin typeface="Cambria Math" panose="02040503050406030204" pitchFamily="18" charset="0"/>
                              </a:rPr>
                              <m:t>2</m:t>
                            </m:r>
                          </m:sup>
                        </m:sSup>
                        <m:r>
                          <a:rPr lang="en-US" altLang="zh-CN" sz="2400" b="0" i="1" smtClean="0">
                            <a:solidFill>
                              <a:prstClr val="black"/>
                            </a:solidFill>
                            <a:latin typeface="Cambria Math" panose="02040503050406030204" pitchFamily="18" charset="0"/>
                          </a:rPr>
                          <m:t>−</m:t>
                        </m:r>
                        <m:sSup>
                          <m:sSupPr>
                            <m:ctrlPr>
                              <a:rPr lang="zh-CN" altLang="en-US" sz="2400" i="1">
                                <a:solidFill>
                                  <a:prstClr val="black"/>
                                </a:solidFill>
                                <a:latin typeface="Cambria Math" panose="02040503050406030204" pitchFamily="18" charset="0"/>
                              </a:rPr>
                            </m:ctrlPr>
                          </m:sSupPr>
                          <m:e>
                            <m:r>
                              <a:rPr lang="zh-CN" altLang="en-US" sz="2400" i="1">
                                <a:solidFill>
                                  <a:prstClr val="black"/>
                                </a:solidFill>
                                <a:latin typeface="Cambria Math" panose="02040503050406030204" pitchFamily="18" charset="0"/>
                              </a:rPr>
                              <m:t>𝑥</m:t>
                            </m:r>
                          </m:e>
                          <m:sup>
                            <m:r>
                              <a:rPr lang="zh-CN" altLang="en-US" sz="2400">
                                <a:solidFill>
                                  <a:prstClr val="black"/>
                                </a:solidFill>
                                <a:latin typeface="Cambria Math" panose="02040503050406030204" pitchFamily="18" charset="0"/>
                              </a:rPr>
                              <m:t>2</m:t>
                            </m:r>
                          </m:sup>
                        </m:sSup>
                      </m:num>
                      <m:den>
                        <m:sSup>
                          <m:sSupPr>
                            <m:ctrlPr>
                              <a:rPr lang="en-US" altLang="zh-CN" sz="2400" i="1" smtClean="0">
                                <a:solidFill>
                                  <a:prstClr val="black"/>
                                </a:solidFill>
                                <a:latin typeface="Cambria Math" panose="02040503050406030204" pitchFamily="18" charset="0"/>
                              </a:rPr>
                            </m:ctrlPr>
                          </m:sSupPr>
                          <m:e>
                            <m:d>
                              <m:dPr>
                                <m:ctrlPr>
                                  <a:rPr lang="en-US" altLang="zh-CN" sz="2400" i="1" smtClean="0">
                                    <a:solidFill>
                                      <a:prstClr val="black"/>
                                    </a:solidFill>
                                    <a:latin typeface="Cambria Math" panose="02040503050406030204" pitchFamily="18" charset="0"/>
                                  </a:rPr>
                                </m:ctrlPr>
                              </m:dPr>
                              <m:e>
                                <m:sSup>
                                  <m:sSupPr>
                                    <m:ctrlPr>
                                      <a:rPr lang="zh-CN" altLang="en-US" sz="2400" i="1">
                                        <a:solidFill>
                                          <a:prstClr val="black"/>
                                        </a:solidFill>
                                        <a:latin typeface="Cambria Math" panose="02040503050406030204" pitchFamily="18" charset="0"/>
                                      </a:rPr>
                                    </m:ctrlPr>
                                  </m:sSupPr>
                                  <m:e>
                                    <m:r>
                                      <a:rPr lang="zh-CN" altLang="en-US" sz="2400" i="1">
                                        <a:solidFill>
                                          <a:prstClr val="black"/>
                                        </a:solidFill>
                                        <a:latin typeface="Cambria Math" panose="02040503050406030204" pitchFamily="18" charset="0"/>
                                      </a:rPr>
                                      <m:t>𝑥</m:t>
                                    </m:r>
                                  </m:e>
                                  <m:sup>
                                    <m:r>
                                      <a:rPr lang="zh-CN" altLang="en-US" sz="2400">
                                        <a:solidFill>
                                          <a:prstClr val="black"/>
                                        </a:solidFill>
                                        <a:latin typeface="Cambria Math" panose="02040503050406030204" pitchFamily="18" charset="0"/>
                                      </a:rPr>
                                      <m:t>2</m:t>
                                    </m:r>
                                  </m:sup>
                                </m:sSup>
                                <m:r>
                                  <a:rPr lang="zh-CN" altLang="en-US" sz="2400">
                                    <a:solidFill>
                                      <a:prstClr val="black"/>
                                    </a:solidFill>
                                    <a:latin typeface="Cambria Math" panose="02040503050406030204" pitchFamily="18" charset="0"/>
                                  </a:rPr>
                                  <m:t>+</m:t>
                                </m:r>
                                <m:sSup>
                                  <m:sSupPr>
                                    <m:ctrlPr>
                                      <a:rPr lang="zh-CN" altLang="en-US" sz="2400" i="1">
                                        <a:solidFill>
                                          <a:prstClr val="black"/>
                                        </a:solidFill>
                                        <a:latin typeface="Cambria Math" panose="02040503050406030204" pitchFamily="18" charset="0"/>
                                      </a:rPr>
                                    </m:ctrlPr>
                                  </m:sSupPr>
                                  <m:e>
                                    <m:r>
                                      <a:rPr lang="zh-CN" altLang="en-US" sz="2400" i="1">
                                        <a:solidFill>
                                          <a:prstClr val="black"/>
                                        </a:solidFill>
                                        <a:latin typeface="Cambria Math" panose="02040503050406030204" pitchFamily="18" charset="0"/>
                                      </a:rPr>
                                      <m:t>𝑦</m:t>
                                    </m:r>
                                  </m:e>
                                  <m:sup>
                                    <m:r>
                                      <a:rPr lang="zh-CN" altLang="en-US" sz="2400">
                                        <a:solidFill>
                                          <a:prstClr val="black"/>
                                        </a:solidFill>
                                        <a:latin typeface="Cambria Math" panose="02040503050406030204" pitchFamily="18" charset="0"/>
                                      </a:rPr>
                                      <m:t>2</m:t>
                                    </m:r>
                                  </m:sup>
                                </m:sSup>
                              </m:e>
                            </m:d>
                          </m:e>
                          <m:sup>
                            <m:r>
                              <a:rPr lang="en-US" altLang="zh-CN" sz="2400" i="1" smtClean="0">
                                <a:solidFill>
                                  <a:prstClr val="black"/>
                                </a:solidFill>
                                <a:latin typeface="Cambria Math" panose="02040503050406030204" pitchFamily="18" charset="0"/>
                              </a:rPr>
                              <m:t>2</m:t>
                            </m:r>
                          </m:sup>
                        </m:sSup>
                      </m:den>
                    </m:f>
                  </m:oMath>
                </a14:m>
                <a:r>
                  <a:rPr lang="zh-CN" altLang="en-US" dirty="0"/>
                  <a:t> </a:t>
                </a:r>
              </a:p>
            </p:txBody>
          </p:sp>
        </mc:Choice>
        <mc:Fallback xmlns="">
          <p:sp>
            <p:nvSpPr>
              <p:cNvPr id="8" name="矩形 7"/>
              <p:cNvSpPr>
                <a:spLocks noRot="1" noChangeAspect="1" noMove="1" noResize="1" noEditPoints="1" noAdjustHandles="1" noChangeArrowheads="1" noChangeShapeType="1" noTextEdit="1"/>
              </p:cNvSpPr>
              <p:nvPr/>
            </p:nvSpPr>
            <p:spPr>
              <a:xfrm>
                <a:off x="1810018" y="1770029"/>
                <a:ext cx="4285981" cy="903261"/>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p:cNvSpPr/>
              <p:nvPr/>
            </p:nvSpPr>
            <p:spPr>
              <a:xfrm>
                <a:off x="6246199" y="1831456"/>
                <a:ext cx="5076583" cy="847604"/>
              </a:xfrm>
              <a:prstGeom prst="rect">
                <a:avLst/>
              </a:prstGeom>
            </p:spPr>
            <p:txBody>
              <a:bodyPr wrap="none">
                <a:spAutoFit/>
              </a:bodyPr>
              <a:lstStyle/>
              <a:p>
                <a14:m>
                  <m:oMath xmlns:m="http://schemas.openxmlformats.org/officeDocument/2006/math">
                    <m:r>
                      <a:rPr lang="zh-CN" altLang="en-US" sz="2400" i="1" smtClean="0">
                        <a:solidFill>
                          <a:prstClr val="black"/>
                        </a:solidFill>
                        <a:latin typeface="Cambria Math" panose="02040503050406030204" pitchFamily="18" charset="0"/>
                      </a:rPr>
                      <m:t>∴</m:t>
                    </m:r>
                    <m:nary>
                      <m:naryPr>
                        <m:chr m:val="∮"/>
                        <m:limLoc m:val="subSup"/>
                        <m:grow m:val="on"/>
                        <m:supHide m:val="on"/>
                        <m:ctrlPr>
                          <a:rPr lang="zh-CN" altLang="en-US" sz="2400" i="1" smtClean="0">
                            <a:solidFill>
                              <a:prstClr val="black"/>
                            </a:solidFill>
                            <a:latin typeface="Cambria Math" panose="02040503050406030204" pitchFamily="18" charset="0"/>
                          </a:rPr>
                        </m:ctrlPr>
                      </m:naryPr>
                      <m:sub>
                        <m:r>
                          <m:rPr>
                            <m:nor/>
                          </m:rPr>
                          <a:rPr lang="zh-CN" altLang="en-US" sz="2400" i="1">
                            <a:solidFill>
                              <a:prstClr val="black"/>
                            </a:solidFill>
                            <a:latin typeface="Cambria Math" panose="02040503050406030204" pitchFamily="18" charset="0"/>
                          </a:rPr>
                          <m:t> </m:t>
                        </m:r>
                        <m:r>
                          <a:rPr lang="zh-CN" altLang="en-US" sz="2400" i="1">
                            <a:solidFill>
                              <a:prstClr val="black"/>
                            </a:solidFill>
                            <a:latin typeface="Cambria Math" panose="02040503050406030204" pitchFamily="18" charset="0"/>
                          </a:rPr>
                          <m:t>𝐿</m:t>
                        </m:r>
                      </m:sub>
                      <m:sup/>
                      <m:e>
                        <m:f>
                          <m:fPr>
                            <m:ctrlPr>
                              <a:rPr lang="zh-CN" altLang="en-US" sz="2400" i="1">
                                <a:solidFill>
                                  <a:prstClr val="black"/>
                                </a:solidFill>
                                <a:latin typeface="Cambria Math" panose="02040503050406030204" pitchFamily="18" charset="0"/>
                              </a:rPr>
                            </m:ctrlPr>
                          </m:fPr>
                          <m:num>
                            <m:r>
                              <a:rPr lang="zh-CN" altLang="en-US" sz="2400" i="1">
                                <a:solidFill>
                                  <a:prstClr val="black"/>
                                </a:solidFill>
                                <a:latin typeface="Cambria Math" panose="02040503050406030204" pitchFamily="18" charset="0"/>
                              </a:rPr>
                              <m:t>𝑥</m:t>
                            </m:r>
                            <m:r>
                              <m:rPr>
                                <m:nor/>
                              </m:rPr>
                              <a:rPr lang="zh-CN" altLang="en-US" sz="2400" i="1">
                                <a:solidFill>
                                  <a:prstClr val="black"/>
                                </a:solidFill>
                                <a:latin typeface="Cambria Math" panose="02040503050406030204" pitchFamily="18" charset="0"/>
                              </a:rPr>
                              <m:t> </m:t>
                            </m:r>
                            <m:r>
                              <m:rPr>
                                <m:sty m:val="p"/>
                              </m:rPr>
                              <a:rPr lang="zh-CN" altLang="en-US" sz="2400">
                                <a:solidFill>
                                  <a:prstClr val="black"/>
                                </a:solidFill>
                                <a:latin typeface="Cambria Math" panose="02040503050406030204" pitchFamily="18" charset="0"/>
                              </a:rPr>
                              <m:t>d</m:t>
                            </m:r>
                            <m:r>
                              <m:rPr>
                                <m:nor/>
                              </m:rPr>
                              <a:rPr lang="zh-CN" altLang="en-US" sz="2400">
                                <a:solidFill>
                                  <a:prstClr val="black"/>
                                </a:solidFill>
                                <a:latin typeface="Cambria Math" panose="02040503050406030204" pitchFamily="18" charset="0"/>
                              </a:rPr>
                              <m:t> </m:t>
                            </m:r>
                            <m:r>
                              <a:rPr lang="zh-CN" altLang="en-US" sz="2400" i="1">
                                <a:solidFill>
                                  <a:prstClr val="black"/>
                                </a:solidFill>
                                <a:latin typeface="Cambria Math" panose="02040503050406030204" pitchFamily="18" charset="0"/>
                              </a:rPr>
                              <m:t>𝑦</m:t>
                            </m:r>
                            <m:r>
                              <a:rPr lang="zh-CN" altLang="en-US" sz="2400">
                                <a:solidFill>
                                  <a:prstClr val="black"/>
                                </a:solidFill>
                                <a:latin typeface="Cambria Math" panose="02040503050406030204" pitchFamily="18" charset="0"/>
                              </a:rPr>
                              <m:t>−</m:t>
                            </m:r>
                            <m:r>
                              <a:rPr lang="zh-CN" altLang="en-US" sz="2400" i="1">
                                <a:solidFill>
                                  <a:prstClr val="black"/>
                                </a:solidFill>
                                <a:latin typeface="Cambria Math" panose="02040503050406030204" pitchFamily="18" charset="0"/>
                              </a:rPr>
                              <m:t>𝑦</m:t>
                            </m:r>
                            <m:r>
                              <m:rPr>
                                <m:nor/>
                              </m:rPr>
                              <a:rPr lang="zh-CN" altLang="en-US" sz="2400" i="1">
                                <a:solidFill>
                                  <a:prstClr val="black"/>
                                </a:solidFill>
                                <a:latin typeface="Cambria Math" panose="02040503050406030204" pitchFamily="18" charset="0"/>
                              </a:rPr>
                              <m:t> </m:t>
                            </m:r>
                            <m:r>
                              <m:rPr>
                                <m:sty m:val="p"/>
                              </m:rPr>
                              <a:rPr lang="zh-CN" altLang="en-US" sz="2400">
                                <a:solidFill>
                                  <a:prstClr val="black"/>
                                </a:solidFill>
                                <a:latin typeface="Cambria Math" panose="02040503050406030204" pitchFamily="18" charset="0"/>
                              </a:rPr>
                              <m:t>d</m:t>
                            </m:r>
                            <m:r>
                              <m:rPr>
                                <m:nor/>
                              </m:rPr>
                              <a:rPr lang="zh-CN" altLang="en-US" sz="2400" i="1">
                                <a:solidFill>
                                  <a:prstClr val="black"/>
                                </a:solidFill>
                                <a:latin typeface="Cambria Math" panose="02040503050406030204" pitchFamily="18" charset="0"/>
                              </a:rPr>
                              <m:t> </m:t>
                            </m:r>
                            <m:r>
                              <a:rPr lang="zh-CN" altLang="en-US" sz="2400" i="1">
                                <a:solidFill>
                                  <a:prstClr val="black"/>
                                </a:solidFill>
                                <a:latin typeface="Cambria Math" panose="02040503050406030204" pitchFamily="18" charset="0"/>
                              </a:rPr>
                              <m:t>𝑥</m:t>
                            </m:r>
                          </m:num>
                          <m:den>
                            <m:sSup>
                              <m:sSupPr>
                                <m:ctrlPr>
                                  <a:rPr lang="zh-CN" altLang="en-US" sz="2400" i="1">
                                    <a:solidFill>
                                      <a:prstClr val="black"/>
                                    </a:solidFill>
                                    <a:latin typeface="Cambria Math" panose="02040503050406030204" pitchFamily="18" charset="0"/>
                                  </a:rPr>
                                </m:ctrlPr>
                              </m:sSupPr>
                              <m:e>
                                <m:r>
                                  <a:rPr lang="zh-CN" altLang="en-US" sz="2400" i="1">
                                    <a:solidFill>
                                      <a:prstClr val="black"/>
                                    </a:solidFill>
                                    <a:latin typeface="Cambria Math" panose="02040503050406030204" pitchFamily="18" charset="0"/>
                                  </a:rPr>
                                  <m:t>𝑥</m:t>
                                </m:r>
                              </m:e>
                              <m:sup>
                                <m:r>
                                  <a:rPr lang="zh-CN" altLang="en-US" sz="2400">
                                    <a:solidFill>
                                      <a:prstClr val="black"/>
                                    </a:solidFill>
                                    <a:latin typeface="Cambria Math" panose="02040503050406030204" pitchFamily="18" charset="0"/>
                                  </a:rPr>
                                  <m:t>2</m:t>
                                </m:r>
                              </m:sup>
                            </m:sSup>
                            <m:r>
                              <a:rPr lang="zh-CN" altLang="en-US" sz="2400">
                                <a:solidFill>
                                  <a:prstClr val="black"/>
                                </a:solidFill>
                                <a:latin typeface="Cambria Math" panose="02040503050406030204" pitchFamily="18" charset="0"/>
                              </a:rPr>
                              <m:t>+</m:t>
                            </m:r>
                            <m:sSup>
                              <m:sSupPr>
                                <m:ctrlPr>
                                  <a:rPr lang="zh-CN" altLang="en-US" sz="2400" i="1">
                                    <a:solidFill>
                                      <a:prstClr val="black"/>
                                    </a:solidFill>
                                    <a:latin typeface="Cambria Math" panose="02040503050406030204" pitchFamily="18" charset="0"/>
                                  </a:rPr>
                                </m:ctrlPr>
                              </m:sSupPr>
                              <m:e>
                                <m:r>
                                  <a:rPr lang="zh-CN" altLang="en-US" sz="2400" i="1">
                                    <a:solidFill>
                                      <a:prstClr val="black"/>
                                    </a:solidFill>
                                    <a:latin typeface="Cambria Math" panose="02040503050406030204" pitchFamily="18" charset="0"/>
                                  </a:rPr>
                                  <m:t>𝑦</m:t>
                                </m:r>
                              </m:e>
                              <m:sup>
                                <m:r>
                                  <a:rPr lang="zh-CN" altLang="en-US" sz="2400">
                                    <a:solidFill>
                                      <a:prstClr val="black"/>
                                    </a:solidFill>
                                    <a:latin typeface="Cambria Math" panose="02040503050406030204" pitchFamily="18" charset="0"/>
                                  </a:rPr>
                                  <m:t>2</m:t>
                                </m:r>
                              </m:sup>
                            </m:sSup>
                          </m:den>
                        </m:f>
                      </m:e>
                    </m:nary>
                  </m:oMath>
                </a14:m>
                <a:r>
                  <a:rPr lang="en-US" altLang="zh-CN" sz="2400" dirty="0">
                    <a:solidFill>
                      <a:prstClr val="black"/>
                    </a:solidFill>
                  </a:rPr>
                  <a:t> </a:t>
                </a:r>
                <a14:m>
                  <m:oMath xmlns:m="http://schemas.openxmlformats.org/officeDocument/2006/math">
                    <m:r>
                      <a:rPr lang="en-US" altLang="zh-CN" sz="2400" i="1">
                        <a:solidFill>
                          <a:prstClr val="black"/>
                        </a:solidFill>
                        <a:latin typeface="Cambria Math" panose="02040503050406030204" pitchFamily="18" charset="0"/>
                      </a:rPr>
                      <m:t>=</m:t>
                    </m:r>
                    <m:nary>
                      <m:naryPr>
                        <m:chr m:val="∬"/>
                        <m:limLoc m:val="undOvr"/>
                        <m:supHide m:val="on"/>
                        <m:ctrlPr>
                          <a:rPr lang="zh-CN" altLang="en-US" sz="2400" i="1">
                            <a:solidFill>
                              <a:prstClr val="black"/>
                            </a:solidFill>
                            <a:latin typeface="Cambria Math" panose="02040503050406030204" pitchFamily="18" charset="0"/>
                          </a:rPr>
                        </m:ctrlPr>
                      </m:naryPr>
                      <m:sub>
                        <m:r>
                          <a:rPr lang="zh-CN" altLang="en-US" sz="2400" i="1">
                            <a:solidFill>
                              <a:prstClr val="black"/>
                            </a:solidFill>
                            <a:latin typeface="Cambria Math" panose="02040503050406030204" pitchFamily="18" charset="0"/>
                          </a:rPr>
                          <m:t>𝐷</m:t>
                        </m:r>
                      </m:sub>
                      <m:sup/>
                      <m:e>
                        <m:f>
                          <m:fPr>
                            <m:ctrlPr>
                              <a:rPr lang="zh-CN" altLang="en-US" sz="2400" i="1">
                                <a:solidFill>
                                  <a:prstClr val="black"/>
                                </a:solidFill>
                                <a:latin typeface="Cambria Math" panose="02040503050406030204" pitchFamily="18" charset="0"/>
                              </a:rPr>
                            </m:ctrlPr>
                          </m:fPr>
                          <m:num>
                            <m:r>
                              <a:rPr lang="zh-CN" altLang="en-US" sz="2400">
                                <a:solidFill>
                                  <a:prstClr val="black"/>
                                </a:solidFill>
                                <a:latin typeface="Cambria Math" panose="02040503050406030204" pitchFamily="18" charset="0"/>
                              </a:rPr>
                              <m:t>𝜕</m:t>
                            </m:r>
                            <m:r>
                              <m:rPr>
                                <m:nor/>
                              </m:rPr>
                              <a:rPr lang="zh-CN" altLang="en-US" sz="2400" i="1">
                                <a:solidFill>
                                  <a:prstClr val="black"/>
                                </a:solidFill>
                                <a:latin typeface="Cambria Math" panose="02040503050406030204" pitchFamily="18" charset="0"/>
                              </a:rPr>
                              <m:t> </m:t>
                            </m:r>
                            <m:r>
                              <a:rPr lang="en-US" altLang="zh-CN" sz="2400" i="1">
                                <a:solidFill>
                                  <a:prstClr val="black"/>
                                </a:solidFill>
                                <a:latin typeface="Cambria Math" panose="02040503050406030204" pitchFamily="18" charset="0"/>
                              </a:rPr>
                              <m:t>𝑄</m:t>
                            </m:r>
                          </m:num>
                          <m:den>
                            <m:r>
                              <a:rPr lang="zh-CN" altLang="en-US" sz="2400">
                                <a:solidFill>
                                  <a:prstClr val="black"/>
                                </a:solidFill>
                                <a:latin typeface="Cambria Math" panose="02040503050406030204" pitchFamily="18" charset="0"/>
                              </a:rPr>
                              <m:t>𝜕</m:t>
                            </m:r>
                            <m:r>
                              <m:rPr>
                                <m:nor/>
                              </m:rPr>
                              <a:rPr lang="zh-CN" altLang="en-US" sz="2400" i="1">
                                <a:solidFill>
                                  <a:prstClr val="black"/>
                                </a:solidFill>
                                <a:latin typeface="Cambria Math" panose="02040503050406030204" pitchFamily="18" charset="0"/>
                              </a:rPr>
                              <m:t> </m:t>
                            </m:r>
                            <m:r>
                              <a:rPr lang="en-US" altLang="zh-CN" sz="2400" i="1">
                                <a:solidFill>
                                  <a:prstClr val="black"/>
                                </a:solidFill>
                                <a:latin typeface="Cambria Math" panose="02040503050406030204" pitchFamily="18" charset="0"/>
                              </a:rPr>
                              <m:t>𝑥</m:t>
                            </m:r>
                          </m:den>
                        </m:f>
                        <m:r>
                          <a:rPr lang="en-US" altLang="zh-CN" sz="2400" i="1">
                            <a:solidFill>
                              <a:prstClr val="black"/>
                            </a:solidFill>
                            <a:latin typeface="Cambria Math" panose="02040503050406030204" pitchFamily="18" charset="0"/>
                          </a:rPr>
                          <m:t>−</m:t>
                        </m:r>
                        <m:f>
                          <m:fPr>
                            <m:ctrlPr>
                              <a:rPr lang="zh-CN" altLang="en-US" sz="2400" i="1">
                                <a:solidFill>
                                  <a:prstClr val="black"/>
                                </a:solidFill>
                                <a:latin typeface="Cambria Math" panose="02040503050406030204" pitchFamily="18" charset="0"/>
                              </a:rPr>
                            </m:ctrlPr>
                          </m:fPr>
                          <m:num>
                            <m:r>
                              <a:rPr lang="zh-CN" altLang="en-US" sz="2400">
                                <a:solidFill>
                                  <a:prstClr val="black"/>
                                </a:solidFill>
                                <a:latin typeface="Cambria Math" panose="02040503050406030204" pitchFamily="18" charset="0"/>
                              </a:rPr>
                              <m:t>𝜕</m:t>
                            </m:r>
                            <m:r>
                              <m:rPr>
                                <m:nor/>
                              </m:rPr>
                              <a:rPr lang="zh-CN" altLang="en-US" sz="2400" i="1">
                                <a:solidFill>
                                  <a:prstClr val="black"/>
                                </a:solidFill>
                                <a:latin typeface="Cambria Math" panose="02040503050406030204" pitchFamily="18" charset="0"/>
                              </a:rPr>
                              <m:t> </m:t>
                            </m:r>
                            <m:r>
                              <a:rPr lang="en-US" altLang="zh-CN" sz="2400" i="1">
                                <a:solidFill>
                                  <a:prstClr val="black"/>
                                </a:solidFill>
                                <a:latin typeface="Cambria Math" panose="02040503050406030204" pitchFamily="18" charset="0"/>
                              </a:rPr>
                              <m:t>𝑃</m:t>
                            </m:r>
                          </m:num>
                          <m:den>
                            <m:r>
                              <a:rPr lang="zh-CN" altLang="en-US" sz="2400">
                                <a:solidFill>
                                  <a:prstClr val="black"/>
                                </a:solidFill>
                                <a:latin typeface="Cambria Math" panose="02040503050406030204" pitchFamily="18" charset="0"/>
                              </a:rPr>
                              <m:t>𝜕</m:t>
                            </m:r>
                            <m:r>
                              <m:rPr>
                                <m:nor/>
                              </m:rPr>
                              <a:rPr lang="zh-CN" altLang="en-US" sz="2400" i="1">
                                <a:solidFill>
                                  <a:prstClr val="black"/>
                                </a:solidFill>
                                <a:latin typeface="Cambria Math" panose="02040503050406030204" pitchFamily="18" charset="0"/>
                              </a:rPr>
                              <m:t> </m:t>
                            </m:r>
                            <m:r>
                              <a:rPr lang="en-US" altLang="zh-CN" sz="2400" i="1">
                                <a:solidFill>
                                  <a:prstClr val="black"/>
                                </a:solidFill>
                                <a:latin typeface="Cambria Math" panose="02040503050406030204" pitchFamily="18" charset="0"/>
                              </a:rPr>
                              <m:t>𝑦</m:t>
                            </m:r>
                          </m:den>
                        </m:f>
                        <m:r>
                          <m:rPr>
                            <m:nor/>
                          </m:rPr>
                          <a:rPr lang="zh-CN" altLang="en-US" sz="2400" i="1">
                            <a:solidFill>
                              <a:prstClr val="black"/>
                            </a:solidFill>
                            <a:latin typeface="Cambria Math" panose="02040503050406030204" pitchFamily="18" charset="0"/>
                          </a:rPr>
                          <m:t> </m:t>
                        </m:r>
                        <m:r>
                          <m:rPr>
                            <m:sty m:val="p"/>
                          </m:rPr>
                          <a:rPr lang="zh-CN" altLang="en-US" sz="2400">
                            <a:solidFill>
                              <a:prstClr val="black"/>
                            </a:solidFill>
                            <a:latin typeface="Cambria Math" panose="02040503050406030204" pitchFamily="18" charset="0"/>
                          </a:rPr>
                          <m:t>d</m:t>
                        </m:r>
                        <m:r>
                          <a:rPr lang="zh-CN" altLang="en-US" sz="2400" i="1">
                            <a:solidFill>
                              <a:prstClr val="black"/>
                            </a:solidFill>
                            <a:latin typeface="Cambria Math" panose="02040503050406030204" pitchFamily="18" charset="0"/>
                          </a:rPr>
                          <m:t>𝑥</m:t>
                        </m:r>
                        <m:r>
                          <m:rPr>
                            <m:sty m:val="p"/>
                          </m:rPr>
                          <a:rPr lang="zh-CN" altLang="en-US" sz="2400">
                            <a:solidFill>
                              <a:prstClr val="black"/>
                            </a:solidFill>
                            <a:latin typeface="Cambria Math" panose="02040503050406030204" pitchFamily="18" charset="0"/>
                          </a:rPr>
                          <m:t>d</m:t>
                        </m:r>
                        <m:r>
                          <a:rPr lang="zh-CN" altLang="en-US" sz="2400" i="1">
                            <a:solidFill>
                              <a:prstClr val="black"/>
                            </a:solidFill>
                            <a:latin typeface="Cambria Math" panose="02040503050406030204" pitchFamily="18" charset="0"/>
                          </a:rPr>
                          <m:t>𝑦</m:t>
                        </m:r>
                      </m:e>
                    </m:nary>
                    <m:r>
                      <a:rPr lang="en-US" altLang="zh-CN" sz="2400" b="0" i="1" smtClean="0">
                        <a:solidFill>
                          <a:prstClr val="black"/>
                        </a:solidFill>
                        <a:latin typeface="Cambria Math" panose="02040503050406030204" pitchFamily="18" charset="0"/>
                      </a:rPr>
                      <m:t>=0</m:t>
                    </m:r>
                  </m:oMath>
                </a14:m>
                <a:endParaRPr lang="zh-CN" altLang="en-US" dirty="0"/>
              </a:p>
            </p:txBody>
          </p:sp>
        </mc:Choice>
        <mc:Fallback xmlns="">
          <p:sp>
            <p:nvSpPr>
              <p:cNvPr id="9" name="矩形 8"/>
              <p:cNvSpPr>
                <a:spLocks noRot="1" noChangeAspect="1" noMove="1" noResize="1" noEditPoints="1" noAdjustHandles="1" noChangeArrowheads="1" noChangeShapeType="1" noTextEdit="1"/>
              </p:cNvSpPr>
              <p:nvPr/>
            </p:nvSpPr>
            <p:spPr>
              <a:xfrm>
                <a:off x="6246199" y="1831456"/>
                <a:ext cx="5076583" cy="847604"/>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圆角矩形标注 9"/>
              <p:cNvSpPr/>
              <p:nvPr/>
            </p:nvSpPr>
            <p:spPr>
              <a:xfrm>
                <a:off x="7239896" y="1387736"/>
                <a:ext cx="3818965" cy="382293"/>
              </a:xfrm>
              <a:prstGeom prst="wedgeRoundRectCallout">
                <a:avLst>
                  <a:gd name="adj1" fmla="val -9753"/>
                  <a:gd name="adj2" fmla="val 132850"/>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rgbClr val="FF0000"/>
                    </a:solidFill>
                  </a:rPr>
                  <a:t>仅在</a:t>
                </a:r>
                <a14:m>
                  <m:oMath xmlns:m="http://schemas.openxmlformats.org/officeDocument/2006/math">
                    <m:r>
                      <a:rPr lang="zh-CN" altLang="en-US" sz="2400" i="1">
                        <a:solidFill>
                          <a:srgbClr val="FF0000"/>
                        </a:solidFill>
                        <a:latin typeface="Cambria Math" panose="02040503050406030204" pitchFamily="18" charset="0"/>
                      </a:rPr>
                      <m:t>𝐷</m:t>
                    </m:r>
                  </m:oMath>
                </a14:m>
                <a:r>
                  <a:rPr lang="zh-CN" altLang="en-US" sz="2400" dirty="0">
                    <a:solidFill>
                      <a:srgbClr val="FF0000"/>
                    </a:solidFill>
                  </a:rPr>
                  <a:t>不含原点时成立</a:t>
                </a:r>
              </a:p>
            </p:txBody>
          </p:sp>
        </mc:Choice>
        <mc:Fallback xmlns="">
          <p:sp>
            <p:nvSpPr>
              <p:cNvPr id="10" name="圆角矩形标注 9"/>
              <p:cNvSpPr>
                <a:spLocks noRot="1" noChangeAspect="1" noMove="1" noResize="1" noEditPoints="1" noAdjustHandles="1" noChangeArrowheads="1" noChangeShapeType="1" noTextEdit="1"/>
              </p:cNvSpPr>
              <p:nvPr/>
            </p:nvSpPr>
            <p:spPr>
              <a:xfrm>
                <a:off x="7239896" y="1387736"/>
                <a:ext cx="3818965" cy="382293"/>
              </a:xfrm>
              <a:prstGeom prst="wedgeRoundRectCallout">
                <a:avLst>
                  <a:gd name="adj1" fmla="val -9753"/>
                  <a:gd name="adj2" fmla="val 132850"/>
                  <a:gd name="adj3" fmla="val 16667"/>
                </a:avLst>
              </a:prstGeom>
              <a:blipFill>
                <a:blip r:embed="rId6"/>
                <a:stretch>
                  <a:fillRect t="-1034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p:cNvSpPr/>
              <p:nvPr/>
            </p:nvSpPr>
            <p:spPr>
              <a:xfrm>
                <a:off x="1775594" y="2673290"/>
                <a:ext cx="5376215" cy="369332"/>
              </a:xfrm>
              <a:prstGeom prst="rect">
                <a:avLst/>
              </a:prstGeom>
            </p:spPr>
            <p:txBody>
              <a:bodyPr wrap="none">
                <a:spAutoFit/>
              </a:bodyPr>
              <a:lstStyle/>
              <a:p>
                <a:r>
                  <a:rPr kumimoji="1" lang="zh-CN" altLang="en-US" dirty="0">
                    <a:latin typeface="宋体" panose="02010600030101010101" pitchFamily="2" charset="-122"/>
                  </a:rPr>
                  <a:t>函数</a:t>
                </a:r>
                <a14:m>
                  <m:oMath xmlns:m="http://schemas.openxmlformats.org/officeDocument/2006/math">
                    <m:r>
                      <a:rPr lang="en-US" altLang="zh-CN" i="1">
                        <a:solidFill>
                          <a:prstClr val="black"/>
                        </a:solidFill>
                        <a:latin typeface="Cambria Math" panose="02040503050406030204" pitchFamily="18" charset="0"/>
                      </a:rPr>
                      <m:t>𝑃</m:t>
                    </m:r>
                    <m:d>
                      <m:dPr>
                        <m:ctrlPr>
                          <a:rPr lang="en-US" altLang="zh-CN" i="1">
                            <a:solidFill>
                              <a:prstClr val="black"/>
                            </a:solidFill>
                            <a:latin typeface="Cambria Math" panose="02040503050406030204" pitchFamily="18" charset="0"/>
                          </a:rPr>
                        </m:ctrlPr>
                      </m:dPr>
                      <m:e>
                        <m:r>
                          <a:rPr lang="en-US" altLang="zh-CN" i="1">
                            <a:solidFill>
                              <a:prstClr val="black"/>
                            </a:solidFill>
                            <a:latin typeface="Cambria Math" panose="02040503050406030204" pitchFamily="18" charset="0"/>
                          </a:rPr>
                          <m:t>𝑥</m:t>
                        </m:r>
                        <m:r>
                          <a:rPr lang="en-US" altLang="zh-CN" i="1">
                            <a:solidFill>
                              <a:prstClr val="black"/>
                            </a:solidFill>
                            <a:latin typeface="Cambria Math" panose="02040503050406030204" pitchFamily="18" charset="0"/>
                          </a:rPr>
                          <m:t>,</m:t>
                        </m:r>
                        <m:r>
                          <a:rPr lang="en-US" altLang="zh-CN" i="1">
                            <a:solidFill>
                              <a:prstClr val="black"/>
                            </a:solidFill>
                            <a:latin typeface="Cambria Math" panose="02040503050406030204" pitchFamily="18" charset="0"/>
                          </a:rPr>
                          <m:t>𝑦</m:t>
                        </m:r>
                      </m:e>
                    </m:d>
                    <m:r>
                      <a:rPr lang="en-US" altLang="zh-CN" i="1">
                        <a:solidFill>
                          <a:prstClr val="black"/>
                        </a:solidFill>
                        <a:latin typeface="Cambria Math" panose="02040503050406030204" pitchFamily="18" charset="0"/>
                      </a:rPr>
                      <m:t> </m:t>
                    </m:r>
                  </m:oMath>
                </a14:m>
                <a:r>
                  <a:rPr kumimoji="1" lang="zh-CN" altLang="en-US" dirty="0">
                    <a:latin typeface="宋体" panose="02010600030101010101" pitchFamily="2" charset="-122"/>
                  </a:rPr>
                  <a:t>及</a:t>
                </a:r>
                <a14:m>
                  <m:oMath xmlns:m="http://schemas.openxmlformats.org/officeDocument/2006/math">
                    <m:r>
                      <a:rPr lang="en-US" altLang="zh-CN" i="1">
                        <a:solidFill>
                          <a:prstClr val="black"/>
                        </a:solidFill>
                        <a:latin typeface="Cambria Math" panose="02040503050406030204" pitchFamily="18" charset="0"/>
                      </a:rPr>
                      <m:t>𝑄</m:t>
                    </m:r>
                    <m:d>
                      <m:dPr>
                        <m:ctrlPr>
                          <a:rPr lang="en-US" altLang="zh-CN" i="1">
                            <a:solidFill>
                              <a:prstClr val="black"/>
                            </a:solidFill>
                            <a:latin typeface="Cambria Math" panose="02040503050406030204" pitchFamily="18" charset="0"/>
                          </a:rPr>
                        </m:ctrlPr>
                      </m:dPr>
                      <m:e>
                        <m:r>
                          <a:rPr lang="en-US" altLang="zh-CN" i="1">
                            <a:solidFill>
                              <a:prstClr val="black"/>
                            </a:solidFill>
                            <a:latin typeface="Cambria Math" panose="02040503050406030204" pitchFamily="18" charset="0"/>
                          </a:rPr>
                          <m:t>𝑥</m:t>
                        </m:r>
                        <m:r>
                          <a:rPr lang="en-US" altLang="zh-CN" i="1">
                            <a:solidFill>
                              <a:prstClr val="black"/>
                            </a:solidFill>
                            <a:latin typeface="Cambria Math" panose="02040503050406030204" pitchFamily="18" charset="0"/>
                          </a:rPr>
                          <m:t>,</m:t>
                        </m:r>
                        <m:r>
                          <a:rPr lang="en-US" altLang="zh-CN" i="1">
                            <a:solidFill>
                              <a:prstClr val="black"/>
                            </a:solidFill>
                            <a:latin typeface="Cambria Math" panose="02040503050406030204" pitchFamily="18" charset="0"/>
                          </a:rPr>
                          <m:t>𝑦</m:t>
                        </m:r>
                      </m:e>
                    </m:d>
                  </m:oMath>
                </a14:m>
                <a:r>
                  <a:rPr kumimoji="1" lang="zh-CN" altLang="en-US" dirty="0">
                    <a:solidFill>
                      <a:srgbClr val="0000FF"/>
                    </a:solidFill>
                    <a:latin typeface="宋体" panose="02010600030101010101" pitchFamily="2" charset="-122"/>
                  </a:rPr>
                  <a:t>在</a:t>
                </a:r>
                <a14:m>
                  <m:oMath xmlns:m="http://schemas.openxmlformats.org/officeDocument/2006/math">
                    <m:r>
                      <a:rPr lang="en-US" altLang="zh-CN" i="1">
                        <a:solidFill>
                          <a:srgbClr val="0000FF"/>
                        </a:solidFill>
                        <a:latin typeface="Cambria Math" panose="02040503050406030204" pitchFamily="18" charset="0"/>
                      </a:rPr>
                      <m:t>𝐷</m:t>
                    </m:r>
                  </m:oMath>
                </a14:m>
                <a:r>
                  <a:rPr kumimoji="1" lang="zh-CN" altLang="en-US" dirty="0">
                    <a:solidFill>
                      <a:srgbClr val="0000FF"/>
                    </a:solidFill>
                    <a:latin typeface="宋体" panose="02010600030101010101" pitchFamily="2" charset="-122"/>
                  </a:rPr>
                  <a:t>上具有一阶连续偏导数</a:t>
                </a:r>
                <a:r>
                  <a:rPr kumimoji="1" lang="en-US" altLang="zh-CN" dirty="0">
                    <a:solidFill>
                      <a:srgbClr val="0000FF"/>
                    </a:solidFill>
                    <a:latin typeface="宋体" panose="02010600030101010101" pitchFamily="2" charset="-122"/>
                  </a:rPr>
                  <a:t>???</a:t>
                </a:r>
                <a:endParaRPr lang="zh-CN" altLang="en-US" dirty="0"/>
              </a:p>
            </p:txBody>
          </p:sp>
        </mc:Choice>
        <mc:Fallback xmlns="">
          <p:sp>
            <p:nvSpPr>
              <p:cNvPr id="11" name="矩形 10"/>
              <p:cNvSpPr>
                <a:spLocks noRot="1" noChangeAspect="1" noMove="1" noResize="1" noEditPoints="1" noAdjustHandles="1" noChangeArrowheads="1" noChangeShapeType="1" noTextEdit="1"/>
              </p:cNvSpPr>
              <p:nvPr/>
            </p:nvSpPr>
            <p:spPr>
              <a:xfrm>
                <a:off x="1775594" y="2673290"/>
                <a:ext cx="5376215" cy="369332"/>
              </a:xfrm>
              <a:prstGeom prst="rect">
                <a:avLst/>
              </a:prstGeom>
              <a:blipFill>
                <a:blip r:embed="rId20"/>
                <a:stretch>
                  <a:fillRect l="-907" t="-13333" r="-340" b="-2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p:cNvSpPr/>
              <p:nvPr/>
            </p:nvSpPr>
            <p:spPr>
              <a:xfrm>
                <a:off x="1775594" y="3098383"/>
                <a:ext cx="7815537" cy="461665"/>
              </a:xfrm>
              <a:prstGeom prst="rect">
                <a:avLst/>
              </a:prstGeom>
            </p:spPr>
            <p:txBody>
              <a:bodyPr wrap="none">
                <a:spAutoFit/>
              </a:bodyPr>
              <a:lstStyle/>
              <a:p>
                <a:r>
                  <a:rPr lang="zh-CN" altLang="en-US" sz="2400" dirty="0"/>
                  <a:t>如</a:t>
                </a:r>
                <a14:m>
                  <m:oMath xmlns:m="http://schemas.openxmlformats.org/officeDocument/2006/math">
                    <m:r>
                      <a:rPr lang="zh-CN" altLang="en-US" sz="2400" i="1" dirty="0">
                        <a:latin typeface="Cambria Math" panose="02040503050406030204" pitchFamily="18" charset="0"/>
                      </a:rPr>
                      <m:t>图</m:t>
                    </m:r>
                    <m:r>
                      <a:rPr lang="zh-CN" altLang="en-US" sz="2400" i="1" dirty="0" smtClean="0">
                        <a:latin typeface="Cambria Math" panose="02040503050406030204" pitchFamily="18" charset="0"/>
                      </a:rPr>
                      <m:t>，</m:t>
                    </m:r>
                    <m:r>
                      <m:rPr>
                        <m:nor/>
                      </m:rPr>
                      <a:rPr lang="zh-CN" altLang="en-US" sz="2400" dirty="0" smtClean="0">
                        <a:latin typeface="宋体" panose="02010600030101010101" pitchFamily="2" charset="-122"/>
                      </a:rPr>
                      <m:t>原点</m:t>
                    </m:r>
                    <m:r>
                      <a:rPr lang="zh-CN" altLang="en-US" sz="2400" i="1" dirty="0" smtClean="0">
                        <a:latin typeface="Cambria Math" panose="02040503050406030204" pitchFamily="18" charset="0"/>
                      </a:rPr>
                      <m:t>为</m:t>
                    </m:r>
                    <m:r>
                      <a:rPr lang="zh-CN" altLang="en-US" sz="2400" i="1" smtClean="0">
                        <a:solidFill>
                          <a:schemeClr val="tx1"/>
                        </a:solidFill>
                        <a:latin typeface="Cambria Math" panose="02040503050406030204" pitchFamily="18" charset="0"/>
                      </a:rPr>
                      <m:t>𝐷</m:t>
                    </m:r>
                  </m:oMath>
                </a14:m>
                <a:r>
                  <a:rPr lang="zh-CN" altLang="en-US" sz="2400" dirty="0">
                    <a:solidFill>
                      <a:schemeClr val="tx1"/>
                    </a:solidFill>
                    <a:latin typeface="宋体" panose="02010600030101010101" pitchFamily="2" charset="-122"/>
                  </a:rPr>
                  <a:t>的内点时，在</a:t>
                </a:r>
                <a14:m>
                  <m:oMath xmlns:m="http://schemas.openxmlformats.org/officeDocument/2006/math">
                    <m:r>
                      <a:rPr lang="zh-CN" altLang="en-US" sz="2400" i="1">
                        <a:solidFill>
                          <a:prstClr val="black"/>
                        </a:solidFill>
                        <a:latin typeface="Cambria Math" panose="02040503050406030204" pitchFamily="18" charset="0"/>
                      </a:rPr>
                      <m:t>𝐷</m:t>
                    </m:r>
                  </m:oMath>
                </a14:m>
                <a:r>
                  <a:rPr lang="zh-CN" altLang="en-US" sz="2400" dirty="0">
                    <a:solidFill>
                      <a:schemeClr val="tx1"/>
                    </a:solidFill>
                    <a:latin typeface="宋体" panose="02010600030101010101" pitchFamily="2" charset="-122"/>
                  </a:rPr>
                  <a:t>内作闭曲线</a:t>
                </a:r>
                <a14:m>
                  <m:oMath xmlns:m="http://schemas.openxmlformats.org/officeDocument/2006/math">
                    <m:r>
                      <a:rPr lang="en-US" altLang="zh-CN" sz="2400" b="0" i="1" smtClean="0">
                        <a:solidFill>
                          <a:prstClr val="black"/>
                        </a:solidFill>
                        <a:latin typeface="Cambria Math" panose="02040503050406030204" pitchFamily="18" charset="0"/>
                      </a:rPr>
                      <m:t>𝑙</m:t>
                    </m:r>
                  </m:oMath>
                </a14:m>
                <a:r>
                  <a:rPr lang="zh-CN" altLang="en-US" sz="2400" dirty="0">
                    <a:solidFill>
                      <a:schemeClr val="tx1"/>
                    </a:solidFill>
                    <a:latin typeface="宋体" panose="02010600030101010101" pitchFamily="2" charset="-122"/>
                  </a:rPr>
                  <a:t>，由格林公式</a:t>
                </a:r>
              </a:p>
            </p:txBody>
          </p:sp>
        </mc:Choice>
        <mc:Fallback xmlns="">
          <p:sp>
            <p:nvSpPr>
              <p:cNvPr id="12" name="矩形 11"/>
              <p:cNvSpPr>
                <a:spLocks noRot="1" noChangeAspect="1" noMove="1" noResize="1" noEditPoints="1" noAdjustHandles="1" noChangeArrowheads="1" noChangeShapeType="1" noTextEdit="1"/>
              </p:cNvSpPr>
              <p:nvPr/>
            </p:nvSpPr>
            <p:spPr>
              <a:xfrm>
                <a:off x="1775594" y="3098383"/>
                <a:ext cx="7815537" cy="461665"/>
              </a:xfrm>
              <a:prstGeom prst="rect">
                <a:avLst/>
              </a:prstGeom>
              <a:blipFill>
                <a:blip r:embed="rId8"/>
                <a:stretch>
                  <a:fillRect l="-1170" t="-14474" r="-234" b="-25000"/>
                </a:stretch>
              </a:blipFill>
            </p:spPr>
            <p:txBody>
              <a:bodyPr/>
              <a:lstStyle/>
              <a:p>
                <a:r>
                  <a:rPr lang="zh-CN" altLang="en-US">
                    <a:noFill/>
                  </a:rPr>
                  <a:t> </a:t>
                </a:r>
              </a:p>
            </p:txBody>
          </p:sp>
        </mc:Fallback>
      </mc:AlternateContent>
      <p:grpSp>
        <p:nvGrpSpPr>
          <p:cNvPr id="13" name="组合 12"/>
          <p:cNvGrpSpPr/>
          <p:nvPr/>
        </p:nvGrpSpPr>
        <p:grpSpPr>
          <a:xfrm>
            <a:off x="9149378" y="2857956"/>
            <a:ext cx="2444674" cy="2132734"/>
            <a:chOff x="9208546" y="1169864"/>
            <a:chExt cx="2444674" cy="2132734"/>
          </a:xfrm>
        </p:grpSpPr>
        <p:cxnSp>
          <p:nvCxnSpPr>
            <p:cNvPr id="14" name="直接箭头连接符 13"/>
            <p:cNvCxnSpPr/>
            <p:nvPr/>
          </p:nvCxnSpPr>
          <p:spPr>
            <a:xfrm flipV="1">
              <a:off x="9681882" y="1308364"/>
              <a:ext cx="0" cy="19942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p:nvPr/>
          </p:nvCxnSpPr>
          <p:spPr>
            <a:xfrm flipV="1">
              <a:off x="9208546" y="2678654"/>
              <a:ext cx="2366682" cy="107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任意多边形 15"/>
            <p:cNvSpPr/>
            <p:nvPr/>
          </p:nvSpPr>
          <p:spPr>
            <a:xfrm>
              <a:off x="9246682" y="2001154"/>
              <a:ext cx="1538343" cy="1162149"/>
            </a:xfrm>
            <a:custGeom>
              <a:avLst/>
              <a:gdLst>
                <a:gd name="connsiteX0" fmla="*/ 946673 w 1538343"/>
                <a:gd name="connsiteY0" fmla="*/ 323 h 1162149"/>
                <a:gd name="connsiteX1" fmla="*/ 408790 w 1538343"/>
                <a:gd name="connsiteY1" fmla="*/ 21839 h 1162149"/>
                <a:gd name="connsiteX2" fmla="*/ 236668 w 1538343"/>
                <a:gd name="connsiteY2" fmla="*/ 107900 h 1162149"/>
                <a:gd name="connsiteX3" fmla="*/ 204395 w 1538343"/>
                <a:gd name="connsiteY3" fmla="*/ 129415 h 1162149"/>
                <a:gd name="connsiteX4" fmla="*/ 161364 w 1538343"/>
                <a:gd name="connsiteY4" fmla="*/ 172446 h 1162149"/>
                <a:gd name="connsiteX5" fmla="*/ 107576 w 1538343"/>
                <a:gd name="connsiteY5" fmla="*/ 226234 h 1162149"/>
                <a:gd name="connsiteX6" fmla="*/ 86061 w 1538343"/>
                <a:gd name="connsiteY6" fmla="*/ 269264 h 1162149"/>
                <a:gd name="connsiteX7" fmla="*/ 43030 w 1538343"/>
                <a:gd name="connsiteY7" fmla="*/ 333810 h 1162149"/>
                <a:gd name="connsiteX8" fmla="*/ 21515 w 1538343"/>
                <a:gd name="connsiteY8" fmla="*/ 398356 h 1162149"/>
                <a:gd name="connsiteX9" fmla="*/ 10757 w 1538343"/>
                <a:gd name="connsiteY9" fmla="*/ 430629 h 1162149"/>
                <a:gd name="connsiteX10" fmla="*/ 0 w 1538343"/>
                <a:gd name="connsiteY10" fmla="*/ 473660 h 1162149"/>
                <a:gd name="connsiteX11" fmla="*/ 10757 w 1538343"/>
                <a:gd name="connsiteY11" fmla="*/ 785631 h 1162149"/>
                <a:gd name="connsiteX12" fmla="*/ 21515 w 1538343"/>
                <a:gd name="connsiteY12" fmla="*/ 817904 h 1162149"/>
                <a:gd name="connsiteX13" fmla="*/ 86061 w 1538343"/>
                <a:gd name="connsiteY13" fmla="*/ 893208 h 1162149"/>
                <a:gd name="connsiteX14" fmla="*/ 118334 w 1538343"/>
                <a:gd name="connsiteY14" fmla="*/ 914723 h 1162149"/>
                <a:gd name="connsiteX15" fmla="*/ 139849 w 1538343"/>
                <a:gd name="connsiteY15" fmla="*/ 936239 h 1162149"/>
                <a:gd name="connsiteX16" fmla="*/ 204395 w 1538343"/>
                <a:gd name="connsiteY16" fmla="*/ 957754 h 1162149"/>
                <a:gd name="connsiteX17" fmla="*/ 236668 w 1538343"/>
                <a:gd name="connsiteY17" fmla="*/ 968511 h 1162149"/>
                <a:gd name="connsiteX18" fmla="*/ 268941 w 1538343"/>
                <a:gd name="connsiteY18" fmla="*/ 979269 h 1162149"/>
                <a:gd name="connsiteX19" fmla="*/ 311971 w 1538343"/>
                <a:gd name="connsiteY19" fmla="*/ 990027 h 1162149"/>
                <a:gd name="connsiteX20" fmla="*/ 333487 w 1538343"/>
                <a:gd name="connsiteY20" fmla="*/ 1011542 h 1162149"/>
                <a:gd name="connsiteX21" fmla="*/ 419548 w 1538343"/>
                <a:gd name="connsiteY21" fmla="*/ 1054573 h 1162149"/>
                <a:gd name="connsiteX22" fmla="*/ 484094 w 1538343"/>
                <a:gd name="connsiteY22" fmla="*/ 1076088 h 1162149"/>
                <a:gd name="connsiteX23" fmla="*/ 559397 w 1538343"/>
                <a:gd name="connsiteY23" fmla="*/ 1119119 h 1162149"/>
                <a:gd name="connsiteX24" fmla="*/ 634701 w 1538343"/>
                <a:gd name="connsiteY24" fmla="*/ 1151391 h 1162149"/>
                <a:gd name="connsiteX25" fmla="*/ 731520 w 1538343"/>
                <a:gd name="connsiteY25" fmla="*/ 1162149 h 1162149"/>
                <a:gd name="connsiteX26" fmla="*/ 849854 w 1538343"/>
                <a:gd name="connsiteY26" fmla="*/ 1151391 h 1162149"/>
                <a:gd name="connsiteX27" fmla="*/ 1011218 w 1538343"/>
                <a:gd name="connsiteY27" fmla="*/ 1140634 h 1162149"/>
                <a:gd name="connsiteX28" fmla="*/ 1043491 w 1538343"/>
                <a:gd name="connsiteY28" fmla="*/ 1119119 h 1162149"/>
                <a:gd name="connsiteX29" fmla="*/ 1118795 w 1538343"/>
                <a:gd name="connsiteY29" fmla="*/ 1097603 h 1162149"/>
                <a:gd name="connsiteX30" fmla="*/ 1161825 w 1538343"/>
                <a:gd name="connsiteY30" fmla="*/ 1076088 h 1162149"/>
                <a:gd name="connsiteX31" fmla="*/ 1194098 w 1538343"/>
                <a:gd name="connsiteY31" fmla="*/ 1065330 h 1162149"/>
                <a:gd name="connsiteX32" fmla="*/ 1226371 w 1538343"/>
                <a:gd name="connsiteY32" fmla="*/ 1043815 h 1162149"/>
                <a:gd name="connsiteX33" fmla="*/ 1269402 w 1538343"/>
                <a:gd name="connsiteY33" fmla="*/ 1033057 h 1162149"/>
                <a:gd name="connsiteX34" fmla="*/ 1301675 w 1538343"/>
                <a:gd name="connsiteY34" fmla="*/ 990027 h 1162149"/>
                <a:gd name="connsiteX35" fmla="*/ 1333948 w 1538343"/>
                <a:gd name="connsiteY35" fmla="*/ 968511 h 1162149"/>
                <a:gd name="connsiteX36" fmla="*/ 1344705 w 1538343"/>
                <a:gd name="connsiteY36" fmla="*/ 936239 h 1162149"/>
                <a:gd name="connsiteX37" fmla="*/ 1387736 w 1538343"/>
                <a:gd name="connsiteY37" fmla="*/ 871693 h 1162149"/>
                <a:gd name="connsiteX38" fmla="*/ 1409251 w 1538343"/>
                <a:gd name="connsiteY38" fmla="*/ 839420 h 1162149"/>
                <a:gd name="connsiteX39" fmla="*/ 1430767 w 1538343"/>
                <a:gd name="connsiteY39" fmla="*/ 807147 h 1162149"/>
                <a:gd name="connsiteX40" fmla="*/ 1452282 w 1538343"/>
                <a:gd name="connsiteY40" fmla="*/ 764116 h 1162149"/>
                <a:gd name="connsiteX41" fmla="*/ 1463040 w 1538343"/>
                <a:gd name="connsiteY41" fmla="*/ 731843 h 1162149"/>
                <a:gd name="connsiteX42" fmla="*/ 1484555 w 1538343"/>
                <a:gd name="connsiteY42" fmla="*/ 699570 h 1162149"/>
                <a:gd name="connsiteX43" fmla="*/ 1506070 w 1538343"/>
                <a:gd name="connsiteY43" fmla="*/ 635024 h 1162149"/>
                <a:gd name="connsiteX44" fmla="*/ 1527585 w 1538343"/>
                <a:gd name="connsiteY44" fmla="*/ 570479 h 1162149"/>
                <a:gd name="connsiteX45" fmla="*/ 1538343 w 1538343"/>
                <a:gd name="connsiteY45" fmla="*/ 527448 h 1162149"/>
                <a:gd name="connsiteX46" fmla="*/ 1516828 w 1538343"/>
                <a:gd name="connsiteY46" fmla="*/ 430629 h 1162149"/>
                <a:gd name="connsiteX47" fmla="*/ 1495313 w 1538343"/>
                <a:gd name="connsiteY47" fmla="*/ 398356 h 1162149"/>
                <a:gd name="connsiteX48" fmla="*/ 1441524 w 1538343"/>
                <a:gd name="connsiteY48" fmla="*/ 312295 h 1162149"/>
                <a:gd name="connsiteX49" fmla="*/ 1355463 w 1538343"/>
                <a:gd name="connsiteY49" fmla="*/ 204719 h 1162149"/>
                <a:gd name="connsiteX50" fmla="*/ 1290917 w 1538343"/>
                <a:gd name="connsiteY50" fmla="*/ 183203 h 1162149"/>
                <a:gd name="connsiteX51" fmla="*/ 1247887 w 1538343"/>
                <a:gd name="connsiteY51" fmla="*/ 161688 h 1162149"/>
                <a:gd name="connsiteX52" fmla="*/ 1118795 w 1538343"/>
                <a:gd name="connsiteY52" fmla="*/ 107900 h 1162149"/>
                <a:gd name="connsiteX53" fmla="*/ 1086522 w 1538343"/>
                <a:gd name="connsiteY53" fmla="*/ 86384 h 1162149"/>
                <a:gd name="connsiteX54" fmla="*/ 1021976 w 1538343"/>
                <a:gd name="connsiteY54" fmla="*/ 64869 h 1162149"/>
                <a:gd name="connsiteX55" fmla="*/ 957430 w 1538343"/>
                <a:gd name="connsiteY55" fmla="*/ 32596 h 1162149"/>
                <a:gd name="connsiteX56" fmla="*/ 946673 w 1538343"/>
                <a:gd name="connsiteY56" fmla="*/ 323 h 1162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1538343" h="1162149">
                  <a:moveTo>
                    <a:pt x="946673" y="323"/>
                  </a:moveTo>
                  <a:cubicBezTo>
                    <a:pt x="855233" y="-1470"/>
                    <a:pt x="587337" y="3984"/>
                    <a:pt x="408790" y="21839"/>
                  </a:cubicBezTo>
                  <a:cubicBezTo>
                    <a:pt x="346866" y="28031"/>
                    <a:pt x="286708" y="74540"/>
                    <a:pt x="236668" y="107900"/>
                  </a:cubicBezTo>
                  <a:cubicBezTo>
                    <a:pt x="225910" y="115072"/>
                    <a:pt x="213537" y="120273"/>
                    <a:pt x="204395" y="129415"/>
                  </a:cubicBezTo>
                  <a:cubicBezTo>
                    <a:pt x="190051" y="143759"/>
                    <a:pt x="173535" y="156218"/>
                    <a:pt x="161364" y="172446"/>
                  </a:cubicBezTo>
                  <a:cubicBezTo>
                    <a:pt x="117053" y="231527"/>
                    <a:pt x="167596" y="206227"/>
                    <a:pt x="107576" y="226234"/>
                  </a:cubicBezTo>
                  <a:cubicBezTo>
                    <a:pt x="100404" y="240577"/>
                    <a:pt x="94312" y="255513"/>
                    <a:pt x="86061" y="269264"/>
                  </a:cubicBezTo>
                  <a:cubicBezTo>
                    <a:pt x="72757" y="291437"/>
                    <a:pt x="43030" y="333810"/>
                    <a:pt x="43030" y="333810"/>
                  </a:cubicBezTo>
                  <a:lnTo>
                    <a:pt x="21515" y="398356"/>
                  </a:lnTo>
                  <a:cubicBezTo>
                    <a:pt x="17929" y="409114"/>
                    <a:pt x="13507" y="419628"/>
                    <a:pt x="10757" y="430629"/>
                  </a:cubicBezTo>
                  <a:lnTo>
                    <a:pt x="0" y="473660"/>
                  </a:lnTo>
                  <a:cubicBezTo>
                    <a:pt x="3586" y="577650"/>
                    <a:pt x="4266" y="681781"/>
                    <a:pt x="10757" y="785631"/>
                  </a:cubicBezTo>
                  <a:cubicBezTo>
                    <a:pt x="11464" y="796949"/>
                    <a:pt x="16444" y="807762"/>
                    <a:pt x="21515" y="817904"/>
                  </a:cubicBezTo>
                  <a:cubicBezTo>
                    <a:pt x="33681" y="842237"/>
                    <a:pt x="66209" y="879974"/>
                    <a:pt x="86061" y="893208"/>
                  </a:cubicBezTo>
                  <a:cubicBezTo>
                    <a:pt x="96819" y="900380"/>
                    <a:pt x="108238" y="906646"/>
                    <a:pt x="118334" y="914723"/>
                  </a:cubicBezTo>
                  <a:cubicBezTo>
                    <a:pt x="126254" y="921059"/>
                    <a:pt x="130777" y="931703"/>
                    <a:pt x="139849" y="936239"/>
                  </a:cubicBezTo>
                  <a:cubicBezTo>
                    <a:pt x="160134" y="946382"/>
                    <a:pt x="182880" y="950582"/>
                    <a:pt x="204395" y="957754"/>
                  </a:cubicBezTo>
                  <a:lnTo>
                    <a:pt x="236668" y="968511"/>
                  </a:lnTo>
                  <a:cubicBezTo>
                    <a:pt x="247426" y="972097"/>
                    <a:pt x="257940" y="976519"/>
                    <a:pt x="268941" y="979269"/>
                  </a:cubicBezTo>
                  <a:lnTo>
                    <a:pt x="311971" y="990027"/>
                  </a:lnTo>
                  <a:cubicBezTo>
                    <a:pt x="319143" y="997199"/>
                    <a:pt x="325567" y="1005206"/>
                    <a:pt x="333487" y="1011542"/>
                  </a:cubicBezTo>
                  <a:cubicBezTo>
                    <a:pt x="363385" y="1035460"/>
                    <a:pt x="381301" y="1040665"/>
                    <a:pt x="419548" y="1054573"/>
                  </a:cubicBezTo>
                  <a:cubicBezTo>
                    <a:pt x="440862" y="1062324"/>
                    <a:pt x="484094" y="1076088"/>
                    <a:pt x="484094" y="1076088"/>
                  </a:cubicBezTo>
                  <a:cubicBezTo>
                    <a:pt x="559279" y="1132478"/>
                    <a:pt x="495515" y="1091741"/>
                    <a:pt x="559397" y="1119119"/>
                  </a:cubicBezTo>
                  <a:cubicBezTo>
                    <a:pt x="584339" y="1129808"/>
                    <a:pt x="607177" y="1146804"/>
                    <a:pt x="634701" y="1151391"/>
                  </a:cubicBezTo>
                  <a:cubicBezTo>
                    <a:pt x="666731" y="1156729"/>
                    <a:pt x="699247" y="1158563"/>
                    <a:pt x="731520" y="1162149"/>
                  </a:cubicBezTo>
                  <a:lnTo>
                    <a:pt x="849854" y="1151391"/>
                  </a:lnTo>
                  <a:cubicBezTo>
                    <a:pt x="903603" y="1147257"/>
                    <a:pt x="958044" y="1149496"/>
                    <a:pt x="1011218" y="1140634"/>
                  </a:cubicBezTo>
                  <a:cubicBezTo>
                    <a:pt x="1023971" y="1138509"/>
                    <a:pt x="1031927" y="1124901"/>
                    <a:pt x="1043491" y="1119119"/>
                  </a:cubicBezTo>
                  <a:cubicBezTo>
                    <a:pt x="1069500" y="1106114"/>
                    <a:pt x="1091218" y="1107944"/>
                    <a:pt x="1118795" y="1097603"/>
                  </a:cubicBezTo>
                  <a:cubicBezTo>
                    <a:pt x="1133810" y="1091972"/>
                    <a:pt x="1147085" y="1082405"/>
                    <a:pt x="1161825" y="1076088"/>
                  </a:cubicBezTo>
                  <a:cubicBezTo>
                    <a:pt x="1172248" y="1071621"/>
                    <a:pt x="1183956" y="1070401"/>
                    <a:pt x="1194098" y="1065330"/>
                  </a:cubicBezTo>
                  <a:cubicBezTo>
                    <a:pt x="1205662" y="1059548"/>
                    <a:pt x="1214487" y="1048908"/>
                    <a:pt x="1226371" y="1043815"/>
                  </a:cubicBezTo>
                  <a:cubicBezTo>
                    <a:pt x="1239961" y="1037991"/>
                    <a:pt x="1255058" y="1036643"/>
                    <a:pt x="1269402" y="1033057"/>
                  </a:cubicBezTo>
                  <a:cubicBezTo>
                    <a:pt x="1280160" y="1018714"/>
                    <a:pt x="1288997" y="1002705"/>
                    <a:pt x="1301675" y="990027"/>
                  </a:cubicBezTo>
                  <a:cubicBezTo>
                    <a:pt x="1310817" y="980885"/>
                    <a:pt x="1325871" y="978607"/>
                    <a:pt x="1333948" y="968511"/>
                  </a:cubicBezTo>
                  <a:cubicBezTo>
                    <a:pt x="1341031" y="959657"/>
                    <a:pt x="1339198" y="946151"/>
                    <a:pt x="1344705" y="936239"/>
                  </a:cubicBezTo>
                  <a:cubicBezTo>
                    <a:pt x="1357263" y="913635"/>
                    <a:pt x="1373392" y="893208"/>
                    <a:pt x="1387736" y="871693"/>
                  </a:cubicBezTo>
                  <a:lnTo>
                    <a:pt x="1409251" y="839420"/>
                  </a:lnTo>
                  <a:cubicBezTo>
                    <a:pt x="1416423" y="828662"/>
                    <a:pt x="1424985" y="818711"/>
                    <a:pt x="1430767" y="807147"/>
                  </a:cubicBezTo>
                  <a:cubicBezTo>
                    <a:pt x="1437939" y="792803"/>
                    <a:pt x="1445965" y="778856"/>
                    <a:pt x="1452282" y="764116"/>
                  </a:cubicBezTo>
                  <a:cubicBezTo>
                    <a:pt x="1456749" y="753693"/>
                    <a:pt x="1457969" y="741985"/>
                    <a:pt x="1463040" y="731843"/>
                  </a:cubicBezTo>
                  <a:cubicBezTo>
                    <a:pt x="1468822" y="720279"/>
                    <a:pt x="1479304" y="711385"/>
                    <a:pt x="1484555" y="699570"/>
                  </a:cubicBezTo>
                  <a:cubicBezTo>
                    <a:pt x="1493766" y="678846"/>
                    <a:pt x="1498898" y="656539"/>
                    <a:pt x="1506070" y="635024"/>
                  </a:cubicBezTo>
                  <a:cubicBezTo>
                    <a:pt x="1506073" y="635014"/>
                    <a:pt x="1527582" y="570490"/>
                    <a:pt x="1527585" y="570479"/>
                  </a:cubicBezTo>
                  <a:lnTo>
                    <a:pt x="1538343" y="527448"/>
                  </a:lnTo>
                  <a:cubicBezTo>
                    <a:pt x="1534212" y="502663"/>
                    <a:pt x="1530068" y="457110"/>
                    <a:pt x="1516828" y="430629"/>
                  </a:cubicBezTo>
                  <a:cubicBezTo>
                    <a:pt x="1511046" y="419065"/>
                    <a:pt x="1502485" y="409114"/>
                    <a:pt x="1495313" y="398356"/>
                  </a:cubicBezTo>
                  <a:cubicBezTo>
                    <a:pt x="1468496" y="291094"/>
                    <a:pt x="1510292" y="426907"/>
                    <a:pt x="1441524" y="312295"/>
                  </a:cubicBezTo>
                  <a:cubicBezTo>
                    <a:pt x="1424479" y="283887"/>
                    <a:pt x="1389749" y="216148"/>
                    <a:pt x="1355463" y="204719"/>
                  </a:cubicBezTo>
                  <a:cubicBezTo>
                    <a:pt x="1333948" y="197547"/>
                    <a:pt x="1311202" y="193345"/>
                    <a:pt x="1290917" y="183203"/>
                  </a:cubicBezTo>
                  <a:cubicBezTo>
                    <a:pt x="1276574" y="176031"/>
                    <a:pt x="1262902" y="167319"/>
                    <a:pt x="1247887" y="161688"/>
                  </a:cubicBezTo>
                  <a:cubicBezTo>
                    <a:pt x="1168123" y="131776"/>
                    <a:pt x="1230267" y="182217"/>
                    <a:pt x="1118795" y="107900"/>
                  </a:cubicBezTo>
                  <a:cubicBezTo>
                    <a:pt x="1108037" y="100728"/>
                    <a:pt x="1098337" y="91635"/>
                    <a:pt x="1086522" y="86384"/>
                  </a:cubicBezTo>
                  <a:cubicBezTo>
                    <a:pt x="1065798" y="77173"/>
                    <a:pt x="1040846" y="77449"/>
                    <a:pt x="1021976" y="64869"/>
                  </a:cubicBezTo>
                  <a:cubicBezTo>
                    <a:pt x="994778" y="46737"/>
                    <a:pt x="989242" y="38959"/>
                    <a:pt x="957430" y="32596"/>
                  </a:cubicBezTo>
                  <a:cubicBezTo>
                    <a:pt x="950398" y="31189"/>
                    <a:pt x="1038113" y="2116"/>
                    <a:pt x="946673" y="323"/>
                  </a:cubicBezTo>
                  <a:close/>
                </a:path>
              </a:pathLst>
            </a:cu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7" name="矩形 16"/>
                <p:cNvSpPr/>
                <p:nvPr/>
              </p:nvSpPr>
              <p:spPr>
                <a:xfrm>
                  <a:off x="10117083" y="1687290"/>
                  <a:ext cx="37696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brk m:alnAt="23"/>
                          </m:rPr>
                          <a:rPr lang="en-US" altLang="zh-CN" i="1">
                            <a:solidFill>
                              <a:prstClr val="black"/>
                            </a:solidFill>
                            <a:latin typeface="Cambria Math" panose="02040503050406030204" pitchFamily="18" charset="0"/>
                          </a:rPr>
                          <m:t>𝐿</m:t>
                        </m:r>
                      </m:oMath>
                    </m:oMathPara>
                  </a14:m>
                  <a:endParaRPr lang="zh-CN" altLang="en-US" dirty="0"/>
                </a:p>
              </p:txBody>
            </p:sp>
          </mc:Choice>
          <mc:Fallback xmlns="">
            <p:sp>
              <p:nvSpPr>
                <p:cNvPr id="17" name="矩形 16"/>
                <p:cNvSpPr>
                  <a:spLocks noRot="1" noChangeAspect="1" noMove="1" noResize="1" noEditPoints="1" noAdjustHandles="1" noChangeArrowheads="1" noChangeShapeType="1" noTextEdit="1"/>
                </p:cNvSpPr>
                <p:nvPr/>
              </p:nvSpPr>
              <p:spPr>
                <a:xfrm>
                  <a:off x="10117083" y="1687290"/>
                  <a:ext cx="376963" cy="369332"/>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矩形 17"/>
                <p:cNvSpPr/>
                <p:nvPr/>
              </p:nvSpPr>
              <p:spPr>
                <a:xfrm>
                  <a:off x="11274014" y="2320080"/>
                  <a:ext cx="37920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a:solidFill>
                              <a:prstClr val="black"/>
                            </a:solidFill>
                            <a:latin typeface="Cambria Math" panose="02040503050406030204" pitchFamily="18" charset="0"/>
                          </a:rPr>
                          <m:t>𝑥</m:t>
                        </m:r>
                      </m:oMath>
                    </m:oMathPara>
                  </a14:m>
                  <a:endParaRPr lang="zh-CN" altLang="en-US" dirty="0"/>
                </a:p>
              </p:txBody>
            </p:sp>
          </mc:Choice>
          <mc:Fallback xmlns="">
            <p:sp>
              <p:nvSpPr>
                <p:cNvPr id="18" name="矩形 17"/>
                <p:cNvSpPr>
                  <a:spLocks noRot="1" noChangeAspect="1" noMove="1" noResize="1" noEditPoints="1" noAdjustHandles="1" noChangeArrowheads="1" noChangeShapeType="1" noTextEdit="1"/>
                </p:cNvSpPr>
                <p:nvPr/>
              </p:nvSpPr>
              <p:spPr>
                <a:xfrm>
                  <a:off x="11274014" y="2320080"/>
                  <a:ext cx="379206" cy="369332"/>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矩形 18"/>
                <p:cNvSpPr/>
                <p:nvPr/>
              </p:nvSpPr>
              <p:spPr>
                <a:xfrm>
                  <a:off x="9628094" y="1169864"/>
                  <a:ext cx="38260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a:solidFill>
                              <a:prstClr val="black"/>
                            </a:solidFill>
                            <a:latin typeface="Cambria Math" panose="02040503050406030204" pitchFamily="18" charset="0"/>
                          </a:rPr>
                          <m:t>𝑦</m:t>
                        </m:r>
                      </m:oMath>
                    </m:oMathPara>
                  </a14:m>
                  <a:endParaRPr lang="zh-CN" altLang="en-US" dirty="0"/>
                </a:p>
              </p:txBody>
            </p:sp>
          </mc:Choice>
          <mc:Fallback xmlns="">
            <p:sp>
              <p:nvSpPr>
                <p:cNvPr id="19" name="矩形 18"/>
                <p:cNvSpPr>
                  <a:spLocks noRot="1" noChangeAspect="1" noMove="1" noResize="1" noEditPoints="1" noAdjustHandles="1" noChangeArrowheads="1" noChangeShapeType="1" noTextEdit="1"/>
                </p:cNvSpPr>
                <p:nvPr/>
              </p:nvSpPr>
              <p:spPr>
                <a:xfrm>
                  <a:off x="9628094" y="1169864"/>
                  <a:ext cx="382605" cy="369332"/>
                </a:xfrm>
                <a:prstGeom prst="rect">
                  <a:avLst/>
                </a:prstGeom>
                <a:blipFill>
                  <a:blip r:embed="rId11"/>
                  <a:stretch>
                    <a:fillRect b="-8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矩形 19"/>
                <p:cNvSpPr/>
                <p:nvPr/>
              </p:nvSpPr>
              <p:spPr>
                <a:xfrm>
                  <a:off x="10200293" y="2305481"/>
                  <a:ext cx="41581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prstClr val="black"/>
                            </a:solidFill>
                            <a:latin typeface="Cambria Math" panose="02040503050406030204" pitchFamily="18" charset="0"/>
                          </a:rPr>
                          <m:t>𝐷</m:t>
                        </m:r>
                      </m:oMath>
                    </m:oMathPara>
                  </a14:m>
                  <a:endParaRPr lang="zh-CN" altLang="en-US" dirty="0"/>
                </a:p>
              </p:txBody>
            </p:sp>
          </mc:Choice>
          <mc:Fallback xmlns="">
            <p:sp>
              <p:nvSpPr>
                <p:cNvPr id="20" name="矩形 19"/>
                <p:cNvSpPr>
                  <a:spLocks noRot="1" noChangeAspect="1" noMove="1" noResize="1" noEditPoints="1" noAdjustHandles="1" noChangeArrowheads="1" noChangeShapeType="1" noTextEdit="1"/>
                </p:cNvSpPr>
                <p:nvPr/>
              </p:nvSpPr>
              <p:spPr>
                <a:xfrm>
                  <a:off x="10200293" y="2305481"/>
                  <a:ext cx="415819" cy="369332"/>
                </a:xfrm>
                <a:prstGeom prst="rect">
                  <a:avLst/>
                </a:prstGeom>
                <a:blipFill>
                  <a:blip r:embed="rId12"/>
                  <a:stretch>
                    <a:fillRect/>
                  </a:stretch>
                </a:blipFill>
              </p:spPr>
              <p:txBody>
                <a:bodyPr/>
                <a:lstStyle/>
                <a:p>
                  <a:r>
                    <a:rPr lang="zh-CN" altLang="en-US">
                      <a:noFill/>
                    </a:rPr>
                    <a:t> </a:t>
                  </a:r>
                </a:p>
              </p:txBody>
            </p:sp>
          </mc:Fallback>
        </mc:AlternateContent>
      </p:grpSp>
      <p:sp>
        <p:nvSpPr>
          <p:cNvPr id="21" name="椭圆 20"/>
          <p:cNvSpPr/>
          <p:nvPr/>
        </p:nvSpPr>
        <p:spPr>
          <a:xfrm>
            <a:off x="9393855" y="4146339"/>
            <a:ext cx="457717" cy="462329"/>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22" name="矩形 21"/>
              <p:cNvSpPr/>
              <p:nvPr/>
            </p:nvSpPr>
            <p:spPr>
              <a:xfrm>
                <a:off x="9650551" y="3940328"/>
                <a:ext cx="37952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a:solidFill>
                            <a:prstClr val="black"/>
                          </a:solidFill>
                          <a:latin typeface="Cambria Math" panose="02040503050406030204" pitchFamily="18" charset="0"/>
                        </a:rPr>
                        <m:t>𝑙</m:t>
                      </m:r>
                    </m:oMath>
                  </m:oMathPara>
                </a14:m>
                <a:endParaRPr lang="zh-CN" altLang="en-US" dirty="0">
                  <a:latin typeface="宋体" panose="02010600030101010101" pitchFamily="2" charset="-122"/>
                </a:endParaRPr>
              </a:p>
            </p:txBody>
          </p:sp>
        </mc:Choice>
        <mc:Fallback xmlns="">
          <p:sp>
            <p:nvSpPr>
              <p:cNvPr id="22" name="矩形 21"/>
              <p:cNvSpPr>
                <a:spLocks noRot="1" noChangeAspect="1" noMove="1" noResize="1" noEditPoints="1" noAdjustHandles="1" noChangeArrowheads="1" noChangeShapeType="1" noTextEdit="1"/>
              </p:cNvSpPr>
              <p:nvPr/>
            </p:nvSpPr>
            <p:spPr>
              <a:xfrm>
                <a:off x="9650551" y="3940328"/>
                <a:ext cx="379527" cy="369332"/>
              </a:xfrm>
              <a:prstGeom prst="rect">
                <a:avLst/>
              </a:prstGeom>
              <a:blipFill>
                <a:blip r:embed="rId13"/>
                <a:stretch>
                  <a:fillRect/>
                </a:stretch>
              </a:blipFill>
            </p:spPr>
            <p:txBody>
              <a:bodyPr/>
              <a:lstStyle/>
              <a:p>
                <a:r>
                  <a:rPr lang="zh-CN" altLang="en-US">
                    <a:noFill/>
                  </a:rPr>
                  <a:t> </a:t>
                </a:r>
              </a:p>
            </p:txBody>
          </p:sp>
        </mc:Fallback>
      </mc:AlternateContent>
      <p:sp>
        <p:nvSpPr>
          <p:cNvPr id="25" name="任意多边形 24"/>
          <p:cNvSpPr/>
          <p:nvPr/>
        </p:nvSpPr>
        <p:spPr>
          <a:xfrm>
            <a:off x="9854005" y="3593054"/>
            <a:ext cx="871369" cy="387275"/>
          </a:xfrm>
          <a:custGeom>
            <a:avLst/>
            <a:gdLst>
              <a:gd name="connsiteX0" fmla="*/ 871369 w 871369"/>
              <a:gd name="connsiteY0" fmla="*/ 387275 h 387275"/>
              <a:gd name="connsiteX1" fmla="*/ 537882 w 871369"/>
              <a:gd name="connsiteY1" fmla="*/ 129092 h 387275"/>
              <a:gd name="connsiteX2" fmla="*/ 0 w 871369"/>
              <a:gd name="connsiteY2" fmla="*/ 0 h 387275"/>
            </a:gdLst>
            <a:ahLst/>
            <a:cxnLst>
              <a:cxn ang="0">
                <a:pos x="connsiteX0" y="connsiteY0"/>
              </a:cxn>
              <a:cxn ang="0">
                <a:pos x="connsiteX1" y="connsiteY1"/>
              </a:cxn>
              <a:cxn ang="0">
                <a:pos x="connsiteX2" y="connsiteY2"/>
              </a:cxn>
            </a:cxnLst>
            <a:rect l="l" t="t" r="r" b="b"/>
            <a:pathLst>
              <a:path w="871369" h="387275">
                <a:moveTo>
                  <a:pt x="871369" y="387275"/>
                </a:moveTo>
                <a:cubicBezTo>
                  <a:pt x="777239" y="290456"/>
                  <a:pt x="683110" y="193638"/>
                  <a:pt x="537882" y="129092"/>
                </a:cubicBezTo>
                <a:cubicBezTo>
                  <a:pt x="392654" y="64546"/>
                  <a:pt x="196327" y="32273"/>
                  <a:pt x="0" y="0"/>
                </a:cubicBezTo>
              </a:path>
            </a:pathLst>
          </a:custGeom>
          <a:noFill/>
          <a:ln>
            <a:solidFill>
              <a:srgbClr val="FF0000"/>
            </a:solidFill>
            <a:headEnd type="none"/>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任意多边形 25"/>
          <p:cNvSpPr/>
          <p:nvPr/>
        </p:nvSpPr>
        <p:spPr>
          <a:xfrm>
            <a:off x="9778701" y="4292301"/>
            <a:ext cx="118334" cy="355003"/>
          </a:xfrm>
          <a:custGeom>
            <a:avLst/>
            <a:gdLst>
              <a:gd name="connsiteX0" fmla="*/ 118334 w 118334"/>
              <a:gd name="connsiteY0" fmla="*/ 0 h 355003"/>
              <a:gd name="connsiteX1" fmla="*/ 96819 w 118334"/>
              <a:gd name="connsiteY1" fmla="*/ 247426 h 355003"/>
              <a:gd name="connsiteX2" fmla="*/ 0 w 118334"/>
              <a:gd name="connsiteY2" fmla="*/ 355003 h 355003"/>
              <a:gd name="connsiteX3" fmla="*/ 0 w 118334"/>
              <a:gd name="connsiteY3" fmla="*/ 355003 h 355003"/>
            </a:gdLst>
            <a:ahLst/>
            <a:cxnLst>
              <a:cxn ang="0">
                <a:pos x="connsiteX0" y="connsiteY0"/>
              </a:cxn>
              <a:cxn ang="0">
                <a:pos x="connsiteX1" y="connsiteY1"/>
              </a:cxn>
              <a:cxn ang="0">
                <a:pos x="connsiteX2" y="connsiteY2"/>
              </a:cxn>
              <a:cxn ang="0">
                <a:pos x="connsiteX3" y="connsiteY3"/>
              </a:cxn>
            </a:cxnLst>
            <a:rect l="l" t="t" r="r" b="b"/>
            <a:pathLst>
              <a:path w="118334" h="355003">
                <a:moveTo>
                  <a:pt x="118334" y="0"/>
                </a:moveTo>
                <a:cubicBezTo>
                  <a:pt x="117437" y="94129"/>
                  <a:pt x="116541" y="188259"/>
                  <a:pt x="96819" y="247426"/>
                </a:cubicBezTo>
                <a:cubicBezTo>
                  <a:pt x="77097" y="306593"/>
                  <a:pt x="0" y="355003"/>
                  <a:pt x="0" y="355003"/>
                </a:cubicBezTo>
                <a:lnTo>
                  <a:pt x="0" y="355003"/>
                </a:lnTo>
              </a:path>
            </a:pathLst>
          </a:custGeom>
          <a:noFill/>
          <a:ln>
            <a:solidFill>
              <a:srgbClr val="FF0000"/>
            </a:solidFill>
            <a:headEnd type="none"/>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27" name="矩形 26"/>
              <p:cNvSpPr/>
              <p:nvPr/>
            </p:nvSpPr>
            <p:spPr>
              <a:xfrm>
                <a:off x="1771041" y="3490264"/>
                <a:ext cx="6114944" cy="849463"/>
              </a:xfrm>
              <a:prstGeom prst="rect">
                <a:avLst/>
              </a:prstGeom>
            </p:spPr>
            <p:txBody>
              <a:bodyPr wrap="none">
                <a:spAutoFit/>
              </a:bodyPr>
              <a:lstStyle/>
              <a:p>
                <a14:m>
                  <m:oMath xmlns:m="http://schemas.openxmlformats.org/officeDocument/2006/math">
                    <m:nary>
                      <m:naryPr>
                        <m:chr m:val="∮"/>
                        <m:limLoc m:val="subSup"/>
                        <m:grow m:val="on"/>
                        <m:supHide m:val="on"/>
                        <m:ctrlPr>
                          <a:rPr lang="zh-CN" altLang="en-US" sz="2400" i="1" smtClean="0">
                            <a:solidFill>
                              <a:prstClr val="black"/>
                            </a:solidFill>
                            <a:latin typeface="Cambria Math" panose="02040503050406030204" pitchFamily="18" charset="0"/>
                          </a:rPr>
                        </m:ctrlPr>
                      </m:naryPr>
                      <m:sub>
                        <m:r>
                          <m:rPr>
                            <m:nor/>
                          </m:rPr>
                          <a:rPr lang="zh-CN" altLang="en-US" sz="2400" i="1">
                            <a:solidFill>
                              <a:prstClr val="black"/>
                            </a:solidFill>
                            <a:latin typeface="Cambria Math" panose="02040503050406030204" pitchFamily="18" charset="0"/>
                          </a:rPr>
                          <m:t> </m:t>
                        </m:r>
                        <m:r>
                          <a:rPr lang="zh-CN" altLang="en-US" sz="2400" i="1">
                            <a:solidFill>
                              <a:prstClr val="black"/>
                            </a:solidFill>
                            <a:latin typeface="Cambria Math" panose="02040503050406030204" pitchFamily="18" charset="0"/>
                          </a:rPr>
                          <m:t>𝐿</m:t>
                        </m:r>
                        <m:r>
                          <a:rPr lang="en-US" altLang="zh-CN" sz="2400" b="0" i="1" smtClean="0">
                            <a:solidFill>
                              <a:prstClr val="black"/>
                            </a:solidFill>
                            <a:latin typeface="Cambria Math" panose="02040503050406030204" pitchFamily="18" charset="0"/>
                          </a:rPr>
                          <m:t>+</m:t>
                        </m:r>
                        <m:r>
                          <a:rPr lang="en-US" altLang="zh-CN" sz="2400" b="0" i="1" smtClean="0">
                            <a:solidFill>
                              <a:prstClr val="black"/>
                            </a:solidFill>
                            <a:latin typeface="Cambria Math" panose="02040503050406030204" pitchFamily="18" charset="0"/>
                          </a:rPr>
                          <m:t>𝑙</m:t>
                        </m:r>
                      </m:sub>
                      <m:sup/>
                      <m:e>
                        <m:f>
                          <m:fPr>
                            <m:ctrlPr>
                              <a:rPr lang="zh-CN" altLang="en-US" sz="2400" i="1">
                                <a:solidFill>
                                  <a:prstClr val="black"/>
                                </a:solidFill>
                                <a:latin typeface="Cambria Math" panose="02040503050406030204" pitchFamily="18" charset="0"/>
                              </a:rPr>
                            </m:ctrlPr>
                          </m:fPr>
                          <m:num>
                            <m:r>
                              <a:rPr lang="zh-CN" altLang="en-US" sz="2400" i="1">
                                <a:solidFill>
                                  <a:prstClr val="black"/>
                                </a:solidFill>
                                <a:latin typeface="Cambria Math" panose="02040503050406030204" pitchFamily="18" charset="0"/>
                              </a:rPr>
                              <m:t>𝑥</m:t>
                            </m:r>
                            <m:r>
                              <m:rPr>
                                <m:nor/>
                              </m:rPr>
                              <a:rPr lang="zh-CN" altLang="en-US" sz="2400" i="1">
                                <a:solidFill>
                                  <a:prstClr val="black"/>
                                </a:solidFill>
                                <a:latin typeface="Cambria Math" panose="02040503050406030204" pitchFamily="18" charset="0"/>
                              </a:rPr>
                              <m:t> </m:t>
                            </m:r>
                            <m:r>
                              <m:rPr>
                                <m:sty m:val="p"/>
                              </m:rPr>
                              <a:rPr lang="zh-CN" altLang="en-US" sz="2400">
                                <a:solidFill>
                                  <a:prstClr val="black"/>
                                </a:solidFill>
                                <a:latin typeface="Cambria Math" panose="02040503050406030204" pitchFamily="18" charset="0"/>
                              </a:rPr>
                              <m:t>d</m:t>
                            </m:r>
                            <m:r>
                              <m:rPr>
                                <m:nor/>
                              </m:rPr>
                              <a:rPr lang="zh-CN" altLang="en-US" sz="2400">
                                <a:solidFill>
                                  <a:prstClr val="black"/>
                                </a:solidFill>
                                <a:latin typeface="Cambria Math" panose="02040503050406030204" pitchFamily="18" charset="0"/>
                              </a:rPr>
                              <m:t> </m:t>
                            </m:r>
                            <m:r>
                              <a:rPr lang="zh-CN" altLang="en-US" sz="2400" i="1">
                                <a:solidFill>
                                  <a:prstClr val="black"/>
                                </a:solidFill>
                                <a:latin typeface="Cambria Math" panose="02040503050406030204" pitchFamily="18" charset="0"/>
                              </a:rPr>
                              <m:t>𝑦</m:t>
                            </m:r>
                            <m:r>
                              <a:rPr lang="zh-CN" altLang="en-US" sz="2400">
                                <a:solidFill>
                                  <a:prstClr val="black"/>
                                </a:solidFill>
                                <a:latin typeface="Cambria Math" panose="02040503050406030204" pitchFamily="18" charset="0"/>
                              </a:rPr>
                              <m:t>−</m:t>
                            </m:r>
                            <m:r>
                              <a:rPr lang="zh-CN" altLang="en-US" sz="2400" i="1">
                                <a:solidFill>
                                  <a:prstClr val="black"/>
                                </a:solidFill>
                                <a:latin typeface="Cambria Math" panose="02040503050406030204" pitchFamily="18" charset="0"/>
                              </a:rPr>
                              <m:t>𝑦</m:t>
                            </m:r>
                            <m:r>
                              <m:rPr>
                                <m:nor/>
                              </m:rPr>
                              <a:rPr lang="zh-CN" altLang="en-US" sz="2400" i="1">
                                <a:solidFill>
                                  <a:prstClr val="black"/>
                                </a:solidFill>
                                <a:latin typeface="Cambria Math" panose="02040503050406030204" pitchFamily="18" charset="0"/>
                              </a:rPr>
                              <m:t> </m:t>
                            </m:r>
                            <m:r>
                              <m:rPr>
                                <m:sty m:val="p"/>
                              </m:rPr>
                              <a:rPr lang="zh-CN" altLang="en-US" sz="2400">
                                <a:solidFill>
                                  <a:prstClr val="black"/>
                                </a:solidFill>
                                <a:latin typeface="Cambria Math" panose="02040503050406030204" pitchFamily="18" charset="0"/>
                              </a:rPr>
                              <m:t>d</m:t>
                            </m:r>
                            <m:r>
                              <m:rPr>
                                <m:nor/>
                              </m:rPr>
                              <a:rPr lang="zh-CN" altLang="en-US" sz="2400" i="1">
                                <a:solidFill>
                                  <a:prstClr val="black"/>
                                </a:solidFill>
                                <a:latin typeface="Cambria Math" panose="02040503050406030204" pitchFamily="18" charset="0"/>
                              </a:rPr>
                              <m:t> </m:t>
                            </m:r>
                            <m:r>
                              <a:rPr lang="zh-CN" altLang="en-US" sz="2400" i="1">
                                <a:solidFill>
                                  <a:prstClr val="black"/>
                                </a:solidFill>
                                <a:latin typeface="Cambria Math" panose="02040503050406030204" pitchFamily="18" charset="0"/>
                              </a:rPr>
                              <m:t>𝑥</m:t>
                            </m:r>
                          </m:num>
                          <m:den>
                            <m:sSup>
                              <m:sSupPr>
                                <m:ctrlPr>
                                  <a:rPr lang="zh-CN" altLang="en-US" sz="2400" i="1">
                                    <a:solidFill>
                                      <a:prstClr val="black"/>
                                    </a:solidFill>
                                    <a:latin typeface="Cambria Math" panose="02040503050406030204" pitchFamily="18" charset="0"/>
                                  </a:rPr>
                                </m:ctrlPr>
                              </m:sSupPr>
                              <m:e>
                                <m:r>
                                  <a:rPr lang="zh-CN" altLang="en-US" sz="2400" i="1">
                                    <a:solidFill>
                                      <a:prstClr val="black"/>
                                    </a:solidFill>
                                    <a:latin typeface="Cambria Math" panose="02040503050406030204" pitchFamily="18" charset="0"/>
                                  </a:rPr>
                                  <m:t>𝑥</m:t>
                                </m:r>
                              </m:e>
                              <m:sup>
                                <m:r>
                                  <a:rPr lang="zh-CN" altLang="en-US" sz="2400">
                                    <a:solidFill>
                                      <a:prstClr val="black"/>
                                    </a:solidFill>
                                    <a:latin typeface="Cambria Math" panose="02040503050406030204" pitchFamily="18" charset="0"/>
                                  </a:rPr>
                                  <m:t>2</m:t>
                                </m:r>
                              </m:sup>
                            </m:sSup>
                            <m:r>
                              <a:rPr lang="zh-CN" altLang="en-US" sz="2400">
                                <a:solidFill>
                                  <a:prstClr val="black"/>
                                </a:solidFill>
                                <a:latin typeface="Cambria Math" panose="02040503050406030204" pitchFamily="18" charset="0"/>
                              </a:rPr>
                              <m:t>+</m:t>
                            </m:r>
                            <m:sSup>
                              <m:sSupPr>
                                <m:ctrlPr>
                                  <a:rPr lang="zh-CN" altLang="en-US" sz="2400" i="1">
                                    <a:solidFill>
                                      <a:prstClr val="black"/>
                                    </a:solidFill>
                                    <a:latin typeface="Cambria Math" panose="02040503050406030204" pitchFamily="18" charset="0"/>
                                  </a:rPr>
                                </m:ctrlPr>
                              </m:sSupPr>
                              <m:e>
                                <m:r>
                                  <a:rPr lang="zh-CN" altLang="en-US" sz="2400" i="1">
                                    <a:solidFill>
                                      <a:prstClr val="black"/>
                                    </a:solidFill>
                                    <a:latin typeface="Cambria Math" panose="02040503050406030204" pitchFamily="18" charset="0"/>
                                  </a:rPr>
                                  <m:t>𝑦</m:t>
                                </m:r>
                              </m:e>
                              <m:sup>
                                <m:r>
                                  <a:rPr lang="zh-CN" altLang="en-US" sz="2400">
                                    <a:solidFill>
                                      <a:prstClr val="black"/>
                                    </a:solidFill>
                                    <a:latin typeface="Cambria Math" panose="02040503050406030204" pitchFamily="18" charset="0"/>
                                  </a:rPr>
                                  <m:t>2</m:t>
                                </m:r>
                              </m:sup>
                            </m:sSup>
                          </m:den>
                        </m:f>
                      </m:e>
                    </m:nary>
                    <m:r>
                      <a:rPr lang="en-US" altLang="zh-CN" sz="2400" b="0" i="1" smtClean="0">
                        <a:solidFill>
                          <a:prstClr val="black"/>
                        </a:solidFill>
                        <a:latin typeface="Cambria Math" panose="02040503050406030204" pitchFamily="18" charset="0"/>
                      </a:rPr>
                      <m:t>=0=</m:t>
                    </m:r>
                    <m:nary>
                      <m:naryPr>
                        <m:chr m:val="∮"/>
                        <m:limLoc m:val="subSup"/>
                        <m:grow m:val="on"/>
                        <m:supHide m:val="on"/>
                        <m:ctrlPr>
                          <a:rPr lang="zh-CN" altLang="en-US" sz="2400" i="1">
                            <a:solidFill>
                              <a:prstClr val="black"/>
                            </a:solidFill>
                            <a:latin typeface="Cambria Math" panose="02040503050406030204" pitchFamily="18" charset="0"/>
                          </a:rPr>
                        </m:ctrlPr>
                      </m:naryPr>
                      <m:sub>
                        <m:r>
                          <m:rPr>
                            <m:nor/>
                          </m:rPr>
                          <a:rPr lang="zh-CN" altLang="en-US" sz="2400" i="1">
                            <a:solidFill>
                              <a:prstClr val="black"/>
                            </a:solidFill>
                            <a:latin typeface="Cambria Math" panose="02040503050406030204" pitchFamily="18" charset="0"/>
                          </a:rPr>
                          <m:t> </m:t>
                        </m:r>
                        <m:r>
                          <a:rPr lang="zh-CN" altLang="en-US" sz="2400" i="1">
                            <a:solidFill>
                              <a:prstClr val="black"/>
                            </a:solidFill>
                            <a:latin typeface="Cambria Math" panose="02040503050406030204" pitchFamily="18" charset="0"/>
                          </a:rPr>
                          <m:t>𝐿</m:t>
                        </m:r>
                      </m:sub>
                      <m:sup/>
                      <m:e>
                        <m:f>
                          <m:fPr>
                            <m:ctrlPr>
                              <a:rPr lang="zh-CN" altLang="en-US" sz="2400" i="1">
                                <a:solidFill>
                                  <a:prstClr val="black"/>
                                </a:solidFill>
                                <a:latin typeface="Cambria Math" panose="02040503050406030204" pitchFamily="18" charset="0"/>
                              </a:rPr>
                            </m:ctrlPr>
                          </m:fPr>
                          <m:num>
                            <m:r>
                              <a:rPr lang="zh-CN" altLang="en-US" sz="2400" i="1">
                                <a:solidFill>
                                  <a:prstClr val="black"/>
                                </a:solidFill>
                                <a:latin typeface="Cambria Math" panose="02040503050406030204" pitchFamily="18" charset="0"/>
                              </a:rPr>
                              <m:t>𝑥</m:t>
                            </m:r>
                            <m:r>
                              <m:rPr>
                                <m:nor/>
                              </m:rPr>
                              <a:rPr lang="zh-CN" altLang="en-US" sz="2400" i="1">
                                <a:solidFill>
                                  <a:prstClr val="black"/>
                                </a:solidFill>
                                <a:latin typeface="Cambria Math" panose="02040503050406030204" pitchFamily="18" charset="0"/>
                              </a:rPr>
                              <m:t> </m:t>
                            </m:r>
                            <m:r>
                              <m:rPr>
                                <m:sty m:val="p"/>
                              </m:rPr>
                              <a:rPr lang="zh-CN" altLang="en-US" sz="2400">
                                <a:solidFill>
                                  <a:prstClr val="black"/>
                                </a:solidFill>
                                <a:latin typeface="Cambria Math" panose="02040503050406030204" pitchFamily="18" charset="0"/>
                              </a:rPr>
                              <m:t>d</m:t>
                            </m:r>
                            <m:r>
                              <m:rPr>
                                <m:nor/>
                              </m:rPr>
                              <a:rPr lang="zh-CN" altLang="en-US" sz="2400">
                                <a:solidFill>
                                  <a:prstClr val="black"/>
                                </a:solidFill>
                                <a:latin typeface="Cambria Math" panose="02040503050406030204" pitchFamily="18" charset="0"/>
                              </a:rPr>
                              <m:t> </m:t>
                            </m:r>
                            <m:r>
                              <a:rPr lang="zh-CN" altLang="en-US" sz="2400" i="1">
                                <a:solidFill>
                                  <a:prstClr val="black"/>
                                </a:solidFill>
                                <a:latin typeface="Cambria Math" panose="02040503050406030204" pitchFamily="18" charset="0"/>
                              </a:rPr>
                              <m:t>𝑦</m:t>
                            </m:r>
                            <m:r>
                              <a:rPr lang="zh-CN" altLang="en-US" sz="2400">
                                <a:solidFill>
                                  <a:prstClr val="black"/>
                                </a:solidFill>
                                <a:latin typeface="Cambria Math" panose="02040503050406030204" pitchFamily="18" charset="0"/>
                              </a:rPr>
                              <m:t>−</m:t>
                            </m:r>
                            <m:r>
                              <a:rPr lang="zh-CN" altLang="en-US" sz="2400" i="1">
                                <a:solidFill>
                                  <a:prstClr val="black"/>
                                </a:solidFill>
                                <a:latin typeface="Cambria Math" panose="02040503050406030204" pitchFamily="18" charset="0"/>
                              </a:rPr>
                              <m:t>𝑦</m:t>
                            </m:r>
                            <m:r>
                              <m:rPr>
                                <m:nor/>
                              </m:rPr>
                              <a:rPr lang="zh-CN" altLang="en-US" sz="2400" i="1">
                                <a:solidFill>
                                  <a:prstClr val="black"/>
                                </a:solidFill>
                                <a:latin typeface="Cambria Math" panose="02040503050406030204" pitchFamily="18" charset="0"/>
                              </a:rPr>
                              <m:t> </m:t>
                            </m:r>
                            <m:r>
                              <m:rPr>
                                <m:sty m:val="p"/>
                              </m:rPr>
                              <a:rPr lang="zh-CN" altLang="en-US" sz="2400">
                                <a:solidFill>
                                  <a:prstClr val="black"/>
                                </a:solidFill>
                                <a:latin typeface="Cambria Math" panose="02040503050406030204" pitchFamily="18" charset="0"/>
                              </a:rPr>
                              <m:t>d</m:t>
                            </m:r>
                            <m:r>
                              <m:rPr>
                                <m:nor/>
                              </m:rPr>
                              <a:rPr lang="zh-CN" altLang="en-US" sz="2400" i="1">
                                <a:solidFill>
                                  <a:prstClr val="black"/>
                                </a:solidFill>
                                <a:latin typeface="Cambria Math" panose="02040503050406030204" pitchFamily="18" charset="0"/>
                              </a:rPr>
                              <m:t> </m:t>
                            </m:r>
                            <m:r>
                              <a:rPr lang="zh-CN" altLang="en-US" sz="2400" i="1">
                                <a:solidFill>
                                  <a:prstClr val="black"/>
                                </a:solidFill>
                                <a:latin typeface="Cambria Math" panose="02040503050406030204" pitchFamily="18" charset="0"/>
                              </a:rPr>
                              <m:t>𝑥</m:t>
                            </m:r>
                          </m:num>
                          <m:den>
                            <m:sSup>
                              <m:sSupPr>
                                <m:ctrlPr>
                                  <a:rPr lang="zh-CN" altLang="en-US" sz="2400" i="1">
                                    <a:solidFill>
                                      <a:prstClr val="black"/>
                                    </a:solidFill>
                                    <a:latin typeface="Cambria Math" panose="02040503050406030204" pitchFamily="18" charset="0"/>
                                  </a:rPr>
                                </m:ctrlPr>
                              </m:sSupPr>
                              <m:e>
                                <m:r>
                                  <a:rPr lang="zh-CN" altLang="en-US" sz="2400" i="1">
                                    <a:solidFill>
                                      <a:prstClr val="black"/>
                                    </a:solidFill>
                                    <a:latin typeface="Cambria Math" panose="02040503050406030204" pitchFamily="18" charset="0"/>
                                  </a:rPr>
                                  <m:t>𝑥</m:t>
                                </m:r>
                              </m:e>
                              <m:sup>
                                <m:r>
                                  <a:rPr lang="zh-CN" altLang="en-US" sz="2400">
                                    <a:solidFill>
                                      <a:prstClr val="black"/>
                                    </a:solidFill>
                                    <a:latin typeface="Cambria Math" panose="02040503050406030204" pitchFamily="18" charset="0"/>
                                  </a:rPr>
                                  <m:t>2</m:t>
                                </m:r>
                              </m:sup>
                            </m:sSup>
                            <m:r>
                              <a:rPr lang="zh-CN" altLang="en-US" sz="2400">
                                <a:solidFill>
                                  <a:prstClr val="black"/>
                                </a:solidFill>
                                <a:latin typeface="Cambria Math" panose="02040503050406030204" pitchFamily="18" charset="0"/>
                              </a:rPr>
                              <m:t>+</m:t>
                            </m:r>
                            <m:sSup>
                              <m:sSupPr>
                                <m:ctrlPr>
                                  <a:rPr lang="zh-CN" altLang="en-US" sz="2400" i="1">
                                    <a:solidFill>
                                      <a:prstClr val="black"/>
                                    </a:solidFill>
                                    <a:latin typeface="Cambria Math" panose="02040503050406030204" pitchFamily="18" charset="0"/>
                                  </a:rPr>
                                </m:ctrlPr>
                              </m:sSupPr>
                              <m:e>
                                <m:r>
                                  <a:rPr lang="zh-CN" altLang="en-US" sz="2400" i="1">
                                    <a:solidFill>
                                      <a:prstClr val="black"/>
                                    </a:solidFill>
                                    <a:latin typeface="Cambria Math" panose="02040503050406030204" pitchFamily="18" charset="0"/>
                                  </a:rPr>
                                  <m:t>𝑦</m:t>
                                </m:r>
                              </m:e>
                              <m:sup>
                                <m:r>
                                  <a:rPr lang="zh-CN" altLang="en-US" sz="2400">
                                    <a:solidFill>
                                      <a:prstClr val="black"/>
                                    </a:solidFill>
                                    <a:latin typeface="Cambria Math" panose="02040503050406030204" pitchFamily="18" charset="0"/>
                                  </a:rPr>
                                  <m:t>2</m:t>
                                </m:r>
                              </m:sup>
                            </m:sSup>
                          </m:den>
                        </m:f>
                      </m:e>
                    </m:nary>
                    <m:r>
                      <a:rPr lang="en-US" altLang="zh-CN" sz="2400" b="0" i="1" smtClean="0">
                        <a:solidFill>
                          <a:prstClr val="black"/>
                        </a:solidFill>
                        <a:latin typeface="Cambria Math" panose="02040503050406030204" pitchFamily="18" charset="0"/>
                      </a:rPr>
                      <m:t>+</m:t>
                    </m:r>
                    <m:nary>
                      <m:naryPr>
                        <m:chr m:val="∮"/>
                        <m:limLoc m:val="subSup"/>
                        <m:grow m:val="on"/>
                        <m:supHide m:val="on"/>
                        <m:ctrlPr>
                          <a:rPr lang="zh-CN" altLang="en-US" sz="2400" i="1">
                            <a:solidFill>
                              <a:prstClr val="black"/>
                            </a:solidFill>
                            <a:latin typeface="Cambria Math" panose="02040503050406030204" pitchFamily="18" charset="0"/>
                          </a:rPr>
                        </m:ctrlPr>
                      </m:naryPr>
                      <m:sub>
                        <m:r>
                          <m:rPr>
                            <m:nor/>
                          </m:rPr>
                          <a:rPr lang="zh-CN" altLang="en-US" sz="2400" i="1">
                            <a:solidFill>
                              <a:prstClr val="black"/>
                            </a:solidFill>
                            <a:latin typeface="Cambria Math" panose="02040503050406030204" pitchFamily="18" charset="0"/>
                          </a:rPr>
                          <m:t> </m:t>
                        </m:r>
                        <m:r>
                          <a:rPr lang="en-US" altLang="zh-CN" sz="2400" b="0" i="1" smtClean="0">
                            <a:solidFill>
                              <a:prstClr val="black"/>
                            </a:solidFill>
                            <a:latin typeface="Cambria Math" panose="02040503050406030204" pitchFamily="18" charset="0"/>
                          </a:rPr>
                          <m:t>𝑙</m:t>
                        </m:r>
                      </m:sub>
                      <m:sup/>
                      <m:e>
                        <m:f>
                          <m:fPr>
                            <m:ctrlPr>
                              <a:rPr lang="zh-CN" altLang="en-US" sz="2400" i="1">
                                <a:solidFill>
                                  <a:prstClr val="black"/>
                                </a:solidFill>
                                <a:latin typeface="Cambria Math" panose="02040503050406030204" pitchFamily="18" charset="0"/>
                              </a:rPr>
                            </m:ctrlPr>
                          </m:fPr>
                          <m:num>
                            <m:r>
                              <a:rPr lang="zh-CN" altLang="en-US" sz="2400" i="1">
                                <a:solidFill>
                                  <a:prstClr val="black"/>
                                </a:solidFill>
                                <a:latin typeface="Cambria Math" panose="02040503050406030204" pitchFamily="18" charset="0"/>
                              </a:rPr>
                              <m:t>𝑥</m:t>
                            </m:r>
                            <m:r>
                              <m:rPr>
                                <m:nor/>
                              </m:rPr>
                              <a:rPr lang="zh-CN" altLang="en-US" sz="2400" i="1">
                                <a:solidFill>
                                  <a:prstClr val="black"/>
                                </a:solidFill>
                                <a:latin typeface="Cambria Math" panose="02040503050406030204" pitchFamily="18" charset="0"/>
                              </a:rPr>
                              <m:t> </m:t>
                            </m:r>
                            <m:r>
                              <m:rPr>
                                <m:sty m:val="p"/>
                              </m:rPr>
                              <a:rPr lang="zh-CN" altLang="en-US" sz="2400">
                                <a:solidFill>
                                  <a:prstClr val="black"/>
                                </a:solidFill>
                                <a:latin typeface="Cambria Math" panose="02040503050406030204" pitchFamily="18" charset="0"/>
                              </a:rPr>
                              <m:t>d</m:t>
                            </m:r>
                            <m:r>
                              <m:rPr>
                                <m:nor/>
                              </m:rPr>
                              <a:rPr lang="zh-CN" altLang="en-US" sz="2400">
                                <a:solidFill>
                                  <a:prstClr val="black"/>
                                </a:solidFill>
                                <a:latin typeface="Cambria Math" panose="02040503050406030204" pitchFamily="18" charset="0"/>
                              </a:rPr>
                              <m:t> </m:t>
                            </m:r>
                            <m:r>
                              <a:rPr lang="zh-CN" altLang="en-US" sz="2400" i="1">
                                <a:solidFill>
                                  <a:prstClr val="black"/>
                                </a:solidFill>
                                <a:latin typeface="Cambria Math" panose="02040503050406030204" pitchFamily="18" charset="0"/>
                              </a:rPr>
                              <m:t>𝑦</m:t>
                            </m:r>
                            <m:r>
                              <a:rPr lang="zh-CN" altLang="en-US" sz="2400">
                                <a:solidFill>
                                  <a:prstClr val="black"/>
                                </a:solidFill>
                                <a:latin typeface="Cambria Math" panose="02040503050406030204" pitchFamily="18" charset="0"/>
                              </a:rPr>
                              <m:t>−</m:t>
                            </m:r>
                            <m:r>
                              <a:rPr lang="zh-CN" altLang="en-US" sz="2400" i="1">
                                <a:solidFill>
                                  <a:prstClr val="black"/>
                                </a:solidFill>
                                <a:latin typeface="Cambria Math" panose="02040503050406030204" pitchFamily="18" charset="0"/>
                              </a:rPr>
                              <m:t>𝑦</m:t>
                            </m:r>
                            <m:r>
                              <m:rPr>
                                <m:nor/>
                              </m:rPr>
                              <a:rPr lang="zh-CN" altLang="en-US" sz="2400" i="1">
                                <a:solidFill>
                                  <a:prstClr val="black"/>
                                </a:solidFill>
                                <a:latin typeface="Cambria Math" panose="02040503050406030204" pitchFamily="18" charset="0"/>
                              </a:rPr>
                              <m:t> </m:t>
                            </m:r>
                            <m:r>
                              <m:rPr>
                                <m:sty m:val="p"/>
                              </m:rPr>
                              <a:rPr lang="zh-CN" altLang="en-US" sz="2400">
                                <a:solidFill>
                                  <a:prstClr val="black"/>
                                </a:solidFill>
                                <a:latin typeface="Cambria Math" panose="02040503050406030204" pitchFamily="18" charset="0"/>
                              </a:rPr>
                              <m:t>d</m:t>
                            </m:r>
                            <m:r>
                              <m:rPr>
                                <m:nor/>
                              </m:rPr>
                              <a:rPr lang="zh-CN" altLang="en-US" sz="2400" i="1">
                                <a:solidFill>
                                  <a:prstClr val="black"/>
                                </a:solidFill>
                                <a:latin typeface="Cambria Math" panose="02040503050406030204" pitchFamily="18" charset="0"/>
                              </a:rPr>
                              <m:t> </m:t>
                            </m:r>
                            <m:r>
                              <a:rPr lang="zh-CN" altLang="en-US" sz="2400" i="1">
                                <a:solidFill>
                                  <a:prstClr val="black"/>
                                </a:solidFill>
                                <a:latin typeface="Cambria Math" panose="02040503050406030204" pitchFamily="18" charset="0"/>
                              </a:rPr>
                              <m:t>𝑥</m:t>
                            </m:r>
                          </m:num>
                          <m:den>
                            <m:sSup>
                              <m:sSupPr>
                                <m:ctrlPr>
                                  <a:rPr lang="zh-CN" altLang="en-US" sz="2400" i="1">
                                    <a:solidFill>
                                      <a:prstClr val="black"/>
                                    </a:solidFill>
                                    <a:latin typeface="Cambria Math" panose="02040503050406030204" pitchFamily="18" charset="0"/>
                                  </a:rPr>
                                </m:ctrlPr>
                              </m:sSupPr>
                              <m:e>
                                <m:r>
                                  <a:rPr lang="zh-CN" altLang="en-US" sz="2400" i="1">
                                    <a:solidFill>
                                      <a:prstClr val="black"/>
                                    </a:solidFill>
                                    <a:latin typeface="Cambria Math" panose="02040503050406030204" pitchFamily="18" charset="0"/>
                                  </a:rPr>
                                  <m:t>𝑥</m:t>
                                </m:r>
                              </m:e>
                              <m:sup>
                                <m:r>
                                  <a:rPr lang="zh-CN" altLang="en-US" sz="2400">
                                    <a:solidFill>
                                      <a:prstClr val="black"/>
                                    </a:solidFill>
                                    <a:latin typeface="Cambria Math" panose="02040503050406030204" pitchFamily="18" charset="0"/>
                                  </a:rPr>
                                  <m:t>2</m:t>
                                </m:r>
                              </m:sup>
                            </m:sSup>
                            <m:r>
                              <a:rPr lang="zh-CN" altLang="en-US" sz="2400">
                                <a:solidFill>
                                  <a:prstClr val="black"/>
                                </a:solidFill>
                                <a:latin typeface="Cambria Math" panose="02040503050406030204" pitchFamily="18" charset="0"/>
                              </a:rPr>
                              <m:t>+</m:t>
                            </m:r>
                            <m:sSup>
                              <m:sSupPr>
                                <m:ctrlPr>
                                  <a:rPr lang="zh-CN" altLang="en-US" sz="2400" i="1">
                                    <a:solidFill>
                                      <a:prstClr val="black"/>
                                    </a:solidFill>
                                    <a:latin typeface="Cambria Math" panose="02040503050406030204" pitchFamily="18" charset="0"/>
                                  </a:rPr>
                                </m:ctrlPr>
                              </m:sSupPr>
                              <m:e>
                                <m:r>
                                  <a:rPr lang="zh-CN" altLang="en-US" sz="2400" i="1">
                                    <a:solidFill>
                                      <a:prstClr val="black"/>
                                    </a:solidFill>
                                    <a:latin typeface="Cambria Math" panose="02040503050406030204" pitchFamily="18" charset="0"/>
                                  </a:rPr>
                                  <m:t>𝑦</m:t>
                                </m:r>
                              </m:e>
                              <m:sup>
                                <m:r>
                                  <a:rPr lang="zh-CN" altLang="en-US" sz="2400">
                                    <a:solidFill>
                                      <a:prstClr val="black"/>
                                    </a:solidFill>
                                    <a:latin typeface="Cambria Math" panose="02040503050406030204" pitchFamily="18" charset="0"/>
                                  </a:rPr>
                                  <m:t>2</m:t>
                                </m:r>
                              </m:sup>
                            </m:sSup>
                          </m:den>
                        </m:f>
                      </m:e>
                    </m:nary>
                  </m:oMath>
                </a14:m>
                <a:r>
                  <a:rPr lang="zh-CN" altLang="en-US" dirty="0"/>
                  <a:t> </a:t>
                </a:r>
              </a:p>
            </p:txBody>
          </p:sp>
        </mc:Choice>
        <mc:Fallback xmlns="">
          <p:sp>
            <p:nvSpPr>
              <p:cNvPr id="27" name="矩形 26"/>
              <p:cNvSpPr>
                <a:spLocks noRot="1" noChangeAspect="1" noMove="1" noResize="1" noEditPoints="1" noAdjustHandles="1" noChangeArrowheads="1" noChangeShapeType="1" noTextEdit="1"/>
              </p:cNvSpPr>
              <p:nvPr/>
            </p:nvSpPr>
            <p:spPr>
              <a:xfrm>
                <a:off x="1771041" y="3490264"/>
                <a:ext cx="6114944" cy="849463"/>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 name="矩形 27"/>
              <p:cNvSpPr/>
              <p:nvPr/>
            </p:nvSpPr>
            <p:spPr>
              <a:xfrm>
                <a:off x="1700716" y="4340211"/>
                <a:ext cx="5649047" cy="849463"/>
              </a:xfrm>
              <a:prstGeom prst="rect">
                <a:avLst/>
              </a:prstGeom>
            </p:spPr>
            <p:txBody>
              <a:bodyPr wrap="none">
                <a:spAutoFit/>
              </a:bodyPr>
              <a:lstStyle/>
              <a:p>
                <a14:m>
                  <m:oMath xmlns:m="http://schemas.openxmlformats.org/officeDocument/2006/math">
                    <m:nary>
                      <m:naryPr>
                        <m:chr m:val="∮"/>
                        <m:limLoc m:val="subSup"/>
                        <m:grow m:val="on"/>
                        <m:supHide m:val="on"/>
                        <m:ctrlPr>
                          <a:rPr lang="zh-CN" altLang="en-US" sz="2400" i="1" smtClean="0">
                            <a:solidFill>
                              <a:prstClr val="black"/>
                            </a:solidFill>
                            <a:latin typeface="Cambria Math" panose="02040503050406030204" pitchFamily="18" charset="0"/>
                          </a:rPr>
                        </m:ctrlPr>
                      </m:naryPr>
                      <m:sub>
                        <m:r>
                          <m:rPr>
                            <m:nor/>
                          </m:rPr>
                          <a:rPr lang="zh-CN" altLang="en-US" sz="2400" i="1">
                            <a:solidFill>
                              <a:prstClr val="black"/>
                            </a:solidFill>
                            <a:latin typeface="Cambria Math" panose="02040503050406030204" pitchFamily="18" charset="0"/>
                          </a:rPr>
                          <m:t> </m:t>
                        </m:r>
                        <m:r>
                          <a:rPr lang="zh-CN" altLang="en-US" sz="2400" i="1">
                            <a:solidFill>
                              <a:prstClr val="black"/>
                            </a:solidFill>
                            <a:latin typeface="Cambria Math" panose="02040503050406030204" pitchFamily="18" charset="0"/>
                          </a:rPr>
                          <m:t>𝐿</m:t>
                        </m:r>
                      </m:sub>
                      <m:sup/>
                      <m:e>
                        <m:f>
                          <m:fPr>
                            <m:ctrlPr>
                              <a:rPr lang="zh-CN" altLang="en-US" sz="2400" i="1">
                                <a:solidFill>
                                  <a:prstClr val="black"/>
                                </a:solidFill>
                                <a:latin typeface="Cambria Math" panose="02040503050406030204" pitchFamily="18" charset="0"/>
                              </a:rPr>
                            </m:ctrlPr>
                          </m:fPr>
                          <m:num>
                            <m:r>
                              <a:rPr lang="zh-CN" altLang="en-US" sz="2400" i="1">
                                <a:solidFill>
                                  <a:prstClr val="black"/>
                                </a:solidFill>
                                <a:latin typeface="Cambria Math" panose="02040503050406030204" pitchFamily="18" charset="0"/>
                              </a:rPr>
                              <m:t>𝑥</m:t>
                            </m:r>
                            <m:r>
                              <m:rPr>
                                <m:nor/>
                              </m:rPr>
                              <a:rPr lang="zh-CN" altLang="en-US" sz="2400" i="1">
                                <a:solidFill>
                                  <a:prstClr val="black"/>
                                </a:solidFill>
                                <a:latin typeface="Cambria Math" panose="02040503050406030204" pitchFamily="18" charset="0"/>
                              </a:rPr>
                              <m:t> </m:t>
                            </m:r>
                            <m:r>
                              <m:rPr>
                                <m:sty m:val="p"/>
                              </m:rPr>
                              <a:rPr lang="zh-CN" altLang="en-US" sz="2400">
                                <a:solidFill>
                                  <a:prstClr val="black"/>
                                </a:solidFill>
                                <a:latin typeface="Cambria Math" panose="02040503050406030204" pitchFamily="18" charset="0"/>
                              </a:rPr>
                              <m:t>d</m:t>
                            </m:r>
                            <m:r>
                              <m:rPr>
                                <m:nor/>
                              </m:rPr>
                              <a:rPr lang="zh-CN" altLang="en-US" sz="2400">
                                <a:solidFill>
                                  <a:prstClr val="black"/>
                                </a:solidFill>
                                <a:latin typeface="Cambria Math" panose="02040503050406030204" pitchFamily="18" charset="0"/>
                              </a:rPr>
                              <m:t> </m:t>
                            </m:r>
                            <m:r>
                              <a:rPr lang="zh-CN" altLang="en-US" sz="2400" i="1">
                                <a:solidFill>
                                  <a:prstClr val="black"/>
                                </a:solidFill>
                                <a:latin typeface="Cambria Math" panose="02040503050406030204" pitchFamily="18" charset="0"/>
                              </a:rPr>
                              <m:t>𝑦</m:t>
                            </m:r>
                            <m:r>
                              <a:rPr lang="zh-CN" altLang="en-US" sz="2400">
                                <a:solidFill>
                                  <a:prstClr val="black"/>
                                </a:solidFill>
                                <a:latin typeface="Cambria Math" panose="02040503050406030204" pitchFamily="18" charset="0"/>
                              </a:rPr>
                              <m:t>−</m:t>
                            </m:r>
                            <m:r>
                              <a:rPr lang="zh-CN" altLang="en-US" sz="2400" i="1">
                                <a:solidFill>
                                  <a:prstClr val="black"/>
                                </a:solidFill>
                                <a:latin typeface="Cambria Math" panose="02040503050406030204" pitchFamily="18" charset="0"/>
                              </a:rPr>
                              <m:t>𝑦</m:t>
                            </m:r>
                            <m:r>
                              <m:rPr>
                                <m:nor/>
                              </m:rPr>
                              <a:rPr lang="zh-CN" altLang="en-US" sz="2400" i="1">
                                <a:solidFill>
                                  <a:prstClr val="black"/>
                                </a:solidFill>
                                <a:latin typeface="Cambria Math" panose="02040503050406030204" pitchFamily="18" charset="0"/>
                              </a:rPr>
                              <m:t> </m:t>
                            </m:r>
                            <m:r>
                              <m:rPr>
                                <m:sty m:val="p"/>
                              </m:rPr>
                              <a:rPr lang="zh-CN" altLang="en-US" sz="2400">
                                <a:solidFill>
                                  <a:prstClr val="black"/>
                                </a:solidFill>
                                <a:latin typeface="Cambria Math" panose="02040503050406030204" pitchFamily="18" charset="0"/>
                              </a:rPr>
                              <m:t>d</m:t>
                            </m:r>
                            <m:r>
                              <m:rPr>
                                <m:nor/>
                              </m:rPr>
                              <a:rPr lang="zh-CN" altLang="en-US" sz="2400" i="1">
                                <a:solidFill>
                                  <a:prstClr val="black"/>
                                </a:solidFill>
                                <a:latin typeface="Cambria Math" panose="02040503050406030204" pitchFamily="18" charset="0"/>
                              </a:rPr>
                              <m:t> </m:t>
                            </m:r>
                            <m:r>
                              <a:rPr lang="zh-CN" altLang="en-US" sz="2400" i="1">
                                <a:solidFill>
                                  <a:prstClr val="black"/>
                                </a:solidFill>
                                <a:latin typeface="Cambria Math" panose="02040503050406030204" pitchFamily="18" charset="0"/>
                              </a:rPr>
                              <m:t>𝑥</m:t>
                            </m:r>
                          </m:num>
                          <m:den>
                            <m:sSup>
                              <m:sSupPr>
                                <m:ctrlPr>
                                  <a:rPr lang="zh-CN" altLang="en-US" sz="2400" i="1">
                                    <a:solidFill>
                                      <a:prstClr val="black"/>
                                    </a:solidFill>
                                    <a:latin typeface="Cambria Math" panose="02040503050406030204" pitchFamily="18" charset="0"/>
                                  </a:rPr>
                                </m:ctrlPr>
                              </m:sSupPr>
                              <m:e>
                                <m:r>
                                  <a:rPr lang="zh-CN" altLang="en-US" sz="2400" i="1">
                                    <a:solidFill>
                                      <a:prstClr val="black"/>
                                    </a:solidFill>
                                    <a:latin typeface="Cambria Math" panose="02040503050406030204" pitchFamily="18" charset="0"/>
                                  </a:rPr>
                                  <m:t>𝑥</m:t>
                                </m:r>
                              </m:e>
                              <m:sup>
                                <m:r>
                                  <a:rPr lang="zh-CN" altLang="en-US" sz="2400">
                                    <a:solidFill>
                                      <a:prstClr val="black"/>
                                    </a:solidFill>
                                    <a:latin typeface="Cambria Math" panose="02040503050406030204" pitchFamily="18" charset="0"/>
                                  </a:rPr>
                                  <m:t>2</m:t>
                                </m:r>
                              </m:sup>
                            </m:sSup>
                            <m:r>
                              <a:rPr lang="zh-CN" altLang="en-US" sz="2400">
                                <a:solidFill>
                                  <a:prstClr val="black"/>
                                </a:solidFill>
                                <a:latin typeface="Cambria Math" panose="02040503050406030204" pitchFamily="18" charset="0"/>
                              </a:rPr>
                              <m:t>+</m:t>
                            </m:r>
                            <m:sSup>
                              <m:sSupPr>
                                <m:ctrlPr>
                                  <a:rPr lang="zh-CN" altLang="en-US" sz="2400" i="1">
                                    <a:solidFill>
                                      <a:prstClr val="black"/>
                                    </a:solidFill>
                                    <a:latin typeface="Cambria Math" panose="02040503050406030204" pitchFamily="18" charset="0"/>
                                  </a:rPr>
                                </m:ctrlPr>
                              </m:sSupPr>
                              <m:e>
                                <m:r>
                                  <a:rPr lang="zh-CN" altLang="en-US" sz="2400" i="1">
                                    <a:solidFill>
                                      <a:prstClr val="black"/>
                                    </a:solidFill>
                                    <a:latin typeface="Cambria Math" panose="02040503050406030204" pitchFamily="18" charset="0"/>
                                  </a:rPr>
                                  <m:t>𝑦</m:t>
                                </m:r>
                              </m:e>
                              <m:sup>
                                <m:r>
                                  <a:rPr lang="zh-CN" altLang="en-US" sz="2400">
                                    <a:solidFill>
                                      <a:prstClr val="black"/>
                                    </a:solidFill>
                                    <a:latin typeface="Cambria Math" panose="02040503050406030204" pitchFamily="18" charset="0"/>
                                  </a:rPr>
                                  <m:t>2</m:t>
                                </m:r>
                              </m:sup>
                            </m:sSup>
                          </m:den>
                        </m:f>
                      </m:e>
                    </m:nary>
                    <m:r>
                      <a:rPr lang="en-US" altLang="zh-CN" sz="2400" b="0" i="1" smtClean="0">
                        <a:solidFill>
                          <a:prstClr val="black"/>
                        </a:solidFill>
                        <a:latin typeface="Cambria Math" panose="02040503050406030204" pitchFamily="18" charset="0"/>
                      </a:rPr>
                      <m:t>=−</m:t>
                    </m:r>
                    <m:nary>
                      <m:naryPr>
                        <m:chr m:val="∮"/>
                        <m:limLoc m:val="subSup"/>
                        <m:grow m:val="on"/>
                        <m:supHide m:val="on"/>
                        <m:ctrlPr>
                          <a:rPr lang="zh-CN" altLang="en-US" sz="2400" i="1">
                            <a:solidFill>
                              <a:prstClr val="black"/>
                            </a:solidFill>
                            <a:latin typeface="Cambria Math" panose="02040503050406030204" pitchFamily="18" charset="0"/>
                          </a:rPr>
                        </m:ctrlPr>
                      </m:naryPr>
                      <m:sub>
                        <m:r>
                          <m:rPr>
                            <m:nor/>
                          </m:rPr>
                          <a:rPr lang="zh-CN" altLang="en-US" sz="2400" i="1">
                            <a:solidFill>
                              <a:prstClr val="black"/>
                            </a:solidFill>
                            <a:latin typeface="Cambria Math" panose="02040503050406030204" pitchFamily="18" charset="0"/>
                          </a:rPr>
                          <m:t> </m:t>
                        </m:r>
                        <m:r>
                          <a:rPr lang="en-US" altLang="zh-CN" sz="2400" i="1">
                            <a:solidFill>
                              <a:prstClr val="black"/>
                            </a:solidFill>
                            <a:latin typeface="Cambria Math" panose="02040503050406030204" pitchFamily="18" charset="0"/>
                          </a:rPr>
                          <m:t>𝑙</m:t>
                        </m:r>
                      </m:sub>
                      <m:sup/>
                      <m:e>
                        <m:f>
                          <m:fPr>
                            <m:ctrlPr>
                              <a:rPr lang="zh-CN" altLang="en-US" sz="2400" i="1">
                                <a:solidFill>
                                  <a:prstClr val="black"/>
                                </a:solidFill>
                                <a:latin typeface="Cambria Math" panose="02040503050406030204" pitchFamily="18" charset="0"/>
                              </a:rPr>
                            </m:ctrlPr>
                          </m:fPr>
                          <m:num>
                            <m:r>
                              <a:rPr lang="zh-CN" altLang="en-US" sz="2400" i="1">
                                <a:solidFill>
                                  <a:prstClr val="black"/>
                                </a:solidFill>
                                <a:latin typeface="Cambria Math" panose="02040503050406030204" pitchFamily="18" charset="0"/>
                              </a:rPr>
                              <m:t>𝑥</m:t>
                            </m:r>
                            <m:r>
                              <m:rPr>
                                <m:nor/>
                              </m:rPr>
                              <a:rPr lang="zh-CN" altLang="en-US" sz="2400" i="1">
                                <a:solidFill>
                                  <a:prstClr val="black"/>
                                </a:solidFill>
                                <a:latin typeface="Cambria Math" panose="02040503050406030204" pitchFamily="18" charset="0"/>
                              </a:rPr>
                              <m:t> </m:t>
                            </m:r>
                            <m:r>
                              <m:rPr>
                                <m:sty m:val="p"/>
                              </m:rPr>
                              <a:rPr lang="zh-CN" altLang="en-US" sz="2400">
                                <a:solidFill>
                                  <a:prstClr val="black"/>
                                </a:solidFill>
                                <a:latin typeface="Cambria Math" panose="02040503050406030204" pitchFamily="18" charset="0"/>
                              </a:rPr>
                              <m:t>d</m:t>
                            </m:r>
                            <m:r>
                              <m:rPr>
                                <m:nor/>
                              </m:rPr>
                              <a:rPr lang="zh-CN" altLang="en-US" sz="2400">
                                <a:solidFill>
                                  <a:prstClr val="black"/>
                                </a:solidFill>
                                <a:latin typeface="Cambria Math" panose="02040503050406030204" pitchFamily="18" charset="0"/>
                              </a:rPr>
                              <m:t> </m:t>
                            </m:r>
                            <m:r>
                              <a:rPr lang="zh-CN" altLang="en-US" sz="2400" i="1">
                                <a:solidFill>
                                  <a:prstClr val="black"/>
                                </a:solidFill>
                                <a:latin typeface="Cambria Math" panose="02040503050406030204" pitchFamily="18" charset="0"/>
                              </a:rPr>
                              <m:t>𝑦</m:t>
                            </m:r>
                            <m:r>
                              <a:rPr lang="zh-CN" altLang="en-US" sz="2400">
                                <a:solidFill>
                                  <a:prstClr val="black"/>
                                </a:solidFill>
                                <a:latin typeface="Cambria Math" panose="02040503050406030204" pitchFamily="18" charset="0"/>
                              </a:rPr>
                              <m:t>−</m:t>
                            </m:r>
                            <m:r>
                              <a:rPr lang="zh-CN" altLang="en-US" sz="2400" i="1">
                                <a:solidFill>
                                  <a:prstClr val="black"/>
                                </a:solidFill>
                                <a:latin typeface="Cambria Math" panose="02040503050406030204" pitchFamily="18" charset="0"/>
                              </a:rPr>
                              <m:t>𝑦</m:t>
                            </m:r>
                            <m:r>
                              <m:rPr>
                                <m:nor/>
                              </m:rPr>
                              <a:rPr lang="zh-CN" altLang="en-US" sz="2400" i="1">
                                <a:solidFill>
                                  <a:prstClr val="black"/>
                                </a:solidFill>
                                <a:latin typeface="Cambria Math" panose="02040503050406030204" pitchFamily="18" charset="0"/>
                              </a:rPr>
                              <m:t> </m:t>
                            </m:r>
                            <m:r>
                              <m:rPr>
                                <m:sty m:val="p"/>
                              </m:rPr>
                              <a:rPr lang="zh-CN" altLang="en-US" sz="2400">
                                <a:solidFill>
                                  <a:prstClr val="black"/>
                                </a:solidFill>
                                <a:latin typeface="Cambria Math" panose="02040503050406030204" pitchFamily="18" charset="0"/>
                              </a:rPr>
                              <m:t>d</m:t>
                            </m:r>
                            <m:r>
                              <m:rPr>
                                <m:nor/>
                              </m:rPr>
                              <a:rPr lang="zh-CN" altLang="en-US" sz="2400" i="1">
                                <a:solidFill>
                                  <a:prstClr val="black"/>
                                </a:solidFill>
                                <a:latin typeface="Cambria Math" panose="02040503050406030204" pitchFamily="18" charset="0"/>
                              </a:rPr>
                              <m:t> </m:t>
                            </m:r>
                            <m:r>
                              <a:rPr lang="zh-CN" altLang="en-US" sz="2400" i="1">
                                <a:solidFill>
                                  <a:prstClr val="black"/>
                                </a:solidFill>
                                <a:latin typeface="Cambria Math" panose="02040503050406030204" pitchFamily="18" charset="0"/>
                              </a:rPr>
                              <m:t>𝑥</m:t>
                            </m:r>
                          </m:num>
                          <m:den>
                            <m:sSup>
                              <m:sSupPr>
                                <m:ctrlPr>
                                  <a:rPr lang="zh-CN" altLang="en-US" sz="2400" i="1">
                                    <a:solidFill>
                                      <a:prstClr val="black"/>
                                    </a:solidFill>
                                    <a:latin typeface="Cambria Math" panose="02040503050406030204" pitchFamily="18" charset="0"/>
                                  </a:rPr>
                                </m:ctrlPr>
                              </m:sSupPr>
                              <m:e>
                                <m:r>
                                  <a:rPr lang="zh-CN" altLang="en-US" sz="2400" i="1">
                                    <a:solidFill>
                                      <a:prstClr val="black"/>
                                    </a:solidFill>
                                    <a:latin typeface="Cambria Math" panose="02040503050406030204" pitchFamily="18" charset="0"/>
                                  </a:rPr>
                                  <m:t>𝑥</m:t>
                                </m:r>
                              </m:e>
                              <m:sup>
                                <m:r>
                                  <a:rPr lang="zh-CN" altLang="en-US" sz="2400">
                                    <a:solidFill>
                                      <a:prstClr val="black"/>
                                    </a:solidFill>
                                    <a:latin typeface="Cambria Math" panose="02040503050406030204" pitchFamily="18" charset="0"/>
                                  </a:rPr>
                                  <m:t>2</m:t>
                                </m:r>
                              </m:sup>
                            </m:sSup>
                            <m:r>
                              <a:rPr lang="zh-CN" altLang="en-US" sz="2400">
                                <a:solidFill>
                                  <a:prstClr val="black"/>
                                </a:solidFill>
                                <a:latin typeface="Cambria Math" panose="02040503050406030204" pitchFamily="18" charset="0"/>
                              </a:rPr>
                              <m:t>+</m:t>
                            </m:r>
                            <m:sSup>
                              <m:sSupPr>
                                <m:ctrlPr>
                                  <a:rPr lang="zh-CN" altLang="en-US" sz="2400" i="1">
                                    <a:solidFill>
                                      <a:prstClr val="black"/>
                                    </a:solidFill>
                                    <a:latin typeface="Cambria Math" panose="02040503050406030204" pitchFamily="18" charset="0"/>
                                  </a:rPr>
                                </m:ctrlPr>
                              </m:sSupPr>
                              <m:e>
                                <m:r>
                                  <a:rPr lang="zh-CN" altLang="en-US" sz="2400" i="1">
                                    <a:solidFill>
                                      <a:prstClr val="black"/>
                                    </a:solidFill>
                                    <a:latin typeface="Cambria Math" panose="02040503050406030204" pitchFamily="18" charset="0"/>
                                  </a:rPr>
                                  <m:t>𝑦</m:t>
                                </m:r>
                              </m:e>
                              <m:sup>
                                <m:r>
                                  <a:rPr lang="zh-CN" altLang="en-US" sz="2400">
                                    <a:solidFill>
                                      <a:prstClr val="black"/>
                                    </a:solidFill>
                                    <a:latin typeface="Cambria Math" panose="02040503050406030204" pitchFamily="18" charset="0"/>
                                  </a:rPr>
                                  <m:t>2</m:t>
                                </m:r>
                              </m:sup>
                            </m:sSup>
                          </m:den>
                        </m:f>
                      </m:e>
                    </m:nary>
                    <m:r>
                      <a:rPr lang="en-US" altLang="zh-CN" sz="2400" b="0" i="1" smtClean="0">
                        <a:solidFill>
                          <a:prstClr val="black"/>
                        </a:solidFill>
                        <a:latin typeface="Cambria Math" panose="02040503050406030204" pitchFamily="18" charset="0"/>
                      </a:rPr>
                      <m:t>=</m:t>
                    </m:r>
                  </m:oMath>
                </a14:m>
                <a:r>
                  <a:rPr lang="zh-CN" altLang="en-US" sz="2400" dirty="0">
                    <a:solidFill>
                      <a:prstClr val="black"/>
                    </a:solidFill>
                  </a:rPr>
                  <a:t> </a:t>
                </a:r>
                <a14:m>
                  <m:oMath xmlns:m="http://schemas.openxmlformats.org/officeDocument/2006/math">
                    <m:nary>
                      <m:naryPr>
                        <m:chr m:val="∮"/>
                        <m:limLoc m:val="subSup"/>
                        <m:grow m:val="on"/>
                        <m:supHide m:val="on"/>
                        <m:ctrlPr>
                          <a:rPr lang="zh-CN" altLang="en-US" sz="2400" i="1">
                            <a:solidFill>
                              <a:prstClr val="black"/>
                            </a:solidFill>
                            <a:latin typeface="Cambria Math" panose="02040503050406030204" pitchFamily="18" charset="0"/>
                          </a:rPr>
                        </m:ctrlPr>
                      </m:naryPr>
                      <m:sub>
                        <m:r>
                          <m:rPr>
                            <m:nor/>
                          </m:rPr>
                          <a:rPr lang="zh-CN" altLang="en-US" sz="2400" i="1">
                            <a:solidFill>
                              <a:prstClr val="black"/>
                            </a:solidFill>
                            <a:latin typeface="Cambria Math" panose="02040503050406030204" pitchFamily="18" charset="0"/>
                          </a:rPr>
                          <m:t> </m:t>
                        </m:r>
                        <m:sSup>
                          <m:sSupPr>
                            <m:ctrlPr>
                              <a:rPr lang="en-US" altLang="zh-CN" sz="2400" i="1" smtClean="0">
                                <a:solidFill>
                                  <a:srgbClr val="FF0000"/>
                                </a:solidFill>
                                <a:latin typeface="Cambria Math" panose="02040503050406030204" pitchFamily="18" charset="0"/>
                              </a:rPr>
                            </m:ctrlPr>
                          </m:sSupPr>
                          <m:e>
                            <m:r>
                              <a:rPr lang="en-US" altLang="zh-CN" sz="2400" i="1">
                                <a:solidFill>
                                  <a:srgbClr val="FF0000"/>
                                </a:solidFill>
                                <a:latin typeface="Cambria Math" panose="02040503050406030204" pitchFamily="18" charset="0"/>
                              </a:rPr>
                              <m:t>𝑙</m:t>
                            </m:r>
                          </m:e>
                          <m:sup>
                            <m:r>
                              <a:rPr lang="en-US" altLang="zh-CN" sz="2400" b="0" i="1" smtClean="0">
                                <a:solidFill>
                                  <a:srgbClr val="FF0000"/>
                                </a:solidFill>
                                <a:latin typeface="Cambria Math" panose="02040503050406030204" pitchFamily="18" charset="0"/>
                              </a:rPr>
                              <m:t>−</m:t>
                            </m:r>
                          </m:sup>
                        </m:sSup>
                      </m:sub>
                      <m:sup/>
                      <m:e>
                        <m:f>
                          <m:fPr>
                            <m:ctrlPr>
                              <a:rPr lang="zh-CN" altLang="en-US" sz="2400" i="1">
                                <a:solidFill>
                                  <a:prstClr val="black"/>
                                </a:solidFill>
                                <a:latin typeface="Cambria Math" panose="02040503050406030204" pitchFamily="18" charset="0"/>
                              </a:rPr>
                            </m:ctrlPr>
                          </m:fPr>
                          <m:num>
                            <m:r>
                              <a:rPr lang="zh-CN" altLang="en-US" sz="2400" i="1">
                                <a:solidFill>
                                  <a:prstClr val="black"/>
                                </a:solidFill>
                                <a:latin typeface="Cambria Math" panose="02040503050406030204" pitchFamily="18" charset="0"/>
                              </a:rPr>
                              <m:t>𝑥</m:t>
                            </m:r>
                            <m:r>
                              <m:rPr>
                                <m:nor/>
                              </m:rPr>
                              <a:rPr lang="zh-CN" altLang="en-US" sz="2400" i="1">
                                <a:solidFill>
                                  <a:prstClr val="black"/>
                                </a:solidFill>
                                <a:latin typeface="Cambria Math" panose="02040503050406030204" pitchFamily="18" charset="0"/>
                              </a:rPr>
                              <m:t> </m:t>
                            </m:r>
                            <m:r>
                              <m:rPr>
                                <m:sty m:val="p"/>
                              </m:rPr>
                              <a:rPr lang="zh-CN" altLang="en-US" sz="2400">
                                <a:solidFill>
                                  <a:prstClr val="black"/>
                                </a:solidFill>
                                <a:latin typeface="Cambria Math" panose="02040503050406030204" pitchFamily="18" charset="0"/>
                              </a:rPr>
                              <m:t>d</m:t>
                            </m:r>
                            <m:r>
                              <m:rPr>
                                <m:nor/>
                              </m:rPr>
                              <a:rPr lang="zh-CN" altLang="en-US" sz="2400">
                                <a:solidFill>
                                  <a:prstClr val="black"/>
                                </a:solidFill>
                                <a:latin typeface="Cambria Math" panose="02040503050406030204" pitchFamily="18" charset="0"/>
                              </a:rPr>
                              <m:t> </m:t>
                            </m:r>
                            <m:r>
                              <a:rPr lang="zh-CN" altLang="en-US" sz="2400" i="1">
                                <a:solidFill>
                                  <a:prstClr val="black"/>
                                </a:solidFill>
                                <a:latin typeface="Cambria Math" panose="02040503050406030204" pitchFamily="18" charset="0"/>
                              </a:rPr>
                              <m:t>𝑦</m:t>
                            </m:r>
                            <m:r>
                              <a:rPr lang="zh-CN" altLang="en-US" sz="2400">
                                <a:solidFill>
                                  <a:prstClr val="black"/>
                                </a:solidFill>
                                <a:latin typeface="Cambria Math" panose="02040503050406030204" pitchFamily="18" charset="0"/>
                              </a:rPr>
                              <m:t>−</m:t>
                            </m:r>
                            <m:r>
                              <a:rPr lang="zh-CN" altLang="en-US" sz="2400" i="1">
                                <a:solidFill>
                                  <a:prstClr val="black"/>
                                </a:solidFill>
                                <a:latin typeface="Cambria Math" panose="02040503050406030204" pitchFamily="18" charset="0"/>
                              </a:rPr>
                              <m:t>𝑦</m:t>
                            </m:r>
                            <m:r>
                              <m:rPr>
                                <m:nor/>
                              </m:rPr>
                              <a:rPr lang="zh-CN" altLang="en-US" sz="2400" i="1">
                                <a:solidFill>
                                  <a:prstClr val="black"/>
                                </a:solidFill>
                                <a:latin typeface="Cambria Math" panose="02040503050406030204" pitchFamily="18" charset="0"/>
                              </a:rPr>
                              <m:t> </m:t>
                            </m:r>
                            <m:r>
                              <m:rPr>
                                <m:sty m:val="p"/>
                              </m:rPr>
                              <a:rPr lang="zh-CN" altLang="en-US" sz="2400">
                                <a:solidFill>
                                  <a:prstClr val="black"/>
                                </a:solidFill>
                                <a:latin typeface="Cambria Math" panose="02040503050406030204" pitchFamily="18" charset="0"/>
                              </a:rPr>
                              <m:t>d</m:t>
                            </m:r>
                            <m:r>
                              <m:rPr>
                                <m:nor/>
                              </m:rPr>
                              <a:rPr lang="zh-CN" altLang="en-US" sz="2400" i="1">
                                <a:solidFill>
                                  <a:prstClr val="black"/>
                                </a:solidFill>
                                <a:latin typeface="Cambria Math" panose="02040503050406030204" pitchFamily="18" charset="0"/>
                              </a:rPr>
                              <m:t> </m:t>
                            </m:r>
                            <m:r>
                              <a:rPr lang="zh-CN" altLang="en-US" sz="2400" i="1">
                                <a:solidFill>
                                  <a:prstClr val="black"/>
                                </a:solidFill>
                                <a:latin typeface="Cambria Math" panose="02040503050406030204" pitchFamily="18" charset="0"/>
                              </a:rPr>
                              <m:t>𝑥</m:t>
                            </m:r>
                          </m:num>
                          <m:den>
                            <m:sSup>
                              <m:sSupPr>
                                <m:ctrlPr>
                                  <a:rPr lang="zh-CN" altLang="en-US" sz="2400" i="1">
                                    <a:solidFill>
                                      <a:prstClr val="black"/>
                                    </a:solidFill>
                                    <a:latin typeface="Cambria Math" panose="02040503050406030204" pitchFamily="18" charset="0"/>
                                  </a:rPr>
                                </m:ctrlPr>
                              </m:sSupPr>
                              <m:e>
                                <m:r>
                                  <a:rPr lang="zh-CN" altLang="en-US" sz="2400" i="1">
                                    <a:solidFill>
                                      <a:prstClr val="black"/>
                                    </a:solidFill>
                                    <a:latin typeface="Cambria Math" panose="02040503050406030204" pitchFamily="18" charset="0"/>
                                  </a:rPr>
                                  <m:t>𝑥</m:t>
                                </m:r>
                              </m:e>
                              <m:sup>
                                <m:r>
                                  <a:rPr lang="zh-CN" altLang="en-US" sz="2400">
                                    <a:solidFill>
                                      <a:prstClr val="black"/>
                                    </a:solidFill>
                                    <a:latin typeface="Cambria Math" panose="02040503050406030204" pitchFamily="18" charset="0"/>
                                  </a:rPr>
                                  <m:t>2</m:t>
                                </m:r>
                              </m:sup>
                            </m:sSup>
                            <m:r>
                              <a:rPr lang="zh-CN" altLang="en-US" sz="2400">
                                <a:solidFill>
                                  <a:prstClr val="black"/>
                                </a:solidFill>
                                <a:latin typeface="Cambria Math" panose="02040503050406030204" pitchFamily="18" charset="0"/>
                              </a:rPr>
                              <m:t>+</m:t>
                            </m:r>
                            <m:sSup>
                              <m:sSupPr>
                                <m:ctrlPr>
                                  <a:rPr lang="zh-CN" altLang="en-US" sz="2400" i="1">
                                    <a:solidFill>
                                      <a:prstClr val="black"/>
                                    </a:solidFill>
                                    <a:latin typeface="Cambria Math" panose="02040503050406030204" pitchFamily="18" charset="0"/>
                                  </a:rPr>
                                </m:ctrlPr>
                              </m:sSupPr>
                              <m:e>
                                <m:r>
                                  <a:rPr lang="zh-CN" altLang="en-US" sz="2400" i="1">
                                    <a:solidFill>
                                      <a:prstClr val="black"/>
                                    </a:solidFill>
                                    <a:latin typeface="Cambria Math" panose="02040503050406030204" pitchFamily="18" charset="0"/>
                                  </a:rPr>
                                  <m:t>𝑦</m:t>
                                </m:r>
                              </m:e>
                              <m:sup>
                                <m:r>
                                  <a:rPr lang="zh-CN" altLang="en-US" sz="2400">
                                    <a:solidFill>
                                      <a:prstClr val="black"/>
                                    </a:solidFill>
                                    <a:latin typeface="Cambria Math" panose="02040503050406030204" pitchFamily="18" charset="0"/>
                                  </a:rPr>
                                  <m:t>2</m:t>
                                </m:r>
                              </m:sup>
                            </m:sSup>
                          </m:den>
                        </m:f>
                      </m:e>
                    </m:nary>
                  </m:oMath>
                </a14:m>
                <a:endParaRPr lang="zh-CN" altLang="en-US" dirty="0"/>
              </a:p>
            </p:txBody>
          </p:sp>
        </mc:Choice>
        <mc:Fallback xmlns="">
          <p:sp>
            <p:nvSpPr>
              <p:cNvPr id="28" name="矩形 27"/>
              <p:cNvSpPr>
                <a:spLocks noRot="1" noChangeAspect="1" noMove="1" noResize="1" noEditPoints="1" noAdjustHandles="1" noChangeArrowheads="1" noChangeShapeType="1" noTextEdit="1"/>
              </p:cNvSpPr>
              <p:nvPr/>
            </p:nvSpPr>
            <p:spPr>
              <a:xfrm>
                <a:off x="1700716" y="4340211"/>
                <a:ext cx="5649047" cy="849463"/>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9" name="矩形 28"/>
              <p:cNvSpPr/>
              <p:nvPr/>
            </p:nvSpPr>
            <p:spPr>
              <a:xfrm>
                <a:off x="1771041" y="5280283"/>
                <a:ext cx="4037772" cy="461665"/>
              </a:xfrm>
              <a:prstGeom prst="rect">
                <a:avLst/>
              </a:prstGeom>
            </p:spPr>
            <p:txBody>
              <a:bodyPr wrap="none">
                <a:spAutoFit/>
              </a:bodyPr>
              <a:lstStyle/>
              <a:p>
                <a:r>
                  <a:rPr lang="zh-CN" altLang="en-US" sz="2400" dirty="0">
                    <a:solidFill>
                      <a:prstClr val="black"/>
                    </a:solidFill>
                  </a:rPr>
                  <a:t>设</a:t>
                </a:r>
                <a14:m>
                  <m:oMath xmlns:m="http://schemas.openxmlformats.org/officeDocument/2006/math">
                    <m:sSup>
                      <m:sSupPr>
                        <m:ctrlPr>
                          <a:rPr lang="en-US" altLang="zh-CN" sz="2400" i="1">
                            <a:solidFill>
                              <a:srgbClr val="FF0000"/>
                            </a:solidFill>
                            <a:latin typeface="Cambria Math" panose="02040503050406030204" pitchFamily="18" charset="0"/>
                          </a:rPr>
                        </m:ctrlPr>
                      </m:sSupPr>
                      <m:e>
                        <m:r>
                          <a:rPr lang="en-US" altLang="zh-CN" sz="2400" i="1">
                            <a:solidFill>
                              <a:srgbClr val="FF0000"/>
                            </a:solidFill>
                            <a:latin typeface="Cambria Math" panose="02040503050406030204" pitchFamily="18" charset="0"/>
                          </a:rPr>
                          <m:t>𝑙</m:t>
                        </m:r>
                      </m:e>
                      <m:sup>
                        <m:r>
                          <a:rPr lang="en-US" altLang="zh-CN" sz="2400" i="1">
                            <a:solidFill>
                              <a:srgbClr val="FF0000"/>
                            </a:solidFill>
                            <a:latin typeface="Cambria Math" panose="02040503050406030204" pitchFamily="18" charset="0"/>
                          </a:rPr>
                          <m:t>−</m:t>
                        </m:r>
                      </m:sup>
                    </m:sSup>
                    <m:r>
                      <a:rPr lang="en-US" altLang="zh-CN" sz="2400" b="0" i="1" smtClean="0">
                        <a:solidFill>
                          <a:schemeClr val="tx1"/>
                        </a:solidFill>
                        <a:latin typeface="Cambria Math" panose="02040503050406030204" pitchFamily="18" charset="0"/>
                      </a:rPr>
                      <m:t>:</m:t>
                    </m:r>
                    <m:r>
                      <a:rPr lang="en-US" altLang="zh-CN" sz="2400" b="1" i="1">
                        <a:solidFill>
                          <a:prstClr val="black"/>
                        </a:solidFill>
                        <a:latin typeface="Cambria Math" panose="02040503050406030204" pitchFamily="18" charset="0"/>
                      </a:rPr>
                      <m:t>𝒓</m:t>
                    </m:r>
                    <m:r>
                      <a:rPr lang="en-US" altLang="zh-CN" sz="2400" i="1">
                        <a:solidFill>
                          <a:prstClr val="black"/>
                        </a:solidFill>
                        <a:latin typeface="Cambria Math" panose="02040503050406030204" pitchFamily="18" charset="0"/>
                      </a:rPr>
                      <m:t>=</m:t>
                    </m:r>
                    <m:d>
                      <m:dPr>
                        <m:ctrlPr>
                          <a:rPr lang="en-US" altLang="zh-CN" sz="2400" i="1">
                            <a:solidFill>
                              <a:prstClr val="black"/>
                            </a:solidFill>
                            <a:latin typeface="Cambria Math" panose="02040503050406030204" pitchFamily="18" charset="0"/>
                          </a:rPr>
                        </m:ctrlPr>
                      </m:dPr>
                      <m:e>
                        <m:r>
                          <a:rPr lang="en-US" altLang="zh-CN" sz="2400" i="1">
                            <a:solidFill>
                              <a:prstClr val="black"/>
                            </a:solidFill>
                            <a:latin typeface="Cambria Math" panose="02040503050406030204" pitchFamily="18" charset="0"/>
                          </a:rPr>
                          <m:t>𝑎</m:t>
                        </m:r>
                        <m:func>
                          <m:funcPr>
                            <m:ctrlPr>
                              <a:rPr lang="en-US" altLang="zh-CN" sz="2400" i="1">
                                <a:solidFill>
                                  <a:prstClr val="black"/>
                                </a:solidFill>
                                <a:latin typeface="Cambria Math" panose="02040503050406030204" pitchFamily="18" charset="0"/>
                              </a:rPr>
                            </m:ctrlPr>
                          </m:funcPr>
                          <m:fName>
                            <m:r>
                              <m:rPr>
                                <m:sty m:val="p"/>
                              </m:rPr>
                              <a:rPr lang="en-US" altLang="zh-CN" sz="2400">
                                <a:solidFill>
                                  <a:prstClr val="black"/>
                                </a:solidFill>
                                <a:latin typeface="Cambria Math" panose="02040503050406030204" pitchFamily="18" charset="0"/>
                              </a:rPr>
                              <m:t>cos</m:t>
                            </m:r>
                          </m:fName>
                          <m:e>
                            <m:r>
                              <a:rPr lang="zh-CN" altLang="en-US" sz="2400" i="1">
                                <a:solidFill>
                                  <a:prstClr val="black"/>
                                </a:solidFill>
                                <a:latin typeface="Cambria Math" panose="02040503050406030204" pitchFamily="18" charset="0"/>
                              </a:rPr>
                              <m:t>𝜃</m:t>
                            </m:r>
                          </m:e>
                        </m:func>
                        <m:r>
                          <a:rPr lang="en-US" altLang="zh-CN" sz="2400" i="1">
                            <a:solidFill>
                              <a:prstClr val="black"/>
                            </a:solidFill>
                            <a:latin typeface="Cambria Math" panose="02040503050406030204" pitchFamily="18" charset="0"/>
                          </a:rPr>
                          <m:t>,</m:t>
                        </m:r>
                        <m:r>
                          <a:rPr lang="en-US" altLang="zh-CN" sz="2400" b="0" i="1" smtClean="0">
                            <a:solidFill>
                              <a:prstClr val="black"/>
                            </a:solidFill>
                            <a:latin typeface="Cambria Math" panose="02040503050406030204" pitchFamily="18" charset="0"/>
                          </a:rPr>
                          <m:t>𝑎</m:t>
                        </m:r>
                        <m:func>
                          <m:funcPr>
                            <m:ctrlPr>
                              <a:rPr lang="en-US" altLang="zh-CN" sz="2400" i="1">
                                <a:solidFill>
                                  <a:prstClr val="black"/>
                                </a:solidFill>
                                <a:latin typeface="Cambria Math" panose="02040503050406030204" pitchFamily="18" charset="0"/>
                              </a:rPr>
                            </m:ctrlPr>
                          </m:funcPr>
                          <m:fName>
                            <m:r>
                              <m:rPr>
                                <m:sty m:val="p"/>
                              </m:rPr>
                              <a:rPr lang="en-US" altLang="zh-CN" sz="2400">
                                <a:solidFill>
                                  <a:prstClr val="black"/>
                                </a:solidFill>
                                <a:latin typeface="Cambria Math" panose="02040503050406030204" pitchFamily="18" charset="0"/>
                              </a:rPr>
                              <m:t>sin</m:t>
                            </m:r>
                          </m:fName>
                          <m:e>
                            <m:r>
                              <a:rPr lang="zh-CN" altLang="en-US" sz="2400" i="1">
                                <a:solidFill>
                                  <a:prstClr val="black"/>
                                </a:solidFill>
                                <a:latin typeface="Cambria Math" panose="02040503050406030204" pitchFamily="18" charset="0"/>
                              </a:rPr>
                              <m:t>𝜃</m:t>
                            </m:r>
                          </m:e>
                        </m:func>
                      </m:e>
                    </m:d>
                  </m:oMath>
                </a14:m>
                <a:r>
                  <a:rPr lang="en-US" altLang="zh-CN" sz="2400" dirty="0"/>
                  <a:t>,</a:t>
                </a:r>
                <a:r>
                  <a:rPr lang="zh-CN" altLang="en-US" sz="2400" dirty="0"/>
                  <a:t>则</a:t>
                </a:r>
              </a:p>
            </p:txBody>
          </p:sp>
        </mc:Choice>
        <mc:Fallback xmlns="">
          <p:sp>
            <p:nvSpPr>
              <p:cNvPr id="29" name="矩形 28"/>
              <p:cNvSpPr>
                <a:spLocks noRot="1" noChangeAspect="1" noMove="1" noResize="1" noEditPoints="1" noAdjustHandles="1" noChangeArrowheads="1" noChangeShapeType="1" noTextEdit="1"/>
              </p:cNvSpPr>
              <p:nvPr/>
            </p:nvSpPr>
            <p:spPr>
              <a:xfrm>
                <a:off x="1771041" y="5280283"/>
                <a:ext cx="4037772" cy="461665"/>
              </a:xfrm>
              <a:prstGeom prst="rect">
                <a:avLst/>
              </a:prstGeom>
              <a:blipFill>
                <a:blip r:embed="rId16"/>
                <a:stretch>
                  <a:fillRect l="-2417" t="-14474" r="-1360" b="-3026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矩形 29"/>
              <p:cNvSpPr/>
              <p:nvPr/>
            </p:nvSpPr>
            <p:spPr>
              <a:xfrm>
                <a:off x="5805079" y="5156700"/>
                <a:ext cx="4140364" cy="849463"/>
              </a:xfrm>
              <a:prstGeom prst="rect">
                <a:avLst/>
              </a:prstGeom>
            </p:spPr>
            <p:txBody>
              <a:bodyPr wrap="none">
                <a:spAutoFit/>
              </a:bodyPr>
              <a:lstStyle/>
              <a:p>
                <a14:m>
                  <m:oMath xmlns:m="http://schemas.openxmlformats.org/officeDocument/2006/math">
                    <m:nary>
                      <m:naryPr>
                        <m:chr m:val="∮"/>
                        <m:limLoc m:val="subSup"/>
                        <m:grow m:val="on"/>
                        <m:supHide m:val="on"/>
                        <m:ctrlPr>
                          <a:rPr lang="zh-CN" altLang="en-US" sz="2400" i="1" smtClean="0">
                            <a:solidFill>
                              <a:prstClr val="black"/>
                            </a:solidFill>
                            <a:latin typeface="Cambria Math" panose="02040503050406030204" pitchFamily="18" charset="0"/>
                          </a:rPr>
                        </m:ctrlPr>
                      </m:naryPr>
                      <m:sub>
                        <m:r>
                          <m:rPr>
                            <m:nor/>
                          </m:rPr>
                          <a:rPr lang="zh-CN" altLang="en-US" sz="2400" i="1">
                            <a:solidFill>
                              <a:prstClr val="black"/>
                            </a:solidFill>
                            <a:latin typeface="Cambria Math" panose="02040503050406030204" pitchFamily="18" charset="0"/>
                          </a:rPr>
                          <m:t> </m:t>
                        </m:r>
                        <m:sSup>
                          <m:sSupPr>
                            <m:ctrlPr>
                              <a:rPr lang="en-US" altLang="zh-CN" sz="2400" i="1">
                                <a:solidFill>
                                  <a:srgbClr val="FF0000"/>
                                </a:solidFill>
                                <a:latin typeface="Cambria Math" panose="02040503050406030204" pitchFamily="18" charset="0"/>
                              </a:rPr>
                            </m:ctrlPr>
                          </m:sSupPr>
                          <m:e>
                            <m:r>
                              <a:rPr lang="en-US" altLang="zh-CN" sz="2400" i="1">
                                <a:solidFill>
                                  <a:srgbClr val="FF0000"/>
                                </a:solidFill>
                                <a:latin typeface="Cambria Math" panose="02040503050406030204" pitchFamily="18" charset="0"/>
                              </a:rPr>
                              <m:t>𝑙</m:t>
                            </m:r>
                          </m:e>
                          <m:sup>
                            <m:r>
                              <a:rPr lang="en-US" altLang="zh-CN" sz="2400" i="1">
                                <a:solidFill>
                                  <a:srgbClr val="FF0000"/>
                                </a:solidFill>
                                <a:latin typeface="Cambria Math" panose="02040503050406030204" pitchFamily="18" charset="0"/>
                              </a:rPr>
                              <m:t>−</m:t>
                            </m:r>
                          </m:sup>
                        </m:sSup>
                      </m:sub>
                      <m:sup/>
                      <m:e>
                        <m:f>
                          <m:fPr>
                            <m:ctrlPr>
                              <a:rPr lang="zh-CN" altLang="en-US" sz="2400" i="1">
                                <a:solidFill>
                                  <a:prstClr val="black"/>
                                </a:solidFill>
                                <a:latin typeface="Cambria Math" panose="02040503050406030204" pitchFamily="18" charset="0"/>
                              </a:rPr>
                            </m:ctrlPr>
                          </m:fPr>
                          <m:num>
                            <m:r>
                              <a:rPr lang="zh-CN" altLang="en-US" sz="2400" i="1">
                                <a:solidFill>
                                  <a:prstClr val="black"/>
                                </a:solidFill>
                                <a:latin typeface="Cambria Math" panose="02040503050406030204" pitchFamily="18" charset="0"/>
                              </a:rPr>
                              <m:t>𝑥</m:t>
                            </m:r>
                            <m:r>
                              <m:rPr>
                                <m:nor/>
                              </m:rPr>
                              <a:rPr lang="zh-CN" altLang="en-US" sz="2400" i="1">
                                <a:solidFill>
                                  <a:prstClr val="black"/>
                                </a:solidFill>
                                <a:latin typeface="Cambria Math" panose="02040503050406030204" pitchFamily="18" charset="0"/>
                              </a:rPr>
                              <m:t> </m:t>
                            </m:r>
                            <m:r>
                              <m:rPr>
                                <m:sty m:val="p"/>
                              </m:rPr>
                              <a:rPr lang="zh-CN" altLang="en-US" sz="2400">
                                <a:solidFill>
                                  <a:prstClr val="black"/>
                                </a:solidFill>
                                <a:latin typeface="Cambria Math" panose="02040503050406030204" pitchFamily="18" charset="0"/>
                              </a:rPr>
                              <m:t>d</m:t>
                            </m:r>
                            <m:r>
                              <m:rPr>
                                <m:nor/>
                              </m:rPr>
                              <a:rPr lang="zh-CN" altLang="en-US" sz="2400">
                                <a:solidFill>
                                  <a:prstClr val="black"/>
                                </a:solidFill>
                                <a:latin typeface="Cambria Math" panose="02040503050406030204" pitchFamily="18" charset="0"/>
                              </a:rPr>
                              <m:t> </m:t>
                            </m:r>
                            <m:r>
                              <a:rPr lang="zh-CN" altLang="en-US" sz="2400" i="1">
                                <a:solidFill>
                                  <a:prstClr val="black"/>
                                </a:solidFill>
                                <a:latin typeface="Cambria Math" panose="02040503050406030204" pitchFamily="18" charset="0"/>
                              </a:rPr>
                              <m:t>𝑦</m:t>
                            </m:r>
                            <m:r>
                              <a:rPr lang="zh-CN" altLang="en-US" sz="2400">
                                <a:solidFill>
                                  <a:prstClr val="black"/>
                                </a:solidFill>
                                <a:latin typeface="Cambria Math" panose="02040503050406030204" pitchFamily="18" charset="0"/>
                              </a:rPr>
                              <m:t>−</m:t>
                            </m:r>
                            <m:r>
                              <a:rPr lang="zh-CN" altLang="en-US" sz="2400" i="1">
                                <a:solidFill>
                                  <a:prstClr val="black"/>
                                </a:solidFill>
                                <a:latin typeface="Cambria Math" panose="02040503050406030204" pitchFamily="18" charset="0"/>
                              </a:rPr>
                              <m:t>𝑦</m:t>
                            </m:r>
                            <m:r>
                              <m:rPr>
                                <m:nor/>
                              </m:rPr>
                              <a:rPr lang="zh-CN" altLang="en-US" sz="2400" i="1">
                                <a:solidFill>
                                  <a:prstClr val="black"/>
                                </a:solidFill>
                                <a:latin typeface="Cambria Math" panose="02040503050406030204" pitchFamily="18" charset="0"/>
                              </a:rPr>
                              <m:t> </m:t>
                            </m:r>
                            <m:r>
                              <m:rPr>
                                <m:sty m:val="p"/>
                              </m:rPr>
                              <a:rPr lang="zh-CN" altLang="en-US" sz="2400">
                                <a:solidFill>
                                  <a:prstClr val="black"/>
                                </a:solidFill>
                                <a:latin typeface="Cambria Math" panose="02040503050406030204" pitchFamily="18" charset="0"/>
                              </a:rPr>
                              <m:t>d</m:t>
                            </m:r>
                            <m:r>
                              <m:rPr>
                                <m:nor/>
                              </m:rPr>
                              <a:rPr lang="zh-CN" altLang="en-US" sz="2400" i="1">
                                <a:solidFill>
                                  <a:prstClr val="black"/>
                                </a:solidFill>
                                <a:latin typeface="Cambria Math" panose="02040503050406030204" pitchFamily="18" charset="0"/>
                              </a:rPr>
                              <m:t> </m:t>
                            </m:r>
                            <m:r>
                              <a:rPr lang="zh-CN" altLang="en-US" sz="2400" i="1">
                                <a:solidFill>
                                  <a:prstClr val="black"/>
                                </a:solidFill>
                                <a:latin typeface="Cambria Math" panose="02040503050406030204" pitchFamily="18" charset="0"/>
                              </a:rPr>
                              <m:t>𝑥</m:t>
                            </m:r>
                          </m:num>
                          <m:den>
                            <m:sSup>
                              <m:sSupPr>
                                <m:ctrlPr>
                                  <a:rPr lang="zh-CN" altLang="en-US" sz="2400" i="1">
                                    <a:solidFill>
                                      <a:prstClr val="black"/>
                                    </a:solidFill>
                                    <a:latin typeface="Cambria Math" panose="02040503050406030204" pitchFamily="18" charset="0"/>
                                  </a:rPr>
                                </m:ctrlPr>
                              </m:sSupPr>
                              <m:e>
                                <m:r>
                                  <a:rPr lang="zh-CN" altLang="en-US" sz="2400" i="1">
                                    <a:solidFill>
                                      <a:prstClr val="black"/>
                                    </a:solidFill>
                                    <a:latin typeface="Cambria Math" panose="02040503050406030204" pitchFamily="18" charset="0"/>
                                  </a:rPr>
                                  <m:t>𝑥</m:t>
                                </m:r>
                              </m:e>
                              <m:sup>
                                <m:r>
                                  <a:rPr lang="zh-CN" altLang="en-US" sz="2400">
                                    <a:solidFill>
                                      <a:prstClr val="black"/>
                                    </a:solidFill>
                                    <a:latin typeface="Cambria Math" panose="02040503050406030204" pitchFamily="18" charset="0"/>
                                  </a:rPr>
                                  <m:t>2</m:t>
                                </m:r>
                              </m:sup>
                            </m:sSup>
                            <m:r>
                              <a:rPr lang="zh-CN" altLang="en-US" sz="2400">
                                <a:solidFill>
                                  <a:prstClr val="black"/>
                                </a:solidFill>
                                <a:latin typeface="Cambria Math" panose="02040503050406030204" pitchFamily="18" charset="0"/>
                              </a:rPr>
                              <m:t>+</m:t>
                            </m:r>
                            <m:sSup>
                              <m:sSupPr>
                                <m:ctrlPr>
                                  <a:rPr lang="zh-CN" altLang="en-US" sz="2400" i="1">
                                    <a:solidFill>
                                      <a:prstClr val="black"/>
                                    </a:solidFill>
                                    <a:latin typeface="Cambria Math" panose="02040503050406030204" pitchFamily="18" charset="0"/>
                                  </a:rPr>
                                </m:ctrlPr>
                              </m:sSupPr>
                              <m:e>
                                <m:r>
                                  <a:rPr lang="zh-CN" altLang="en-US" sz="2400" i="1">
                                    <a:solidFill>
                                      <a:prstClr val="black"/>
                                    </a:solidFill>
                                    <a:latin typeface="Cambria Math" panose="02040503050406030204" pitchFamily="18" charset="0"/>
                                  </a:rPr>
                                  <m:t>𝑦</m:t>
                                </m:r>
                              </m:e>
                              <m:sup>
                                <m:r>
                                  <a:rPr lang="zh-CN" altLang="en-US" sz="2400">
                                    <a:solidFill>
                                      <a:prstClr val="black"/>
                                    </a:solidFill>
                                    <a:latin typeface="Cambria Math" panose="02040503050406030204" pitchFamily="18" charset="0"/>
                                  </a:rPr>
                                  <m:t>2</m:t>
                                </m:r>
                              </m:sup>
                            </m:sSup>
                          </m:den>
                        </m:f>
                      </m:e>
                    </m:nary>
                    <m:r>
                      <a:rPr lang="en-US" altLang="zh-CN" sz="2400" b="0" i="1" smtClean="0">
                        <a:solidFill>
                          <a:prstClr val="black"/>
                        </a:solidFill>
                        <a:latin typeface="Cambria Math" panose="02040503050406030204" pitchFamily="18" charset="0"/>
                      </a:rPr>
                      <m:t>=</m:t>
                    </m:r>
                    <m:nary>
                      <m:naryPr>
                        <m:ctrlPr>
                          <a:rPr lang="en-US" altLang="zh-CN" sz="2400" i="1">
                            <a:solidFill>
                              <a:prstClr val="black"/>
                            </a:solidFill>
                            <a:latin typeface="Cambria Math" panose="02040503050406030204" pitchFamily="18" charset="0"/>
                          </a:rPr>
                        </m:ctrlPr>
                      </m:naryPr>
                      <m:sub>
                        <m:r>
                          <m:rPr>
                            <m:brk m:alnAt="23"/>
                          </m:rPr>
                          <a:rPr lang="en-US" altLang="zh-CN" sz="2400" i="1">
                            <a:solidFill>
                              <a:prstClr val="black"/>
                            </a:solidFill>
                            <a:latin typeface="Cambria Math" panose="02040503050406030204" pitchFamily="18" charset="0"/>
                          </a:rPr>
                          <m:t>0</m:t>
                        </m:r>
                      </m:sub>
                      <m:sup>
                        <m:r>
                          <a:rPr lang="en-US" altLang="zh-CN" sz="2400" i="1">
                            <a:solidFill>
                              <a:prstClr val="black"/>
                            </a:solidFill>
                            <a:latin typeface="Cambria Math" panose="02040503050406030204" pitchFamily="18" charset="0"/>
                          </a:rPr>
                          <m:t>2</m:t>
                        </m:r>
                        <m:r>
                          <a:rPr lang="zh-CN" altLang="en-US" sz="2400" i="1">
                            <a:solidFill>
                              <a:prstClr val="black"/>
                            </a:solidFill>
                            <a:latin typeface="Cambria Math" panose="02040503050406030204" pitchFamily="18" charset="0"/>
                          </a:rPr>
                          <m:t>𝜋</m:t>
                        </m:r>
                      </m:sup>
                      <m:e>
                        <m:f>
                          <m:fPr>
                            <m:ctrlPr>
                              <a:rPr lang="en-US" altLang="zh-CN" sz="2400" i="1" smtClean="0">
                                <a:solidFill>
                                  <a:prstClr val="black"/>
                                </a:solidFill>
                                <a:latin typeface="Cambria Math" panose="02040503050406030204" pitchFamily="18" charset="0"/>
                              </a:rPr>
                            </m:ctrlPr>
                          </m:fPr>
                          <m:num>
                            <m:sSup>
                              <m:sSupPr>
                                <m:ctrlPr>
                                  <a:rPr lang="zh-CN" altLang="en-US" sz="2400" i="1">
                                    <a:solidFill>
                                      <a:prstClr val="black"/>
                                    </a:solidFill>
                                    <a:latin typeface="Cambria Math" panose="02040503050406030204" pitchFamily="18" charset="0"/>
                                  </a:rPr>
                                </m:ctrlPr>
                              </m:sSupPr>
                              <m:e>
                                <m:r>
                                  <a:rPr lang="en-US" altLang="zh-CN" sz="2400" i="1">
                                    <a:solidFill>
                                      <a:prstClr val="black"/>
                                    </a:solidFill>
                                    <a:latin typeface="Cambria Math" panose="02040503050406030204" pitchFamily="18" charset="0"/>
                                  </a:rPr>
                                  <m:t>𝑎</m:t>
                                </m:r>
                              </m:e>
                              <m:sup>
                                <m:r>
                                  <a:rPr lang="zh-CN" altLang="en-US" sz="2400">
                                    <a:solidFill>
                                      <a:prstClr val="black"/>
                                    </a:solidFill>
                                    <a:latin typeface="Cambria Math" panose="02040503050406030204" pitchFamily="18" charset="0"/>
                                  </a:rPr>
                                  <m:t>2</m:t>
                                </m:r>
                              </m:sup>
                            </m:sSup>
                          </m:num>
                          <m:den>
                            <m:sSup>
                              <m:sSupPr>
                                <m:ctrlPr>
                                  <a:rPr lang="zh-CN" altLang="en-US" sz="2400" i="1">
                                    <a:solidFill>
                                      <a:prstClr val="black"/>
                                    </a:solidFill>
                                    <a:latin typeface="Cambria Math" panose="02040503050406030204" pitchFamily="18" charset="0"/>
                                  </a:rPr>
                                </m:ctrlPr>
                              </m:sSupPr>
                              <m:e>
                                <m:r>
                                  <a:rPr lang="en-US" altLang="zh-CN" sz="2400" b="0" i="1" smtClean="0">
                                    <a:solidFill>
                                      <a:prstClr val="black"/>
                                    </a:solidFill>
                                    <a:latin typeface="Cambria Math" panose="02040503050406030204" pitchFamily="18" charset="0"/>
                                  </a:rPr>
                                  <m:t>𝑎</m:t>
                                </m:r>
                              </m:e>
                              <m:sup>
                                <m:r>
                                  <a:rPr lang="zh-CN" altLang="en-US" sz="2400">
                                    <a:solidFill>
                                      <a:prstClr val="black"/>
                                    </a:solidFill>
                                    <a:latin typeface="Cambria Math" panose="02040503050406030204" pitchFamily="18" charset="0"/>
                                  </a:rPr>
                                  <m:t>2</m:t>
                                </m:r>
                              </m:sup>
                            </m:sSup>
                          </m:den>
                        </m:f>
                        <m:r>
                          <m:rPr>
                            <m:sty m:val="p"/>
                          </m:rPr>
                          <a:rPr lang="en-US" altLang="zh-CN" sz="2400">
                            <a:solidFill>
                              <a:prstClr val="black"/>
                            </a:solidFill>
                            <a:latin typeface="Cambria Math" panose="02040503050406030204" pitchFamily="18" charset="0"/>
                          </a:rPr>
                          <m:t>d</m:t>
                        </m:r>
                        <m:r>
                          <a:rPr lang="zh-CN" altLang="en-US" sz="2400" i="1">
                            <a:solidFill>
                              <a:prstClr val="black"/>
                            </a:solidFill>
                            <a:latin typeface="Cambria Math" panose="02040503050406030204" pitchFamily="18" charset="0"/>
                          </a:rPr>
                          <m:t>𝜃</m:t>
                        </m:r>
                      </m:e>
                    </m:nary>
                    <m:r>
                      <a:rPr lang="en-US" altLang="zh-CN" sz="2400" b="0" i="1" smtClean="0">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2</m:t>
                    </m:r>
                    <m:r>
                      <a:rPr lang="zh-CN" altLang="en-US" sz="2400" i="1">
                        <a:solidFill>
                          <a:prstClr val="black"/>
                        </a:solidFill>
                        <a:latin typeface="Cambria Math" panose="02040503050406030204" pitchFamily="18" charset="0"/>
                      </a:rPr>
                      <m:t>𝜋</m:t>
                    </m:r>
                  </m:oMath>
                </a14:m>
                <a:r>
                  <a:rPr lang="zh-CN" altLang="en-US" dirty="0"/>
                  <a:t> </a:t>
                </a:r>
              </a:p>
            </p:txBody>
          </p:sp>
        </mc:Choice>
        <mc:Fallback xmlns="">
          <p:sp>
            <p:nvSpPr>
              <p:cNvPr id="30" name="矩形 29"/>
              <p:cNvSpPr>
                <a:spLocks noRot="1" noChangeAspect="1" noMove="1" noResize="1" noEditPoints="1" noAdjustHandles="1" noChangeArrowheads="1" noChangeShapeType="1" noTextEdit="1"/>
              </p:cNvSpPr>
              <p:nvPr/>
            </p:nvSpPr>
            <p:spPr>
              <a:xfrm>
                <a:off x="5805079" y="5156700"/>
                <a:ext cx="4140364" cy="849463"/>
              </a:xfrm>
              <a:prstGeom prst="rect">
                <a:avLst/>
              </a:prstGeom>
              <a:blipFill>
                <a:blip r:embed="rId17"/>
                <a:stretch>
                  <a:fillRect/>
                </a:stretch>
              </a:blipFill>
            </p:spPr>
            <p:txBody>
              <a:bodyPr/>
              <a:lstStyle/>
              <a:p>
                <a:r>
                  <a:rPr lang="zh-CN" altLang="en-US">
                    <a:noFill/>
                  </a:rPr>
                  <a:t> </a:t>
                </a:r>
              </a:p>
            </p:txBody>
          </p:sp>
        </mc:Fallback>
      </mc:AlternateContent>
      <p:sp>
        <p:nvSpPr>
          <p:cNvPr id="3" name="矩形 2"/>
          <p:cNvSpPr/>
          <p:nvPr/>
        </p:nvSpPr>
        <p:spPr>
          <a:xfrm>
            <a:off x="5082012" y="1302698"/>
            <a:ext cx="1723549" cy="461665"/>
          </a:xfrm>
          <a:prstGeom prst="rect">
            <a:avLst/>
          </a:prstGeom>
        </p:spPr>
        <p:txBody>
          <a:bodyPr wrap="none">
            <a:spAutoFit/>
          </a:bodyPr>
          <a:lstStyle/>
          <a:p>
            <a:r>
              <a:rPr lang="zh-CN" altLang="en-US" sz="2400" dirty="0">
                <a:solidFill>
                  <a:srgbClr val="00B050"/>
                </a:solidFill>
              </a:rPr>
              <a:t>由格林公式</a:t>
            </a:r>
          </a:p>
        </p:txBody>
      </p:sp>
    </p:spTree>
    <p:extLst>
      <p:ext uri="{BB962C8B-B14F-4D97-AF65-F5344CB8AC3E}">
        <p14:creationId xmlns:p14="http://schemas.microsoft.com/office/powerpoint/2010/main" val="2499544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500"/>
                                        <p:tgtEl>
                                          <p:spTgt spid="3"/>
                                        </p:tgtEl>
                                      </p:cBhvr>
                                    </p:animEffec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childTnLst>
                          </p:cTn>
                        </p:par>
                      </p:childTnLst>
                    </p:cTn>
                  </p:par>
                  <p:par>
                    <p:cTn id="26" fill="hold">
                      <p:stCondLst>
                        <p:cond delay="indefinite"/>
                      </p:stCondLst>
                      <p:childTnLst>
                        <p:par>
                          <p:cTn id="27" fill="hold">
                            <p:stCondLst>
                              <p:cond delay="0"/>
                            </p:stCondLst>
                            <p:childTnLst>
                              <p:par>
                                <p:cTn id="28" presetID="16" presetClass="entr" presetSubtype="21" fill="hold" grpId="0" nodeType="click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barn(inVertical)">
                                      <p:cBhvr>
                                        <p:cTn id="30" dur="500"/>
                                        <p:tgtEl>
                                          <p:spTgt spid="11"/>
                                        </p:tgtEl>
                                      </p:cBhvr>
                                    </p:animEffect>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fade">
                                      <p:cBhvr>
                                        <p:cTn id="35" dur="1000"/>
                                        <p:tgtEl>
                                          <p:spTgt spid="10"/>
                                        </p:tgtEl>
                                      </p:cBhvr>
                                    </p:animEffect>
                                    <p:anim calcmode="lin" valueType="num">
                                      <p:cBhvr>
                                        <p:cTn id="36" dur="1000" fill="hold"/>
                                        <p:tgtEl>
                                          <p:spTgt spid="10"/>
                                        </p:tgtEl>
                                        <p:attrNameLst>
                                          <p:attrName>ppt_x</p:attrName>
                                        </p:attrNameLst>
                                      </p:cBhvr>
                                      <p:tavLst>
                                        <p:tav tm="0">
                                          <p:val>
                                            <p:strVal val="#ppt_x"/>
                                          </p:val>
                                        </p:tav>
                                        <p:tav tm="100000">
                                          <p:val>
                                            <p:strVal val="#ppt_x"/>
                                          </p:val>
                                        </p:tav>
                                      </p:tavLst>
                                    </p:anim>
                                    <p:anim calcmode="lin" valueType="num">
                                      <p:cBhvr>
                                        <p:cTn id="37"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fade">
                                      <p:cBhvr>
                                        <p:cTn id="42" dur="500"/>
                                        <p:tgtEl>
                                          <p:spTgt spid="12"/>
                                        </p:tgtEl>
                                      </p:cBhvr>
                                    </p:animEffect>
                                  </p:childTnLst>
                                </p:cTn>
                              </p:par>
                            </p:childTnLst>
                          </p:cTn>
                        </p:par>
                        <p:par>
                          <p:cTn id="43" fill="hold">
                            <p:stCondLst>
                              <p:cond delay="500"/>
                            </p:stCondLst>
                            <p:childTnLst>
                              <p:par>
                                <p:cTn id="44" presetID="10" presetClass="entr" presetSubtype="0" fill="hold" nodeType="afterEffect">
                                  <p:stCondLst>
                                    <p:cond delay="0"/>
                                  </p:stCondLst>
                                  <p:childTnLst>
                                    <p:set>
                                      <p:cBhvr>
                                        <p:cTn id="45" dur="1" fill="hold">
                                          <p:stCondLst>
                                            <p:cond delay="0"/>
                                          </p:stCondLst>
                                        </p:cTn>
                                        <p:tgtEl>
                                          <p:spTgt spid="13"/>
                                        </p:tgtEl>
                                        <p:attrNameLst>
                                          <p:attrName>style.visibility</p:attrName>
                                        </p:attrNameLst>
                                      </p:cBhvr>
                                      <p:to>
                                        <p:strVal val="visible"/>
                                      </p:to>
                                    </p:set>
                                    <p:animEffect transition="in" filter="fade">
                                      <p:cBhvr>
                                        <p:cTn id="46" dur="500"/>
                                        <p:tgtEl>
                                          <p:spTgt spid="13"/>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21"/>
                                        </p:tgtEl>
                                        <p:attrNameLst>
                                          <p:attrName>style.visibility</p:attrName>
                                        </p:attrNameLst>
                                      </p:cBhvr>
                                      <p:to>
                                        <p:strVal val="visible"/>
                                      </p:to>
                                    </p:set>
                                    <p:animEffect transition="in" filter="fade">
                                      <p:cBhvr>
                                        <p:cTn id="49" dur="500"/>
                                        <p:tgtEl>
                                          <p:spTgt spid="21"/>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2"/>
                                        </p:tgtEl>
                                        <p:attrNameLst>
                                          <p:attrName>style.visibility</p:attrName>
                                        </p:attrNameLst>
                                      </p:cBhvr>
                                      <p:to>
                                        <p:strVal val="visible"/>
                                      </p:to>
                                    </p:set>
                                    <p:animEffect transition="in" filter="fade">
                                      <p:cBhvr>
                                        <p:cTn id="52" dur="500"/>
                                        <p:tgtEl>
                                          <p:spTgt spid="22"/>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25"/>
                                        </p:tgtEl>
                                        <p:attrNameLst>
                                          <p:attrName>style.visibility</p:attrName>
                                        </p:attrNameLst>
                                      </p:cBhvr>
                                      <p:to>
                                        <p:strVal val="visible"/>
                                      </p:to>
                                    </p:set>
                                    <p:animEffect transition="in" filter="fade">
                                      <p:cBhvr>
                                        <p:cTn id="55" dur="500"/>
                                        <p:tgtEl>
                                          <p:spTgt spid="25"/>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26"/>
                                        </p:tgtEl>
                                        <p:attrNameLst>
                                          <p:attrName>style.visibility</p:attrName>
                                        </p:attrNameLst>
                                      </p:cBhvr>
                                      <p:to>
                                        <p:strVal val="visible"/>
                                      </p:to>
                                    </p:set>
                                    <p:animEffect transition="in" filter="fade">
                                      <p:cBhvr>
                                        <p:cTn id="58" dur="500"/>
                                        <p:tgtEl>
                                          <p:spTgt spid="26"/>
                                        </p:tgtEl>
                                      </p:cBhvr>
                                    </p:animEffect>
                                  </p:childTnLst>
                                </p:cTn>
                              </p:par>
                            </p:childTnLst>
                          </p:cTn>
                        </p:par>
                        <p:par>
                          <p:cTn id="59" fill="hold">
                            <p:stCondLst>
                              <p:cond delay="1000"/>
                            </p:stCondLst>
                            <p:childTnLst>
                              <p:par>
                                <p:cTn id="60" presetID="10" presetClass="entr" presetSubtype="0" fill="hold" grpId="0" nodeType="afterEffect">
                                  <p:stCondLst>
                                    <p:cond delay="0"/>
                                  </p:stCondLst>
                                  <p:childTnLst>
                                    <p:set>
                                      <p:cBhvr>
                                        <p:cTn id="61" dur="1" fill="hold">
                                          <p:stCondLst>
                                            <p:cond delay="0"/>
                                          </p:stCondLst>
                                        </p:cTn>
                                        <p:tgtEl>
                                          <p:spTgt spid="27"/>
                                        </p:tgtEl>
                                        <p:attrNameLst>
                                          <p:attrName>style.visibility</p:attrName>
                                        </p:attrNameLst>
                                      </p:cBhvr>
                                      <p:to>
                                        <p:strVal val="visible"/>
                                      </p:to>
                                    </p:set>
                                    <p:animEffect transition="in" filter="fade">
                                      <p:cBhvr>
                                        <p:cTn id="62" dur="500"/>
                                        <p:tgtEl>
                                          <p:spTgt spid="27"/>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28"/>
                                        </p:tgtEl>
                                        <p:attrNameLst>
                                          <p:attrName>style.visibility</p:attrName>
                                        </p:attrNameLst>
                                      </p:cBhvr>
                                      <p:to>
                                        <p:strVal val="visible"/>
                                      </p:to>
                                    </p:set>
                                    <p:animEffect transition="in" filter="fade">
                                      <p:cBhvr>
                                        <p:cTn id="67" dur="500"/>
                                        <p:tgtEl>
                                          <p:spTgt spid="28"/>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29"/>
                                        </p:tgtEl>
                                        <p:attrNameLst>
                                          <p:attrName>style.visibility</p:attrName>
                                        </p:attrNameLst>
                                      </p:cBhvr>
                                      <p:to>
                                        <p:strVal val="visible"/>
                                      </p:to>
                                    </p:set>
                                    <p:animEffect transition="in" filter="fade">
                                      <p:cBhvr>
                                        <p:cTn id="72" dur="500"/>
                                        <p:tgtEl>
                                          <p:spTgt spid="29"/>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30"/>
                                        </p:tgtEl>
                                        <p:attrNameLst>
                                          <p:attrName>style.visibility</p:attrName>
                                        </p:attrNameLst>
                                      </p:cBhvr>
                                      <p:to>
                                        <p:strVal val="visible"/>
                                      </p:to>
                                    </p:set>
                                    <p:animEffect transition="in" filter="fade">
                                      <p:cBhvr>
                                        <p:cTn id="7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animBg="1"/>
      <p:bldP spid="11" grpId="0"/>
      <p:bldP spid="12" grpId="0"/>
      <p:bldP spid="21" grpId="0" animBg="1"/>
      <p:bldP spid="22" grpId="0"/>
      <p:bldP spid="25" grpId="0" animBg="1"/>
      <p:bldP spid="26" grpId="0" animBg="1"/>
      <p:bldP spid="27" grpId="0"/>
      <p:bldP spid="28" grpId="0"/>
      <p:bldP spid="29" grpId="0"/>
      <p:bldP spid="30" grpId="0"/>
      <p:bldP spid="3"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E7F4D896-E0DB-4AB2-9347-AB9498A60F30}" type="datetime11">
              <a:rPr lang="zh-CN" altLang="en-US" smtClean="0"/>
              <a:t>08:53:16</a:t>
            </a:fld>
            <a:endParaRPr lang="en-US" altLang="zh-CN"/>
          </a:p>
        </p:txBody>
      </p:sp>
      <p:sp>
        <p:nvSpPr>
          <p:cNvPr id="3" name="Rectangle 943"/>
          <p:cNvSpPr txBox="1">
            <a:spLocks noChangeArrowheads="1"/>
          </p:cNvSpPr>
          <p:nvPr/>
        </p:nvSpPr>
        <p:spPr>
          <a:xfrm>
            <a:off x="1052282" y="365125"/>
            <a:ext cx="6858000" cy="514867"/>
          </a:xfrm>
          <a:prstGeom prst="rect">
            <a:avLst/>
          </a:prstGeom>
          <a:noFill/>
          <a:ln/>
          <a:extLst>
            <a:ext uri="{909E8E84-426E-40DD-AFC4-6F175D3DCCD1}">
              <a14:hiddenFill xmlns:a14="http://schemas.microsoft.com/office/drawing/2010/main">
                <a:solidFill>
                  <a:srgbClr val="0033CC"/>
                </a:solidFill>
              </a14:hiddenFill>
            </a:ext>
            <a:ext uri="{91240B29-F687-4F45-9708-019B960494DF}">
              <a14:hiddenLine xmlns:a14="http://schemas.microsoft.com/office/drawing/2010/main" w="76200" cmpd="tri">
                <a:solidFill>
                  <a:srgbClr val="00FFFF"/>
                </a:solidFill>
                <a:miter lim="800000"/>
                <a:headEnd/>
                <a:tailEnd/>
              </a14:hiddenLine>
            </a:ext>
          </a:extLst>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800" b="1" dirty="0">
                <a:solidFill>
                  <a:srgbClr val="0000FF"/>
                </a:solidFill>
                <a:ea typeface="黑体" panose="02010609060101010101" pitchFamily="49" charset="-122"/>
              </a:rPr>
              <a:t>二、平面上曲线积分与路径无关的条件</a:t>
            </a:r>
          </a:p>
        </p:txBody>
      </p:sp>
      <mc:AlternateContent xmlns:mc="http://schemas.openxmlformats.org/markup-compatibility/2006" xmlns:a14="http://schemas.microsoft.com/office/drawing/2010/main">
        <mc:Choice Requires="a14">
          <p:sp>
            <p:nvSpPr>
              <p:cNvPr id="4" name="矩形 3"/>
              <p:cNvSpPr/>
              <p:nvPr/>
            </p:nvSpPr>
            <p:spPr>
              <a:xfrm>
                <a:off x="1814281" y="921951"/>
                <a:ext cx="9922311" cy="2679451"/>
              </a:xfrm>
              <a:prstGeom prst="rect">
                <a:avLst/>
              </a:prstGeom>
            </p:spPr>
            <p:txBody>
              <a:bodyPr wrap="square">
                <a:spAutoFit/>
              </a:bodyPr>
              <a:lstStyle/>
              <a:p>
                <a:r>
                  <a:rPr lang="zh-CN" altLang="en-US" sz="2400" dirty="0"/>
                  <a:t>设</a:t>
                </a:r>
                <a14:m>
                  <m:oMath xmlns:m="http://schemas.openxmlformats.org/officeDocument/2006/math">
                    <m:r>
                      <a:rPr lang="en-US" altLang="zh-CN" sz="2400" i="1" dirty="0" smtClean="0">
                        <a:solidFill>
                          <a:prstClr val="black"/>
                        </a:solidFill>
                        <a:latin typeface="Cambria Math" panose="02040503050406030204" pitchFamily="18" charset="0"/>
                      </a:rPr>
                      <m:t>𝐺</m:t>
                    </m:r>
                  </m:oMath>
                </a14:m>
                <a:r>
                  <a:rPr lang="zh-CN" altLang="en-US" sz="2400" dirty="0"/>
                  <a:t>是一个开区域， </a:t>
                </a:r>
                <a14:m>
                  <m:oMath xmlns:m="http://schemas.openxmlformats.org/officeDocument/2006/math">
                    <m:r>
                      <a:rPr lang="en-US" altLang="zh-CN" sz="2400" b="0" i="1" smtClean="0">
                        <a:solidFill>
                          <a:prstClr val="black"/>
                        </a:solidFill>
                        <a:latin typeface="Cambria Math" panose="02040503050406030204" pitchFamily="18" charset="0"/>
                      </a:rPr>
                      <m:t>𝑃</m:t>
                    </m:r>
                    <m:d>
                      <m:dPr>
                        <m:ctrlPr>
                          <a:rPr lang="en-US" altLang="zh-CN" sz="2400" b="0" i="1" smtClean="0">
                            <a:solidFill>
                              <a:prstClr val="black"/>
                            </a:solidFill>
                            <a:latin typeface="Cambria Math" panose="02040503050406030204" pitchFamily="18" charset="0"/>
                          </a:rPr>
                        </m:ctrlPr>
                      </m:dPr>
                      <m:e>
                        <m:r>
                          <a:rPr lang="en-US" altLang="zh-CN" sz="2400" b="0" i="1" smtClean="0">
                            <a:solidFill>
                              <a:prstClr val="black"/>
                            </a:solidFill>
                            <a:latin typeface="Cambria Math" panose="02040503050406030204" pitchFamily="18" charset="0"/>
                          </a:rPr>
                          <m:t>𝑥</m:t>
                        </m:r>
                        <m:r>
                          <a:rPr lang="en-US" altLang="zh-CN" sz="2400" b="0" i="1" smtClean="0">
                            <a:solidFill>
                              <a:prstClr val="black"/>
                            </a:solidFill>
                            <a:latin typeface="Cambria Math" panose="02040503050406030204" pitchFamily="18" charset="0"/>
                          </a:rPr>
                          <m:t>,</m:t>
                        </m:r>
                        <m:r>
                          <a:rPr lang="en-US" altLang="zh-CN" sz="2400" b="0" i="1" smtClean="0">
                            <a:solidFill>
                              <a:prstClr val="black"/>
                            </a:solidFill>
                            <a:latin typeface="Cambria Math" panose="02040503050406030204" pitchFamily="18" charset="0"/>
                          </a:rPr>
                          <m:t>𝑦</m:t>
                        </m:r>
                      </m:e>
                    </m:d>
                    <m:r>
                      <a:rPr lang="en-US" altLang="zh-CN" sz="2400" i="1">
                        <a:solidFill>
                          <a:prstClr val="black"/>
                        </a:solidFill>
                        <a:latin typeface="Cambria Math" panose="02040503050406030204" pitchFamily="18" charset="0"/>
                      </a:rPr>
                      <m:t> </m:t>
                    </m:r>
                  </m:oMath>
                </a14:m>
                <a:r>
                  <a:rPr lang="zh-CN" altLang="en-US" sz="2400" dirty="0"/>
                  <a:t>、</a:t>
                </a:r>
                <a14:m>
                  <m:oMath xmlns:m="http://schemas.openxmlformats.org/officeDocument/2006/math">
                    <m:r>
                      <a:rPr lang="en-US" altLang="zh-CN" sz="2400" b="0" i="1" smtClean="0">
                        <a:solidFill>
                          <a:prstClr val="black"/>
                        </a:solidFill>
                        <a:latin typeface="Cambria Math" panose="02040503050406030204" pitchFamily="18" charset="0"/>
                      </a:rPr>
                      <m:t>𝑄</m:t>
                    </m:r>
                    <m:d>
                      <m:dPr>
                        <m:ctrlPr>
                          <a:rPr lang="en-US" altLang="zh-CN" sz="2400" i="1">
                            <a:solidFill>
                              <a:prstClr val="black"/>
                            </a:solidFill>
                            <a:latin typeface="Cambria Math" panose="02040503050406030204" pitchFamily="18" charset="0"/>
                          </a:rPr>
                        </m:ctrlPr>
                      </m:dPr>
                      <m:e>
                        <m:r>
                          <a:rPr lang="en-US" altLang="zh-CN" sz="2400" i="1">
                            <a:solidFill>
                              <a:prstClr val="black"/>
                            </a:solidFill>
                            <a:latin typeface="Cambria Math" panose="02040503050406030204" pitchFamily="18" charset="0"/>
                          </a:rPr>
                          <m:t>𝑥</m:t>
                        </m:r>
                        <m:r>
                          <a:rPr lang="en-US" altLang="zh-CN" sz="2400" i="1">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𝑦</m:t>
                        </m:r>
                      </m:e>
                    </m:d>
                  </m:oMath>
                </a14:m>
                <a:r>
                  <a:rPr lang="zh-CN" altLang="en-US" sz="2400" dirty="0"/>
                  <a:t>在区域</a:t>
                </a:r>
                <a14:m>
                  <m:oMath xmlns:m="http://schemas.openxmlformats.org/officeDocument/2006/math">
                    <m:r>
                      <a:rPr lang="en-US" altLang="zh-CN" sz="2400" i="1" dirty="0">
                        <a:solidFill>
                          <a:prstClr val="black"/>
                        </a:solidFill>
                        <a:latin typeface="Cambria Math" panose="02040503050406030204" pitchFamily="18" charset="0"/>
                      </a:rPr>
                      <m:t>𝐺</m:t>
                    </m:r>
                  </m:oMath>
                </a14:m>
                <a:r>
                  <a:rPr lang="zh-CN" altLang="en-US" sz="2400" dirty="0"/>
                  <a:t>内具有一阶连续偏导数，如果对于</a:t>
                </a:r>
                <a14:m>
                  <m:oMath xmlns:m="http://schemas.openxmlformats.org/officeDocument/2006/math">
                    <m:r>
                      <a:rPr lang="en-US" altLang="zh-CN" sz="2400" i="1" dirty="0">
                        <a:solidFill>
                          <a:prstClr val="black"/>
                        </a:solidFill>
                        <a:latin typeface="Cambria Math" panose="02040503050406030204" pitchFamily="18" charset="0"/>
                      </a:rPr>
                      <m:t>𝐺</m:t>
                    </m:r>
                  </m:oMath>
                </a14:m>
                <a:r>
                  <a:rPr lang="zh-CN" altLang="en-US" sz="2400" dirty="0"/>
                  <a:t>内任意指定的两个点</a:t>
                </a:r>
                <a14:m>
                  <m:oMath xmlns:m="http://schemas.openxmlformats.org/officeDocument/2006/math">
                    <m:r>
                      <a:rPr lang="en-US" altLang="zh-CN" sz="2400" i="1" dirty="0" smtClean="0">
                        <a:solidFill>
                          <a:prstClr val="black"/>
                        </a:solidFill>
                        <a:latin typeface="Cambria Math" panose="02040503050406030204" pitchFamily="18" charset="0"/>
                      </a:rPr>
                      <m:t>𝐴</m:t>
                    </m:r>
                    <m:r>
                      <a:rPr lang="en-US" altLang="zh-CN" sz="2400" i="1" dirty="0">
                        <a:solidFill>
                          <a:prstClr val="black"/>
                        </a:solidFill>
                        <a:latin typeface="Cambria Math" panose="02040503050406030204" pitchFamily="18" charset="0"/>
                      </a:rPr>
                      <m:t> </m:t>
                    </m:r>
                  </m:oMath>
                </a14:m>
                <a:r>
                  <a:rPr lang="zh-CN" altLang="en-US" sz="2400" dirty="0"/>
                  <a:t>、</a:t>
                </a:r>
                <a:r>
                  <a:rPr lang="en-US" altLang="zh-CN" sz="2400" dirty="0">
                    <a:solidFill>
                      <a:prstClr val="black"/>
                    </a:solidFill>
                  </a:rPr>
                  <a:t> </a:t>
                </a:r>
                <a14:m>
                  <m:oMath xmlns:m="http://schemas.openxmlformats.org/officeDocument/2006/math">
                    <m:r>
                      <a:rPr lang="en-US" altLang="zh-CN" sz="2400" b="0" i="1" dirty="0" smtClean="0">
                        <a:solidFill>
                          <a:prstClr val="black"/>
                        </a:solidFill>
                        <a:latin typeface="Cambria Math" panose="02040503050406030204" pitchFamily="18" charset="0"/>
                      </a:rPr>
                      <m:t>𝐵</m:t>
                    </m:r>
                  </m:oMath>
                </a14:m>
                <a:r>
                  <a:rPr lang="zh-CN" altLang="en-US" sz="2400" dirty="0"/>
                  <a:t>以及</a:t>
                </a:r>
                <a14:m>
                  <m:oMath xmlns:m="http://schemas.openxmlformats.org/officeDocument/2006/math">
                    <m:r>
                      <a:rPr lang="en-US" altLang="zh-CN" sz="2400" i="1" dirty="0">
                        <a:solidFill>
                          <a:prstClr val="black"/>
                        </a:solidFill>
                        <a:latin typeface="Cambria Math" panose="02040503050406030204" pitchFamily="18" charset="0"/>
                      </a:rPr>
                      <m:t>𝐺</m:t>
                    </m:r>
                  </m:oMath>
                </a14:m>
                <a:r>
                  <a:rPr lang="zh-CN" altLang="en-US" sz="2400" dirty="0"/>
                  <a:t>内从点</a:t>
                </a:r>
                <a14:m>
                  <m:oMath xmlns:m="http://schemas.openxmlformats.org/officeDocument/2006/math">
                    <m:r>
                      <a:rPr lang="en-US" altLang="zh-CN" sz="2400" b="0" i="1" dirty="0" smtClean="0">
                        <a:solidFill>
                          <a:prstClr val="black"/>
                        </a:solidFill>
                        <a:latin typeface="Cambria Math" panose="02040503050406030204" pitchFamily="18" charset="0"/>
                      </a:rPr>
                      <m:t>𝐴</m:t>
                    </m:r>
                  </m:oMath>
                </a14:m>
                <a:r>
                  <a:rPr lang="zh-CN" altLang="en-US" sz="2400" dirty="0"/>
                  <a:t>到点</a:t>
                </a:r>
                <a14:m>
                  <m:oMath xmlns:m="http://schemas.openxmlformats.org/officeDocument/2006/math">
                    <m:r>
                      <a:rPr lang="en-US" altLang="zh-CN" sz="2400" b="0" i="1" dirty="0" smtClean="0">
                        <a:solidFill>
                          <a:prstClr val="black"/>
                        </a:solidFill>
                        <a:latin typeface="Cambria Math" panose="02040503050406030204" pitchFamily="18" charset="0"/>
                      </a:rPr>
                      <m:t>𝐵</m:t>
                    </m:r>
                  </m:oMath>
                </a14:m>
                <a:r>
                  <a:rPr lang="zh-CN" altLang="en-US" sz="2400" dirty="0"/>
                  <a:t>的任意两条曲线</a:t>
                </a:r>
                <a14:m>
                  <m:oMath xmlns:m="http://schemas.openxmlformats.org/officeDocument/2006/math">
                    <m:sSub>
                      <m:sSubPr>
                        <m:ctrlPr>
                          <a:rPr lang="en-US" altLang="zh-CN" sz="2400" i="1" dirty="0" smtClean="0">
                            <a:solidFill>
                              <a:prstClr val="black"/>
                            </a:solidFill>
                            <a:latin typeface="Cambria Math" panose="02040503050406030204" pitchFamily="18" charset="0"/>
                          </a:rPr>
                        </m:ctrlPr>
                      </m:sSubPr>
                      <m:e>
                        <m:r>
                          <a:rPr lang="en-US" altLang="zh-CN" sz="2400" b="0" i="1" dirty="0" smtClean="0">
                            <a:solidFill>
                              <a:prstClr val="black"/>
                            </a:solidFill>
                            <a:latin typeface="Cambria Math" panose="02040503050406030204" pitchFamily="18" charset="0"/>
                          </a:rPr>
                          <m:t>𝐿</m:t>
                        </m:r>
                      </m:e>
                      <m:sub>
                        <m:r>
                          <a:rPr lang="en-US" altLang="zh-CN" sz="2400" b="0" i="1" dirty="0" smtClean="0">
                            <a:solidFill>
                              <a:prstClr val="black"/>
                            </a:solidFill>
                            <a:latin typeface="Cambria Math" panose="02040503050406030204" pitchFamily="18" charset="0"/>
                          </a:rPr>
                          <m:t>1</m:t>
                        </m:r>
                      </m:sub>
                    </m:sSub>
                    <m:r>
                      <a:rPr lang="en-US" altLang="zh-CN" sz="2400" i="1" dirty="0">
                        <a:solidFill>
                          <a:prstClr val="black"/>
                        </a:solidFill>
                        <a:latin typeface="Cambria Math" panose="02040503050406030204" pitchFamily="18" charset="0"/>
                      </a:rPr>
                      <m:t> </m:t>
                    </m:r>
                  </m:oMath>
                </a14:m>
                <a:r>
                  <a:rPr lang="zh-CN" altLang="en-US" sz="2400" dirty="0"/>
                  <a:t>、</a:t>
                </a:r>
                <a14:m>
                  <m:oMath xmlns:m="http://schemas.openxmlformats.org/officeDocument/2006/math">
                    <m:sSub>
                      <m:sSubPr>
                        <m:ctrlPr>
                          <a:rPr lang="en-US" altLang="zh-CN" sz="2400" i="1" dirty="0">
                            <a:solidFill>
                              <a:prstClr val="black"/>
                            </a:solidFill>
                            <a:latin typeface="Cambria Math" panose="02040503050406030204" pitchFamily="18" charset="0"/>
                          </a:rPr>
                        </m:ctrlPr>
                      </m:sSubPr>
                      <m:e>
                        <m:r>
                          <a:rPr lang="en-US" altLang="zh-CN" sz="2400" i="1" dirty="0">
                            <a:solidFill>
                              <a:prstClr val="black"/>
                            </a:solidFill>
                            <a:latin typeface="Cambria Math" panose="02040503050406030204" pitchFamily="18" charset="0"/>
                          </a:rPr>
                          <m:t>𝐿</m:t>
                        </m:r>
                      </m:e>
                      <m:sub>
                        <m:r>
                          <a:rPr lang="en-US" altLang="zh-CN" sz="2400" b="0" i="1" dirty="0" smtClean="0">
                            <a:solidFill>
                              <a:prstClr val="black"/>
                            </a:solidFill>
                            <a:latin typeface="Cambria Math" panose="02040503050406030204" pitchFamily="18" charset="0"/>
                          </a:rPr>
                          <m:t>2</m:t>
                        </m:r>
                      </m:sub>
                    </m:sSub>
                  </m:oMath>
                </a14:m>
                <a:r>
                  <a:rPr lang="zh-CN" altLang="en-US" sz="2400" dirty="0"/>
                  <a:t>等式</a:t>
                </a:r>
                <a:endParaRPr lang="en-US" altLang="zh-CN" sz="2400" dirty="0"/>
              </a:p>
              <a:p>
                <a:r>
                  <a:rPr lang="en-US" altLang="zh-CN" sz="2400" dirty="0">
                    <a:solidFill>
                      <a:prstClr val="black"/>
                    </a:solidFill>
                  </a:rPr>
                  <a:t>           </a:t>
                </a:r>
                <a14:m>
                  <m:oMath xmlns:m="http://schemas.openxmlformats.org/officeDocument/2006/math">
                    <m:nary>
                      <m:naryPr>
                        <m:ctrlPr>
                          <a:rPr lang="en-US" altLang="zh-CN" sz="2400" i="1">
                            <a:solidFill>
                              <a:prstClr val="black"/>
                            </a:solidFill>
                            <a:latin typeface="Cambria Math" panose="02040503050406030204" pitchFamily="18" charset="0"/>
                          </a:rPr>
                        </m:ctrlPr>
                      </m:naryPr>
                      <m:sub>
                        <m:sSub>
                          <m:sSubPr>
                            <m:ctrlPr>
                              <a:rPr lang="en-US" altLang="zh-CN" sz="2400" i="1" dirty="0">
                                <a:solidFill>
                                  <a:prstClr val="black"/>
                                </a:solidFill>
                                <a:latin typeface="Cambria Math" panose="02040503050406030204" pitchFamily="18" charset="0"/>
                              </a:rPr>
                            </m:ctrlPr>
                          </m:sSubPr>
                          <m:e>
                            <m:r>
                              <a:rPr lang="en-US" altLang="zh-CN" sz="2400" i="1" dirty="0">
                                <a:solidFill>
                                  <a:prstClr val="black"/>
                                </a:solidFill>
                                <a:latin typeface="Cambria Math" panose="02040503050406030204" pitchFamily="18" charset="0"/>
                              </a:rPr>
                              <m:t>𝐿</m:t>
                            </m:r>
                          </m:e>
                          <m:sub>
                            <m:r>
                              <a:rPr lang="en-US" altLang="zh-CN" sz="2400" i="1" dirty="0">
                                <a:solidFill>
                                  <a:prstClr val="black"/>
                                </a:solidFill>
                                <a:latin typeface="Cambria Math" panose="02040503050406030204" pitchFamily="18" charset="0"/>
                              </a:rPr>
                              <m:t>1</m:t>
                            </m:r>
                          </m:sub>
                        </m:sSub>
                      </m:sub>
                      <m:sup/>
                      <m:e>
                        <m:r>
                          <a:rPr lang="en-US" altLang="zh-CN" sz="2400" i="1">
                            <a:solidFill>
                              <a:prstClr val="black"/>
                            </a:solidFill>
                            <a:latin typeface="Cambria Math" panose="02040503050406030204" pitchFamily="18" charset="0"/>
                          </a:rPr>
                          <m:t>𝑃</m:t>
                        </m:r>
                        <m:d>
                          <m:dPr>
                            <m:ctrlPr>
                              <a:rPr lang="en-US" altLang="zh-CN" sz="2400" i="1">
                                <a:solidFill>
                                  <a:prstClr val="black"/>
                                </a:solidFill>
                                <a:latin typeface="Cambria Math" panose="02040503050406030204" pitchFamily="18" charset="0"/>
                              </a:rPr>
                            </m:ctrlPr>
                          </m:dPr>
                          <m:e>
                            <m:r>
                              <a:rPr lang="en-US" altLang="zh-CN" sz="2400" i="1">
                                <a:solidFill>
                                  <a:prstClr val="black"/>
                                </a:solidFill>
                                <a:latin typeface="Cambria Math" panose="02040503050406030204" pitchFamily="18" charset="0"/>
                              </a:rPr>
                              <m:t>𝑥</m:t>
                            </m:r>
                            <m:r>
                              <a:rPr lang="en-US" altLang="zh-CN" sz="2400" i="1">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𝑦</m:t>
                            </m:r>
                          </m:e>
                        </m:d>
                        <m:r>
                          <m:rPr>
                            <m:sty m:val="p"/>
                          </m:rPr>
                          <a:rPr lang="en-US" altLang="zh-CN" sz="2400">
                            <a:solidFill>
                              <a:prstClr val="black"/>
                            </a:solidFill>
                            <a:latin typeface="Cambria Math" panose="02040503050406030204" pitchFamily="18" charset="0"/>
                          </a:rPr>
                          <m:t>d</m:t>
                        </m:r>
                        <m:r>
                          <a:rPr lang="en-US" altLang="zh-CN" sz="2400" i="1">
                            <a:solidFill>
                              <a:prstClr val="black"/>
                            </a:solidFill>
                            <a:latin typeface="Cambria Math" panose="02040503050406030204" pitchFamily="18" charset="0"/>
                          </a:rPr>
                          <m:t>𝑥</m:t>
                        </m:r>
                        <m:r>
                          <a:rPr lang="en-US" altLang="zh-CN" sz="2400" i="1">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𝑄</m:t>
                        </m:r>
                        <m:d>
                          <m:dPr>
                            <m:ctrlPr>
                              <a:rPr lang="en-US" altLang="zh-CN" sz="2400" i="1">
                                <a:solidFill>
                                  <a:prstClr val="black"/>
                                </a:solidFill>
                                <a:latin typeface="Cambria Math" panose="02040503050406030204" pitchFamily="18" charset="0"/>
                              </a:rPr>
                            </m:ctrlPr>
                          </m:dPr>
                          <m:e>
                            <m:r>
                              <a:rPr lang="en-US" altLang="zh-CN" sz="2400" i="1">
                                <a:solidFill>
                                  <a:prstClr val="black"/>
                                </a:solidFill>
                                <a:latin typeface="Cambria Math" panose="02040503050406030204" pitchFamily="18" charset="0"/>
                              </a:rPr>
                              <m:t>𝑥</m:t>
                            </m:r>
                            <m:r>
                              <a:rPr lang="en-US" altLang="zh-CN" sz="2400" i="1">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𝑦</m:t>
                            </m:r>
                          </m:e>
                        </m:d>
                        <m:r>
                          <m:rPr>
                            <m:sty m:val="p"/>
                          </m:rPr>
                          <a:rPr lang="en-US" altLang="zh-CN" sz="2400">
                            <a:solidFill>
                              <a:prstClr val="black"/>
                            </a:solidFill>
                            <a:latin typeface="Cambria Math" panose="02040503050406030204" pitchFamily="18" charset="0"/>
                          </a:rPr>
                          <m:t>d</m:t>
                        </m:r>
                        <m:r>
                          <a:rPr lang="en-US" altLang="zh-CN" sz="2400" i="1">
                            <a:solidFill>
                              <a:prstClr val="black"/>
                            </a:solidFill>
                            <a:latin typeface="Cambria Math" panose="02040503050406030204" pitchFamily="18" charset="0"/>
                          </a:rPr>
                          <m:t>𝑦</m:t>
                        </m:r>
                        <m:r>
                          <m:rPr>
                            <m:nor/>
                          </m:rPr>
                          <a:rPr lang="en-US" altLang="zh-CN" sz="2400" dirty="0"/>
                          <m:t> </m:t>
                        </m:r>
                      </m:e>
                    </m:nary>
                    <m:r>
                      <a:rPr lang="en-US" altLang="zh-CN" sz="2400" b="0" i="1" smtClean="0">
                        <a:solidFill>
                          <a:prstClr val="black"/>
                        </a:solidFill>
                        <a:latin typeface="Cambria Math" panose="02040503050406030204" pitchFamily="18" charset="0"/>
                      </a:rPr>
                      <m:t>=</m:t>
                    </m:r>
                    <m:nary>
                      <m:naryPr>
                        <m:ctrlPr>
                          <a:rPr lang="en-US" altLang="zh-CN" sz="2400" i="1">
                            <a:solidFill>
                              <a:prstClr val="black"/>
                            </a:solidFill>
                            <a:latin typeface="Cambria Math" panose="02040503050406030204" pitchFamily="18" charset="0"/>
                          </a:rPr>
                        </m:ctrlPr>
                      </m:naryPr>
                      <m:sub>
                        <m:sSub>
                          <m:sSubPr>
                            <m:ctrlPr>
                              <a:rPr lang="en-US" altLang="zh-CN" sz="2400" i="1" dirty="0">
                                <a:solidFill>
                                  <a:prstClr val="black"/>
                                </a:solidFill>
                                <a:latin typeface="Cambria Math" panose="02040503050406030204" pitchFamily="18" charset="0"/>
                              </a:rPr>
                            </m:ctrlPr>
                          </m:sSubPr>
                          <m:e>
                            <m:r>
                              <a:rPr lang="en-US" altLang="zh-CN" sz="2400" i="1" dirty="0">
                                <a:solidFill>
                                  <a:prstClr val="black"/>
                                </a:solidFill>
                                <a:latin typeface="Cambria Math" panose="02040503050406030204" pitchFamily="18" charset="0"/>
                              </a:rPr>
                              <m:t>𝐿</m:t>
                            </m:r>
                          </m:e>
                          <m:sub>
                            <m:r>
                              <a:rPr lang="en-US" altLang="zh-CN" sz="2400" b="0" i="1" dirty="0" smtClean="0">
                                <a:solidFill>
                                  <a:prstClr val="black"/>
                                </a:solidFill>
                                <a:latin typeface="Cambria Math" panose="02040503050406030204" pitchFamily="18" charset="0"/>
                              </a:rPr>
                              <m:t>2</m:t>
                            </m:r>
                          </m:sub>
                        </m:sSub>
                      </m:sub>
                      <m:sup/>
                      <m:e>
                        <m:r>
                          <a:rPr lang="en-US" altLang="zh-CN" sz="2400" i="1">
                            <a:solidFill>
                              <a:prstClr val="black"/>
                            </a:solidFill>
                            <a:latin typeface="Cambria Math" panose="02040503050406030204" pitchFamily="18" charset="0"/>
                          </a:rPr>
                          <m:t>𝑃</m:t>
                        </m:r>
                        <m:d>
                          <m:dPr>
                            <m:ctrlPr>
                              <a:rPr lang="en-US" altLang="zh-CN" sz="2400" i="1">
                                <a:solidFill>
                                  <a:prstClr val="black"/>
                                </a:solidFill>
                                <a:latin typeface="Cambria Math" panose="02040503050406030204" pitchFamily="18" charset="0"/>
                              </a:rPr>
                            </m:ctrlPr>
                          </m:dPr>
                          <m:e>
                            <m:r>
                              <a:rPr lang="en-US" altLang="zh-CN" sz="2400" i="1">
                                <a:solidFill>
                                  <a:prstClr val="black"/>
                                </a:solidFill>
                                <a:latin typeface="Cambria Math" panose="02040503050406030204" pitchFamily="18" charset="0"/>
                              </a:rPr>
                              <m:t>𝑥</m:t>
                            </m:r>
                            <m:r>
                              <a:rPr lang="en-US" altLang="zh-CN" sz="2400" i="1">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𝑦</m:t>
                            </m:r>
                          </m:e>
                        </m:d>
                        <m:r>
                          <m:rPr>
                            <m:sty m:val="p"/>
                          </m:rPr>
                          <a:rPr lang="en-US" altLang="zh-CN" sz="2400">
                            <a:solidFill>
                              <a:prstClr val="black"/>
                            </a:solidFill>
                            <a:latin typeface="Cambria Math" panose="02040503050406030204" pitchFamily="18" charset="0"/>
                          </a:rPr>
                          <m:t>d</m:t>
                        </m:r>
                        <m:r>
                          <a:rPr lang="en-US" altLang="zh-CN" sz="2400" i="1">
                            <a:solidFill>
                              <a:prstClr val="black"/>
                            </a:solidFill>
                            <a:latin typeface="Cambria Math" panose="02040503050406030204" pitchFamily="18" charset="0"/>
                          </a:rPr>
                          <m:t>𝑥</m:t>
                        </m:r>
                        <m:r>
                          <a:rPr lang="en-US" altLang="zh-CN" sz="2400" i="1">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𝑄</m:t>
                        </m:r>
                        <m:d>
                          <m:dPr>
                            <m:ctrlPr>
                              <a:rPr lang="en-US" altLang="zh-CN" sz="2400" i="1">
                                <a:solidFill>
                                  <a:prstClr val="black"/>
                                </a:solidFill>
                                <a:latin typeface="Cambria Math" panose="02040503050406030204" pitchFamily="18" charset="0"/>
                              </a:rPr>
                            </m:ctrlPr>
                          </m:dPr>
                          <m:e>
                            <m:r>
                              <a:rPr lang="en-US" altLang="zh-CN" sz="2400" i="1">
                                <a:solidFill>
                                  <a:prstClr val="black"/>
                                </a:solidFill>
                                <a:latin typeface="Cambria Math" panose="02040503050406030204" pitchFamily="18" charset="0"/>
                              </a:rPr>
                              <m:t>𝑥</m:t>
                            </m:r>
                            <m:r>
                              <a:rPr lang="en-US" altLang="zh-CN" sz="2400" i="1">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𝑦</m:t>
                            </m:r>
                          </m:e>
                        </m:d>
                        <m:r>
                          <m:rPr>
                            <m:sty m:val="p"/>
                          </m:rPr>
                          <a:rPr lang="en-US" altLang="zh-CN" sz="2400">
                            <a:solidFill>
                              <a:prstClr val="black"/>
                            </a:solidFill>
                            <a:latin typeface="Cambria Math" panose="02040503050406030204" pitchFamily="18" charset="0"/>
                          </a:rPr>
                          <m:t>d</m:t>
                        </m:r>
                        <m:r>
                          <a:rPr lang="en-US" altLang="zh-CN" sz="2400" i="1">
                            <a:solidFill>
                              <a:prstClr val="black"/>
                            </a:solidFill>
                            <a:latin typeface="Cambria Math" panose="02040503050406030204" pitchFamily="18" charset="0"/>
                          </a:rPr>
                          <m:t>𝑦</m:t>
                        </m:r>
                        <m:r>
                          <m:rPr>
                            <m:nor/>
                          </m:rPr>
                          <a:rPr lang="en-US" altLang="zh-CN" sz="2400" dirty="0">
                            <a:solidFill>
                              <a:prstClr val="black"/>
                            </a:solidFill>
                          </a:rPr>
                          <m:t> </m:t>
                        </m:r>
                      </m:e>
                    </m:nary>
                  </m:oMath>
                </a14:m>
                <a:endParaRPr lang="en-US" altLang="zh-CN" sz="2400" dirty="0"/>
              </a:p>
              <a:p>
                <a:r>
                  <a:rPr lang="zh-CN" altLang="en-US" sz="2400" dirty="0"/>
                  <a:t>恒成立，则称曲线积分</a:t>
                </a:r>
                <a14:m>
                  <m:oMath xmlns:m="http://schemas.openxmlformats.org/officeDocument/2006/math">
                    <m:nary>
                      <m:naryPr>
                        <m:ctrlPr>
                          <a:rPr lang="en-US" altLang="zh-CN" sz="2400" i="1">
                            <a:solidFill>
                              <a:prstClr val="black"/>
                            </a:solidFill>
                            <a:latin typeface="Cambria Math" panose="02040503050406030204" pitchFamily="18" charset="0"/>
                          </a:rPr>
                        </m:ctrlPr>
                      </m:naryPr>
                      <m:sub>
                        <m:r>
                          <a:rPr lang="en-US" altLang="zh-CN" sz="2400" b="0" i="1" dirty="0" smtClean="0">
                            <a:solidFill>
                              <a:prstClr val="black"/>
                            </a:solidFill>
                            <a:latin typeface="Cambria Math" panose="02040503050406030204" pitchFamily="18" charset="0"/>
                          </a:rPr>
                          <m:t>𝐿</m:t>
                        </m:r>
                      </m:sub>
                      <m:sup/>
                      <m:e>
                        <m:r>
                          <a:rPr lang="en-US" altLang="zh-CN" sz="2400" i="1">
                            <a:solidFill>
                              <a:prstClr val="black"/>
                            </a:solidFill>
                            <a:latin typeface="Cambria Math" panose="02040503050406030204" pitchFamily="18" charset="0"/>
                          </a:rPr>
                          <m:t>𝑃</m:t>
                        </m:r>
                        <m:d>
                          <m:dPr>
                            <m:ctrlPr>
                              <a:rPr lang="en-US" altLang="zh-CN" sz="2400" i="1">
                                <a:solidFill>
                                  <a:prstClr val="black"/>
                                </a:solidFill>
                                <a:latin typeface="Cambria Math" panose="02040503050406030204" pitchFamily="18" charset="0"/>
                              </a:rPr>
                            </m:ctrlPr>
                          </m:dPr>
                          <m:e>
                            <m:r>
                              <a:rPr lang="en-US" altLang="zh-CN" sz="2400" i="1">
                                <a:solidFill>
                                  <a:prstClr val="black"/>
                                </a:solidFill>
                                <a:latin typeface="Cambria Math" panose="02040503050406030204" pitchFamily="18" charset="0"/>
                              </a:rPr>
                              <m:t>𝑥</m:t>
                            </m:r>
                            <m:r>
                              <a:rPr lang="en-US" altLang="zh-CN" sz="2400" i="1">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𝑦</m:t>
                            </m:r>
                          </m:e>
                        </m:d>
                        <m:r>
                          <m:rPr>
                            <m:sty m:val="p"/>
                          </m:rPr>
                          <a:rPr lang="en-US" altLang="zh-CN" sz="2400">
                            <a:solidFill>
                              <a:prstClr val="black"/>
                            </a:solidFill>
                            <a:latin typeface="Cambria Math" panose="02040503050406030204" pitchFamily="18" charset="0"/>
                          </a:rPr>
                          <m:t>d</m:t>
                        </m:r>
                        <m:r>
                          <a:rPr lang="en-US" altLang="zh-CN" sz="2400" i="1">
                            <a:solidFill>
                              <a:prstClr val="black"/>
                            </a:solidFill>
                            <a:latin typeface="Cambria Math" panose="02040503050406030204" pitchFamily="18" charset="0"/>
                          </a:rPr>
                          <m:t>𝑥</m:t>
                        </m:r>
                        <m:r>
                          <a:rPr lang="en-US" altLang="zh-CN" sz="2400" i="1">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𝑄</m:t>
                        </m:r>
                        <m:d>
                          <m:dPr>
                            <m:ctrlPr>
                              <a:rPr lang="en-US" altLang="zh-CN" sz="2400" i="1">
                                <a:solidFill>
                                  <a:prstClr val="black"/>
                                </a:solidFill>
                                <a:latin typeface="Cambria Math" panose="02040503050406030204" pitchFamily="18" charset="0"/>
                              </a:rPr>
                            </m:ctrlPr>
                          </m:dPr>
                          <m:e>
                            <m:r>
                              <a:rPr lang="en-US" altLang="zh-CN" sz="2400" i="1">
                                <a:solidFill>
                                  <a:prstClr val="black"/>
                                </a:solidFill>
                                <a:latin typeface="Cambria Math" panose="02040503050406030204" pitchFamily="18" charset="0"/>
                              </a:rPr>
                              <m:t>𝑥</m:t>
                            </m:r>
                            <m:r>
                              <a:rPr lang="en-US" altLang="zh-CN" sz="2400" i="1">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𝑦</m:t>
                            </m:r>
                          </m:e>
                        </m:d>
                        <m:r>
                          <m:rPr>
                            <m:sty m:val="p"/>
                          </m:rPr>
                          <a:rPr lang="en-US" altLang="zh-CN" sz="2400">
                            <a:solidFill>
                              <a:prstClr val="black"/>
                            </a:solidFill>
                            <a:latin typeface="Cambria Math" panose="02040503050406030204" pitchFamily="18" charset="0"/>
                          </a:rPr>
                          <m:t>d</m:t>
                        </m:r>
                        <m:r>
                          <a:rPr lang="en-US" altLang="zh-CN" sz="2400" i="1">
                            <a:solidFill>
                              <a:prstClr val="black"/>
                            </a:solidFill>
                            <a:latin typeface="Cambria Math" panose="02040503050406030204" pitchFamily="18" charset="0"/>
                          </a:rPr>
                          <m:t>𝑦</m:t>
                        </m:r>
                        <m:r>
                          <m:rPr>
                            <m:nor/>
                          </m:rPr>
                          <a:rPr lang="en-US" altLang="zh-CN" sz="2400" dirty="0">
                            <a:solidFill>
                              <a:prstClr val="black"/>
                            </a:solidFill>
                          </a:rPr>
                          <m:t> </m:t>
                        </m:r>
                      </m:e>
                    </m:nary>
                  </m:oMath>
                </a14:m>
                <a:r>
                  <a:rPr lang="zh-CN" altLang="en-US" sz="2400" dirty="0">
                    <a:solidFill>
                      <a:srgbClr val="FF0066"/>
                    </a:solidFill>
                  </a:rPr>
                  <a:t>在区域</a:t>
                </a:r>
                <a14:m>
                  <m:oMath xmlns:m="http://schemas.openxmlformats.org/officeDocument/2006/math">
                    <m:r>
                      <a:rPr lang="en-US" altLang="zh-CN" sz="2400" i="1" dirty="0">
                        <a:solidFill>
                          <a:srgbClr val="FF0066"/>
                        </a:solidFill>
                        <a:latin typeface="Cambria Math" panose="02040503050406030204" pitchFamily="18" charset="0"/>
                      </a:rPr>
                      <m:t>𝐺</m:t>
                    </m:r>
                  </m:oMath>
                </a14:m>
                <a:r>
                  <a:rPr lang="zh-CN" altLang="en-US" sz="2400" dirty="0">
                    <a:solidFill>
                      <a:srgbClr val="FF0066"/>
                    </a:solidFill>
                  </a:rPr>
                  <a:t>内与路径无关</a:t>
                </a:r>
                <a:r>
                  <a:rPr lang="zh-CN" altLang="en-US" sz="2400" dirty="0"/>
                  <a:t>，否则说与路径有关。</a:t>
                </a:r>
              </a:p>
            </p:txBody>
          </p:sp>
        </mc:Choice>
        <mc:Fallback xmlns="">
          <p:sp>
            <p:nvSpPr>
              <p:cNvPr id="4" name="矩形 3"/>
              <p:cNvSpPr>
                <a:spLocks noRot="1" noChangeAspect="1" noMove="1" noResize="1" noEditPoints="1" noAdjustHandles="1" noChangeArrowheads="1" noChangeShapeType="1" noTextEdit="1"/>
              </p:cNvSpPr>
              <p:nvPr/>
            </p:nvSpPr>
            <p:spPr>
              <a:xfrm>
                <a:off x="1814281" y="921951"/>
                <a:ext cx="9922311" cy="2679451"/>
              </a:xfrm>
              <a:prstGeom prst="rect">
                <a:avLst/>
              </a:prstGeom>
              <a:blipFill>
                <a:blip r:embed="rId2"/>
                <a:stretch>
                  <a:fillRect l="-983" t="-2500" r="-738" b="-3409"/>
                </a:stretch>
              </a:blipFill>
            </p:spPr>
            <p:txBody>
              <a:bodyPr/>
              <a:lstStyle/>
              <a:p>
                <a:r>
                  <a:rPr lang="zh-CN" altLang="en-US">
                    <a:noFill/>
                  </a:rPr>
                  <a:t> </a:t>
                </a:r>
              </a:p>
            </p:txBody>
          </p:sp>
        </mc:Fallback>
      </mc:AlternateContent>
      <p:pic>
        <p:nvPicPr>
          <p:cNvPr id="5" name="Picture 4"/>
          <p:cNvPicPr>
            <a:picLocks noChangeAspect="1" noChangeArrowheads="1"/>
          </p:cNvPicPr>
          <p:nvPr/>
        </p:nvPicPr>
        <p:blipFill>
          <a:blip r:embed="rId3">
            <a:lum bright="6000"/>
            <a:extLst>
              <a:ext uri="{28A0092B-C50C-407E-A947-70E740481C1C}">
                <a14:useLocalDpi xmlns:a14="http://schemas.microsoft.com/office/drawing/2010/main" val="0"/>
              </a:ext>
            </a:extLst>
          </a:blip>
          <a:srcRect/>
          <a:stretch>
            <a:fillRect/>
          </a:stretch>
        </p:blipFill>
        <p:spPr bwMode="auto">
          <a:xfrm>
            <a:off x="9201059" y="3488167"/>
            <a:ext cx="2636837" cy="2667000"/>
          </a:xfrm>
          <a:prstGeom prst="rect">
            <a:avLst/>
          </a:prstGeom>
          <a:noFill/>
          <a:ln w="9525">
            <a:solidFill>
              <a:schemeClr val="bg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矩形 5"/>
          <p:cNvSpPr/>
          <p:nvPr/>
        </p:nvSpPr>
        <p:spPr>
          <a:xfrm>
            <a:off x="957556" y="3684257"/>
            <a:ext cx="1034257" cy="461665"/>
          </a:xfrm>
          <a:prstGeom prst="rect">
            <a:avLst/>
          </a:prstGeom>
        </p:spPr>
        <p:txBody>
          <a:bodyPr wrap="none">
            <a:spAutoFit/>
          </a:bodyPr>
          <a:lstStyle/>
          <a:p>
            <a:r>
              <a:rPr kumimoji="1" lang="zh-CN" altLang="en-US" sz="2400" b="1" dirty="0">
                <a:solidFill>
                  <a:srgbClr val="ED7D31"/>
                </a:solidFill>
                <a:latin typeface="Times New Roman" panose="02020603050405020304" pitchFamily="18" charset="0"/>
                <a:ea typeface="黑体" panose="02010609060101010101" pitchFamily="49" charset="-122"/>
              </a:rPr>
              <a:t>定理</a:t>
            </a:r>
            <a:r>
              <a:rPr kumimoji="1" lang="en-US" altLang="zh-CN" sz="2400" b="1" dirty="0">
                <a:solidFill>
                  <a:srgbClr val="ED7D31"/>
                </a:solidFill>
                <a:latin typeface="Times New Roman" panose="02020603050405020304" pitchFamily="18" charset="0"/>
                <a:ea typeface="黑体" panose="02010609060101010101" pitchFamily="49" charset="-122"/>
              </a:rPr>
              <a:t>2</a:t>
            </a:r>
            <a:r>
              <a:rPr kumimoji="1" lang="zh-CN" altLang="en-US" sz="2400" dirty="0">
                <a:solidFill>
                  <a:prstClr val="black"/>
                </a:solidFill>
                <a:latin typeface="Times New Roman" panose="02020603050405020304" pitchFamily="18" charset="0"/>
                <a:ea typeface="黑体" panose="02010609060101010101" pitchFamily="49" charset="-122"/>
              </a:rPr>
              <a:t> </a:t>
            </a:r>
            <a:endParaRPr lang="zh-CN" altLang="en-US" dirty="0"/>
          </a:p>
        </p:txBody>
      </p:sp>
      <mc:AlternateContent xmlns:mc="http://schemas.openxmlformats.org/markup-compatibility/2006" xmlns:a14="http://schemas.microsoft.com/office/drawing/2010/main">
        <mc:Choice Requires="a14">
          <p:sp>
            <p:nvSpPr>
              <p:cNvPr id="7" name="矩形 6"/>
              <p:cNvSpPr/>
              <p:nvPr/>
            </p:nvSpPr>
            <p:spPr>
              <a:xfrm>
                <a:off x="1814281" y="3684257"/>
                <a:ext cx="7663206" cy="1947264"/>
              </a:xfrm>
              <a:prstGeom prst="rect">
                <a:avLst/>
              </a:prstGeom>
            </p:spPr>
            <p:txBody>
              <a:bodyPr wrap="square">
                <a:spAutoFit/>
              </a:bodyPr>
              <a:lstStyle/>
              <a:p>
                <a:r>
                  <a:rPr lang="zh-CN" altLang="en-US" sz="2400" dirty="0"/>
                  <a:t>设</a:t>
                </a:r>
                <a14:m>
                  <m:oMath xmlns:m="http://schemas.openxmlformats.org/officeDocument/2006/math">
                    <m:r>
                      <a:rPr lang="en-US" altLang="zh-CN" sz="2400" i="1" dirty="0">
                        <a:solidFill>
                          <a:prstClr val="black"/>
                        </a:solidFill>
                        <a:latin typeface="Cambria Math" panose="02040503050406030204" pitchFamily="18" charset="0"/>
                      </a:rPr>
                      <m:t>𝐺</m:t>
                    </m:r>
                  </m:oMath>
                </a14:m>
                <a:r>
                  <a:rPr lang="zh-CN" altLang="en-US" sz="2400" dirty="0"/>
                  <a:t>是单连通区域，</a:t>
                </a:r>
                <a:r>
                  <a:rPr lang="en-US" altLang="zh-CN" sz="2400" dirty="0">
                    <a:solidFill>
                      <a:prstClr val="black"/>
                    </a:solidFill>
                  </a:rPr>
                  <a:t> </a:t>
                </a:r>
                <a14:m>
                  <m:oMath xmlns:m="http://schemas.openxmlformats.org/officeDocument/2006/math">
                    <m:r>
                      <a:rPr lang="en-US" altLang="zh-CN" sz="2400" i="1">
                        <a:solidFill>
                          <a:prstClr val="black"/>
                        </a:solidFill>
                        <a:latin typeface="Cambria Math" panose="02040503050406030204" pitchFamily="18" charset="0"/>
                      </a:rPr>
                      <m:t>𝑃</m:t>
                    </m:r>
                    <m:d>
                      <m:dPr>
                        <m:ctrlPr>
                          <a:rPr lang="en-US" altLang="zh-CN" sz="2400" i="1">
                            <a:solidFill>
                              <a:prstClr val="black"/>
                            </a:solidFill>
                            <a:latin typeface="Cambria Math" panose="02040503050406030204" pitchFamily="18" charset="0"/>
                          </a:rPr>
                        </m:ctrlPr>
                      </m:dPr>
                      <m:e>
                        <m:r>
                          <a:rPr lang="en-US" altLang="zh-CN" sz="2400" i="1">
                            <a:solidFill>
                              <a:prstClr val="black"/>
                            </a:solidFill>
                            <a:latin typeface="Cambria Math" panose="02040503050406030204" pitchFamily="18" charset="0"/>
                          </a:rPr>
                          <m:t>𝑥</m:t>
                        </m:r>
                        <m:r>
                          <a:rPr lang="en-US" altLang="zh-CN" sz="2400" i="1">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𝑦</m:t>
                        </m:r>
                      </m:e>
                    </m:d>
                    <m:r>
                      <a:rPr lang="en-US" altLang="zh-CN" sz="2400" i="1">
                        <a:solidFill>
                          <a:prstClr val="black"/>
                        </a:solidFill>
                        <a:latin typeface="Cambria Math" panose="02040503050406030204" pitchFamily="18" charset="0"/>
                      </a:rPr>
                      <m:t> </m:t>
                    </m:r>
                  </m:oMath>
                </a14:m>
                <a:r>
                  <a:rPr lang="zh-CN" altLang="en-US" sz="2400" dirty="0">
                    <a:solidFill>
                      <a:prstClr val="black"/>
                    </a:solidFill>
                  </a:rPr>
                  <a:t>、</a:t>
                </a:r>
                <a14:m>
                  <m:oMath xmlns:m="http://schemas.openxmlformats.org/officeDocument/2006/math">
                    <m:r>
                      <a:rPr lang="en-US" altLang="zh-CN" sz="2400" i="1">
                        <a:solidFill>
                          <a:prstClr val="black"/>
                        </a:solidFill>
                        <a:latin typeface="Cambria Math" panose="02040503050406030204" pitchFamily="18" charset="0"/>
                      </a:rPr>
                      <m:t>𝑄</m:t>
                    </m:r>
                    <m:d>
                      <m:dPr>
                        <m:ctrlPr>
                          <a:rPr lang="en-US" altLang="zh-CN" sz="2400" i="1">
                            <a:solidFill>
                              <a:prstClr val="black"/>
                            </a:solidFill>
                            <a:latin typeface="Cambria Math" panose="02040503050406030204" pitchFamily="18" charset="0"/>
                          </a:rPr>
                        </m:ctrlPr>
                      </m:dPr>
                      <m:e>
                        <m:r>
                          <a:rPr lang="en-US" altLang="zh-CN" sz="2400" i="1">
                            <a:solidFill>
                              <a:prstClr val="black"/>
                            </a:solidFill>
                            <a:latin typeface="Cambria Math" panose="02040503050406030204" pitchFamily="18" charset="0"/>
                          </a:rPr>
                          <m:t>𝑥</m:t>
                        </m:r>
                        <m:r>
                          <a:rPr lang="en-US" altLang="zh-CN" sz="2400" i="1">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𝑦</m:t>
                        </m:r>
                      </m:e>
                    </m:d>
                  </m:oMath>
                </a14:m>
                <a:r>
                  <a:rPr lang="zh-CN" altLang="en-US" sz="2400" dirty="0">
                    <a:solidFill>
                      <a:prstClr val="black"/>
                    </a:solidFill>
                  </a:rPr>
                  <a:t>在区域</a:t>
                </a:r>
                <a14:m>
                  <m:oMath xmlns:m="http://schemas.openxmlformats.org/officeDocument/2006/math">
                    <m:r>
                      <a:rPr lang="en-US" altLang="zh-CN" sz="2400" i="1" dirty="0">
                        <a:solidFill>
                          <a:prstClr val="black"/>
                        </a:solidFill>
                        <a:latin typeface="Cambria Math" panose="02040503050406030204" pitchFamily="18" charset="0"/>
                      </a:rPr>
                      <m:t>𝐺</m:t>
                    </m:r>
                  </m:oMath>
                </a14:m>
                <a:r>
                  <a:rPr lang="zh-CN" altLang="en-US" sz="2400" dirty="0">
                    <a:solidFill>
                      <a:prstClr val="black"/>
                    </a:solidFill>
                  </a:rPr>
                  <a:t>内具有一阶连续偏导数，则称曲线积分</a:t>
                </a:r>
                <a14:m>
                  <m:oMath xmlns:m="http://schemas.openxmlformats.org/officeDocument/2006/math">
                    <m:nary>
                      <m:naryPr>
                        <m:ctrlPr>
                          <a:rPr lang="en-US" altLang="zh-CN" sz="2400" i="1">
                            <a:solidFill>
                              <a:prstClr val="black"/>
                            </a:solidFill>
                            <a:latin typeface="Cambria Math" panose="02040503050406030204" pitchFamily="18" charset="0"/>
                          </a:rPr>
                        </m:ctrlPr>
                      </m:naryPr>
                      <m:sub>
                        <m:r>
                          <a:rPr lang="en-US" altLang="zh-CN" sz="2400" i="1" dirty="0">
                            <a:solidFill>
                              <a:prstClr val="black"/>
                            </a:solidFill>
                            <a:latin typeface="Cambria Math" panose="02040503050406030204" pitchFamily="18" charset="0"/>
                          </a:rPr>
                          <m:t>𝐿</m:t>
                        </m:r>
                      </m:sub>
                      <m:sup/>
                      <m:e>
                        <m:r>
                          <a:rPr lang="en-US" altLang="zh-CN" sz="2400" i="1">
                            <a:solidFill>
                              <a:prstClr val="black"/>
                            </a:solidFill>
                            <a:latin typeface="Cambria Math" panose="02040503050406030204" pitchFamily="18" charset="0"/>
                          </a:rPr>
                          <m:t>𝑃</m:t>
                        </m:r>
                        <m:d>
                          <m:dPr>
                            <m:ctrlPr>
                              <a:rPr lang="en-US" altLang="zh-CN" sz="2400" i="1">
                                <a:solidFill>
                                  <a:prstClr val="black"/>
                                </a:solidFill>
                                <a:latin typeface="Cambria Math" panose="02040503050406030204" pitchFamily="18" charset="0"/>
                              </a:rPr>
                            </m:ctrlPr>
                          </m:dPr>
                          <m:e>
                            <m:r>
                              <a:rPr lang="en-US" altLang="zh-CN" sz="2400" i="1">
                                <a:solidFill>
                                  <a:prstClr val="black"/>
                                </a:solidFill>
                                <a:latin typeface="Cambria Math" panose="02040503050406030204" pitchFamily="18" charset="0"/>
                              </a:rPr>
                              <m:t>𝑥</m:t>
                            </m:r>
                            <m:r>
                              <a:rPr lang="en-US" altLang="zh-CN" sz="2400" i="1">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𝑦</m:t>
                            </m:r>
                          </m:e>
                        </m:d>
                        <m:r>
                          <m:rPr>
                            <m:sty m:val="p"/>
                          </m:rPr>
                          <a:rPr lang="en-US" altLang="zh-CN" sz="2400">
                            <a:solidFill>
                              <a:prstClr val="black"/>
                            </a:solidFill>
                            <a:latin typeface="Cambria Math" panose="02040503050406030204" pitchFamily="18" charset="0"/>
                          </a:rPr>
                          <m:t>d</m:t>
                        </m:r>
                        <m:r>
                          <a:rPr lang="en-US" altLang="zh-CN" sz="2400" i="1">
                            <a:solidFill>
                              <a:prstClr val="black"/>
                            </a:solidFill>
                            <a:latin typeface="Cambria Math" panose="02040503050406030204" pitchFamily="18" charset="0"/>
                          </a:rPr>
                          <m:t>𝑥</m:t>
                        </m:r>
                        <m:r>
                          <a:rPr lang="en-US" altLang="zh-CN" sz="2400" i="1">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𝑄</m:t>
                        </m:r>
                        <m:d>
                          <m:dPr>
                            <m:ctrlPr>
                              <a:rPr lang="en-US" altLang="zh-CN" sz="2400" i="1">
                                <a:solidFill>
                                  <a:prstClr val="black"/>
                                </a:solidFill>
                                <a:latin typeface="Cambria Math" panose="02040503050406030204" pitchFamily="18" charset="0"/>
                              </a:rPr>
                            </m:ctrlPr>
                          </m:dPr>
                          <m:e>
                            <m:r>
                              <a:rPr lang="en-US" altLang="zh-CN" sz="2400" i="1">
                                <a:solidFill>
                                  <a:prstClr val="black"/>
                                </a:solidFill>
                                <a:latin typeface="Cambria Math" panose="02040503050406030204" pitchFamily="18" charset="0"/>
                              </a:rPr>
                              <m:t>𝑥</m:t>
                            </m:r>
                            <m:r>
                              <a:rPr lang="en-US" altLang="zh-CN" sz="2400" i="1">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𝑦</m:t>
                            </m:r>
                          </m:e>
                        </m:d>
                        <m:r>
                          <m:rPr>
                            <m:sty m:val="p"/>
                          </m:rPr>
                          <a:rPr lang="en-US" altLang="zh-CN" sz="2400">
                            <a:solidFill>
                              <a:prstClr val="black"/>
                            </a:solidFill>
                            <a:latin typeface="Cambria Math" panose="02040503050406030204" pitchFamily="18" charset="0"/>
                          </a:rPr>
                          <m:t>d</m:t>
                        </m:r>
                        <m:r>
                          <a:rPr lang="en-US" altLang="zh-CN" sz="2400" i="1">
                            <a:solidFill>
                              <a:prstClr val="black"/>
                            </a:solidFill>
                            <a:latin typeface="Cambria Math" panose="02040503050406030204" pitchFamily="18" charset="0"/>
                          </a:rPr>
                          <m:t>𝑦</m:t>
                        </m:r>
                        <m:r>
                          <m:rPr>
                            <m:nor/>
                          </m:rPr>
                          <a:rPr lang="en-US" altLang="zh-CN" sz="2400" dirty="0">
                            <a:solidFill>
                              <a:prstClr val="black"/>
                            </a:solidFill>
                          </a:rPr>
                          <m:t> </m:t>
                        </m:r>
                      </m:e>
                    </m:nary>
                  </m:oMath>
                </a14:m>
                <a:r>
                  <a:rPr lang="zh-CN" altLang="en-US" sz="2400" dirty="0">
                    <a:solidFill>
                      <a:prstClr val="black"/>
                    </a:solidFill>
                  </a:rPr>
                  <a:t>在区域</a:t>
                </a:r>
                <a14:m>
                  <m:oMath xmlns:m="http://schemas.openxmlformats.org/officeDocument/2006/math">
                    <m:r>
                      <a:rPr lang="en-US" altLang="zh-CN" sz="2400" dirty="0">
                        <a:solidFill>
                          <a:prstClr val="black"/>
                        </a:solidFill>
                        <a:latin typeface="Cambria Math" panose="02040503050406030204" pitchFamily="18" charset="0"/>
                      </a:rPr>
                      <m:t>𝐺</m:t>
                    </m:r>
                  </m:oMath>
                </a14:m>
                <a:r>
                  <a:rPr lang="zh-CN" altLang="en-US" sz="2400" dirty="0">
                    <a:solidFill>
                      <a:prstClr val="black"/>
                    </a:solidFill>
                  </a:rPr>
                  <a:t>内与路径无关的</a:t>
                </a:r>
                <a:r>
                  <a:rPr lang="zh-CN" altLang="en-US" sz="2400" dirty="0">
                    <a:solidFill>
                      <a:srgbClr val="0000FF"/>
                    </a:solidFill>
                  </a:rPr>
                  <a:t>充分必要条件</a:t>
                </a:r>
                <a:r>
                  <a:rPr lang="zh-CN" altLang="en-US" sz="2400" dirty="0">
                    <a:solidFill>
                      <a:prstClr val="black"/>
                    </a:solidFill>
                  </a:rPr>
                  <a:t>是</a:t>
                </a:r>
                <a14:m>
                  <m:oMath xmlns:m="http://schemas.openxmlformats.org/officeDocument/2006/math">
                    <m:f>
                      <m:fPr>
                        <m:ctrlPr>
                          <a:rPr lang="en-US" altLang="zh-CN" sz="2400" i="1">
                            <a:solidFill>
                              <a:srgbClr val="FF0000"/>
                            </a:solidFill>
                            <a:latin typeface="Cambria Math" panose="02040503050406030204" pitchFamily="18" charset="0"/>
                          </a:rPr>
                        </m:ctrlPr>
                      </m:fPr>
                      <m:num>
                        <m:r>
                          <a:rPr lang="en-US" altLang="zh-CN" sz="2400" i="1">
                            <a:solidFill>
                              <a:srgbClr val="FF0000"/>
                            </a:solidFill>
                            <a:latin typeface="Cambria Math" panose="02040503050406030204" pitchFamily="18" charset="0"/>
                          </a:rPr>
                          <m:t>𝜕</m:t>
                        </m:r>
                        <m:r>
                          <a:rPr lang="en-US" altLang="zh-CN" sz="2400" i="1">
                            <a:solidFill>
                              <a:srgbClr val="FF0000"/>
                            </a:solidFill>
                            <a:latin typeface="Cambria Math" panose="02040503050406030204" pitchFamily="18" charset="0"/>
                          </a:rPr>
                          <m:t>𝑃</m:t>
                        </m:r>
                      </m:num>
                      <m:den>
                        <m:r>
                          <a:rPr lang="en-US" altLang="zh-CN" sz="2400" i="1">
                            <a:solidFill>
                              <a:srgbClr val="FF0000"/>
                            </a:solidFill>
                            <a:latin typeface="Cambria Math" panose="02040503050406030204" pitchFamily="18" charset="0"/>
                          </a:rPr>
                          <m:t>𝜕</m:t>
                        </m:r>
                        <m:r>
                          <a:rPr lang="en-US" altLang="zh-CN" sz="2400" i="1">
                            <a:solidFill>
                              <a:srgbClr val="FF0000"/>
                            </a:solidFill>
                            <a:latin typeface="Cambria Math" panose="02040503050406030204" pitchFamily="18" charset="0"/>
                          </a:rPr>
                          <m:t>𝑦</m:t>
                        </m:r>
                      </m:den>
                    </m:f>
                    <m:r>
                      <a:rPr lang="en-US" altLang="zh-CN" sz="2400" b="0" i="1" smtClean="0">
                        <a:solidFill>
                          <a:srgbClr val="FF0000"/>
                        </a:solidFill>
                        <a:latin typeface="Cambria Math" panose="02040503050406030204" pitchFamily="18" charset="0"/>
                      </a:rPr>
                      <m:t>=</m:t>
                    </m:r>
                    <m:f>
                      <m:fPr>
                        <m:ctrlPr>
                          <a:rPr lang="en-US" altLang="zh-CN" sz="2400" i="1">
                            <a:solidFill>
                              <a:srgbClr val="FF0000"/>
                            </a:solidFill>
                            <a:latin typeface="Cambria Math" panose="02040503050406030204" pitchFamily="18" charset="0"/>
                          </a:rPr>
                        </m:ctrlPr>
                      </m:fPr>
                      <m:num>
                        <m:r>
                          <a:rPr lang="en-US" altLang="zh-CN" sz="2400" i="1">
                            <a:solidFill>
                              <a:srgbClr val="FF0000"/>
                            </a:solidFill>
                            <a:latin typeface="Cambria Math" panose="02040503050406030204" pitchFamily="18" charset="0"/>
                          </a:rPr>
                          <m:t>𝜕</m:t>
                        </m:r>
                        <m:r>
                          <a:rPr lang="en-US" altLang="zh-CN" sz="2400" i="1">
                            <a:solidFill>
                              <a:srgbClr val="FF0000"/>
                            </a:solidFill>
                            <a:latin typeface="Cambria Math" panose="02040503050406030204" pitchFamily="18" charset="0"/>
                          </a:rPr>
                          <m:t>𝑄</m:t>
                        </m:r>
                      </m:num>
                      <m:den>
                        <m:r>
                          <a:rPr lang="en-US" altLang="zh-CN" sz="2400" i="1">
                            <a:solidFill>
                              <a:srgbClr val="FF0000"/>
                            </a:solidFill>
                            <a:latin typeface="Cambria Math" panose="02040503050406030204" pitchFamily="18" charset="0"/>
                          </a:rPr>
                          <m:t>𝜕</m:t>
                        </m:r>
                        <m:r>
                          <a:rPr lang="en-US" altLang="zh-CN" sz="2400" b="0" i="1" smtClean="0">
                            <a:solidFill>
                              <a:srgbClr val="FF0000"/>
                            </a:solidFill>
                            <a:latin typeface="Cambria Math" panose="02040503050406030204" pitchFamily="18" charset="0"/>
                          </a:rPr>
                          <m:t>𝑥</m:t>
                        </m:r>
                      </m:den>
                    </m:f>
                  </m:oMath>
                </a14:m>
                <a:r>
                  <a:rPr lang="zh-CN" altLang="en-US" sz="2400" dirty="0">
                    <a:solidFill>
                      <a:prstClr val="black"/>
                    </a:solidFill>
                  </a:rPr>
                  <a:t>在区域</a:t>
                </a:r>
                <a14:m>
                  <m:oMath xmlns:m="http://schemas.openxmlformats.org/officeDocument/2006/math">
                    <m:r>
                      <a:rPr lang="en-US" altLang="zh-CN" sz="2400" dirty="0">
                        <a:solidFill>
                          <a:prstClr val="black"/>
                        </a:solidFill>
                        <a:latin typeface="Cambria Math" panose="02040503050406030204" pitchFamily="18" charset="0"/>
                      </a:rPr>
                      <m:t>𝐺</m:t>
                    </m:r>
                  </m:oMath>
                </a14:m>
                <a:r>
                  <a:rPr lang="zh-CN" altLang="en-US" sz="2400" dirty="0">
                    <a:solidFill>
                      <a:prstClr val="black"/>
                    </a:solidFill>
                  </a:rPr>
                  <a:t>内恒成立。</a:t>
                </a:r>
              </a:p>
            </p:txBody>
          </p:sp>
        </mc:Choice>
        <mc:Fallback xmlns="">
          <p:sp>
            <p:nvSpPr>
              <p:cNvPr id="7" name="矩形 6"/>
              <p:cNvSpPr>
                <a:spLocks noRot="1" noChangeAspect="1" noMove="1" noResize="1" noEditPoints="1" noAdjustHandles="1" noChangeArrowheads="1" noChangeShapeType="1" noTextEdit="1"/>
              </p:cNvSpPr>
              <p:nvPr/>
            </p:nvSpPr>
            <p:spPr>
              <a:xfrm>
                <a:off x="1814281" y="3684257"/>
                <a:ext cx="7663206" cy="1947264"/>
              </a:xfrm>
              <a:prstGeom prst="rect">
                <a:avLst/>
              </a:prstGeom>
              <a:blipFill>
                <a:blip r:embed="rId4"/>
                <a:stretch>
                  <a:fillRect l="-1273" t="-3438" b="-531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p:cNvSpPr/>
              <p:nvPr/>
            </p:nvSpPr>
            <p:spPr>
              <a:xfrm>
                <a:off x="2795212" y="5714376"/>
                <a:ext cx="4174028" cy="624338"/>
              </a:xfrm>
              <a:prstGeom prst="rect">
                <a:avLst/>
              </a:prstGeom>
            </p:spPr>
            <p:txBody>
              <a:bodyPr wrap="none">
                <a:spAutoFit/>
              </a:bodyPr>
              <a:lstStyle/>
              <a:p>
                <a14:m>
                  <m:oMath xmlns:m="http://schemas.openxmlformats.org/officeDocument/2006/math">
                    <m:nary>
                      <m:naryPr>
                        <m:chr m:val="∮"/>
                        <m:ctrlPr>
                          <a:rPr lang="en-US" altLang="zh-CN" sz="2400" i="1" smtClean="0">
                            <a:solidFill>
                              <a:prstClr val="black"/>
                            </a:solidFill>
                            <a:latin typeface="Cambria Math" panose="02040503050406030204" pitchFamily="18" charset="0"/>
                          </a:rPr>
                        </m:ctrlPr>
                      </m:naryPr>
                      <m:sub>
                        <m:r>
                          <m:rPr>
                            <m:brk m:alnAt="23"/>
                          </m:rPr>
                          <a:rPr lang="en-US" altLang="zh-CN" sz="2400" i="1">
                            <a:solidFill>
                              <a:prstClr val="black"/>
                            </a:solidFill>
                            <a:latin typeface="Cambria Math" panose="02040503050406030204" pitchFamily="18" charset="0"/>
                          </a:rPr>
                          <m:t>𝐿</m:t>
                        </m:r>
                      </m:sub>
                      <m:sup/>
                      <m:e>
                        <m:r>
                          <a:rPr lang="en-US" altLang="zh-CN" sz="2400" i="1">
                            <a:solidFill>
                              <a:prstClr val="black"/>
                            </a:solidFill>
                            <a:latin typeface="Cambria Math" panose="02040503050406030204" pitchFamily="18" charset="0"/>
                          </a:rPr>
                          <m:t>𝑃</m:t>
                        </m:r>
                        <m:d>
                          <m:dPr>
                            <m:ctrlPr>
                              <a:rPr lang="en-US" altLang="zh-CN" sz="2400" i="1">
                                <a:solidFill>
                                  <a:prstClr val="black"/>
                                </a:solidFill>
                                <a:latin typeface="Cambria Math" panose="02040503050406030204" pitchFamily="18" charset="0"/>
                              </a:rPr>
                            </m:ctrlPr>
                          </m:dPr>
                          <m:e>
                            <m:r>
                              <a:rPr lang="en-US" altLang="zh-CN" sz="2400" i="1">
                                <a:solidFill>
                                  <a:prstClr val="black"/>
                                </a:solidFill>
                                <a:latin typeface="Cambria Math" panose="02040503050406030204" pitchFamily="18" charset="0"/>
                              </a:rPr>
                              <m:t>𝑥</m:t>
                            </m:r>
                            <m:r>
                              <a:rPr lang="en-US" altLang="zh-CN" sz="2400" i="1">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𝑦</m:t>
                            </m:r>
                          </m:e>
                        </m:d>
                        <m:r>
                          <m:rPr>
                            <m:sty m:val="p"/>
                          </m:rPr>
                          <a:rPr lang="en-US" altLang="zh-CN" sz="2400">
                            <a:solidFill>
                              <a:prstClr val="black"/>
                            </a:solidFill>
                            <a:latin typeface="Cambria Math" panose="02040503050406030204" pitchFamily="18" charset="0"/>
                          </a:rPr>
                          <m:t>d</m:t>
                        </m:r>
                        <m:r>
                          <a:rPr lang="en-US" altLang="zh-CN" sz="2400" i="1">
                            <a:solidFill>
                              <a:prstClr val="black"/>
                            </a:solidFill>
                            <a:latin typeface="Cambria Math" panose="02040503050406030204" pitchFamily="18" charset="0"/>
                          </a:rPr>
                          <m:t>𝑥</m:t>
                        </m:r>
                        <m:r>
                          <a:rPr lang="en-US" altLang="zh-CN" sz="2400" i="1">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𝑄</m:t>
                        </m:r>
                        <m:d>
                          <m:dPr>
                            <m:ctrlPr>
                              <a:rPr lang="en-US" altLang="zh-CN" sz="2400" i="1">
                                <a:solidFill>
                                  <a:prstClr val="black"/>
                                </a:solidFill>
                                <a:latin typeface="Cambria Math" panose="02040503050406030204" pitchFamily="18" charset="0"/>
                              </a:rPr>
                            </m:ctrlPr>
                          </m:dPr>
                          <m:e>
                            <m:r>
                              <a:rPr lang="en-US" altLang="zh-CN" sz="2400" i="1">
                                <a:solidFill>
                                  <a:prstClr val="black"/>
                                </a:solidFill>
                                <a:latin typeface="Cambria Math" panose="02040503050406030204" pitchFamily="18" charset="0"/>
                              </a:rPr>
                              <m:t>𝑥</m:t>
                            </m:r>
                            <m:r>
                              <a:rPr lang="en-US" altLang="zh-CN" sz="2400" i="1">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𝑦</m:t>
                            </m:r>
                          </m:e>
                        </m:d>
                        <m:r>
                          <m:rPr>
                            <m:sty m:val="p"/>
                          </m:rPr>
                          <a:rPr lang="en-US" altLang="zh-CN" sz="2400">
                            <a:solidFill>
                              <a:prstClr val="black"/>
                            </a:solidFill>
                            <a:latin typeface="Cambria Math" panose="02040503050406030204" pitchFamily="18" charset="0"/>
                          </a:rPr>
                          <m:t>d</m:t>
                        </m:r>
                        <m:r>
                          <a:rPr lang="en-US" altLang="zh-CN" sz="2400" i="1">
                            <a:solidFill>
                              <a:prstClr val="black"/>
                            </a:solidFill>
                            <a:latin typeface="Cambria Math" panose="02040503050406030204" pitchFamily="18" charset="0"/>
                          </a:rPr>
                          <m:t>𝑦</m:t>
                        </m:r>
                      </m:e>
                    </m:nary>
                    <m:r>
                      <a:rPr lang="en-US" altLang="zh-CN" sz="2400" b="0" i="1" smtClean="0">
                        <a:solidFill>
                          <a:prstClr val="black"/>
                        </a:solidFill>
                        <a:latin typeface="Cambria Math" panose="02040503050406030204" pitchFamily="18" charset="0"/>
                      </a:rPr>
                      <m:t>=0</m:t>
                    </m:r>
                  </m:oMath>
                </a14:m>
                <a:r>
                  <a:rPr lang="zh-CN" altLang="en-US" dirty="0"/>
                  <a:t> </a:t>
                </a:r>
              </a:p>
            </p:txBody>
          </p:sp>
        </mc:Choice>
        <mc:Fallback xmlns="">
          <p:sp>
            <p:nvSpPr>
              <p:cNvPr id="8" name="矩形 7"/>
              <p:cNvSpPr>
                <a:spLocks noRot="1" noChangeAspect="1" noMove="1" noResize="1" noEditPoints="1" noAdjustHandles="1" noChangeArrowheads="1" noChangeShapeType="1" noTextEdit="1"/>
              </p:cNvSpPr>
              <p:nvPr/>
            </p:nvSpPr>
            <p:spPr>
              <a:xfrm>
                <a:off x="2795212" y="5714376"/>
                <a:ext cx="4174028" cy="624338"/>
              </a:xfrm>
              <a:prstGeom prst="rect">
                <a:avLst/>
              </a:prstGeom>
              <a:blipFill>
                <a:blip r:embed="rId5"/>
                <a:stretch>
                  <a:fillRect/>
                </a:stretch>
              </a:blipFill>
            </p:spPr>
            <p:txBody>
              <a:bodyPr/>
              <a:lstStyle/>
              <a:p>
                <a:r>
                  <a:rPr lang="zh-CN" altLang="en-US">
                    <a:noFill/>
                  </a:rPr>
                  <a:t> </a:t>
                </a:r>
              </a:p>
            </p:txBody>
          </p:sp>
        </mc:Fallback>
      </mc:AlternateContent>
      <p:sp>
        <p:nvSpPr>
          <p:cNvPr id="9" name="矩形 8"/>
          <p:cNvSpPr/>
          <p:nvPr/>
        </p:nvSpPr>
        <p:spPr>
          <a:xfrm>
            <a:off x="7417839" y="6107881"/>
            <a:ext cx="1415772" cy="461665"/>
          </a:xfrm>
          <a:prstGeom prst="rect">
            <a:avLst/>
          </a:prstGeom>
        </p:spPr>
        <p:txBody>
          <a:bodyPr wrap="none">
            <a:spAutoFit/>
          </a:bodyPr>
          <a:lstStyle/>
          <a:p>
            <a:r>
              <a:rPr lang="zh-CN" altLang="en-US" sz="2400" dirty="0">
                <a:solidFill>
                  <a:srgbClr val="7030A0"/>
                </a:solidFill>
              </a:rPr>
              <a:t>洞、奇点</a:t>
            </a:r>
            <a:endParaRPr lang="zh-CN" altLang="en-US" dirty="0">
              <a:solidFill>
                <a:srgbClr val="7030A0"/>
              </a:solidFill>
            </a:endParaRPr>
          </a:p>
        </p:txBody>
      </p:sp>
    </p:spTree>
    <p:extLst>
      <p:ext uri="{BB962C8B-B14F-4D97-AF65-F5344CB8AC3E}">
        <p14:creationId xmlns:p14="http://schemas.microsoft.com/office/powerpoint/2010/main" val="563613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1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E7F4D896-E0DB-4AB2-9347-AB9498A60F30}" type="datetime11">
              <a:rPr lang="zh-CN" altLang="en-US" smtClean="0"/>
              <a:t>08:53:16</a:t>
            </a:fld>
            <a:endParaRPr lang="en-US" altLang="zh-CN"/>
          </a:p>
        </p:txBody>
      </p:sp>
      <p:sp>
        <p:nvSpPr>
          <p:cNvPr id="3" name="矩形 2"/>
          <p:cNvSpPr/>
          <p:nvPr/>
        </p:nvSpPr>
        <p:spPr>
          <a:xfrm>
            <a:off x="1029878" y="443031"/>
            <a:ext cx="745717" cy="523220"/>
          </a:xfrm>
          <a:prstGeom prst="rect">
            <a:avLst/>
          </a:prstGeom>
        </p:spPr>
        <p:txBody>
          <a:bodyPr wrap="none">
            <a:spAutoFit/>
          </a:bodyPr>
          <a:lstStyle/>
          <a:p>
            <a:r>
              <a:rPr lang="zh-CN" altLang="en-US" sz="2800" b="1" dirty="0">
                <a:solidFill>
                  <a:schemeClr val="accent2"/>
                </a:solidFill>
                <a:ea typeface="黑体" panose="02010609060101010101" pitchFamily="49" charset="-122"/>
              </a:rPr>
              <a:t>例</a:t>
            </a:r>
            <a:r>
              <a:rPr lang="en-US" altLang="zh-CN" sz="2800" b="1" dirty="0">
                <a:solidFill>
                  <a:schemeClr val="accent2"/>
                </a:solidFill>
                <a:ea typeface="黑体" panose="02010609060101010101" pitchFamily="49" charset="-122"/>
              </a:rPr>
              <a:t>4</a:t>
            </a:r>
            <a:endParaRPr lang="zh-CN" altLang="en-US" sz="2800" dirty="0"/>
          </a:p>
        </p:txBody>
      </p:sp>
      <mc:AlternateContent xmlns:mc="http://schemas.openxmlformats.org/markup-compatibility/2006" xmlns:a14="http://schemas.microsoft.com/office/drawing/2010/main">
        <mc:Choice Requires="a14">
          <p:sp>
            <p:nvSpPr>
              <p:cNvPr id="4" name="矩形 3"/>
              <p:cNvSpPr/>
              <p:nvPr/>
            </p:nvSpPr>
            <p:spPr>
              <a:xfrm>
                <a:off x="1775594" y="399333"/>
                <a:ext cx="9627511" cy="624338"/>
              </a:xfrm>
              <a:prstGeom prst="rect">
                <a:avLst/>
              </a:prstGeom>
            </p:spPr>
            <p:txBody>
              <a:bodyPr wrap="square">
                <a:spAutoFit/>
              </a:bodyPr>
              <a:lstStyle/>
              <a:p>
                <a:pPr>
                  <a:spcBef>
                    <a:spcPct val="50000"/>
                  </a:spcBef>
                </a:pPr>
                <a:r>
                  <a:rPr lang="zh-CN" altLang="en-US" sz="2400" dirty="0"/>
                  <a:t>计算</a:t>
                </a:r>
                <a14:m>
                  <m:oMath xmlns:m="http://schemas.openxmlformats.org/officeDocument/2006/math">
                    <m:nary>
                      <m:naryPr>
                        <m:chr m:val="∮"/>
                        <m:ctrlPr>
                          <a:rPr lang="en-US" altLang="zh-CN" sz="2400" i="1" smtClean="0">
                            <a:solidFill>
                              <a:prstClr val="black"/>
                            </a:solidFill>
                            <a:latin typeface="Cambria Math" panose="02040503050406030204" pitchFamily="18" charset="0"/>
                          </a:rPr>
                        </m:ctrlPr>
                      </m:naryPr>
                      <m:sub>
                        <m:r>
                          <m:rPr>
                            <m:brk m:alnAt="23"/>
                          </m:rPr>
                          <a:rPr lang="en-US" altLang="zh-CN" sz="2400" b="0" i="1" smtClean="0">
                            <a:solidFill>
                              <a:prstClr val="black"/>
                            </a:solidFill>
                            <a:latin typeface="Cambria Math" panose="02040503050406030204" pitchFamily="18" charset="0"/>
                          </a:rPr>
                          <m:t>𝐿</m:t>
                        </m:r>
                      </m:sub>
                      <m:sup/>
                      <m:e>
                        <m:r>
                          <a:rPr lang="en-US" altLang="zh-CN" sz="2400" i="1">
                            <a:solidFill>
                              <a:prstClr val="black"/>
                            </a:solidFill>
                            <a:latin typeface="Cambria Math" panose="02040503050406030204" pitchFamily="18" charset="0"/>
                          </a:rPr>
                          <m:t>2</m:t>
                        </m:r>
                        <m:r>
                          <a:rPr lang="en-US" altLang="zh-CN" sz="2400" i="1">
                            <a:solidFill>
                              <a:prstClr val="black"/>
                            </a:solidFill>
                            <a:latin typeface="Cambria Math" panose="02040503050406030204" pitchFamily="18" charset="0"/>
                          </a:rPr>
                          <m:t>𝑥𝑦</m:t>
                        </m:r>
                        <m:r>
                          <m:rPr>
                            <m:sty m:val="p"/>
                          </m:rPr>
                          <a:rPr lang="en-US" altLang="zh-CN" sz="2400">
                            <a:solidFill>
                              <a:prstClr val="black"/>
                            </a:solidFill>
                            <a:latin typeface="Cambria Math" panose="02040503050406030204" pitchFamily="18" charset="0"/>
                          </a:rPr>
                          <m:t>d</m:t>
                        </m:r>
                        <m:r>
                          <a:rPr lang="en-US" altLang="zh-CN" sz="2400" i="1">
                            <a:solidFill>
                              <a:prstClr val="black"/>
                            </a:solidFill>
                            <a:latin typeface="Cambria Math" panose="02040503050406030204" pitchFamily="18" charset="0"/>
                          </a:rPr>
                          <m:t>𝑥</m:t>
                        </m:r>
                        <m:r>
                          <a:rPr lang="en-US" altLang="zh-CN" sz="2400" i="1">
                            <a:solidFill>
                              <a:prstClr val="black"/>
                            </a:solidFill>
                            <a:latin typeface="Cambria Math" panose="02040503050406030204" pitchFamily="18" charset="0"/>
                          </a:rPr>
                          <m:t>+</m:t>
                        </m:r>
                        <m:sSup>
                          <m:sSupPr>
                            <m:ctrlPr>
                              <a:rPr lang="en-US" altLang="zh-CN" sz="2400" i="1">
                                <a:solidFill>
                                  <a:prstClr val="black"/>
                                </a:solidFill>
                                <a:latin typeface="Cambria Math" panose="02040503050406030204" pitchFamily="18" charset="0"/>
                              </a:rPr>
                            </m:ctrlPr>
                          </m:sSupPr>
                          <m:e>
                            <m:r>
                              <a:rPr lang="en-US" altLang="zh-CN" sz="2400" i="1">
                                <a:solidFill>
                                  <a:prstClr val="black"/>
                                </a:solidFill>
                                <a:latin typeface="Cambria Math" panose="02040503050406030204" pitchFamily="18" charset="0"/>
                              </a:rPr>
                              <m:t>𝑥</m:t>
                            </m:r>
                          </m:e>
                          <m:sup>
                            <m:r>
                              <a:rPr lang="en-US" altLang="zh-CN" sz="2400" i="1">
                                <a:solidFill>
                                  <a:prstClr val="black"/>
                                </a:solidFill>
                                <a:latin typeface="Cambria Math" panose="02040503050406030204" pitchFamily="18" charset="0"/>
                              </a:rPr>
                              <m:t>2</m:t>
                            </m:r>
                          </m:sup>
                        </m:sSup>
                        <m:r>
                          <m:rPr>
                            <m:sty m:val="p"/>
                          </m:rPr>
                          <a:rPr lang="en-US" altLang="zh-CN" sz="2400">
                            <a:solidFill>
                              <a:prstClr val="black"/>
                            </a:solidFill>
                            <a:latin typeface="Cambria Math" panose="02040503050406030204" pitchFamily="18" charset="0"/>
                          </a:rPr>
                          <m:t>d</m:t>
                        </m:r>
                        <m:r>
                          <a:rPr lang="en-US" altLang="zh-CN" sz="2400" b="0" i="1" smtClean="0">
                            <a:solidFill>
                              <a:prstClr val="black"/>
                            </a:solidFill>
                            <a:latin typeface="Cambria Math" panose="02040503050406030204" pitchFamily="18" charset="0"/>
                          </a:rPr>
                          <m:t>𝑦</m:t>
                        </m:r>
                      </m:e>
                    </m:nary>
                  </m:oMath>
                </a14:m>
                <a:r>
                  <a:rPr lang="zh-CN" altLang="en-US" sz="2400" dirty="0"/>
                  <a:t>其中</a:t>
                </a:r>
                <a14:m>
                  <m:oMath xmlns:m="http://schemas.openxmlformats.org/officeDocument/2006/math">
                    <m:r>
                      <m:rPr>
                        <m:brk m:alnAt="23"/>
                      </m:rPr>
                      <a:rPr lang="en-US" altLang="zh-CN" sz="2400" i="1">
                        <a:solidFill>
                          <a:prstClr val="black"/>
                        </a:solidFill>
                        <a:latin typeface="Cambria Math" panose="02040503050406030204" pitchFamily="18" charset="0"/>
                      </a:rPr>
                      <m:t>𝐿</m:t>
                    </m:r>
                  </m:oMath>
                </a14:m>
                <a:r>
                  <a:rPr lang="zh-CN" altLang="zh-CN" sz="2400" dirty="0"/>
                  <a:t>为</a:t>
                </a:r>
                <a:r>
                  <a:rPr lang="zh-CN" altLang="en-US" sz="2400" dirty="0"/>
                  <a:t>一无重点的分段光滑正向闭曲线。</a:t>
                </a:r>
              </a:p>
            </p:txBody>
          </p:sp>
        </mc:Choice>
        <mc:Fallback xmlns="">
          <p:sp>
            <p:nvSpPr>
              <p:cNvPr id="4" name="矩形 3"/>
              <p:cNvSpPr>
                <a:spLocks noRot="1" noChangeAspect="1" noMove="1" noResize="1" noEditPoints="1" noAdjustHandles="1" noChangeArrowheads="1" noChangeShapeType="1" noTextEdit="1"/>
              </p:cNvSpPr>
              <p:nvPr/>
            </p:nvSpPr>
            <p:spPr>
              <a:xfrm>
                <a:off x="1775594" y="399333"/>
                <a:ext cx="9627511" cy="624338"/>
              </a:xfrm>
              <a:prstGeom prst="rect">
                <a:avLst/>
              </a:prstGeom>
              <a:blipFill>
                <a:blip r:embed="rId2"/>
                <a:stretch>
                  <a:fillRect l="-949" b="-9804"/>
                </a:stretch>
              </a:blipFill>
            </p:spPr>
            <p:txBody>
              <a:bodyPr/>
              <a:lstStyle/>
              <a:p>
                <a:r>
                  <a:rPr lang="zh-CN" altLang="en-US">
                    <a:noFill/>
                  </a:rPr>
                  <a:t> </a:t>
                </a:r>
              </a:p>
            </p:txBody>
          </p:sp>
        </mc:Fallback>
      </mc:AlternateContent>
      <p:sp>
        <p:nvSpPr>
          <p:cNvPr id="5" name="矩形 4"/>
          <p:cNvSpPr/>
          <p:nvPr/>
        </p:nvSpPr>
        <p:spPr>
          <a:xfrm>
            <a:off x="1029879" y="1246809"/>
            <a:ext cx="906017" cy="523220"/>
          </a:xfrm>
          <a:prstGeom prst="rect">
            <a:avLst/>
          </a:prstGeom>
        </p:spPr>
        <p:txBody>
          <a:bodyPr wrap="none">
            <a:spAutoFit/>
          </a:bodyPr>
          <a:lstStyle/>
          <a:p>
            <a:r>
              <a:rPr kumimoji="1" lang="zh-CN" altLang="en-US" sz="2800" b="1" dirty="0">
                <a:solidFill>
                  <a:srgbClr val="ED7D31"/>
                </a:solidFill>
                <a:latin typeface="Times New Roman" panose="02020603050405020304" pitchFamily="18" charset="0"/>
                <a:ea typeface="黑体" panose="02010609060101010101" pitchFamily="49" charset="-122"/>
              </a:rPr>
              <a:t>解：</a:t>
            </a:r>
            <a:endParaRPr lang="zh-CN" altLang="en-US" dirty="0"/>
          </a:p>
        </p:txBody>
      </p:sp>
      <mc:AlternateContent xmlns:mc="http://schemas.openxmlformats.org/markup-compatibility/2006" xmlns:a14="http://schemas.microsoft.com/office/drawing/2010/main">
        <mc:Choice Requires="a14">
          <p:sp>
            <p:nvSpPr>
              <p:cNvPr id="6" name="矩形 5"/>
              <p:cNvSpPr/>
              <p:nvPr/>
            </p:nvSpPr>
            <p:spPr>
              <a:xfrm>
                <a:off x="1775595" y="1308364"/>
                <a:ext cx="3124445" cy="461665"/>
              </a:xfrm>
              <a:prstGeom prst="rect">
                <a:avLst/>
              </a:prstGeom>
            </p:spPr>
            <p:txBody>
              <a:bodyPr wrap="none">
                <a:spAutoFit/>
              </a:bodyPr>
              <a:lstStyle/>
              <a:p>
                <a14:m>
                  <m:oMath xmlns:m="http://schemas.openxmlformats.org/officeDocument/2006/math">
                    <m:r>
                      <m:rPr>
                        <m:brk m:alnAt="23"/>
                      </m:rPr>
                      <a:rPr lang="en-US" altLang="zh-CN" sz="2400" i="1">
                        <a:solidFill>
                          <a:prstClr val="black"/>
                        </a:solidFill>
                        <a:latin typeface="Cambria Math" panose="02040503050406030204" pitchFamily="18" charset="0"/>
                      </a:rPr>
                      <m:t>𝐿</m:t>
                    </m:r>
                  </m:oMath>
                </a14:m>
                <a:r>
                  <a:rPr lang="zh-CN" altLang="en-US" sz="2400" dirty="0">
                    <a:solidFill>
                      <a:prstClr val="black"/>
                    </a:solidFill>
                  </a:rPr>
                  <a:t>未知，无法直接计算</a:t>
                </a:r>
                <a:endParaRPr lang="zh-CN" altLang="en-US" sz="2400" dirty="0"/>
              </a:p>
            </p:txBody>
          </p:sp>
        </mc:Choice>
        <mc:Fallback xmlns="">
          <p:sp>
            <p:nvSpPr>
              <p:cNvPr id="6" name="矩形 5"/>
              <p:cNvSpPr>
                <a:spLocks noRot="1" noChangeAspect="1" noMove="1" noResize="1" noEditPoints="1" noAdjustHandles="1" noChangeArrowheads="1" noChangeShapeType="1" noTextEdit="1"/>
              </p:cNvSpPr>
              <p:nvPr/>
            </p:nvSpPr>
            <p:spPr>
              <a:xfrm>
                <a:off x="1775595" y="1308364"/>
                <a:ext cx="3124445" cy="461665"/>
              </a:xfrm>
              <a:prstGeom prst="rect">
                <a:avLst/>
              </a:prstGeom>
              <a:blipFill>
                <a:blip r:embed="rId3"/>
                <a:stretch>
                  <a:fillRect l="-390" t="-14667" r="-2144" b="-26667"/>
                </a:stretch>
              </a:blipFill>
            </p:spPr>
            <p:txBody>
              <a:bodyPr/>
              <a:lstStyle/>
              <a:p>
                <a:r>
                  <a:rPr lang="zh-CN" altLang="en-US">
                    <a:noFill/>
                  </a:rPr>
                  <a:t> </a:t>
                </a:r>
              </a:p>
            </p:txBody>
          </p:sp>
        </mc:Fallback>
      </mc:AlternateContent>
      <p:sp>
        <p:nvSpPr>
          <p:cNvPr id="15" name="矩形 14"/>
          <p:cNvSpPr/>
          <p:nvPr/>
        </p:nvSpPr>
        <p:spPr>
          <a:xfrm>
            <a:off x="5234224" y="1308363"/>
            <a:ext cx="1723549" cy="461665"/>
          </a:xfrm>
          <a:prstGeom prst="rect">
            <a:avLst/>
          </a:prstGeom>
        </p:spPr>
        <p:txBody>
          <a:bodyPr wrap="none">
            <a:spAutoFit/>
          </a:bodyPr>
          <a:lstStyle/>
          <a:p>
            <a:r>
              <a:rPr lang="zh-CN" altLang="en-US" sz="2400" dirty="0">
                <a:solidFill>
                  <a:prstClr val="black"/>
                </a:solidFill>
              </a:rPr>
              <a:t>由格林公式</a:t>
            </a:r>
            <a:endParaRPr lang="zh-CN" altLang="en-US" dirty="0"/>
          </a:p>
        </p:txBody>
      </p:sp>
      <mc:AlternateContent xmlns:mc="http://schemas.openxmlformats.org/markup-compatibility/2006" xmlns:a14="http://schemas.microsoft.com/office/drawing/2010/main">
        <mc:Choice Requires="a14">
          <p:sp>
            <p:nvSpPr>
              <p:cNvPr id="16" name="矩形 15"/>
              <p:cNvSpPr/>
              <p:nvPr/>
            </p:nvSpPr>
            <p:spPr>
              <a:xfrm>
                <a:off x="1775594" y="1831583"/>
                <a:ext cx="5713039" cy="624338"/>
              </a:xfrm>
              <a:prstGeom prst="rect">
                <a:avLst/>
              </a:prstGeom>
            </p:spPr>
            <p:txBody>
              <a:bodyPr wrap="none">
                <a:spAutoFit/>
              </a:bodyPr>
              <a:lstStyle/>
              <a:p>
                <a14:m>
                  <m:oMath xmlns:m="http://schemas.openxmlformats.org/officeDocument/2006/math">
                    <m:nary>
                      <m:naryPr>
                        <m:chr m:val="∮"/>
                        <m:ctrlPr>
                          <a:rPr lang="en-US" altLang="zh-CN" sz="2400" i="1" smtClean="0">
                            <a:solidFill>
                              <a:prstClr val="black"/>
                            </a:solidFill>
                            <a:latin typeface="Cambria Math" panose="02040503050406030204" pitchFamily="18" charset="0"/>
                          </a:rPr>
                        </m:ctrlPr>
                      </m:naryPr>
                      <m:sub>
                        <m:r>
                          <m:rPr>
                            <m:brk m:alnAt="23"/>
                          </m:rPr>
                          <a:rPr lang="en-US" altLang="zh-CN" sz="2400" i="1">
                            <a:solidFill>
                              <a:prstClr val="black"/>
                            </a:solidFill>
                            <a:latin typeface="Cambria Math" panose="02040503050406030204" pitchFamily="18" charset="0"/>
                          </a:rPr>
                          <m:t>𝐿</m:t>
                        </m:r>
                      </m:sub>
                      <m:sup/>
                      <m:e>
                        <m:r>
                          <a:rPr lang="en-US" altLang="zh-CN" sz="2400" i="1">
                            <a:solidFill>
                              <a:prstClr val="black"/>
                            </a:solidFill>
                            <a:latin typeface="Cambria Math" panose="02040503050406030204" pitchFamily="18" charset="0"/>
                          </a:rPr>
                          <m:t>2</m:t>
                        </m:r>
                        <m:r>
                          <a:rPr lang="en-US" altLang="zh-CN" sz="2400" i="1">
                            <a:solidFill>
                              <a:prstClr val="black"/>
                            </a:solidFill>
                            <a:latin typeface="Cambria Math" panose="02040503050406030204" pitchFamily="18" charset="0"/>
                          </a:rPr>
                          <m:t>𝑥𝑦</m:t>
                        </m:r>
                        <m:r>
                          <m:rPr>
                            <m:sty m:val="p"/>
                          </m:rPr>
                          <a:rPr lang="en-US" altLang="zh-CN" sz="2400">
                            <a:solidFill>
                              <a:prstClr val="black"/>
                            </a:solidFill>
                            <a:latin typeface="Cambria Math" panose="02040503050406030204" pitchFamily="18" charset="0"/>
                          </a:rPr>
                          <m:t>d</m:t>
                        </m:r>
                        <m:r>
                          <a:rPr lang="en-US" altLang="zh-CN" sz="2400" i="1">
                            <a:solidFill>
                              <a:prstClr val="black"/>
                            </a:solidFill>
                            <a:latin typeface="Cambria Math" panose="02040503050406030204" pitchFamily="18" charset="0"/>
                          </a:rPr>
                          <m:t>𝑥</m:t>
                        </m:r>
                        <m:r>
                          <a:rPr lang="en-US" altLang="zh-CN" sz="2400" i="1">
                            <a:solidFill>
                              <a:prstClr val="black"/>
                            </a:solidFill>
                            <a:latin typeface="Cambria Math" panose="02040503050406030204" pitchFamily="18" charset="0"/>
                          </a:rPr>
                          <m:t>+</m:t>
                        </m:r>
                        <m:sSup>
                          <m:sSupPr>
                            <m:ctrlPr>
                              <a:rPr lang="en-US" altLang="zh-CN" sz="2400" i="1">
                                <a:solidFill>
                                  <a:prstClr val="black"/>
                                </a:solidFill>
                                <a:latin typeface="Cambria Math" panose="02040503050406030204" pitchFamily="18" charset="0"/>
                              </a:rPr>
                            </m:ctrlPr>
                          </m:sSupPr>
                          <m:e>
                            <m:r>
                              <a:rPr lang="en-US" altLang="zh-CN" sz="2400" i="1">
                                <a:solidFill>
                                  <a:prstClr val="black"/>
                                </a:solidFill>
                                <a:latin typeface="Cambria Math" panose="02040503050406030204" pitchFamily="18" charset="0"/>
                              </a:rPr>
                              <m:t>𝑥</m:t>
                            </m:r>
                          </m:e>
                          <m:sup>
                            <m:r>
                              <a:rPr lang="en-US" altLang="zh-CN" sz="2400" i="1">
                                <a:solidFill>
                                  <a:prstClr val="black"/>
                                </a:solidFill>
                                <a:latin typeface="Cambria Math" panose="02040503050406030204" pitchFamily="18" charset="0"/>
                              </a:rPr>
                              <m:t>2</m:t>
                            </m:r>
                          </m:sup>
                        </m:sSup>
                        <m:r>
                          <m:rPr>
                            <m:sty m:val="p"/>
                          </m:rPr>
                          <a:rPr lang="en-US" altLang="zh-CN" sz="2400">
                            <a:solidFill>
                              <a:prstClr val="black"/>
                            </a:solidFill>
                            <a:latin typeface="Cambria Math" panose="02040503050406030204" pitchFamily="18" charset="0"/>
                          </a:rPr>
                          <m:t>d</m:t>
                        </m:r>
                        <m:r>
                          <a:rPr lang="en-US" altLang="zh-CN" sz="2400" i="1">
                            <a:solidFill>
                              <a:prstClr val="black"/>
                            </a:solidFill>
                            <a:latin typeface="Cambria Math" panose="02040503050406030204" pitchFamily="18" charset="0"/>
                          </a:rPr>
                          <m:t>𝑦</m:t>
                        </m:r>
                      </m:e>
                    </m:nary>
                    <m:r>
                      <a:rPr lang="en-US" altLang="zh-CN" sz="2400" b="0" i="1" smtClean="0">
                        <a:solidFill>
                          <a:prstClr val="black"/>
                        </a:solidFill>
                        <a:latin typeface="Cambria Math" panose="02040503050406030204" pitchFamily="18" charset="0"/>
                      </a:rPr>
                      <m:t>=</m:t>
                    </m:r>
                    <m:nary>
                      <m:naryPr>
                        <m:chr m:val="∬"/>
                        <m:limLoc m:val="undOvr"/>
                        <m:supHide m:val="on"/>
                        <m:ctrlPr>
                          <a:rPr lang="zh-CN" altLang="en-US" sz="2400" i="1">
                            <a:solidFill>
                              <a:prstClr val="black"/>
                            </a:solidFill>
                            <a:latin typeface="Cambria Math" panose="02040503050406030204" pitchFamily="18" charset="0"/>
                          </a:rPr>
                        </m:ctrlPr>
                      </m:naryPr>
                      <m:sub>
                        <m:r>
                          <a:rPr lang="zh-CN" altLang="en-US" sz="2400" i="1">
                            <a:solidFill>
                              <a:prstClr val="black"/>
                            </a:solidFill>
                            <a:latin typeface="Cambria Math" panose="02040503050406030204" pitchFamily="18" charset="0"/>
                          </a:rPr>
                          <m:t>𝐷</m:t>
                        </m:r>
                      </m:sub>
                      <m:sup/>
                      <m:e>
                        <m:r>
                          <a:rPr lang="en-US" altLang="zh-CN" sz="2400" b="0" i="1" smtClean="0">
                            <a:solidFill>
                              <a:prstClr val="black"/>
                            </a:solidFill>
                            <a:latin typeface="Cambria Math" panose="02040503050406030204" pitchFamily="18" charset="0"/>
                          </a:rPr>
                          <m:t>2</m:t>
                        </m:r>
                        <m:r>
                          <a:rPr lang="en-US" altLang="zh-CN" sz="2400" b="0" i="1" smtClean="0">
                            <a:solidFill>
                              <a:prstClr val="black"/>
                            </a:solidFill>
                            <a:latin typeface="Cambria Math" panose="02040503050406030204" pitchFamily="18" charset="0"/>
                          </a:rPr>
                          <m:t>𝑥</m:t>
                        </m:r>
                        <m:r>
                          <a:rPr lang="en-US" altLang="zh-CN" sz="2400" b="0" i="1" smtClean="0">
                            <a:solidFill>
                              <a:prstClr val="black"/>
                            </a:solidFill>
                            <a:latin typeface="Cambria Math" panose="02040503050406030204" pitchFamily="18" charset="0"/>
                          </a:rPr>
                          <m:t>−2</m:t>
                        </m:r>
                        <m:r>
                          <a:rPr lang="en-US" altLang="zh-CN" sz="2400" b="0" i="1" smtClean="0">
                            <a:solidFill>
                              <a:prstClr val="black"/>
                            </a:solidFill>
                            <a:latin typeface="Cambria Math" panose="02040503050406030204" pitchFamily="18" charset="0"/>
                          </a:rPr>
                          <m:t>𝑥</m:t>
                        </m:r>
                        <m:r>
                          <m:rPr>
                            <m:sty m:val="p"/>
                          </m:rPr>
                          <a:rPr lang="zh-CN" altLang="en-US" sz="2400">
                            <a:solidFill>
                              <a:prstClr val="black"/>
                            </a:solidFill>
                            <a:latin typeface="Cambria Math" panose="02040503050406030204" pitchFamily="18" charset="0"/>
                          </a:rPr>
                          <m:t>d</m:t>
                        </m:r>
                        <m:r>
                          <a:rPr lang="zh-CN" altLang="en-US" sz="2400" i="1">
                            <a:solidFill>
                              <a:prstClr val="black"/>
                            </a:solidFill>
                            <a:latin typeface="Cambria Math" panose="02040503050406030204" pitchFamily="18" charset="0"/>
                          </a:rPr>
                          <m:t>𝑥</m:t>
                        </m:r>
                        <m:r>
                          <m:rPr>
                            <m:sty m:val="p"/>
                          </m:rPr>
                          <a:rPr lang="zh-CN" altLang="en-US" sz="2400">
                            <a:solidFill>
                              <a:prstClr val="black"/>
                            </a:solidFill>
                            <a:latin typeface="Cambria Math" panose="02040503050406030204" pitchFamily="18" charset="0"/>
                          </a:rPr>
                          <m:t>d</m:t>
                        </m:r>
                        <m:r>
                          <a:rPr lang="zh-CN" altLang="en-US" sz="2400" i="1">
                            <a:solidFill>
                              <a:prstClr val="black"/>
                            </a:solidFill>
                            <a:latin typeface="Cambria Math" panose="02040503050406030204" pitchFamily="18" charset="0"/>
                          </a:rPr>
                          <m:t>𝑦</m:t>
                        </m:r>
                      </m:e>
                    </m:nary>
                    <m:r>
                      <a:rPr lang="en-US" altLang="zh-CN" sz="2400" b="0" i="1" smtClean="0">
                        <a:solidFill>
                          <a:prstClr val="black"/>
                        </a:solidFill>
                        <a:latin typeface="Cambria Math" panose="02040503050406030204" pitchFamily="18" charset="0"/>
                      </a:rPr>
                      <m:t>=0</m:t>
                    </m:r>
                  </m:oMath>
                </a14:m>
                <a:r>
                  <a:rPr lang="zh-CN" altLang="en-US" dirty="0"/>
                  <a:t> </a:t>
                </a:r>
              </a:p>
            </p:txBody>
          </p:sp>
        </mc:Choice>
        <mc:Fallback xmlns="">
          <p:sp>
            <p:nvSpPr>
              <p:cNvPr id="16" name="矩形 15"/>
              <p:cNvSpPr>
                <a:spLocks noRot="1" noChangeAspect="1" noMove="1" noResize="1" noEditPoints="1" noAdjustHandles="1" noChangeArrowheads="1" noChangeShapeType="1" noTextEdit="1"/>
              </p:cNvSpPr>
              <p:nvPr/>
            </p:nvSpPr>
            <p:spPr>
              <a:xfrm>
                <a:off x="1775594" y="1831583"/>
                <a:ext cx="5713039" cy="624338"/>
              </a:xfrm>
              <a:prstGeom prst="rect">
                <a:avLst/>
              </a:prstGeom>
              <a:blipFill>
                <a:blip r:embed="rId4"/>
                <a:stretch>
                  <a:fillRect/>
                </a:stretch>
              </a:blipFill>
            </p:spPr>
            <p:txBody>
              <a:bodyPr/>
              <a:lstStyle/>
              <a:p>
                <a:r>
                  <a:rPr lang="zh-CN" altLang="en-US">
                    <a:noFill/>
                  </a:rPr>
                  <a:t> </a:t>
                </a:r>
              </a:p>
            </p:txBody>
          </p:sp>
        </mc:Fallback>
      </mc:AlternateContent>
      <p:grpSp>
        <p:nvGrpSpPr>
          <p:cNvPr id="18" name="组合 17"/>
          <p:cNvGrpSpPr/>
          <p:nvPr/>
        </p:nvGrpSpPr>
        <p:grpSpPr>
          <a:xfrm>
            <a:off x="9208546" y="1169864"/>
            <a:ext cx="2444674" cy="2132734"/>
            <a:chOff x="9208546" y="1169864"/>
            <a:chExt cx="2444674" cy="2132734"/>
          </a:xfrm>
        </p:grpSpPr>
        <p:cxnSp>
          <p:nvCxnSpPr>
            <p:cNvPr id="8" name="直接箭头连接符 7"/>
            <p:cNvCxnSpPr/>
            <p:nvPr/>
          </p:nvCxnSpPr>
          <p:spPr>
            <a:xfrm flipV="1">
              <a:off x="9681882" y="1308364"/>
              <a:ext cx="0" cy="19942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直接箭头连接符 9"/>
            <p:cNvCxnSpPr/>
            <p:nvPr/>
          </p:nvCxnSpPr>
          <p:spPr>
            <a:xfrm flipV="1">
              <a:off x="9208546" y="2678654"/>
              <a:ext cx="2366682" cy="107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任意多边形 10"/>
            <p:cNvSpPr/>
            <p:nvPr/>
          </p:nvSpPr>
          <p:spPr>
            <a:xfrm>
              <a:off x="9735671" y="1516505"/>
              <a:ext cx="1538343" cy="1162149"/>
            </a:xfrm>
            <a:custGeom>
              <a:avLst/>
              <a:gdLst>
                <a:gd name="connsiteX0" fmla="*/ 946673 w 1538343"/>
                <a:gd name="connsiteY0" fmla="*/ 323 h 1162149"/>
                <a:gd name="connsiteX1" fmla="*/ 408790 w 1538343"/>
                <a:gd name="connsiteY1" fmla="*/ 21839 h 1162149"/>
                <a:gd name="connsiteX2" fmla="*/ 236668 w 1538343"/>
                <a:gd name="connsiteY2" fmla="*/ 107900 h 1162149"/>
                <a:gd name="connsiteX3" fmla="*/ 204395 w 1538343"/>
                <a:gd name="connsiteY3" fmla="*/ 129415 h 1162149"/>
                <a:gd name="connsiteX4" fmla="*/ 161364 w 1538343"/>
                <a:gd name="connsiteY4" fmla="*/ 172446 h 1162149"/>
                <a:gd name="connsiteX5" fmla="*/ 107576 w 1538343"/>
                <a:gd name="connsiteY5" fmla="*/ 226234 h 1162149"/>
                <a:gd name="connsiteX6" fmla="*/ 86061 w 1538343"/>
                <a:gd name="connsiteY6" fmla="*/ 269264 h 1162149"/>
                <a:gd name="connsiteX7" fmla="*/ 43030 w 1538343"/>
                <a:gd name="connsiteY7" fmla="*/ 333810 h 1162149"/>
                <a:gd name="connsiteX8" fmla="*/ 21515 w 1538343"/>
                <a:gd name="connsiteY8" fmla="*/ 398356 h 1162149"/>
                <a:gd name="connsiteX9" fmla="*/ 10757 w 1538343"/>
                <a:gd name="connsiteY9" fmla="*/ 430629 h 1162149"/>
                <a:gd name="connsiteX10" fmla="*/ 0 w 1538343"/>
                <a:gd name="connsiteY10" fmla="*/ 473660 h 1162149"/>
                <a:gd name="connsiteX11" fmla="*/ 10757 w 1538343"/>
                <a:gd name="connsiteY11" fmla="*/ 785631 h 1162149"/>
                <a:gd name="connsiteX12" fmla="*/ 21515 w 1538343"/>
                <a:gd name="connsiteY12" fmla="*/ 817904 h 1162149"/>
                <a:gd name="connsiteX13" fmla="*/ 86061 w 1538343"/>
                <a:gd name="connsiteY13" fmla="*/ 893208 h 1162149"/>
                <a:gd name="connsiteX14" fmla="*/ 118334 w 1538343"/>
                <a:gd name="connsiteY14" fmla="*/ 914723 h 1162149"/>
                <a:gd name="connsiteX15" fmla="*/ 139849 w 1538343"/>
                <a:gd name="connsiteY15" fmla="*/ 936239 h 1162149"/>
                <a:gd name="connsiteX16" fmla="*/ 204395 w 1538343"/>
                <a:gd name="connsiteY16" fmla="*/ 957754 h 1162149"/>
                <a:gd name="connsiteX17" fmla="*/ 236668 w 1538343"/>
                <a:gd name="connsiteY17" fmla="*/ 968511 h 1162149"/>
                <a:gd name="connsiteX18" fmla="*/ 268941 w 1538343"/>
                <a:gd name="connsiteY18" fmla="*/ 979269 h 1162149"/>
                <a:gd name="connsiteX19" fmla="*/ 311971 w 1538343"/>
                <a:gd name="connsiteY19" fmla="*/ 990027 h 1162149"/>
                <a:gd name="connsiteX20" fmla="*/ 333487 w 1538343"/>
                <a:gd name="connsiteY20" fmla="*/ 1011542 h 1162149"/>
                <a:gd name="connsiteX21" fmla="*/ 419548 w 1538343"/>
                <a:gd name="connsiteY21" fmla="*/ 1054573 h 1162149"/>
                <a:gd name="connsiteX22" fmla="*/ 484094 w 1538343"/>
                <a:gd name="connsiteY22" fmla="*/ 1076088 h 1162149"/>
                <a:gd name="connsiteX23" fmla="*/ 559397 w 1538343"/>
                <a:gd name="connsiteY23" fmla="*/ 1119119 h 1162149"/>
                <a:gd name="connsiteX24" fmla="*/ 634701 w 1538343"/>
                <a:gd name="connsiteY24" fmla="*/ 1151391 h 1162149"/>
                <a:gd name="connsiteX25" fmla="*/ 731520 w 1538343"/>
                <a:gd name="connsiteY25" fmla="*/ 1162149 h 1162149"/>
                <a:gd name="connsiteX26" fmla="*/ 849854 w 1538343"/>
                <a:gd name="connsiteY26" fmla="*/ 1151391 h 1162149"/>
                <a:gd name="connsiteX27" fmla="*/ 1011218 w 1538343"/>
                <a:gd name="connsiteY27" fmla="*/ 1140634 h 1162149"/>
                <a:gd name="connsiteX28" fmla="*/ 1043491 w 1538343"/>
                <a:gd name="connsiteY28" fmla="*/ 1119119 h 1162149"/>
                <a:gd name="connsiteX29" fmla="*/ 1118795 w 1538343"/>
                <a:gd name="connsiteY29" fmla="*/ 1097603 h 1162149"/>
                <a:gd name="connsiteX30" fmla="*/ 1161825 w 1538343"/>
                <a:gd name="connsiteY30" fmla="*/ 1076088 h 1162149"/>
                <a:gd name="connsiteX31" fmla="*/ 1194098 w 1538343"/>
                <a:gd name="connsiteY31" fmla="*/ 1065330 h 1162149"/>
                <a:gd name="connsiteX32" fmla="*/ 1226371 w 1538343"/>
                <a:gd name="connsiteY32" fmla="*/ 1043815 h 1162149"/>
                <a:gd name="connsiteX33" fmla="*/ 1269402 w 1538343"/>
                <a:gd name="connsiteY33" fmla="*/ 1033057 h 1162149"/>
                <a:gd name="connsiteX34" fmla="*/ 1301675 w 1538343"/>
                <a:gd name="connsiteY34" fmla="*/ 990027 h 1162149"/>
                <a:gd name="connsiteX35" fmla="*/ 1333948 w 1538343"/>
                <a:gd name="connsiteY35" fmla="*/ 968511 h 1162149"/>
                <a:gd name="connsiteX36" fmla="*/ 1344705 w 1538343"/>
                <a:gd name="connsiteY36" fmla="*/ 936239 h 1162149"/>
                <a:gd name="connsiteX37" fmla="*/ 1387736 w 1538343"/>
                <a:gd name="connsiteY37" fmla="*/ 871693 h 1162149"/>
                <a:gd name="connsiteX38" fmla="*/ 1409251 w 1538343"/>
                <a:gd name="connsiteY38" fmla="*/ 839420 h 1162149"/>
                <a:gd name="connsiteX39" fmla="*/ 1430767 w 1538343"/>
                <a:gd name="connsiteY39" fmla="*/ 807147 h 1162149"/>
                <a:gd name="connsiteX40" fmla="*/ 1452282 w 1538343"/>
                <a:gd name="connsiteY40" fmla="*/ 764116 h 1162149"/>
                <a:gd name="connsiteX41" fmla="*/ 1463040 w 1538343"/>
                <a:gd name="connsiteY41" fmla="*/ 731843 h 1162149"/>
                <a:gd name="connsiteX42" fmla="*/ 1484555 w 1538343"/>
                <a:gd name="connsiteY42" fmla="*/ 699570 h 1162149"/>
                <a:gd name="connsiteX43" fmla="*/ 1506070 w 1538343"/>
                <a:gd name="connsiteY43" fmla="*/ 635024 h 1162149"/>
                <a:gd name="connsiteX44" fmla="*/ 1527585 w 1538343"/>
                <a:gd name="connsiteY44" fmla="*/ 570479 h 1162149"/>
                <a:gd name="connsiteX45" fmla="*/ 1538343 w 1538343"/>
                <a:gd name="connsiteY45" fmla="*/ 527448 h 1162149"/>
                <a:gd name="connsiteX46" fmla="*/ 1516828 w 1538343"/>
                <a:gd name="connsiteY46" fmla="*/ 430629 h 1162149"/>
                <a:gd name="connsiteX47" fmla="*/ 1495313 w 1538343"/>
                <a:gd name="connsiteY47" fmla="*/ 398356 h 1162149"/>
                <a:gd name="connsiteX48" fmla="*/ 1441524 w 1538343"/>
                <a:gd name="connsiteY48" fmla="*/ 312295 h 1162149"/>
                <a:gd name="connsiteX49" fmla="*/ 1355463 w 1538343"/>
                <a:gd name="connsiteY49" fmla="*/ 204719 h 1162149"/>
                <a:gd name="connsiteX50" fmla="*/ 1290917 w 1538343"/>
                <a:gd name="connsiteY50" fmla="*/ 183203 h 1162149"/>
                <a:gd name="connsiteX51" fmla="*/ 1247887 w 1538343"/>
                <a:gd name="connsiteY51" fmla="*/ 161688 h 1162149"/>
                <a:gd name="connsiteX52" fmla="*/ 1118795 w 1538343"/>
                <a:gd name="connsiteY52" fmla="*/ 107900 h 1162149"/>
                <a:gd name="connsiteX53" fmla="*/ 1086522 w 1538343"/>
                <a:gd name="connsiteY53" fmla="*/ 86384 h 1162149"/>
                <a:gd name="connsiteX54" fmla="*/ 1021976 w 1538343"/>
                <a:gd name="connsiteY54" fmla="*/ 64869 h 1162149"/>
                <a:gd name="connsiteX55" fmla="*/ 957430 w 1538343"/>
                <a:gd name="connsiteY55" fmla="*/ 32596 h 1162149"/>
                <a:gd name="connsiteX56" fmla="*/ 946673 w 1538343"/>
                <a:gd name="connsiteY56" fmla="*/ 323 h 1162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1538343" h="1162149">
                  <a:moveTo>
                    <a:pt x="946673" y="323"/>
                  </a:moveTo>
                  <a:cubicBezTo>
                    <a:pt x="855233" y="-1470"/>
                    <a:pt x="587337" y="3984"/>
                    <a:pt x="408790" y="21839"/>
                  </a:cubicBezTo>
                  <a:cubicBezTo>
                    <a:pt x="346866" y="28031"/>
                    <a:pt x="286708" y="74540"/>
                    <a:pt x="236668" y="107900"/>
                  </a:cubicBezTo>
                  <a:cubicBezTo>
                    <a:pt x="225910" y="115072"/>
                    <a:pt x="213537" y="120273"/>
                    <a:pt x="204395" y="129415"/>
                  </a:cubicBezTo>
                  <a:cubicBezTo>
                    <a:pt x="190051" y="143759"/>
                    <a:pt x="173535" y="156218"/>
                    <a:pt x="161364" y="172446"/>
                  </a:cubicBezTo>
                  <a:cubicBezTo>
                    <a:pt x="117053" y="231527"/>
                    <a:pt x="167596" y="206227"/>
                    <a:pt x="107576" y="226234"/>
                  </a:cubicBezTo>
                  <a:cubicBezTo>
                    <a:pt x="100404" y="240577"/>
                    <a:pt x="94312" y="255513"/>
                    <a:pt x="86061" y="269264"/>
                  </a:cubicBezTo>
                  <a:cubicBezTo>
                    <a:pt x="72757" y="291437"/>
                    <a:pt x="43030" y="333810"/>
                    <a:pt x="43030" y="333810"/>
                  </a:cubicBezTo>
                  <a:lnTo>
                    <a:pt x="21515" y="398356"/>
                  </a:lnTo>
                  <a:cubicBezTo>
                    <a:pt x="17929" y="409114"/>
                    <a:pt x="13507" y="419628"/>
                    <a:pt x="10757" y="430629"/>
                  </a:cubicBezTo>
                  <a:lnTo>
                    <a:pt x="0" y="473660"/>
                  </a:lnTo>
                  <a:cubicBezTo>
                    <a:pt x="3586" y="577650"/>
                    <a:pt x="4266" y="681781"/>
                    <a:pt x="10757" y="785631"/>
                  </a:cubicBezTo>
                  <a:cubicBezTo>
                    <a:pt x="11464" y="796949"/>
                    <a:pt x="16444" y="807762"/>
                    <a:pt x="21515" y="817904"/>
                  </a:cubicBezTo>
                  <a:cubicBezTo>
                    <a:pt x="33681" y="842237"/>
                    <a:pt x="66209" y="879974"/>
                    <a:pt x="86061" y="893208"/>
                  </a:cubicBezTo>
                  <a:cubicBezTo>
                    <a:pt x="96819" y="900380"/>
                    <a:pt x="108238" y="906646"/>
                    <a:pt x="118334" y="914723"/>
                  </a:cubicBezTo>
                  <a:cubicBezTo>
                    <a:pt x="126254" y="921059"/>
                    <a:pt x="130777" y="931703"/>
                    <a:pt x="139849" y="936239"/>
                  </a:cubicBezTo>
                  <a:cubicBezTo>
                    <a:pt x="160134" y="946382"/>
                    <a:pt x="182880" y="950582"/>
                    <a:pt x="204395" y="957754"/>
                  </a:cubicBezTo>
                  <a:lnTo>
                    <a:pt x="236668" y="968511"/>
                  </a:lnTo>
                  <a:cubicBezTo>
                    <a:pt x="247426" y="972097"/>
                    <a:pt x="257940" y="976519"/>
                    <a:pt x="268941" y="979269"/>
                  </a:cubicBezTo>
                  <a:lnTo>
                    <a:pt x="311971" y="990027"/>
                  </a:lnTo>
                  <a:cubicBezTo>
                    <a:pt x="319143" y="997199"/>
                    <a:pt x="325567" y="1005206"/>
                    <a:pt x="333487" y="1011542"/>
                  </a:cubicBezTo>
                  <a:cubicBezTo>
                    <a:pt x="363385" y="1035460"/>
                    <a:pt x="381301" y="1040665"/>
                    <a:pt x="419548" y="1054573"/>
                  </a:cubicBezTo>
                  <a:cubicBezTo>
                    <a:pt x="440862" y="1062324"/>
                    <a:pt x="484094" y="1076088"/>
                    <a:pt x="484094" y="1076088"/>
                  </a:cubicBezTo>
                  <a:cubicBezTo>
                    <a:pt x="559279" y="1132478"/>
                    <a:pt x="495515" y="1091741"/>
                    <a:pt x="559397" y="1119119"/>
                  </a:cubicBezTo>
                  <a:cubicBezTo>
                    <a:pt x="584339" y="1129808"/>
                    <a:pt x="607177" y="1146804"/>
                    <a:pt x="634701" y="1151391"/>
                  </a:cubicBezTo>
                  <a:cubicBezTo>
                    <a:pt x="666731" y="1156729"/>
                    <a:pt x="699247" y="1158563"/>
                    <a:pt x="731520" y="1162149"/>
                  </a:cubicBezTo>
                  <a:lnTo>
                    <a:pt x="849854" y="1151391"/>
                  </a:lnTo>
                  <a:cubicBezTo>
                    <a:pt x="903603" y="1147257"/>
                    <a:pt x="958044" y="1149496"/>
                    <a:pt x="1011218" y="1140634"/>
                  </a:cubicBezTo>
                  <a:cubicBezTo>
                    <a:pt x="1023971" y="1138509"/>
                    <a:pt x="1031927" y="1124901"/>
                    <a:pt x="1043491" y="1119119"/>
                  </a:cubicBezTo>
                  <a:cubicBezTo>
                    <a:pt x="1069500" y="1106114"/>
                    <a:pt x="1091218" y="1107944"/>
                    <a:pt x="1118795" y="1097603"/>
                  </a:cubicBezTo>
                  <a:cubicBezTo>
                    <a:pt x="1133810" y="1091972"/>
                    <a:pt x="1147085" y="1082405"/>
                    <a:pt x="1161825" y="1076088"/>
                  </a:cubicBezTo>
                  <a:cubicBezTo>
                    <a:pt x="1172248" y="1071621"/>
                    <a:pt x="1183956" y="1070401"/>
                    <a:pt x="1194098" y="1065330"/>
                  </a:cubicBezTo>
                  <a:cubicBezTo>
                    <a:pt x="1205662" y="1059548"/>
                    <a:pt x="1214487" y="1048908"/>
                    <a:pt x="1226371" y="1043815"/>
                  </a:cubicBezTo>
                  <a:cubicBezTo>
                    <a:pt x="1239961" y="1037991"/>
                    <a:pt x="1255058" y="1036643"/>
                    <a:pt x="1269402" y="1033057"/>
                  </a:cubicBezTo>
                  <a:cubicBezTo>
                    <a:pt x="1280160" y="1018714"/>
                    <a:pt x="1288997" y="1002705"/>
                    <a:pt x="1301675" y="990027"/>
                  </a:cubicBezTo>
                  <a:cubicBezTo>
                    <a:pt x="1310817" y="980885"/>
                    <a:pt x="1325871" y="978607"/>
                    <a:pt x="1333948" y="968511"/>
                  </a:cubicBezTo>
                  <a:cubicBezTo>
                    <a:pt x="1341031" y="959657"/>
                    <a:pt x="1339198" y="946151"/>
                    <a:pt x="1344705" y="936239"/>
                  </a:cubicBezTo>
                  <a:cubicBezTo>
                    <a:pt x="1357263" y="913635"/>
                    <a:pt x="1373392" y="893208"/>
                    <a:pt x="1387736" y="871693"/>
                  </a:cubicBezTo>
                  <a:lnTo>
                    <a:pt x="1409251" y="839420"/>
                  </a:lnTo>
                  <a:cubicBezTo>
                    <a:pt x="1416423" y="828662"/>
                    <a:pt x="1424985" y="818711"/>
                    <a:pt x="1430767" y="807147"/>
                  </a:cubicBezTo>
                  <a:cubicBezTo>
                    <a:pt x="1437939" y="792803"/>
                    <a:pt x="1445965" y="778856"/>
                    <a:pt x="1452282" y="764116"/>
                  </a:cubicBezTo>
                  <a:cubicBezTo>
                    <a:pt x="1456749" y="753693"/>
                    <a:pt x="1457969" y="741985"/>
                    <a:pt x="1463040" y="731843"/>
                  </a:cubicBezTo>
                  <a:cubicBezTo>
                    <a:pt x="1468822" y="720279"/>
                    <a:pt x="1479304" y="711385"/>
                    <a:pt x="1484555" y="699570"/>
                  </a:cubicBezTo>
                  <a:cubicBezTo>
                    <a:pt x="1493766" y="678846"/>
                    <a:pt x="1498898" y="656539"/>
                    <a:pt x="1506070" y="635024"/>
                  </a:cubicBezTo>
                  <a:cubicBezTo>
                    <a:pt x="1506073" y="635014"/>
                    <a:pt x="1527582" y="570490"/>
                    <a:pt x="1527585" y="570479"/>
                  </a:cubicBezTo>
                  <a:lnTo>
                    <a:pt x="1538343" y="527448"/>
                  </a:lnTo>
                  <a:cubicBezTo>
                    <a:pt x="1534212" y="502663"/>
                    <a:pt x="1530068" y="457110"/>
                    <a:pt x="1516828" y="430629"/>
                  </a:cubicBezTo>
                  <a:cubicBezTo>
                    <a:pt x="1511046" y="419065"/>
                    <a:pt x="1502485" y="409114"/>
                    <a:pt x="1495313" y="398356"/>
                  </a:cubicBezTo>
                  <a:cubicBezTo>
                    <a:pt x="1468496" y="291094"/>
                    <a:pt x="1510292" y="426907"/>
                    <a:pt x="1441524" y="312295"/>
                  </a:cubicBezTo>
                  <a:cubicBezTo>
                    <a:pt x="1424479" y="283887"/>
                    <a:pt x="1389749" y="216148"/>
                    <a:pt x="1355463" y="204719"/>
                  </a:cubicBezTo>
                  <a:cubicBezTo>
                    <a:pt x="1333948" y="197547"/>
                    <a:pt x="1311202" y="193345"/>
                    <a:pt x="1290917" y="183203"/>
                  </a:cubicBezTo>
                  <a:cubicBezTo>
                    <a:pt x="1276574" y="176031"/>
                    <a:pt x="1262902" y="167319"/>
                    <a:pt x="1247887" y="161688"/>
                  </a:cubicBezTo>
                  <a:cubicBezTo>
                    <a:pt x="1168123" y="131776"/>
                    <a:pt x="1230267" y="182217"/>
                    <a:pt x="1118795" y="107900"/>
                  </a:cubicBezTo>
                  <a:cubicBezTo>
                    <a:pt x="1108037" y="100728"/>
                    <a:pt x="1098337" y="91635"/>
                    <a:pt x="1086522" y="86384"/>
                  </a:cubicBezTo>
                  <a:cubicBezTo>
                    <a:pt x="1065798" y="77173"/>
                    <a:pt x="1040846" y="77449"/>
                    <a:pt x="1021976" y="64869"/>
                  </a:cubicBezTo>
                  <a:cubicBezTo>
                    <a:pt x="994778" y="46737"/>
                    <a:pt x="989242" y="38959"/>
                    <a:pt x="957430" y="32596"/>
                  </a:cubicBezTo>
                  <a:cubicBezTo>
                    <a:pt x="950398" y="31189"/>
                    <a:pt x="1038113" y="2116"/>
                    <a:pt x="946673" y="323"/>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2" name="矩形 11"/>
                <p:cNvSpPr/>
                <p:nvPr/>
              </p:nvSpPr>
              <p:spPr>
                <a:xfrm>
                  <a:off x="10768890" y="1354530"/>
                  <a:ext cx="37696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brk m:alnAt="23"/>
                          </m:rPr>
                          <a:rPr lang="en-US" altLang="zh-CN" i="1">
                            <a:solidFill>
                              <a:prstClr val="black"/>
                            </a:solidFill>
                            <a:latin typeface="Cambria Math" panose="02040503050406030204" pitchFamily="18" charset="0"/>
                          </a:rPr>
                          <m:t>𝐿</m:t>
                        </m:r>
                      </m:oMath>
                    </m:oMathPara>
                  </a14:m>
                  <a:endParaRPr lang="zh-CN" altLang="en-US" dirty="0"/>
                </a:p>
              </p:txBody>
            </p:sp>
          </mc:Choice>
          <mc:Fallback xmlns="">
            <p:sp>
              <p:nvSpPr>
                <p:cNvPr id="12" name="矩形 11"/>
                <p:cNvSpPr>
                  <a:spLocks noRot="1" noChangeAspect="1" noMove="1" noResize="1" noEditPoints="1" noAdjustHandles="1" noChangeArrowheads="1" noChangeShapeType="1" noTextEdit="1"/>
                </p:cNvSpPr>
                <p:nvPr/>
              </p:nvSpPr>
              <p:spPr>
                <a:xfrm>
                  <a:off x="10768890" y="1354530"/>
                  <a:ext cx="376963" cy="369332"/>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矩形 12"/>
                <p:cNvSpPr/>
                <p:nvPr/>
              </p:nvSpPr>
              <p:spPr>
                <a:xfrm>
                  <a:off x="11274014" y="2320080"/>
                  <a:ext cx="37920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a:solidFill>
                              <a:prstClr val="black"/>
                            </a:solidFill>
                            <a:latin typeface="Cambria Math" panose="02040503050406030204" pitchFamily="18" charset="0"/>
                          </a:rPr>
                          <m:t>𝑥</m:t>
                        </m:r>
                      </m:oMath>
                    </m:oMathPara>
                  </a14:m>
                  <a:endParaRPr lang="zh-CN" altLang="en-US" dirty="0"/>
                </a:p>
              </p:txBody>
            </p:sp>
          </mc:Choice>
          <mc:Fallback xmlns="">
            <p:sp>
              <p:nvSpPr>
                <p:cNvPr id="13" name="矩形 12"/>
                <p:cNvSpPr>
                  <a:spLocks noRot="1" noChangeAspect="1" noMove="1" noResize="1" noEditPoints="1" noAdjustHandles="1" noChangeArrowheads="1" noChangeShapeType="1" noTextEdit="1"/>
                </p:cNvSpPr>
                <p:nvPr/>
              </p:nvSpPr>
              <p:spPr>
                <a:xfrm>
                  <a:off x="11274014" y="2320080"/>
                  <a:ext cx="379206" cy="369332"/>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矩形 13"/>
                <p:cNvSpPr/>
                <p:nvPr/>
              </p:nvSpPr>
              <p:spPr>
                <a:xfrm>
                  <a:off x="9628094" y="1169864"/>
                  <a:ext cx="38260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a:solidFill>
                              <a:prstClr val="black"/>
                            </a:solidFill>
                            <a:latin typeface="Cambria Math" panose="02040503050406030204" pitchFamily="18" charset="0"/>
                          </a:rPr>
                          <m:t>𝑦</m:t>
                        </m:r>
                      </m:oMath>
                    </m:oMathPara>
                  </a14:m>
                  <a:endParaRPr lang="zh-CN" altLang="en-US" dirty="0"/>
                </a:p>
              </p:txBody>
            </p:sp>
          </mc:Choice>
          <mc:Fallback xmlns="">
            <p:sp>
              <p:nvSpPr>
                <p:cNvPr id="14" name="矩形 13"/>
                <p:cNvSpPr>
                  <a:spLocks noRot="1" noChangeAspect="1" noMove="1" noResize="1" noEditPoints="1" noAdjustHandles="1" noChangeArrowheads="1" noChangeShapeType="1" noTextEdit="1"/>
                </p:cNvSpPr>
                <p:nvPr/>
              </p:nvSpPr>
              <p:spPr>
                <a:xfrm>
                  <a:off x="9628094" y="1169864"/>
                  <a:ext cx="382605" cy="369332"/>
                </a:xfrm>
                <a:prstGeom prst="rect">
                  <a:avLst/>
                </a:prstGeom>
                <a:blipFill>
                  <a:blip r:embed="rId7"/>
                  <a:stretch>
                    <a:fillRect b="-8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矩形 16"/>
                <p:cNvSpPr/>
                <p:nvPr/>
              </p:nvSpPr>
              <p:spPr>
                <a:xfrm>
                  <a:off x="10267952" y="1816488"/>
                  <a:ext cx="41581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prstClr val="black"/>
                            </a:solidFill>
                            <a:latin typeface="Cambria Math" panose="02040503050406030204" pitchFamily="18" charset="0"/>
                          </a:rPr>
                          <m:t>𝐷</m:t>
                        </m:r>
                      </m:oMath>
                    </m:oMathPara>
                  </a14:m>
                  <a:endParaRPr lang="zh-CN" altLang="en-US" dirty="0"/>
                </a:p>
              </p:txBody>
            </p:sp>
          </mc:Choice>
          <mc:Fallback xmlns="">
            <p:sp>
              <p:nvSpPr>
                <p:cNvPr id="17" name="矩形 16"/>
                <p:cNvSpPr>
                  <a:spLocks noRot="1" noChangeAspect="1" noMove="1" noResize="1" noEditPoints="1" noAdjustHandles="1" noChangeArrowheads="1" noChangeShapeType="1" noTextEdit="1"/>
                </p:cNvSpPr>
                <p:nvPr/>
              </p:nvSpPr>
              <p:spPr>
                <a:xfrm>
                  <a:off x="10267952" y="1816488"/>
                  <a:ext cx="415819" cy="369332"/>
                </a:xfrm>
                <a:prstGeom prst="rect">
                  <a:avLst/>
                </a:prstGeom>
                <a:blipFill>
                  <a:blip r:embed="rId8"/>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7" name="矩形 6"/>
              <p:cNvSpPr/>
              <p:nvPr/>
            </p:nvSpPr>
            <p:spPr>
              <a:xfrm>
                <a:off x="1775594" y="2455921"/>
                <a:ext cx="6718378" cy="624338"/>
              </a:xfrm>
              <a:prstGeom prst="rect">
                <a:avLst/>
              </a:prstGeom>
            </p:spPr>
            <p:txBody>
              <a:bodyPr wrap="none">
                <a:spAutoFit/>
              </a:bodyPr>
              <a:lstStyle/>
              <a:p>
                <a:r>
                  <a:rPr lang="zh-CN" altLang="en-US" sz="2400" dirty="0">
                    <a:solidFill>
                      <a:prstClr val="black"/>
                    </a:solidFill>
                  </a:rPr>
                  <a:t>曲线积分</a:t>
                </a:r>
                <a14:m>
                  <m:oMath xmlns:m="http://schemas.openxmlformats.org/officeDocument/2006/math">
                    <m:nary>
                      <m:naryPr>
                        <m:ctrlPr>
                          <a:rPr lang="en-US" altLang="zh-CN" sz="2400" i="1">
                            <a:solidFill>
                              <a:prstClr val="black"/>
                            </a:solidFill>
                            <a:latin typeface="Cambria Math" panose="02040503050406030204" pitchFamily="18" charset="0"/>
                          </a:rPr>
                        </m:ctrlPr>
                      </m:naryPr>
                      <m:sub>
                        <m:r>
                          <a:rPr lang="en-US" altLang="zh-CN" sz="2400" i="1" dirty="0">
                            <a:solidFill>
                              <a:prstClr val="black"/>
                            </a:solidFill>
                            <a:latin typeface="Cambria Math" panose="02040503050406030204" pitchFamily="18" charset="0"/>
                          </a:rPr>
                          <m:t>𝐿</m:t>
                        </m:r>
                      </m:sub>
                      <m:sup/>
                      <m:e>
                        <m:r>
                          <a:rPr lang="en-US" altLang="zh-CN" sz="2400" i="1">
                            <a:solidFill>
                              <a:prstClr val="black"/>
                            </a:solidFill>
                            <a:latin typeface="Cambria Math" panose="02040503050406030204" pitchFamily="18" charset="0"/>
                          </a:rPr>
                          <m:t>2</m:t>
                        </m:r>
                        <m:r>
                          <a:rPr lang="en-US" altLang="zh-CN" sz="2400" i="1">
                            <a:solidFill>
                              <a:prstClr val="black"/>
                            </a:solidFill>
                            <a:latin typeface="Cambria Math" panose="02040503050406030204" pitchFamily="18" charset="0"/>
                          </a:rPr>
                          <m:t>𝑥𝑦</m:t>
                        </m:r>
                        <m:r>
                          <m:rPr>
                            <m:sty m:val="p"/>
                          </m:rPr>
                          <a:rPr lang="en-US" altLang="zh-CN" sz="2400">
                            <a:solidFill>
                              <a:prstClr val="black"/>
                            </a:solidFill>
                            <a:latin typeface="Cambria Math" panose="02040503050406030204" pitchFamily="18" charset="0"/>
                          </a:rPr>
                          <m:t>d</m:t>
                        </m:r>
                        <m:r>
                          <a:rPr lang="en-US" altLang="zh-CN" sz="2400" i="1">
                            <a:solidFill>
                              <a:prstClr val="black"/>
                            </a:solidFill>
                            <a:latin typeface="Cambria Math" panose="02040503050406030204" pitchFamily="18" charset="0"/>
                          </a:rPr>
                          <m:t>𝑥</m:t>
                        </m:r>
                        <m:r>
                          <a:rPr lang="en-US" altLang="zh-CN" sz="2400" i="1">
                            <a:solidFill>
                              <a:prstClr val="black"/>
                            </a:solidFill>
                            <a:latin typeface="Cambria Math" panose="02040503050406030204" pitchFamily="18" charset="0"/>
                          </a:rPr>
                          <m:t>+</m:t>
                        </m:r>
                        <m:sSup>
                          <m:sSupPr>
                            <m:ctrlPr>
                              <a:rPr lang="en-US" altLang="zh-CN" sz="2400" i="1">
                                <a:solidFill>
                                  <a:prstClr val="black"/>
                                </a:solidFill>
                                <a:latin typeface="Cambria Math" panose="02040503050406030204" pitchFamily="18" charset="0"/>
                              </a:rPr>
                            </m:ctrlPr>
                          </m:sSupPr>
                          <m:e>
                            <m:r>
                              <a:rPr lang="en-US" altLang="zh-CN" sz="2400" i="1">
                                <a:solidFill>
                                  <a:prstClr val="black"/>
                                </a:solidFill>
                                <a:latin typeface="Cambria Math" panose="02040503050406030204" pitchFamily="18" charset="0"/>
                              </a:rPr>
                              <m:t>𝑥</m:t>
                            </m:r>
                          </m:e>
                          <m:sup>
                            <m:r>
                              <a:rPr lang="en-US" altLang="zh-CN" sz="2400" i="1">
                                <a:solidFill>
                                  <a:prstClr val="black"/>
                                </a:solidFill>
                                <a:latin typeface="Cambria Math" panose="02040503050406030204" pitchFamily="18" charset="0"/>
                              </a:rPr>
                              <m:t>2</m:t>
                            </m:r>
                          </m:sup>
                        </m:sSup>
                        <m:r>
                          <m:rPr>
                            <m:sty m:val="p"/>
                          </m:rPr>
                          <a:rPr lang="en-US" altLang="zh-CN" sz="2400">
                            <a:solidFill>
                              <a:prstClr val="black"/>
                            </a:solidFill>
                            <a:latin typeface="Cambria Math" panose="02040503050406030204" pitchFamily="18" charset="0"/>
                          </a:rPr>
                          <m:t>d</m:t>
                        </m:r>
                        <m:r>
                          <a:rPr lang="en-US" altLang="zh-CN" sz="2400" i="1">
                            <a:solidFill>
                              <a:prstClr val="black"/>
                            </a:solidFill>
                            <a:latin typeface="Cambria Math" panose="02040503050406030204" pitchFamily="18" charset="0"/>
                          </a:rPr>
                          <m:t>𝑦</m:t>
                        </m:r>
                      </m:e>
                    </m:nary>
                  </m:oMath>
                </a14:m>
                <a:r>
                  <a:rPr lang="zh-CN" altLang="en-US" sz="2400" dirty="0">
                    <a:solidFill>
                      <a:prstClr val="black"/>
                    </a:solidFill>
                  </a:rPr>
                  <a:t>在平面内与路径无关</a:t>
                </a:r>
                <a:endParaRPr lang="zh-CN" altLang="en-US" sz="2400" dirty="0"/>
              </a:p>
            </p:txBody>
          </p:sp>
        </mc:Choice>
        <mc:Fallback xmlns="">
          <p:sp>
            <p:nvSpPr>
              <p:cNvPr id="7" name="矩形 6"/>
              <p:cNvSpPr>
                <a:spLocks noRot="1" noChangeAspect="1" noMove="1" noResize="1" noEditPoints="1" noAdjustHandles="1" noChangeArrowheads="1" noChangeShapeType="1" noTextEdit="1"/>
              </p:cNvSpPr>
              <p:nvPr/>
            </p:nvSpPr>
            <p:spPr>
              <a:xfrm>
                <a:off x="1775594" y="2455921"/>
                <a:ext cx="6718378" cy="624338"/>
              </a:xfrm>
              <a:prstGeom prst="rect">
                <a:avLst/>
              </a:prstGeom>
              <a:blipFill>
                <a:blip r:embed="rId9"/>
                <a:stretch>
                  <a:fillRect l="-1361" b="-9804"/>
                </a:stretch>
              </a:blipFill>
            </p:spPr>
            <p:txBody>
              <a:bodyPr/>
              <a:lstStyle/>
              <a:p>
                <a:r>
                  <a:rPr lang="zh-CN" altLang="en-US">
                    <a:noFill/>
                  </a:rPr>
                  <a:t> </a:t>
                </a:r>
              </a:p>
            </p:txBody>
          </p:sp>
        </mc:Fallback>
      </mc:AlternateContent>
      <p:sp>
        <p:nvSpPr>
          <p:cNvPr id="19" name="矩形 18"/>
          <p:cNvSpPr/>
          <p:nvPr/>
        </p:nvSpPr>
        <p:spPr>
          <a:xfrm>
            <a:off x="1029878" y="3320505"/>
            <a:ext cx="745717" cy="523220"/>
          </a:xfrm>
          <a:prstGeom prst="rect">
            <a:avLst/>
          </a:prstGeom>
        </p:spPr>
        <p:txBody>
          <a:bodyPr wrap="none">
            <a:spAutoFit/>
          </a:bodyPr>
          <a:lstStyle/>
          <a:p>
            <a:r>
              <a:rPr lang="zh-CN" altLang="en-US" sz="2800" b="1" dirty="0">
                <a:solidFill>
                  <a:schemeClr val="accent2"/>
                </a:solidFill>
                <a:ea typeface="黑体" panose="02010609060101010101" pitchFamily="49" charset="-122"/>
              </a:rPr>
              <a:t>例</a:t>
            </a:r>
            <a:r>
              <a:rPr lang="en-US" altLang="zh-CN" sz="2800" b="1" dirty="0">
                <a:solidFill>
                  <a:schemeClr val="accent2"/>
                </a:solidFill>
                <a:ea typeface="黑体" panose="02010609060101010101" pitchFamily="49" charset="-122"/>
              </a:rPr>
              <a:t>3</a:t>
            </a:r>
            <a:endParaRPr lang="zh-CN" altLang="en-US" sz="2800" dirty="0"/>
          </a:p>
        </p:txBody>
      </p:sp>
      <mc:AlternateContent xmlns:mc="http://schemas.openxmlformats.org/markup-compatibility/2006" xmlns:a14="http://schemas.microsoft.com/office/drawing/2010/main">
        <mc:Choice Requires="a14">
          <p:sp>
            <p:nvSpPr>
              <p:cNvPr id="20" name="矩形 19"/>
              <p:cNvSpPr/>
              <p:nvPr/>
            </p:nvSpPr>
            <p:spPr>
              <a:xfrm>
                <a:off x="1775594" y="3166420"/>
                <a:ext cx="9627511" cy="847604"/>
              </a:xfrm>
              <a:prstGeom prst="rect">
                <a:avLst/>
              </a:prstGeom>
            </p:spPr>
            <p:txBody>
              <a:bodyPr wrap="square">
                <a:spAutoFit/>
              </a:bodyPr>
              <a:lstStyle/>
              <a:p>
                <a:pPr>
                  <a:spcBef>
                    <a:spcPct val="50000"/>
                  </a:spcBef>
                </a:pPr>
                <a:r>
                  <a:rPr lang="zh-CN" altLang="en-US" sz="2400" dirty="0"/>
                  <a:t>计算</a:t>
                </a:r>
                <a14:m>
                  <m:oMath xmlns:m="http://schemas.openxmlformats.org/officeDocument/2006/math">
                    <m:nary>
                      <m:naryPr>
                        <m:chr m:val="∮"/>
                        <m:limLoc m:val="subSup"/>
                        <m:grow m:val="on"/>
                        <m:supHide m:val="on"/>
                        <m:ctrlPr>
                          <a:rPr lang="zh-CN" altLang="en-US" sz="2400" i="1">
                            <a:latin typeface="Cambria Math" panose="02040503050406030204" pitchFamily="18" charset="0"/>
                          </a:rPr>
                        </m:ctrlPr>
                      </m:naryPr>
                      <m:sub>
                        <m:r>
                          <m:rPr>
                            <m:nor/>
                          </m:rPr>
                          <a:rPr lang="zh-CN" altLang="en-US" sz="2400" i="1">
                            <a:latin typeface="Cambria Math" panose="02040503050406030204" pitchFamily="18" charset="0"/>
                          </a:rPr>
                          <m:t> </m:t>
                        </m:r>
                        <m:r>
                          <a:rPr lang="zh-CN" altLang="en-US" sz="2400" i="1">
                            <a:latin typeface="Cambria Math" panose="02040503050406030204" pitchFamily="18" charset="0"/>
                          </a:rPr>
                          <m:t>𝐿</m:t>
                        </m:r>
                      </m:sub>
                      <m:sup/>
                      <m:e>
                        <m:f>
                          <m:fPr>
                            <m:ctrlPr>
                              <a:rPr lang="zh-CN" altLang="en-US" sz="2400" i="1">
                                <a:latin typeface="Cambria Math" panose="02040503050406030204" pitchFamily="18" charset="0"/>
                              </a:rPr>
                            </m:ctrlPr>
                          </m:fPr>
                          <m:num>
                            <m:r>
                              <a:rPr lang="zh-CN" altLang="en-US" sz="2400" i="1">
                                <a:latin typeface="Cambria Math" panose="02040503050406030204" pitchFamily="18" charset="0"/>
                              </a:rPr>
                              <m:t>𝑥</m:t>
                            </m:r>
                            <m:r>
                              <m:rPr>
                                <m:nor/>
                              </m:rPr>
                              <a:rPr lang="zh-CN" altLang="en-US" sz="2400" i="1">
                                <a:latin typeface="Cambria Math" panose="02040503050406030204" pitchFamily="18" charset="0"/>
                              </a:rPr>
                              <m:t> </m:t>
                            </m:r>
                            <m:r>
                              <m:rPr>
                                <m:sty m:val="p"/>
                              </m:rPr>
                              <a:rPr lang="zh-CN" altLang="en-US" sz="2400" i="0">
                                <a:latin typeface="Cambria Math" panose="02040503050406030204" pitchFamily="18" charset="0"/>
                              </a:rPr>
                              <m:t>d</m:t>
                            </m:r>
                            <m:r>
                              <m:rPr>
                                <m:nor/>
                              </m:rPr>
                              <a:rPr lang="zh-CN" altLang="en-US" sz="2400">
                                <a:latin typeface="Cambria Math" panose="02040503050406030204" pitchFamily="18" charset="0"/>
                              </a:rPr>
                              <m:t> </m:t>
                            </m:r>
                            <m:r>
                              <a:rPr lang="zh-CN" altLang="en-US" sz="2400" i="1">
                                <a:latin typeface="Cambria Math" panose="02040503050406030204" pitchFamily="18" charset="0"/>
                              </a:rPr>
                              <m:t>𝑦</m:t>
                            </m:r>
                            <m:r>
                              <a:rPr lang="zh-CN" altLang="en-US" sz="2400">
                                <a:latin typeface="Cambria Math" panose="02040503050406030204" pitchFamily="18" charset="0"/>
                              </a:rPr>
                              <m:t>−</m:t>
                            </m:r>
                            <m:r>
                              <a:rPr lang="zh-CN" altLang="en-US" sz="2400" i="1">
                                <a:latin typeface="Cambria Math" panose="02040503050406030204" pitchFamily="18" charset="0"/>
                              </a:rPr>
                              <m:t>𝑦</m:t>
                            </m:r>
                            <m:r>
                              <m:rPr>
                                <m:nor/>
                              </m:rPr>
                              <a:rPr lang="zh-CN" altLang="en-US" sz="2400" i="1">
                                <a:latin typeface="Cambria Math" panose="02040503050406030204" pitchFamily="18" charset="0"/>
                              </a:rPr>
                              <m:t> </m:t>
                            </m:r>
                            <m:r>
                              <m:rPr>
                                <m:sty m:val="p"/>
                              </m:rPr>
                              <a:rPr lang="zh-CN" altLang="en-US" sz="2400" i="0">
                                <a:latin typeface="Cambria Math" panose="02040503050406030204" pitchFamily="18" charset="0"/>
                              </a:rPr>
                              <m:t>d</m:t>
                            </m:r>
                            <m:r>
                              <m:rPr>
                                <m:nor/>
                              </m:rPr>
                              <a:rPr lang="zh-CN" altLang="en-US" sz="2400" i="1">
                                <a:latin typeface="Cambria Math" panose="02040503050406030204" pitchFamily="18" charset="0"/>
                              </a:rPr>
                              <m:t> </m:t>
                            </m:r>
                            <m:r>
                              <a:rPr lang="zh-CN" altLang="en-US" sz="2400" i="1">
                                <a:latin typeface="Cambria Math" panose="02040503050406030204" pitchFamily="18" charset="0"/>
                              </a:rPr>
                              <m:t>𝑥</m:t>
                            </m:r>
                          </m:num>
                          <m:den>
                            <m:sSup>
                              <m:sSupPr>
                                <m:ctrlPr>
                                  <a:rPr lang="zh-CN" altLang="en-US" sz="2400" i="1">
                                    <a:latin typeface="Cambria Math" panose="02040503050406030204" pitchFamily="18" charset="0"/>
                                  </a:rPr>
                                </m:ctrlPr>
                              </m:sSupPr>
                              <m:e>
                                <m:r>
                                  <a:rPr lang="zh-CN" altLang="en-US" sz="2400" i="1">
                                    <a:latin typeface="Cambria Math" panose="02040503050406030204" pitchFamily="18" charset="0"/>
                                  </a:rPr>
                                  <m:t>𝑥</m:t>
                                </m:r>
                              </m:e>
                              <m:sup>
                                <m:r>
                                  <a:rPr lang="zh-CN" altLang="en-US" sz="2400">
                                    <a:latin typeface="Cambria Math" panose="02040503050406030204" pitchFamily="18" charset="0"/>
                                  </a:rPr>
                                  <m:t>2</m:t>
                                </m:r>
                              </m:sup>
                            </m:sSup>
                            <m:r>
                              <a:rPr lang="zh-CN" altLang="en-US" sz="2400">
                                <a:latin typeface="Cambria Math" panose="02040503050406030204" pitchFamily="18" charset="0"/>
                              </a:rPr>
                              <m:t>+</m:t>
                            </m:r>
                            <m:sSup>
                              <m:sSupPr>
                                <m:ctrlPr>
                                  <a:rPr lang="zh-CN" altLang="en-US" sz="2400" i="1">
                                    <a:latin typeface="Cambria Math" panose="02040503050406030204" pitchFamily="18" charset="0"/>
                                  </a:rPr>
                                </m:ctrlPr>
                              </m:sSupPr>
                              <m:e>
                                <m:r>
                                  <a:rPr lang="zh-CN" altLang="en-US" sz="2400" i="1">
                                    <a:latin typeface="Cambria Math" panose="02040503050406030204" pitchFamily="18" charset="0"/>
                                  </a:rPr>
                                  <m:t>𝑦</m:t>
                                </m:r>
                              </m:e>
                              <m:sup>
                                <m:r>
                                  <a:rPr lang="zh-CN" altLang="en-US" sz="2400">
                                    <a:latin typeface="Cambria Math" panose="02040503050406030204" pitchFamily="18" charset="0"/>
                                  </a:rPr>
                                  <m:t>2</m:t>
                                </m:r>
                              </m:sup>
                            </m:sSup>
                          </m:den>
                        </m:f>
                      </m:e>
                    </m:nary>
                  </m:oMath>
                </a14:m>
                <a:r>
                  <a:rPr lang="zh-CN" altLang="en-US" sz="2400" dirty="0"/>
                  <a:t>其中</a:t>
                </a:r>
                <a14:m>
                  <m:oMath xmlns:m="http://schemas.openxmlformats.org/officeDocument/2006/math">
                    <m:r>
                      <m:rPr>
                        <m:brk m:alnAt="23"/>
                      </m:rPr>
                      <a:rPr lang="en-US" altLang="zh-CN" sz="2400" i="1">
                        <a:solidFill>
                          <a:prstClr val="black"/>
                        </a:solidFill>
                        <a:latin typeface="Cambria Math" panose="02040503050406030204" pitchFamily="18" charset="0"/>
                      </a:rPr>
                      <m:t>𝐿</m:t>
                    </m:r>
                  </m:oMath>
                </a14:m>
                <a:r>
                  <a:rPr lang="zh-CN" altLang="zh-CN" sz="2400" dirty="0"/>
                  <a:t>为</a:t>
                </a:r>
                <a:r>
                  <a:rPr lang="zh-CN" altLang="en-US" sz="2400" dirty="0"/>
                  <a:t>一无重点且不过原点的分段光滑正向闭曲线。</a:t>
                </a:r>
              </a:p>
            </p:txBody>
          </p:sp>
        </mc:Choice>
        <mc:Fallback xmlns="">
          <p:sp>
            <p:nvSpPr>
              <p:cNvPr id="20" name="矩形 19"/>
              <p:cNvSpPr>
                <a:spLocks noRot="1" noChangeAspect="1" noMove="1" noResize="1" noEditPoints="1" noAdjustHandles="1" noChangeArrowheads="1" noChangeShapeType="1" noTextEdit="1"/>
              </p:cNvSpPr>
              <p:nvPr/>
            </p:nvSpPr>
            <p:spPr>
              <a:xfrm>
                <a:off x="1775594" y="3166420"/>
                <a:ext cx="9627511" cy="847604"/>
              </a:xfrm>
              <a:prstGeom prst="rect">
                <a:avLst/>
              </a:prstGeom>
              <a:blipFill>
                <a:blip r:embed="rId10"/>
                <a:stretch>
                  <a:fillRect l="-94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矩形 20"/>
              <p:cNvSpPr/>
              <p:nvPr/>
            </p:nvSpPr>
            <p:spPr>
              <a:xfrm>
                <a:off x="1794307" y="4125966"/>
                <a:ext cx="9320180" cy="847604"/>
              </a:xfrm>
              <a:prstGeom prst="rect">
                <a:avLst/>
              </a:prstGeom>
            </p:spPr>
            <p:txBody>
              <a:bodyPr wrap="none">
                <a:spAutoFit/>
              </a:bodyPr>
              <a:lstStyle/>
              <a:p>
                <a:r>
                  <a:rPr lang="zh-CN" altLang="en-US" sz="2400" dirty="0">
                    <a:solidFill>
                      <a:prstClr val="black"/>
                    </a:solidFill>
                  </a:rPr>
                  <a:t>曲线积分</a:t>
                </a:r>
                <a14:m>
                  <m:oMath xmlns:m="http://schemas.openxmlformats.org/officeDocument/2006/math">
                    <m:nary>
                      <m:naryPr>
                        <m:chr m:val="∮"/>
                        <m:limLoc m:val="subSup"/>
                        <m:grow m:val="on"/>
                        <m:supHide m:val="on"/>
                        <m:ctrlPr>
                          <a:rPr lang="zh-CN" altLang="en-US" sz="2400" i="1">
                            <a:solidFill>
                              <a:prstClr val="black"/>
                            </a:solidFill>
                            <a:latin typeface="Cambria Math" panose="02040503050406030204" pitchFamily="18" charset="0"/>
                          </a:rPr>
                        </m:ctrlPr>
                      </m:naryPr>
                      <m:sub>
                        <m:r>
                          <m:rPr>
                            <m:nor/>
                          </m:rPr>
                          <a:rPr lang="zh-CN" altLang="en-US" sz="2400" i="1">
                            <a:solidFill>
                              <a:prstClr val="black"/>
                            </a:solidFill>
                            <a:latin typeface="Cambria Math" panose="02040503050406030204" pitchFamily="18" charset="0"/>
                          </a:rPr>
                          <m:t> </m:t>
                        </m:r>
                        <m:r>
                          <a:rPr lang="zh-CN" altLang="en-US" sz="2400" i="1">
                            <a:solidFill>
                              <a:prstClr val="black"/>
                            </a:solidFill>
                            <a:latin typeface="Cambria Math" panose="02040503050406030204" pitchFamily="18" charset="0"/>
                          </a:rPr>
                          <m:t>𝐿</m:t>
                        </m:r>
                      </m:sub>
                      <m:sup/>
                      <m:e>
                        <m:f>
                          <m:fPr>
                            <m:ctrlPr>
                              <a:rPr lang="zh-CN" altLang="en-US" sz="2400" i="1">
                                <a:solidFill>
                                  <a:prstClr val="black"/>
                                </a:solidFill>
                                <a:latin typeface="Cambria Math" panose="02040503050406030204" pitchFamily="18" charset="0"/>
                              </a:rPr>
                            </m:ctrlPr>
                          </m:fPr>
                          <m:num>
                            <m:r>
                              <a:rPr lang="zh-CN" altLang="en-US" sz="2400" i="1">
                                <a:solidFill>
                                  <a:prstClr val="black"/>
                                </a:solidFill>
                                <a:latin typeface="Cambria Math" panose="02040503050406030204" pitchFamily="18" charset="0"/>
                              </a:rPr>
                              <m:t>𝑥</m:t>
                            </m:r>
                            <m:r>
                              <m:rPr>
                                <m:nor/>
                              </m:rPr>
                              <a:rPr lang="zh-CN" altLang="en-US" sz="2400" i="1">
                                <a:solidFill>
                                  <a:prstClr val="black"/>
                                </a:solidFill>
                                <a:latin typeface="Cambria Math" panose="02040503050406030204" pitchFamily="18" charset="0"/>
                              </a:rPr>
                              <m:t> </m:t>
                            </m:r>
                            <m:r>
                              <m:rPr>
                                <m:sty m:val="p"/>
                              </m:rPr>
                              <a:rPr lang="zh-CN" altLang="en-US" sz="2400">
                                <a:solidFill>
                                  <a:prstClr val="black"/>
                                </a:solidFill>
                                <a:latin typeface="Cambria Math" panose="02040503050406030204" pitchFamily="18" charset="0"/>
                              </a:rPr>
                              <m:t>d</m:t>
                            </m:r>
                            <m:r>
                              <m:rPr>
                                <m:nor/>
                              </m:rPr>
                              <a:rPr lang="zh-CN" altLang="en-US" sz="2400">
                                <a:solidFill>
                                  <a:prstClr val="black"/>
                                </a:solidFill>
                                <a:latin typeface="Cambria Math" panose="02040503050406030204" pitchFamily="18" charset="0"/>
                              </a:rPr>
                              <m:t> </m:t>
                            </m:r>
                            <m:r>
                              <a:rPr lang="zh-CN" altLang="en-US" sz="2400" i="1">
                                <a:solidFill>
                                  <a:prstClr val="black"/>
                                </a:solidFill>
                                <a:latin typeface="Cambria Math" panose="02040503050406030204" pitchFamily="18" charset="0"/>
                              </a:rPr>
                              <m:t>𝑦</m:t>
                            </m:r>
                            <m:r>
                              <a:rPr lang="zh-CN" altLang="en-US" sz="2400">
                                <a:solidFill>
                                  <a:prstClr val="black"/>
                                </a:solidFill>
                                <a:latin typeface="Cambria Math" panose="02040503050406030204" pitchFamily="18" charset="0"/>
                              </a:rPr>
                              <m:t>−</m:t>
                            </m:r>
                            <m:r>
                              <a:rPr lang="zh-CN" altLang="en-US" sz="2400" i="1">
                                <a:solidFill>
                                  <a:prstClr val="black"/>
                                </a:solidFill>
                                <a:latin typeface="Cambria Math" panose="02040503050406030204" pitchFamily="18" charset="0"/>
                              </a:rPr>
                              <m:t>𝑦</m:t>
                            </m:r>
                            <m:r>
                              <m:rPr>
                                <m:nor/>
                              </m:rPr>
                              <a:rPr lang="zh-CN" altLang="en-US" sz="2400" i="1">
                                <a:solidFill>
                                  <a:prstClr val="black"/>
                                </a:solidFill>
                                <a:latin typeface="Cambria Math" panose="02040503050406030204" pitchFamily="18" charset="0"/>
                              </a:rPr>
                              <m:t> </m:t>
                            </m:r>
                            <m:r>
                              <m:rPr>
                                <m:sty m:val="p"/>
                              </m:rPr>
                              <a:rPr lang="zh-CN" altLang="en-US" sz="2400">
                                <a:solidFill>
                                  <a:prstClr val="black"/>
                                </a:solidFill>
                                <a:latin typeface="Cambria Math" panose="02040503050406030204" pitchFamily="18" charset="0"/>
                              </a:rPr>
                              <m:t>d</m:t>
                            </m:r>
                            <m:r>
                              <m:rPr>
                                <m:nor/>
                              </m:rPr>
                              <a:rPr lang="zh-CN" altLang="en-US" sz="2400" i="1">
                                <a:solidFill>
                                  <a:prstClr val="black"/>
                                </a:solidFill>
                                <a:latin typeface="Cambria Math" panose="02040503050406030204" pitchFamily="18" charset="0"/>
                              </a:rPr>
                              <m:t> </m:t>
                            </m:r>
                            <m:r>
                              <a:rPr lang="zh-CN" altLang="en-US" sz="2400" i="1">
                                <a:solidFill>
                                  <a:prstClr val="black"/>
                                </a:solidFill>
                                <a:latin typeface="Cambria Math" panose="02040503050406030204" pitchFamily="18" charset="0"/>
                              </a:rPr>
                              <m:t>𝑥</m:t>
                            </m:r>
                          </m:num>
                          <m:den>
                            <m:sSup>
                              <m:sSupPr>
                                <m:ctrlPr>
                                  <a:rPr lang="zh-CN" altLang="en-US" sz="2400" i="1">
                                    <a:solidFill>
                                      <a:prstClr val="black"/>
                                    </a:solidFill>
                                    <a:latin typeface="Cambria Math" panose="02040503050406030204" pitchFamily="18" charset="0"/>
                                  </a:rPr>
                                </m:ctrlPr>
                              </m:sSupPr>
                              <m:e>
                                <m:r>
                                  <a:rPr lang="zh-CN" altLang="en-US" sz="2400" i="1">
                                    <a:solidFill>
                                      <a:prstClr val="black"/>
                                    </a:solidFill>
                                    <a:latin typeface="Cambria Math" panose="02040503050406030204" pitchFamily="18" charset="0"/>
                                  </a:rPr>
                                  <m:t>𝑥</m:t>
                                </m:r>
                              </m:e>
                              <m:sup>
                                <m:r>
                                  <a:rPr lang="zh-CN" altLang="en-US" sz="2400">
                                    <a:solidFill>
                                      <a:prstClr val="black"/>
                                    </a:solidFill>
                                    <a:latin typeface="Cambria Math" panose="02040503050406030204" pitchFamily="18" charset="0"/>
                                  </a:rPr>
                                  <m:t>2</m:t>
                                </m:r>
                              </m:sup>
                            </m:sSup>
                            <m:r>
                              <a:rPr lang="zh-CN" altLang="en-US" sz="2400">
                                <a:solidFill>
                                  <a:prstClr val="black"/>
                                </a:solidFill>
                                <a:latin typeface="Cambria Math" panose="02040503050406030204" pitchFamily="18" charset="0"/>
                              </a:rPr>
                              <m:t>+</m:t>
                            </m:r>
                            <m:sSup>
                              <m:sSupPr>
                                <m:ctrlPr>
                                  <a:rPr lang="zh-CN" altLang="en-US" sz="2400" i="1">
                                    <a:solidFill>
                                      <a:prstClr val="black"/>
                                    </a:solidFill>
                                    <a:latin typeface="Cambria Math" panose="02040503050406030204" pitchFamily="18" charset="0"/>
                                  </a:rPr>
                                </m:ctrlPr>
                              </m:sSupPr>
                              <m:e>
                                <m:r>
                                  <a:rPr lang="zh-CN" altLang="en-US" sz="2400" i="1">
                                    <a:solidFill>
                                      <a:prstClr val="black"/>
                                    </a:solidFill>
                                    <a:latin typeface="Cambria Math" panose="02040503050406030204" pitchFamily="18" charset="0"/>
                                  </a:rPr>
                                  <m:t>𝑦</m:t>
                                </m:r>
                              </m:e>
                              <m:sup>
                                <m:r>
                                  <a:rPr lang="zh-CN" altLang="en-US" sz="2400">
                                    <a:solidFill>
                                      <a:prstClr val="black"/>
                                    </a:solidFill>
                                    <a:latin typeface="Cambria Math" panose="02040503050406030204" pitchFamily="18" charset="0"/>
                                  </a:rPr>
                                  <m:t>2</m:t>
                                </m:r>
                              </m:sup>
                            </m:sSup>
                          </m:den>
                        </m:f>
                      </m:e>
                    </m:nary>
                  </m:oMath>
                </a14:m>
                <a:r>
                  <a:rPr lang="zh-CN" altLang="en-US" sz="2400" dirty="0">
                    <a:solidFill>
                      <a:prstClr val="black"/>
                    </a:solidFill>
                  </a:rPr>
                  <a:t>在不包括原点的</a:t>
                </a:r>
                <a:r>
                  <a:rPr lang="zh-CN" altLang="en-US" sz="2400" dirty="0" smtClean="0">
                    <a:solidFill>
                      <a:prstClr val="black"/>
                    </a:solidFill>
                  </a:rPr>
                  <a:t>任何单连通开</a:t>
                </a:r>
                <a:r>
                  <a:rPr lang="zh-CN" altLang="en-US" sz="2400" dirty="0">
                    <a:solidFill>
                      <a:prstClr val="black"/>
                    </a:solidFill>
                  </a:rPr>
                  <a:t>区域内与路径无关</a:t>
                </a:r>
                <a:endParaRPr lang="zh-CN" altLang="en-US" sz="2400" dirty="0"/>
              </a:p>
            </p:txBody>
          </p:sp>
        </mc:Choice>
        <mc:Fallback xmlns="">
          <p:sp>
            <p:nvSpPr>
              <p:cNvPr id="21" name="矩形 20"/>
              <p:cNvSpPr>
                <a:spLocks noRot="1" noChangeAspect="1" noMove="1" noResize="1" noEditPoints="1" noAdjustHandles="1" noChangeArrowheads="1" noChangeShapeType="1" noTextEdit="1"/>
              </p:cNvSpPr>
              <p:nvPr/>
            </p:nvSpPr>
            <p:spPr>
              <a:xfrm>
                <a:off x="1794307" y="4125966"/>
                <a:ext cx="9320180" cy="847604"/>
              </a:xfrm>
              <a:prstGeom prst="rect">
                <a:avLst/>
              </a:prstGeom>
              <a:blipFill>
                <a:blip r:embed="rId11"/>
                <a:stretch>
                  <a:fillRect l="-981" r="-6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936215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500"/>
                                        <p:tgtEl>
                                          <p:spTgt spid="15"/>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fade">
                                      <p:cBhvr>
                                        <p:cTn id="20" dur="500"/>
                                        <p:tgtEl>
                                          <p:spTgt spid="16"/>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500"/>
                                        <p:tgtEl>
                                          <p:spTgt spid="7"/>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9"/>
                                        </p:tgtEl>
                                        <p:attrNameLst>
                                          <p:attrName>style.visibility</p:attrName>
                                        </p:attrNameLst>
                                      </p:cBhvr>
                                      <p:to>
                                        <p:strVal val="visible"/>
                                      </p:to>
                                    </p:set>
                                    <p:animEffect transition="in" filter="fade">
                                      <p:cBhvr>
                                        <p:cTn id="30" dur="500"/>
                                        <p:tgtEl>
                                          <p:spTgt spid="19"/>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0"/>
                                        </p:tgtEl>
                                        <p:attrNameLst>
                                          <p:attrName>style.visibility</p:attrName>
                                        </p:attrNameLst>
                                      </p:cBhvr>
                                      <p:to>
                                        <p:strVal val="visible"/>
                                      </p:to>
                                    </p:set>
                                    <p:animEffect transition="in" filter="fade">
                                      <p:cBhvr>
                                        <p:cTn id="33" dur="500"/>
                                        <p:tgtEl>
                                          <p:spTgt spid="20"/>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1"/>
                                        </p:tgtEl>
                                        <p:attrNameLst>
                                          <p:attrName>style.visibility</p:attrName>
                                        </p:attrNameLst>
                                      </p:cBhvr>
                                      <p:to>
                                        <p:strVal val="visible"/>
                                      </p:to>
                                    </p:set>
                                    <p:animEffect transition="in" filter="fade">
                                      <p:cBhvr>
                                        <p:cTn id="36"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15" grpId="0"/>
      <p:bldP spid="16" grpId="0"/>
      <p:bldP spid="7" grpId="0"/>
      <p:bldP spid="19" grpId="0"/>
      <p:bldP spid="20" grpId="0"/>
      <p:bldP spid="21"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E7F4D896-E0DB-4AB2-9347-AB9498A60F30}" type="datetime11">
              <a:rPr lang="zh-CN" altLang="en-US" smtClean="0"/>
              <a:t>08:53:16</a:t>
            </a:fld>
            <a:endParaRPr lang="en-US" altLang="zh-CN"/>
          </a:p>
        </p:txBody>
      </p:sp>
      <p:sp>
        <p:nvSpPr>
          <p:cNvPr id="3" name="Rectangle 943"/>
          <p:cNvSpPr txBox="1">
            <a:spLocks noChangeArrowheads="1"/>
          </p:cNvSpPr>
          <p:nvPr/>
        </p:nvSpPr>
        <p:spPr>
          <a:xfrm>
            <a:off x="1052282" y="365125"/>
            <a:ext cx="6858000" cy="514867"/>
          </a:xfrm>
          <a:prstGeom prst="rect">
            <a:avLst/>
          </a:prstGeom>
          <a:noFill/>
          <a:ln/>
          <a:extLst>
            <a:ext uri="{909E8E84-426E-40DD-AFC4-6F175D3DCCD1}">
              <a14:hiddenFill xmlns:a14="http://schemas.microsoft.com/office/drawing/2010/main">
                <a:solidFill>
                  <a:srgbClr val="0033CC"/>
                </a:solidFill>
              </a14:hiddenFill>
            </a:ext>
            <a:ext uri="{91240B29-F687-4F45-9708-019B960494DF}">
              <a14:hiddenLine xmlns:a14="http://schemas.microsoft.com/office/drawing/2010/main" w="76200" cmpd="tri">
                <a:solidFill>
                  <a:srgbClr val="00FFFF"/>
                </a:solidFill>
                <a:miter lim="800000"/>
                <a:headEnd/>
                <a:tailEnd/>
              </a14:hiddenLine>
            </a:ext>
          </a:extLst>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800" b="1" dirty="0">
                <a:solidFill>
                  <a:srgbClr val="0000FF"/>
                </a:solidFill>
                <a:ea typeface="黑体" panose="02010609060101010101" pitchFamily="49" charset="-122"/>
              </a:rPr>
              <a:t>三、二元函数的全微分求积</a:t>
            </a:r>
          </a:p>
        </p:txBody>
      </p:sp>
      <mc:AlternateContent xmlns:mc="http://schemas.openxmlformats.org/markup-compatibility/2006" xmlns:a14="http://schemas.microsoft.com/office/drawing/2010/main">
        <mc:Choice Requires="a14">
          <p:sp>
            <p:nvSpPr>
              <p:cNvPr id="4" name="矩形 3"/>
              <p:cNvSpPr/>
              <p:nvPr/>
            </p:nvSpPr>
            <p:spPr>
              <a:xfrm>
                <a:off x="1753496" y="879992"/>
                <a:ext cx="9326879" cy="1415259"/>
              </a:xfrm>
              <a:prstGeom prst="rect">
                <a:avLst/>
              </a:prstGeom>
            </p:spPr>
            <p:txBody>
              <a:bodyPr wrap="square">
                <a:spAutoFit/>
              </a:bodyPr>
              <a:lstStyle/>
              <a:p>
                <a:r>
                  <a:rPr lang="zh-CN" altLang="en-US" sz="2400" dirty="0"/>
                  <a:t>设</a:t>
                </a:r>
                <a14:m>
                  <m:oMath xmlns:m="http://schemas.openxmlformats.org/officeDocument/2006/math">
                    <m:r>
                      <a:rPr lang="en-US" altLang="zh-CN" sz="2400" i="1" dirty="0">
                        <a:solidFill>
                          <a:prstClr val="black"/>
                        </a:solidFill>
                        <a:latin typeface="Cambria Math" panose="02040503050406030204" pitchFamily="18" charset="0"/>
                      </a:rPr>
                      <m:t>𝐺</m:t>
                    </m:r>
                  </m:oMath>
                </a14:m>
                <a:r>
                  <a:rPr lang="zh-CN" altLang="en-US" sz="2400" dirty="0"/>
                  <a:t>为单连通区域，函数</a:t>
                </a:r>
                <a:r>
                  <a:rPr lang="zh-CN" altLang="en-US" sz="2400" dirty="0">
                    <a:solidFill>
                      <a:prstClr val="black"/>
                    </a:solidFill>
                  </a:rPr>
                  <a:t> </a:t>
                </a:r>
                <a14:m>
                  <m:oMath xmlns:m="http://schemas.openxmlformats.org/officeDocument/2006/math">
                    <m:r>
                      <a:rPr lang="en-US" altLang="zh-CN" sz="2400" i="1">
                        <a:solidFill>
                          <a:prstClr val="black"/>
                        </a:solidFill>
                        <a:latin typeface="Cambria Math" panose="02040503050406030204" pitchFamily="18" charset="0"/>
                      </a:rPr>
                      <m:t>𝑃</m:t>
                    </m:r>
                    <m:d>
                      <m:dPr>
                        <m:ctrlPr>
                          <a:rPr lang="en-US" altLang="zh-CN" sz="2400" i="1">
                            <a:solidFill>
                              <a:prstClr val="black"/>
                            </a:solidFill>
                            <a:latin typeface="Cambria Math" panose="02040503050406030204" pitchFamily="18" charset="0"/>
                          </a:rPr>
                        </m:ctrlPr>
                      </m:dPr>
                      <m:e>
                        <m:r>
                          <a:rPr lang="en-US" altLang="zh-CN" sz="2400" i="1">
                            <a:solidFill>
                              <a:prstClr val="black"/>
                            </a:solidFill>
                            <a:latin typeface="Cambria Math" panose="02040503050406030204" pitchFamily="18" charset="0"/>
                          </a:rPr>
                          <m:t>𝑥</m:t>
                        </m:r>
                        <m:r>
                          <a:rPr lang="en-US" altLang="zh-CN" sz="2400" i="1">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𝑦</m:t>
                        </m:r>
                      </m:e>
                    </m:d>
                    <m:r>
                      <m:rPr>
                        <m:nor/>
                      </m:rPr>
                      <a:rPr lang="zh-CN" altLang="en-US" sz="2400" dirty="0"/>
                      <m:t>和</m:t>
                    </m:r>
                    <m:r>
                      <a:rPr lang="en-US" altLang="zh-CN" sz="2400" i="1">
                        <a:solidFill>
                          <a:prstClr val="black"/>
                        </a:solidFill>
                        <a:latin typeface="Cambria Math" panose="02040503050406030204" pitchFamily="18" charset="0"/>
                      </a:rPr>
                      <m:t>𝑄</m:t>
                    </m:r>
                    <m:d>
                      <m:dPr>
                        <m:ctrlPr>
                          <a:rPr lang="en-US" altLang="zh-CN" sz="2400" i="1">
                            <a:solidFill>
                              <a:prstClr val="black"/>
                            </a:solidFill>
                            <a:latin typeface="Cambria Math" panose="02040503050406030204" pitchFamily="18" charset="0"/>
                          </a:rPr>
                        </m:ctrlPr>
                      </m:dPr>
                      <m:e>
                        <m:r>
                          <a:rPr lang="en-US" altLang="zh-CN" sz="2400" i="1">
                            <a:solidFill>
                              <a:prstClr val="black"/>
                            </a:solidFill>
                            <a:latin typeface="Cambria Math" panose="02040503050406030204" pitchFamily="18" charset="0"/>
                          </a:rPr>
                          <m:t>𝑥</m:t>
                        </m:r>
                        <m:r>
                          <a:rPr lang="en-US" altLang="zh-CN" sz="2400" i="1">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𝑦</m:t>
                        </m:r>
                      </m:e>
                    </m:d>
                  </m:oMath>
                </a14:m>
                <a:r>
                  <a:rPr lang="zh-CN" altLang="en-US" sz="2400" dirty="0"/>
                  <a:t>在</a:t>
                </a:r>
                <a14:m>
                  <m:oMath xmlns:m="http://schemas.openxmlformats.org/officeDocument/2006/math">
                    <m:r>
                      <a:rPr lang="en-US" altLang="zh-CN" sz="2400" i="1" dirty="0">
                        <a:solidFill>
                          <a:prstClr val="black"/>
                        </a:solidFill>
                        <a:latin typeface="Cambria Math" panose="02040503050406030204" pitchFamily="18" charset="0"/>
                      </a:rPr>
                      <m:t>𝐺</m:t>
                    </m:r>
                  </m:oMath>
                </a14:m>
                <a:r>
                  <a:rPr lang="zh-CN" altLang="en-US" sz="2400" dirty="0"/>
                  <a:t>内有一阶连续偏导数</a:t>
                </a:r>
                <a:r>
                  <a:rPr lang="en-US" altLang="zh-CN" sz="2400" dirty="0"/>
                  <a:t>,</a:t>
                </a:r>
                <a:r>
                  <a:rPr lang="zh-CN" altLang="en-US" sz="2400" dirty="0"/>
                  <a:t>则在</a:t>
                </a:r>
                <a14:m>
                  <m:oMath xmlns:m="http://schemas.openxmlformats.org/officeDocument/2006/math">
                    <m:r>
                      <a:rPr lang="en-US" altLang="zh-CN" sz="2400" i="1" dirty="0">
                        <a:solidFill>
                          <a:prstClr val="black"/>
                        </a:solidFill>
                        <a:latin typeface="Cambria Math" panose="02040503050406030204" pitchFamily="18" charset="0"/>
                      </a:rPr>
                      <m:t>𝐺</m:t>
                    </m:r>
                  </m:oMath>
                </a14:m>
                <a:r>
                  <a:rPr lang="zh-CN" altLang="en-US" sz="2400" dirty="0"/>
                  <a:t>内</a:t>
                </a:r>
                <a14:m>
                  <m:oMath xmlns:m="http://schemas.openxmlformats.org/officeDocument/2006/math">
                    <m:r>
                      <a:rPr lang="en-US" altLang="zh-CN" sz="2400" i="1">
                        <a:solidFill>
                          <a:prstClr val="black"/>
                        </a:solidFill>
                        <a:latin typeface="Cambria Math" panose="02040503050406030204" pitchFamily="18" charset="0"/>
                      </a:rPr>
                      <m:t>𝑃</m:t>
                    </m:r>
                    <m:d>
                      <m:dPr>
                        <m:ctrlPr>
                          <a:rPr lang="en-US" altLang="zh-CN" sz="2400" i="1">
                            <a:solidFill>
                              <a:prstClr val="black"/>
                            </a:solidFill>
                            <a:latin typeface="Cambria Math" panose="02040503050406030204" pitchFamily="18" charset="0"/>
                          </a:rPr>
                        </m:ctrlPr>
                      </m:dPr>
                      <m:e>
                        <m:r>
                          <a:rPr lang="en-US" altLang="zh-CN" sz="2400" i="1">
                            <a:solidFill>
                              <a:prstClr val="black"/>
                            </a:solidFill>
                            <a:latin typeface="Cambria Math" panose="02040503050406030204" pitchFamily="18" charset="0"/>
                          </a:rPr>
                          <m:t>𝑥</m:t>
                        </m:r>
                        <m:r>
                          <a:rPr lang="en-US" altLang="zh-CN" sz="2400" i="1">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𝑦</m:t>
                        </m:r>
                      </m:e>
                    </m:d>
                    <m:r>
                      <m:rPr>
                        <m:nor/>
                      </m:rPr>
                      <a:rPr lang="en-US" altLang="zh-CN" sz="2400" b="0" i="0" smtClean="0">
                        <a:solidFill>
                          <a:prstClr val="black"/>
                        </a:solidFill>
                        <a:latin typeface="Cambria Math" panose="02040503050406030204" pitchFamily="18" charset="0"/>
                      </a:rPr>
                      <m:t>d</m:t>
                    </m:r>
                    <m:r>
                      <a:rPr lang="en-US" altLang="zh-CN" sz="2400" i="1">
                        <a:solidFill>
                          <a:prstClr val="black"/>
                        </a:solidFill>
                        <a:latin typeface="Cambria Math" panose="02040503050406030204" pitchFamily="18" charset="0"/>
                      </a:rPr>
                      <m:t>𝑥</m:t>
                    </m:r>
                    <m:r>
                      <a:rPr lang="en-US" altLang="zh-CN" sz="2400" i="1">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𝑄</m:t>
                    </m:r>
                    <m:d>
                      <m:dPr>
                        <m:ctrlPr>
                          <a:rPr lang="en-US" altLang="zh-CN" sz="2400" i="1">
                            <a:solidFill>
                              <a:prstClr val="black"/>
                            </a:solidFill>
                            <a:latin typeface="Cambria Math" panose="02040503050406030204" pitchFamily="18" charset="0"/>
                          </a:rPr>
                        </m:ctrlPr>
                      </m:dPr>
                      <m:e>
                        <m:r>
                          <a:rPr lang="en-US" altLang="zh-CN" sz="2400" i="1">
                            <a:solidFill>
                              <a:prstClr val="black"/>
                            </a:solidFill>
                            <a:latin typeface="Cambria Math" panose="02040503050406030204" pitchFamily="18" charset="0"/>
                          </a:rPr>
                          <m:t>𝑥</m:t>
                        </m:r>
                        <m:r>
                          <a:rPr lang="en-US" altLang="zh-CN" sz="2400" i="1">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𝑦</m:t>
                        </m:r>
                      </m:e>
                    </m:d>
                    <m:r>
                      <m:rPr>
                        <m:sty m:val="p"/>
                      </m:rPr>
                      <a:rPr lang="en-US" altLang="zh-CN" sz="2400" b="0" i="0" smtClean="0">
                        <a:solidFill>
                          <a:prstClr val="black"/>
                        </a:solidFill>
                        <a:latin typeface="Cambria Math" panose="02040503050406030204" pitchFamily="18" charset="0"/>
                      </a:rPr>
                      <m:t>d</m:t>
                    </m:r>
                    <m:r>
                      <a:rPr lang="en-US" altLang="zh-CN" sz="2400" b="0" i="1" smtClean="0">
                        <a:solidFill>
                          <a:prstClr val="black"/>
                        </a:solidFill>
                        <a:latin typeface="Cambria Math" panose="02040503050406030204" pitchFamily="18" charset="0"/>
                      </a:rPr>
                      <m:t>𝑦</m:t>
                    </m:r>
                  </m:oMath>
                </a14:m>
                <a:r>
                  <a:rPr lang="zh-CN" altLang="en-US" sz="2400" dirty="0"/>
                  <a:t>是某一函数</a:t>
                </a:r>
                <a14:m>
                  <m:oMath xmlns:m="http://schemas.openxmlformats.org/officeDocument/2006/math">
                    <m:r>
                      <a:rPr lang="en-US" altLang="zh-CN" sz="2400" b="0" i="1" smtClean="0">
                        <a:solidFill>
                          <a:prstClr val="black"/>
                        </a:solidFill>
                        <a:latin typeface="Cambria Math" panose="02040503050406030204" pitchFamily="18" charset="0"/>
                      </a:rPr>
                      <m:t>𝑢</m:t>
                    </m:r>
                    <m:d>
                      <m:dPr>
                        <m:ctrlPr>
                          <a:rPr lang="en-US" altLang="zh-CN" sz="2400" i="1">
                            <a:solidFill>
                              <a:prstClr val="black"/>
                            </a:solidFill>
                            <a:latin typeface="Cambria Math" panose="02040503050406030204" pitchFamily="18" charset="0"/>
                          </a:rPr>
                        </m:ctrlPr>
                      </m:dPr>
                      <m:e>
                        <m:r>
                          <a:rPr lang="en-US" altLang="zh-CN" sz="2400" i="1">
                            <a:solidFill>
                              <a:prstClr val="black"/>
                            </a:solidFill>
                            <a:latin typeface="Cambria Math" panose="02040503050406030204" pitchFamily="18" charset="0"/>
                          </a:rPr>
                          <m:t>𝑥</m:t>
                        </m:r>
                        <m:r>
                          <a:rPr lang="en-US" altLang="zh-CN" sz="2400" i="1">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𝑦</m:t>
                        </m:r>
                      </m:e>
                    </m:d>
                  </m:oMath>
                </a14:m>
                <a:r>
                  <a:rPr lang="zh-CN" altLang="en-US" sz="2400" dirty="0"/>
                  <a:t>的全微分的充分必要条件是</a:t>
                </a:r>
                <a14:m>
                  <m:oMath xmlns:m="http://schemas.openxmlformats.org/officeDocument/2006/math">
                    <m:f>
                      <m:fPr>
                        <m:ctrlPr>
                          <a:rPr lang="en-US" altLang="zh-CN" sz="2400" i="1">
                            <a:solidFill>
                              <a:srgbClr val="FF0000"/>
                            </a:solidFill>
                            <a:latin typeface="Cambria Math" panose="02040503050406030204" pitchFamily="18" charset="0"/>
                          </a:rPr>
                        </m:ctrlPr>
                      </m:fPr>
                      <m:num>
                        <m:r>
                          <a:rPr lang="en-US" altLang="zh-CN" sz="2400" i="1">
                            <a:solidFill>
                              <a:srgbClr val="FF0000"/>
                            </a:solidFill>
                            <a:latin typeface="Cambria Math" panose="02040503050406030204" pitchFamily="18" charset="0"/>
                          </a:rPr>
                          <m:t>𝜕</m:t>
                        </m:r>
                        <m:r>
                          <a:rPr lang="en-US" altLang="zh-CN" sz="2400" i="1">
                            <a:solidFill>
                              <a:srgbClr val="FF0000"/>
                            </a:solidFill>
                            <a:latin typeface="Cambria Math" panose="02040503050406030204" pitchFamily="18" charset="0"/>
                          </a:rPr>
                          <m:t>𝑃</m:t>
                        </m:r>
                      </m:num>
                      <m:den>
                        <m:r>
                          <a:rPr lang="en-US" altLang="zh-CN" sz="2400" i="1">
                            <a:solidFill>
                              <a:srgbClr val="FF0000"/>
                            </a:solidFill>
                            <a:latin typeface="Cambria Math" panose="02040503050406030204" pitchFamily="18" charset="0"/>
                          </a:rPr>
                          <m:t>𝜕</m:t>
                        </m:r>
                        <m:r>
                          <a:rPr lang="en-US" altLang="zh-CN" sz="2400" i="1">
                            <a:solidFill>
                              <a:srgbClr val="FF0000"/>
                            </a:solidFill>
                            <a:latin typeface="Cambria Math" panose="02040503050406030204" pitchFamily="18" charset="0"/>
                          </a:rPr>
                          <m:t>𝑦</m:t>
                        </m:r>
                      </m:den>
                    </m:f>
                    <m:r>
                      <a:rPr lang="en-US" altLang="zh-CN" sz="2400" i="1">
                        <a:solidFill>
                          <a:srgbClr val="FF0000"/>
                        </a:solidFill>
                        <a:latin typeface="Cambria Math" panose="02040503050406030204" pitchFamily="18" charset="0"/>
                      </a:rPr>
                      <m:t>=</m:t>
                    </m:r>
                    <m:f>
                      <m:fPr>
                        <m:ctrlPr>
                          <a:rPr lang="en-US" altLang="zh-CN" sz="2400" i="1">
                            <a:solidFill>
                              <a:srgbClr val="FF0000"/>
                            </a:solidFill>
                            <a:latin typeface="Cambria Math" panose="02040503050406030204" pitchFamily="18" charset="0"/>
                          </a:rPr>
                        </m:ctrlPr>
                      </m:fPr>
                      <m:num>
                        <m:r>
                          <a:rPr lang="en-US" altLang="zh-CN" sz="2400" i="1">
                            <a:solidFill>
                              <a:srgbClr val="FF0000"/>
                            </a:solidFill>
                            <a:latin typeface="Cambria Math" panose="02040503050406030204" pitchFamily="18" charset="0"/>
                          </a:rPr>
                          <m:t>𝜕</m:t>
                        </m:r>
                        <m:r>
                          <a:rPr lang="en-US" altLang="zh-CN" sz="2400" i="1">
                            <a:solidFill>
                              <a:srgbClr val="FF0000"/>
                            </a:solidFill>
                            <a:latin typeface="Cambria Math" panose="02040503050406030204" pitchFamily="18" charset="0"/>
                          </a:rPr>
                          <m:t>𝑄</m:t>
                        </m:r>
                      </m:num>
                      <m:den>
                        <m:r>
                          <a:rPr lang="en-US" altLang="zh-CN" sz="2400" i="1">
                            <a:solidFill>
                              <a:srgbClr val="FF0000"/>
                            </a:solidFill>
                            <a:latin typeface="Cambria Math" panose="02040503050406030204" pitchFamily="18" charset="0"/>
                          </a:rPr>
                          <m:t>𝜕</m:t>
                        </m:r>
                        <m:r>
                          <a:rPr lang="en-US" altLang="zh-CN" sz="2400" i="1">
                            <a:solidFill>
                              <a:srgbClr val="FF0000"/>
                            </a:solidFill>
                            <a:latin typeface="Cambria Math" panose="02040503050406030204" pitchFamily="18" charset="0"/>
                          </a:rPr>
                          <m:t>𝑥</m:t>
                        </m:r>
                      </m:den>
                    </m:f>
                  </m:oMath>
                </a14:m>
                <a:r>
                  <a:rPr lang="zh-CN" altLang="en-US" sz="2400" dirty="0">
                    <a:solidFill>
                      <a:prstClr val="black"/>
                    </a:solidFill>
                  </a:rPr>
                  <a:t>在</a:t>
                </a:r>
                <a14:m>
                  <m:oMath xmlns:m="http://schemas.openxmlformats.org/officeDocument/2006/math">
                    <m:r>
                      <a:rPr lang="en-US" altLang="zh-CN" sz="2400" i="1" dirty="0">
                        <a:solidFill>
                          <a:prstClr val="black"/>
                        </a:solidFill>
                        <a:latin typeface="Cambria Math" panose="02040503050406030204" pitchFamily="18" charset="0"/>
                      </a:rPr>
                      <m:t>𝐺</m:t>
                    </m:r>
                  </m:oMath>
                </a14:m>
                <a:r>
                  <a:rPr lang="zh-CN" altLang="en-US" sz="2400" dirty="0">
                    <a:solidFill>
                      <a:prstClr val="black"/>
                    </a:solidFill>
                  </a:rPr>
                  <a:t>内恒成立</a:t>
                </a:r>
                <a:r>
                  <a:rPr lang="zh-CN" altLang="en-US" sz="2400" dirty="0"/>
                  <a:t>。</a:t>
                </a:r>
              </a:p>
            </p:txBody>
          </p:sp>
        </mc:Choice>
        <mc:Fallback xmlns="">
          <p:sp>
            <p:nvSpPr>
              <p:cNvPr id="4" name="矩形 3"/>
              <p:cNvSpPr>
                <a:spLocks noRot="1" noChangeAspect="1" noMove="1" noResize="1" noEditPoints="1" noAdjustHandles="1" noChangeArrowheads="1" noChangeShapeType="1" noTextEdit="1"/>
              </p:cNvSpPr>
              <p:nvPr/>
            </p:nvSpPr>
            <p:spPr>
              <a:xfrm>
                <a:off x="1753496" y="879992"/>
                <a:ext cx="9326879" cy="1415259"/>
              </a:xfrm>
              <a:prstGeom prst="rect">
                <a:avLst/>
              </a:prstGeom>
              <a:blipFill>
                <a:blip r:embed="rId2"/>
                <a:stretch>
                  <a:fillRect l="-1046" t="-4721" r="-784"/>
                </a:stretch>
              </a:blipFill>
            </p:spPr>
            <p:txBody>
              <a:bodyPr/>
              <a:lstStyle/>
              <a:p>
                <a:r>
                  <a:rPr lang="zh-CN" altLang="en-US">
                    <a:noFill/>
                  </a:rPr>
                  <a:t> </a:t>
                </a:r>
              </a:p>
            </p:txBody>
          </p:sp>
        </mc:Fallback>
      </mc:AlternateContent>
      <p:sp>
        <p:nvSpPr>
          <p:cNvPr id="5" name="矩形 4"/>
          <p:cNvSpPr/>
          <p:nvPr/>
        </p:nvSpPr>
        <p:spPr>
          <a:xfrm>
            <a:off x="885761" y="879992"/>
            <a:ext cx="1034257" cy="461665"/>
          </a:xfrm>
          <a:prstGeom prst="rect">
            <a:avLst/>
          </a:prstGeom>
        </p:spPr>
        <p:txBody>
          <a:bodyPr wrap="none">
            <a:spAutoFit/>
          </a:bodyPr>
          <a:lstStyle/>
          <a:p>
            <a:r>
              <a:rPr kumimoji="1" lang="zh-CN" altLang="en-US" sz="2400" b="1" dirty="0">
                <a:solidFill>
                  <a:srgbClr val="ED7D31"/>
                </a:solidFill>
                <a:latin typeface="Times New Roman" panose="02020603050405020304" pitchFamily="18" charset="0"/>
                <a:ea typeface="黑体" panose="02010609060101010101" pitchFamily="49" charset="-122"/>
              </a:rPr>
              <a:t>定理</a:t>
            </a:r>
            <a:r>
              <a:rPr kumimoji="1" lang="en-US" altLang="zh-CN" sz="2400" b="1" dirty="0">
                <a:solidFill>
                  <a:srgbClr val="ED7D31"/>
                </a:solidFill>
                <a:latin typeface="Times New Roman" panose="02020603050405020304" pitchFamily="18" charset="0"/>
                <a:ea typeface="黑体" panose="02010609060101010101" pitchFamily="49" charset="-122"/>
              </a:rPr>
              <a:t>3</a:t>
            </a:r>
            <a:r>
              <a:rPr kumimoji="1" lang="zh-CN" altLang="en-US" sz="2400" dirty="0">
                <a:solidFill>
                  <a:prstClr val="black"/>
                </a:solidFill>
                <a:latin typeface="Times New Roman" panose="02020603050405020304" pitchFamily="18" charset="0"/>
                <a:ea typeface="黑体" panose="02010609060101010101" pitchFamily="49" charset="-122"/>
              </a:rPr>
              <a:t> </a:t>
            </a:r>
            <a:endParaRPr lang="zh-CN" altLang="en-US" dirty="0"/>
          </a:p>
        </p:txBody>
      </p:sp>
      <mc:AlternateContent xmlns:mc="http://schemas.openxmlformats.org/markup-compatibility/2006" xmlns:a14="http://schemas.microsoft.com/office/drawing/2010/main">
        <mc:Choice Requires="a14">
          <p:sp>
            <p:nvSpPr>
              <p:cNvPr id="6" name="矩形 5"/>
              <p:cNvSpPr/>
              <p:nvPr/>
            </p:nvSpPr>
            <p:spPr>
              <a:xfrm>
                <a:off x="1759718" y="2194165"/>
                <a:ext cx="3463128" cy="676595"/>
              </a:xfrm>
              <a:prstGeom prst="rect">
                <a:avLst/>
              </a:prstGeom>
            </p:spPr>
            <p:txBody>
              <a:bodyPr wrap="none">
                <a:spAutoFit/>
              </a:bodyPr>
              <a:lstStyle/>
              <a:p>
                <a14:m>
                  <m:oMath xmlns:m="http://schemas.openxmlformats.org/officeDocument/2006/math">
                    <m:r>
                      <m:rPr>
                        <m:sty m:val="p"/>
                      </m:rPr>
                      <a:rPr lang="en-US" altLang="zh-CN" sz="2400" b="0" i="0" smtClean="0">
                        <a:solidFill>
                          <a:prstClr val="black"/>
                        </a:solidFill>
                        <a:latin typeface="Cambria Math" panose="02040503050406030204" pitchFamily="18" charset="0"/>
                      </a:rPr>
                      <m:t>d</m:t>
                    </m:r>
                    <m:r>
                      <a:rPr lang="en-US" altLang="zh-CN" sz="2400" i="1">
                        <a:solidFill>
                          <a:prstClr val="black"/>
                        </a:solidFill>
                        <a:latin typeface="Cambria Math" panose="02040503050406030204" pitchFamily="18" charset="0"/>
                      </a:rPr>
                      <m:t>𝑢</m:t>
                    </m:r>
                    <m:d>
                      <m:dPr>
                        <m:ctrlPr>
                          <a:rPr lang="en-US" altLang="zh-CN" sz="2400" i="1">
                            <a:solidFill>
                              <a:prstClr val="black"/>
                            </a:solidFill>
                            <a:latin typeface="Cambria Math" panose="02040503050406030204" pitchFamily="18" charset="0"/>
                          </a:rPr>
                        </m:ctrlPr>
                      </m:dPr>
                      <m:e>
                        <m:r>
                          <a:rPr lang="en-US" altLang="zh-CN" sz="2400" i="1">
                            <a:solidFill>
                              <a:prstClr val="black"/>
                            </a:solidFill>
                            <a:latin typeface="Cambria Math" panose="02040503050406030204" pitchFamily="18" charset="0"/>
                          </a:rPr>
                          <m:t>𝑥</m:t>
                        </m:r>
                        <m:r>
                          <a:rPr lang="en-US" altLang="zh-CN" sz="2400" i="1">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𝑦</m:t>
                        </m:r>
                      </m:e>
                    </m:d>
                    <m:r>
                      <a:rPr lang="en-US" altLang="zh-CN" sz="2400" b="0" i="1" smtClean="0">
                        <a:solidFill>
                          <a:prstClr val="black"/>
                        </a:solidFill>
                        <a:latin typeface="Cambria Math" panose="02040503050406030204" pitchFamily="18" charset="0"/>
                      </a:rPr>
                      <m:t>=</m:t>
                    </m:r>
                    <m:f>
                      <m:fPr>
                        <m:ctrlPr>
                          <a:rPr lang="en-US" altLang="zh-CN" sz="2400" b="0" i="1" smtClean="0">
                            <a:solidFill>
                              <a:prstClr val="black"/>
                            </a:solidFill>
                            <a:latin typeface="Cambria Math" panose="02040503050406030204" pitchFamily="18" charset="0"/>
                          </a:rPr>
                        </m:ctrlPr>
                      </m:fPr>
                      <m:num>
                        <m:r>
                          <a:rPr lang="en-US" altLang="zh-CN" sz="2400" b="0" i="1" smtClean="0">
                            <a:solidFill>
                              <a:prstClr val="black"/>
                            </a:solidFill>
                            <a:latin typeface="Cambria Math" panose="02040503050406030204" pitchFamily="18" charset="0"/>
                          </a:rPr>
                          <m:t>𝜕</m:t>
                        </m:r>
                        <m:r>
                          <a:rPr lang="en-US" altLang="zh-CN" sz="2400" b="0" i="1" smtClean="0">
                            <a:solidFill>
                              <a:prstClr val="black"/>
                            </a:solidFill>
                            <a:latin typeface="Cambria Math" panose="02040503050406030204" pitchFamily="18" charset="0"/>
                          </a:rPr>
                          <m:t>𝑢</m:t>
                        </m:r>
                      </m:num>
                      <m:den>
                        <m:r>
                          <a:rPr lang="en-US" altLang="zh-CN" sz="2400" b="0" i="1" smtClean="0">
                            <a:solidFill>
                              <a:prstClr val="black"/>
                            </a:solidFill>
                            <a:latin typeface="Cambria Math" panose="02040503050406030204" pitchFamily="18" charset="0"/>
                          </a:rPr>
                          <m:t>𝜕</m:t>
                        </m:r>
                        <m:r>
                          <a:rPr lang="en-US" altLang="zh-CN" sz="2400" b="0" i="1" smtClean="0">
                            <a:solidFill>
                              <a:prstClr val="black"/>
                            </a:solidFill>
                            <a:latin typeface="Cambria Math" panose="02040503050406030204" pitchFamily="18" charset="0"/>
                          </a:rPr>
                          <m:t>𝑥</m:t>
                        </m:r>
                      </m:den>
                    </m:f>
                    <m:r>
                      <m:rPr>
                        <m:sty m:val="p"/>
                      </m:rPr>
                      <a:rPr lang="en-US" altLang="zh-CN" sz="2400" b="0" i="0" smtClean="0">
                        <a:solidFill>
                          <a:prstClr val="black"/>
                        </a:solidFill>
                        <a:latin typeface="Cambria Math" panose="02040503050406030204" pitchFamily="18" charset="0"/>
                      </a:rPr>
                      <m:t>d</m:t>
                    </m:r>
                    <m:r>
                      <a:rPr lang="en-US" altLang="zh-CN" sz="2400" b="0" i="1" smtClean="0">
                        <a:solidFill>
                          <a:prstClr val="black"/>
                        </a:solidFill>
                        <a:latin typeface="Cambria Math" panose="02040503050406030204" pitchFamily="18" charset="0"/>
                      </a:rPr>
                      <m:t>𝑥</m:t>
                    </m:r>
                    <m:r>
                      <a:rPr lang="en-US" altLang="zh-CN" sz="2400" b="0" i="1" smtClean="0">
                        <a:solidFill>
                          <a:prstClr val="black"/>
                        </a:solidFill>
                        <a:latin typeface="Cambria Math" panose="02040503050406030204" pitchFamily="18" charset="0"/>
                      </a:rPr>
                      <m:t>+</m:t>
                    </m:r>
                    <m:f>
                      <m:fPr>
                        <m:ctrlPr>
                          <a:rPr lang="en-US" altLang="zh-CN" sz="2400" i="1">
                            <a:solidFill>
                              <a:prstClr val="black"/>
                            </a:solidFill>
                            <a:latin typeface="Cambria Math" panose="02040503050406030204" pitchFamily="18" charset="0"/>
                          </a:rPr>
                        </m:ctrlPr>
                      </m:fPr>
                      <m:num>
                        <m:r>
                          <a:rPr lang="en-US" altLang="zh-CN" sz="2400" i="1">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𝑢</m:t>
                        </m:r>
                      </m:num>
                      <m:den>
                        <m:r>
                          <a:rPr lang="en-US" altLang="zh-CN" sz="2400" i="1">
                            <a:solidFill>
                              <a:prstClr val="black"/>
                            </a:solidFill>
                            <a:latin typeface="Cambria Math" panose="02040503050406030204" pitchFamily="18" charset="0"/>
                          </a:rPr>
                          <m:t>𝜕</m:t>
                        </m:r>
                        <m:r>
                          <a:rPr lang="en-US" altLang="zh-CN" sz="2400" b="0" i="1" smtClean="0">
                            <a:solidFill>
                              <a:prstClr val="black"/>
                            </a:solidFill>
                            <a:latin typeface="Cambria Math" panose="02040503050406030204" pitchFamily="18" charset="0"/>
                          </a:rPr>
                          <m:t>𝑦</m:t>
                        </m:r>
                      </m:den>
                    </m:f>
                    <m:r>
                      <m:rPr>
                        <m:sty m:val="p"/>
                      </m:rPr>
                      <a:rPr lang="en-US" altLang="zh-CN" sz="2400" b="0" i="0">
                        <a:solidFill>
                          <a:prstClr val="black"/>
                        </a:solidFill>
                        <a:latin typeface="Cambria Math" panose="02040503050406030204" pitchFamily="18" charset="0"/>
                      </a:rPr>
                      <m:t>d</m:t>
                    </m:r>
                    <m:r>
                      <a:rPr lang="en-US" altLang="zh-CN" sz="2400" b="0" i="1" smtClean="0">
                        <a:solidFill>
                          <a:prstClr val="black"/>
                        </a:solidFill>
                        <a:latin typeface="Cambria Math" panose="02040503050406030204" pitchFamily="18" charset="0"/>
                      </a:rPr>
                      <m:t>𝑦</m:t>
                    </m:r>
                  </m:oMath>
                </a14:m>
                <a:r>
                  <a:rPr lang="zh-CN" altLang="en-US" i="1" dirty="0"/>
                  <a:t> </a:t>
                </a:r>
              </a:p>
            </p:txBody>
          </p:sp>
        </mc:Choice>
        <mc:Fallback xmlns="">
          <p:sp>
            <p:nvSpPr>
              <p:cNvPr id="6" name="矩形 5"/>
              <p:cNvSpPr>
                <a:spLocks noRot="1" noChangeAspect="1" noMove="1" noResize="1" noEditPoints="1" noAdjustHandles="1" noChangeArrowheads="1" noChangeShapeType="1" noTextEdit="1"/>
              </p:cNvSpPr>
              <p:nvPr/>
            </p:nvSpPr>
            <p:spPr>
              <a:xfrm>
                <a:off x="1759718" y="2194165"/>
                <a:ext cx="3463128" cy="676595"/>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p:cNvSpPr/>
              <p:nvPr/>
            </p:nvSpPr>
            <p:spPr>
              <a:xfrm>
                <a:off x="5677424" y="2301629"/>
                <a:ext cx="3496406"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b="0" i="1" smtClean="0">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𝑃</m:t>
                      </m:r>
                      <m:d>
                        <m:dPr>
                          <m:ctrlPr>
                            <a:rPr lang="en-US" altLang="zh-CN" sz="2400" i="1">
                              <a:solidFill>
                                <a:prstClr val="black"/>
                              </a:solidFill>
                              <a:latin typeface="Cambria Math" panose="02040503050406030204" pitchFamily="18" charset="0"/>
                            </a:rPr>
                          </m:ctrlPr>
                        </m:dPr>
                        <m:e>
                          <m:r>
                            <a:rPr lang="en-US" altLang="zh-CN" sz="2400" i="1">
                              <a:solidFill>
                                <a:prstClr val="black"/>
                              </a:solidFill>
                              <a:latin typeface="Cambria Math" panose="02040503050406030204" pitchFamily="18" charset="0"/>
                            </a:rPr>
                            <m:t>𝑥</m:t>
                          </m:r>
                          <m:r>
                            <a:rPr lang="en-US" altLang="zh-CN" sz="2400" i="1">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𝑦</m:t>
                          </m:r>
                        </m:e>
                      </m:d>
                      <m:r>
                        <m:rPr>
                          <m:nor/>
                        </m:rPr>
                        <a:rPr lang="en-US" altLang="zh-CN" sz="2400">
                          <a:solidFill>
                            <a:prstClr val="black"/>
                          </a:solidFill>
                          <a:latin typeface="Cambria Math" panose="02040503050406030204" pitchFamily="18" charset="0"/>
                        </a:rPr>
                        <m:t>d</m:t>
                      </m:r>
                      <m:r>
                        <a:rPr lang="en-US" altLang="zh-CN" sz="2400" i="1">
                          <a:solidFill>
                            <a:prstClr val="black"/>
                          </a:solidFill>
                          <a:latin typeface="Cambria Math" panose="02040503050406030204" pitchFamily="18" charset="0"/>
                        </a:rPr>
                        <m:t>𝑥</m:t>
                      </m:r>
                      <m:r>
                        <a:rPr lang="en-US" altLang="zh-CN" sz="2400" i="1">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𝑄</m:t>
                      </m:r>
                      <m:d>
                        <m:dPr>
                          <m:ctrlPr>
                            <a:rPr lang="en-US" altLang="zh-CN" sz="2400" i="1">
                              <a:solidFill>
                                <a:prstClr val="black"/>
                              </a:solidFill>
                              <a:latin typeface="Cambria Math" panose="02040503050406030204" pitchFamily="18" charset="0"/>
                            </a:rPr>
                          </m:ctrlPr>
                        </m:dPr>
                        <m:e>
                          <m:r>
                            <a:rPr lang="en-US" altLang="zh-CN" sz="2400" i="1">
                              <a:solidFill>
                                <a:prstClr val="black"/>
                              </a:solidFill>
                              <a:latin typeface="Cambria Math" panose="02040503050406030204" pitchFamily="18" charset="0"/>
                            </a:rPr>
                            <m:t>𝑥</m:t>
                          </m:r>
                          <m:r>
                            <a:rPr lang="en-US" altLang="zh-CN" sz="2400" i="1">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𝑦</m:t>
                          </m:r>
                        </m:e>
                      </m:d>
                      <m:r>
                        <m:rPr>
                          <m:sty m:val="p"/>
                        </m:rPr>
                        <a:rPr lang="en-US" altLang="zh-CN" sz="2400">
                          <a:solidFill>
                            <a:prstClr val="black"/>
                          </a:solidFill>
                          <a:latin typeface="Cambria Math" panose="02040503050406030204" pitchFamily="18" charset="0"/>
                        </a:rPr>
                        <m:t>d</m:t>
                      </m:r>
                      <m:r>
                        <a:rPr lang="en-US" altLang="zh-CN" sz="2400" i="1">
                          <a:solidFill>
                            <a:prstClr val="black"/>
                          </a:solidFill>
                          <a:latin typeface="Cambria Math" panose="02040503050406030204" pitchFamily="18" charset="0"/>
                        </a:rPr>
                        <m:t>𝑦</m:t>
                      </m:r>
                    </m:oMath>
                  </m:oMathPara>
                </a14:m>
                <a:endParaRPr lang="zh-CN" altLang="en-US" dirty="0"/>
              </a:p>
            </p:txBody>
          </p:sp>
        </mc:Choice>
        <mc:Fallback xmlns="">
          <p:sp>
            <p:nvSpPr>
              <p:cNvPr id="7" name="矩形 6"/>
              <p:cNvSpPr>
                <a:spLocks noRot="1" noChangeAspect="1" noMove="1" noResize="1" noEditPoints="1" noAdjustHandles="1" noChangeArrowheads="1" noChangeShapeType="1" noTextEdit="1"/>
              </p:cNvSpPr>
              <p:nvPr/>
            </p:nvSpPr>
            <p:spPr>
              <a:xfrm>
                <a:off x="5677424" y="2301629"/>
                <a:ext cx="3496406" cy="461665"/>
              </a:xfrm>
              <a:prstGeom prst="rect">
                <a:avLst/>
              </a:prstGeom>
              <a:blipFill>
                <a:blip r:embed="rId4"/>
                <a:stretch>
                  <a:fillRect b="-16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矩形 24"/>
              <p:cNvSpPr/>
              <p:nvPr/>
            </p:nvSpPr>
            <p:spPr>
              <a:xfrm>
                <a:off x="1733462" y="3104540"/>
                <a:ext cx="6943376" cy="670120"/>
              </a:xfrm>
              <a:prstGeom prst="rect">
                <a:avLst/>
              </a:prstGeom>
            </p:spPr>
            <p:txBody>
              <a:bodyPr wrap="none">
                <a:spAutoFit/>
              </a:bodyPr>
              <a:lstStyle/>
              <a:p>
                <a14:m>
                  <m:oMath xmlns:m="http://schemas.openxmlformats.org/officeDocument/2006/math">
                    <m:nary>
                      <m:naryPr>
                        <m:ctrlPr>
                          <a:rPr lang="en-US" altLang="zh-CN" sz="2400" i="1" smtClean="0">
                            <a:solidFill>
                              <a:prstClr val="black"/>
                            </a:solidFill>
                            <a:latin typeface="Cambria Math" panose="02040503050406030204" pitchFamily="18" charset="0"/>
                          </a:rPr>
                        </m:ctrlPr>
                      </m:naryPr>
                      <m:sub>
                        <m:r>
                          <a:rPr lang="en-US" altLang="zh-CN" sz="2400" i="1" dirty="0">
                            <a:solidFill>
                              <a:prstClr val="black"/>
                            </a:solidFill>
                            <a:latin typeface="Cambria Math" panose="02040503050406030204" pitchFamily="18" charset="0"/>
                          </a:rPr>
                          <m:t>𝐿</m:t>
                        </m:r>
                      </m:sub>
                      <m:sup/>
                      <m:e>
                        <m:r>
                          <a:rPr lang="en-US" altLang="zh-CN" sz="2400" i="1">
                            <a:solidFill>
                              <a:prstClr val="black"/>
                            </a:solidFill>
                            <a:latin typeface="Cambria Math" panose="02040503050406030204" pitchFamily="18" charset="0"/>
                          </a:rPr>
                          <m:t>𝑃</m:t>
                        </m:r>
                        <m:r>
                          <m:rPr>
                            <m:sty m:val="p"/>
                          </m:rPr>
                          <a:rPr lang="en-US" altLang="zh-CN" sz="2400">
                            <a:solidFill>
                              <a:prstClr val="black"/>
                            </a:solidFill>
                            <a:latin typeface="Cambria Math" panose="02040503050406030204" pitchFamily="18" charset="0"/>
                          </a:rPr>
                          <m:t>d</m:t>
                        </m:r>
                        <m:r>
                          <a:rPr lang="en-US" altLang="zh-CN" sz="2400" i="1">
                            <a:solidFill>
                              <a:prstClr val="black"/>
                            </a:solidFill>
                            <a:latin typeface="Cambria Math" panose="02040503050406030204" pitchFamily="18" charset="0"/>
                          </a:rPr>
                          <m:t>𝑥</m:t>
                        </m:r>
                        <m:r>
                          <a:rPr lang="en-US" altLang="zh-CN" sz="2400" i="1">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𝑄</m:t>
                        </m:r>
                        <m:r>
                          <m:rPr>
                            <m:sty m:val="p"/>
                          </m:rPr>
                          <a:rPr lang="en-US" altLang="zh-CN" sz="2400">
                            <a:solidFill>
                              <a:prstClr val="black"/>
                            </a:solidFill>
                            <a:latin typeface="Cambria Math" panose="02040503050406030204" pitchFamily="18" charset="0"/>
                          </a:rPr>
                          <m:t>d</m:t>
                        </m:r>
                        <m:r>
                          <a:rPr lang="en-US" altLang="zh-CN" sz="2400" i="1">
                            <a:solidFill>
                              <a:prstClr val="black"/>
                            </a:solidFill>
                            <a:latin typeface="Cambria Math" panose="02040503050406030204" pitchFamily="18" charset="0"/>
                          </a:rPr>
                          <m:t>𝑦</m:t>
                        </m:r>
                        <m:r>
                          <m:rPr>
                            <m:nor/>
                          </m:rPr>
                          <a:rPr lang="en-US" altLang="zh-CN" sz="2400" dirty="0">
                            <a:solidFill>
                              <a:prstClr val="black"/>
                            </a:solidFill>
                          </a:rPr>
                          <m:t> </m:t>
                        </m:r>
                      </m:e>
                    </m:nary>
                    <m:r>
                      <a:rPr lang="en-US" altLang="zh-CN" sz="2400" b="0" i="1" dirty="0" smtClean="0">
                        <a:solidFill>
                          <a:prstClr val="black"/>
                        </a:solidFill>
                        <a:latin typeface="Cambria Math" panose="02040503050406030204" pitchFamily="18" charset="0"/>
                      </a:rPr>
                      <m:t>=</m:t>
                    </m:r>
                    <m:nary>
                      <m:naryPr>
                        <m:ctrlPr>
                          <a:rPr lang="en-US" altLang="zh-CN" sz="2400" i="1">
                            <a:solidFill>
                              <a:prstClr val="black"/>
                            </a:solidFill>
                            <a:latin typeface="Cambria Math" panose="02040503050406030204" pitchFamily="18" charset="0"/>
                          </a:rPr>
                        </m:ctrlPr>
                      </m:naryPr>
                      <m:sub>
                        <m:sSub>
                          <m:sSubPr>
                            <m:ctrlPr>
                              <a:rPr lang="en-US" altLang="zh-CN" sz="2400" i="1" dirty="0">
                                <a:solidFill>
                                  <a:prstClr val="black"/>
                                </a:solidFill>
                                <a:latin typeface="Cambria Math" panose="02040503050406030204" pitchFamily="18" charset="0"/>
                              </a:rPr>
                            </m:ctrlPr>
                          </m:sSubPr>
                          <m:e>
                            <m:r>
                              <a:rPr lang="en-US" altLang="zh-CN" sz="2400" i="1" dirty="0">
                                <a:solidFill>
                                  <a:prstClr val="black"/>
                                </a:solidFill>
                                <a:latin typeface="Cambria Math" panose="02040503050406030204" pitchFamily="18" charset="0"/>
                              </a:rPr>
                              <m:t>𝐿</m:t>
                            </m:r>
                          </m:e>
                          <m:sub>
                            <m:r>
                              <a:rPr lang="en-US" altLang="zh-CN" sz="2400" i="1" dirty="0">
                                <a:solidFill>
                                  <a:prstClr val="black"/>
                                </a:solidFill>
                                <a:latin typeface="Cambria Math" panose="02040503050406030204" pitchFamily="18" charset="0"/>
                              </a:rPr>
                              <m:t>1</m:t>
                            </m:r>
                          </m:sub>
                        </m:sSub>
                      </m:sub>
                      <m:sup/>
                      <m:e>
                        <m:r>
                          <a:rPr lang="en-US" altLang="zh-CN" sz="2400" i="1">
                            <a:solidFill>
                              <a:prstClr val="black"/>
                            </a:solidFill>
                            <a:latin typeface="Cambria Math" panose="02040503050406030204" pitchFamily="18" charset="0"/>
                          </a:rPr>
                          <m:t>𝑃</m:t>
                        </m:r>
                        <m:r>
                          <m:rPr>
                            <m:sty m:val="p"/>
                          </m:rPr>
                          <a:rPr lang="en-US" altLang="zh-CN" sz="2400">
                            <a:solidFill>
                              <a:prstClr val="black"/>
                            </a:solidFill>
                            <a:latin typeface="Cambria Math" panose="02040503050406030204" pitchFamily="18" charset="0"/>
                          </a:rPr>
                          <m:t>d</m:t>
                        </m:r>
                        <m:r>
                          <a:rPr lang="en-US" altLang="zh-CN" sz="2400" i="1">
                            <a:solidFill>
                              <a:prstClr val="black"/>
                            </a:solidFill>
                            <a:latin typeface="Cambria Math" panose="02040503050406030204" pitchFamily="18" charset="0"/>
                          </a:rPr>
                          <m:t>𝑥</m:t>
                        </m:r>
                        <m:r>
                          <a:rPr lang="en-US" altLang="zh-CN" sz="2400" i="1">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𝑄</m:t>
                        </m:r>
                        <m:r>
                          <m:rPr>
                            <m:sty m:val="p"/>
                          </m:rPr>
                          <a:rPr lang="en-US" altLang="zh-CN" sz="2400">
                            <a:solidFill>
                              <a:prstClr val="black"/>
                            </a:solidFill>
                            <a:latin typeface="Cambria Math" panose="02040503050406030204" pitchFamily="18" charset="0"/>
                          </a:rPr>
                          <m:t>d</m:t>
                        </m:r>
                        <m:r>
                          <a:rPr lang="en-US" altLang="zh-CN" sz="2400" i="1">
                            <a:solidFill>
                              <a:prstClr val="black"/>
                            </a:solidFill>
                            <a:latin typeface="Cambria Math" panose="02040503050406030204" pitchFamily="18" charset="0"/>
                          </a:rPr>
                          <m:t>𝑦</m:t>
                        </m:r>
                        <m:r>
                          <m:rPr>
                            <m:nor/>
                          </m:rPr>
                          <a:rPr lang="en-US" altLang="zh-CN" sz="2400" dirty="0">
                            <a:solidFill>
                              <a:prstClr val="black"/>
                            </a:solidFill>
                          </a:rPr>
                          <m:t> </m:t>
                        </m:r>
                      </m:e>
                    </m:nary>
                    <m:r>
                      <a:rPr lang="en-US" altLang="zh-CN" sz="2400" b="0" i="1" smtClean="0">
                        <a:solidFill>
                          <a:prstClr val="black"/>
                        </a:solidFill>
                        <a:latin typeface="Cambria Math" panose="02040503050406030204" pitchFamily="18" charset="0"/>
                      </a:rPr>
                      <m:t>+</m:t>
                    </m:r>
                    <m:nary>
                      <m:naryPr>
                        <m:ctrlPr>
                          <a:rPr lang="en-US" altLang="zh-CN" sz="2400" i="1">
                            <a:solidFill>
                              <a:prstClr val="black"/>
                            </a:solidFill>
                            <a:latin typeface="Cambria Math" panose="02040503050406030204" pitchFamily="18" charset="0"/>
                          </a:rPr>
                        </m:ctrlPr>
                      </m:naryPr>
                      <m:sub>
                        <m:sSub>
                          <m:sSubPr>
                            <m:ctrlPr>
                              <a:rPr lang="en-US" altLang="zh-CN" sz="2400" i="1" dirty="0">
                                <a:solidFill>
                                  <a:prstClr val="black"/>
                                </a:solidFill>
                                <a:latin typeface="Cambria Math" panose="02040503050406030204" pitchFamily="18" charset="0"/>
                              </a:rPr>
                            </m:ctrlPr>
                          </m:sSubPr>
                          <m:e>
                            <m:r>
                              <a:rPr lang="en-US" altLang="zh-CN" sz="2400" i="1" dirty="0">
                                <a:solidFill>
                                  <a:prstClr val="black"/>
                                </a:solidFill>
                                <a:latin typeface="Cambria Math" panose="02040503050406030204" pitchFamily="18" charset="0"/>
                              </a:rPr>
                              <m:t>𝐿</m:t>
                            </m:r>
                          </m:e>
                          <m:sub>
                            <m:r>
                              <a:rPr lang="en-US" altLang="zh-CN" sz="2400" i="1" dirty="0">
                                <a:solidFill>
                                  <a:prstClr val="black"/>
                                </a:solidFill>
                                <a:latin typeface="Cambria Math" panose="02040503050406030204" pitchFamily="18" charset="0"/>
                              </a:rPr>
                              <m:t>2</m:t>
                            </m:r>
                          </m:sub>
                        </m:sSub>
                      </m:sub>
                      <m:sup/>
                      <m:e>
                        <m:r>
                          <a:rPr lang="en-US" altLang="zh-CN" sz="2400" i="1">
                            <a:solidFill>
                              <a:prstClr val="black"/>
                            </a:solidFill>
                            <a:latin typeface="Cambria Math" panose="02040503050406030204" pitchFamily="18" charset="0"/>
                          </a:rPr>
                          <m:t>𝑃</m:t>
                        </m:r>
                        <m:r>
                          <m:rPr>
                            <m:sty m:val="p"/>
                          </m:rPr>
                          <a:rPr lang="en-US" altLang="zh-CN" sz="2400">
                            <a:solidFill>
                              <a:prstClr val="black"/>
                            </a:solidFill>
                            <a:latin typeface="Cambria Math" panose="02040503050406030204" pitchFamily="18" charset="0"/>
                          </a:rPr>
                          <m:t>d</m:t>
                        </m:r>
                        <m:r>
                          <a:rPr lang="en-US" altLang="zh-CN" sz="2400" i="1">
                            <a:solidFill>
                              <a:prstClr val="black"/>
                            </a:solidFill>
                            <a:latin typeface="Cambria Math" panose="02040503050406030204" pitchFamily="18" charset="0"/>
                          </a:rPr>
                          <m:t>𝑥</m:t>
                        </m:r>
                        <m:r>
                          <a:rPr lang="en-US" altLang="zh-CN" sz="2400" i="1">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𝑄</m:t>
                        </m:r>
                        <m:r>
                          <m:rPr>
                            <m:sty m:val="p"/>
                          </m:rPr>
                          <a:rPr lang="en-US" altLang="zh-CN" sz="2400">
                            <a:solidFill>
                              <a:prstClr val="black"/>
                            </a:solidFill>
                            <a:latin typeface="Cambria Math" panose="02040503050406030204" pitchFamily="18" charset="0"/>
                          </a:rPr>
                          <m:t>d</m:t>
                        </m:r>
                        <m:r>
                          <a:rPr lang="en-US" altLang="zh-CN" sz="2400" i="1">
                            <a:solidFill>
                              <a:prstClr val="black"/>
                            </a:solidFill>
                            <a:latin typeface="Cambria Math" panose="02040503050406030204" pitchFamily="18" charset="0"/>
                          </a:rPr>
                          <m:t>𝑦</m:t>
                        </m:r>
                        <m:r>
                          <m:rPr>
                            <m:nor/>
                          </m:rPr>
                          <a:rPr lang="en-US" altLang="zh-CN" sz="2400" dirty="0">
                            <a:solidFill>
                              <a:prstClr val="black"/>
                            </a:solidFill>
                          </a:rPr>
                          <m:t> </m:t>
                        </m:r>
                      </m:e>
                    </m:nary>
                  </m:oMath>
                </a14:m>
                <a:r>
                  <a:rPr lang="zh-CN" altLang="en-US" dirty="0"/>
                  <a:t> </a:t>
                </a:r>
              </a:p>
            </p:txBody>
          </p:sp>
        </mc:Choice>
        <mc:Fallback xmlns="">
          <p:sp>
            <p:nvSpPr>
              <p:cNvPr id="25" name="矩形 24"/>
              <p:cNvSpPr>
                <a:spLocks noRot="1" noChangeAspect="1" noMove="1" noResize="1" noEditPoints="1" noAdjustHandles="1" noChangeArrowheads="1" noChangeShapeType="1" noTextEdit="1"/>
              </p:cNvSpPr>
              <p:nvPr/>
            </p:nvSpPr>
            <p:spPr>
              <a:xfrm>
                <a:off x="1733462" y="3104540"/>
                <a:ext cx="6943376" cy="670120"/>
              </a:xfrm>
              <a:prstGeom prst="rect">
                <a:avLst/>
              </a:prstGeom>
              <a:blipFill>
                <a:blip r:embed="rId5"/>
                <a:stretch>
                  <a:fillRect/>
                </a:stretch>
              </a:blipFill>
            </p:spPr>
            <p:txBody>
              <a:bodyPr/>
              <a:lstStyle/>
              <a:p>
                <a:r>
                  <a:rPr lang="zh-CN" altLang="en-US">
                    <a:noFill/>
                  </a:rPr>
                  <a:t> </a:t>
                </a:r>
              </a:p>
            </p:txBody>
          </p:sp>
        </mc:Fallback>
      </mc:AlternateContent>
      <p:grpSp>
        <p:nvGrpSpPr>
          <p:cNvPr id="29" name="组合 28"/>
          <p:cNvGrpSpPr/>
          <p:nvPr/>
        </p:nvGrpSpPr>
        <p:grpSpPr>
          <a:xfrm>
            <a:off x="9509760" y="2739778"/>
            <a:ext cx="1949821" cy="1896768"/>
            <a:chOff x="9509760" y="2739778"/>
            <a:chExt cx="1949821" cy="1896768"/>
          </a:xfrm>
        </p:grpSpPr>
        <p:cxnSp>
          <p:nvCxnSpPr>
            <p:cNvPr id="9" name="直接箭头连接符 8"/>
            <p:cNvCxnSpPr/>
            <p:nvPr/>
          </p:nvCxnSpPr>
          <p:spPr>
            <a:xfrm flipV="1">
              <a:off x="9821732" y="2753958"/>
              <a:ext cx="10757" cy="18825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p:cNvCxnSpPr/>
            <p:nvPr/>
          </p:nvCxnSpPr>
          <p:spPr>
            <a:xfrm flipV="1">
              <a:off x="9509760" y="4292301"/>
              <a:ext cx="1904104" cy="215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矩形 11"/>
                <p:cNvSpPr/>
                <p:nvPr/>
              </p:nvSpPr>
              <p:spPr>
                <a:xfrm>
                  <a:off x="9509760" y="2739778"/>
                  <a:ext cx="38260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a:solidFill>
                              <a:prstClr val="black"/>
                            </a:solidFill>
                            <a:latin typeface="Cambria Math" panose="02040503050406030204" pitchFamily="18" charset="0"/>
                          </a:rPr>
                          <m:t>𝑦</m:t>
                        </m:r>
                      </m:oMath>
                    </m:oMathPara>
                  </a14:m>
                  <a:endParaRPr lang="zh-CN" altLang="en-US" dirty="0"/>
                </a:p>
              </p:txBody>
            </p:sp>
          </mc:Choice>
          <mc:Fallback xmlns="">
            <p:sp>
              <p:nvSpPr>
                <p:cNvPr id="12" name="矩形 11"/>
                <p:cNvSpPr>
                  <a:spLocks noRot="1" noChangeAspect="1" noMove="1" noResize="1" noEditPoints="1" noAdjustHandles="1" noChangeArrowheads="1" noChangeShapeType="1" noTextEdit="1"/>
                </p:cNvSpPr>
                <p:nvPr/>
              </p:nvSpPr>
              <p:spPr>
                <a:xfrm>
                  <a:off x="9509760" y="2739778"/>
                  <a:ext cx="382605" cy="369332"/>
                </a:xfrm>
                <a:prstGeom prst="rect">
                  <a:avLst/>
                </a:prstGeom>
                <a:blipFill>
                  <a:blip r:embed="rId6"/>
                  <a:stretch>
                    <a:fillRect b="-819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矩形 12"/>
                <p:cNvSpPr/>
                <p:nvPr/>
              </p:nvSpPr>
              <p:spPr>
                <a:xfrm>
                  <a:off x="11080375" y="4267214"/>
                  <a:ext cx="37920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a:solidFill>
                              <a:prstClr val="black"/>
                            </a:solidFill>
                            <a:latin typeface="Cambria Math" panose="02040503050406030204" pitchFamily="18" charset="0"/>
                          </a:rPr>
                          <m:t>𝑥</m:t>
                        </m:r>
                      </m:oMath>
                    </m:oMathPara>
                  </a14:m>
                  <a:endParaRPr lang="zh-CN" altLang="en-US" dirty="0"/>
                </a:p>
              </p:txBody>
            </p:sp>
          </mc:Choice>
          <mc:Fallback xmlns="">
            <p:sp>
              <p:nvSpPr>
                <p:cNvPr id="13" name="矩形 12"/>
                <p:cNvSpPr>
                  <a:spLocks noRot="1" noChangeAspect="1" noMove="1" noResize="1" noEditPoints="1" noAdjustHandles="1" noChangeArrowheads="1" noChangeShapeType="1" noTextEdit="1"/>
                </p:cNvSpPr>
                <p:nvPr/>
              </p:nvSpPr>
              <p:spPr>
                <a:xfrm>
                  <a:off x="11080375" y="4267214"/>
                  <a:ext cx="379206" cy="369332"/>
                </a:xfrm>
                <a:prstGeom prst="rect">
                  <a:avLst/>
                </a:prstGeom>
                <a:blipFill>
                  <a:blip r:embed="rId7"/>
                  <a:stretch>
                    <a:fillRect/>
                  </a:stretch>
                </a:blipFill>
              </p:spPr>
              <p:txBody>
                <a:bodyPr/>
                <a:lstStyle/>
                <a:p>
                  <a:r>
                    <a:rPr lang="zh-CN" altLang="en-US">
                      <a:noFill/>
                    </a:rPr>
                    <a:t> </a:t>
                  </a:r>
                </a:p>
              </p:txBody>
            </p:sp>
          </mc:Fallback>
        </mc:AlternateContent>
        <p:cxnSp>
          <p:nvCxnSpPr>
            <p:cNvPr id="17" name="直接箭头连接符 16"/>
            <p:cNvCxnSpPr/>
            <p:nvPr/>
          </p:nvCxnSpPr>
          <p:spPr>
            <a:xfrm flipV="1">
              <a:off x="9993854" y="3818965"/>
              <a:ext cx="882127" cy="107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p:nvPr/>
          </p:nvCxnSpPr>
          <p:spPr>
            <a:xfrm flipV="1">
              <a:off x="10875981" y="3238052"/>
              <a:ext cx="0" cy="5916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矩形 21"/>
                <p:cNvSpPr/>
                <p:nvPr/>
              </p:nvSpPr>
              <p:spPr>
                <a:xfrm>
                  <a:off x="10480391" y="2792196"/>
                  <a:ext cx="79117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zh-CN" i="1" smtClean="0">
                                <a:solidFill>
                                  <a:prstClr val="black"/>
                                </a:solidFill>
                                <a:latin typeface="Cambria Math" panose="02040503050406030204" pitchFamily="18" charset="0"/>
                              </a:rPr>
                            </m:ctrlPr>
                          </m:dPr>
                          <m:e>
                            <m:r>
                              <a:rPr lang="en-US" altLang="zh-CN" b="0" i="1" smtClean="0">
                                <a:solidFill>
                                  <a:prstClr val="black"/>
                                </a:solidFill>
                                <a:latin typeface="Cambria Math" panose="02040503050406030204" pitchFamily="18" charset="0"/>
                              </a:rPr>
                              <m:t>𝑎</m:t>
                            </m:r>
                            <m:r>
                              <a:rPr lang="en-US" altLang="zh-CN" i="1">
                                <a:solidFill>
                                  <a:prstClr val="black"/>
                                </a:solidFill>
                                <a:latin typeface="Cambria Math" panose="02040503050406030204" pitchFamily="18" charset="0"/>
                              </a:rPr>
                              <m:t>,</m:t>
                            </m:r>
                            <m:r>
                              <a:rPr lang="en-US" altLang="zh-CN" b="0" i="1" smtClean="0">
                                <a:solidFill>
                                  <a:prstClr val="black"/>
                                </a:solidFill>
                                <a:latin typeface="Cambria Math" panose="02040503050406030204" pitchFamily="18" charset="0"/>
                              </a:rPr>
                              <m:t>𝑏</m:t>
                            </m:r>
                          </m:e>
                        </m:d>
                      </m:oMath>
                    </m:oMathPara>
                  </a14:m>
                  <a:endParaRPr lang="zh-CN" altLang="en-US" dirty="0"/>
                </a:p>
              </p:txBody>
            </p:sp>
          </mc:Choice>
          <mc:Fallback xmlns="">
            <p:sp>
              <p:nvSpPr>
                <p:cNvPr id="22" name="矩形 21"/>
                <p:cNvSpPr>
                  <a:spLocks noRot="1" noChangeAspect="1" noMove="1" noResize="1" noEditPoints="1" noAdjustHandles="1" noChangeArrowheads="1" noChangeShapeType="1" noTextEdit="1"/>
                </p:cNvSpPr>
                <p:nvPr/>
              </p:nvSpPr>
              <p:spPr>
                <a:xfrm>
                  <a:off x="10480391" y="2792196"/>
                  <a:ext cx="791179" cy="369332"/>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矩形 23"/>
                <p:cNvSpPr/>
                <p:nvPr/>
              </p:nvSpPr>
              <p:spPr>
                <a:xfrm>
                  <a:off x="9701062" y="3829722"/>
                  <a:ext cx="98398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zh-CN" i="1" smtClean="0">
                                <a:solidFill>
                                  <a:prstClr val="black"/>
                                </a:solidFill>
                                <a:latin typeface="Cambria Math" panose="02040503050406030204" pitchFamily="18" charset="0"/>
                              </a:rPr>
                            </m:ctrlPr>
                          </m:dPr>
                          <m:e>
                            <m:sSub>
                              <m:sSubPr>
                                <m:ctrlPr>
                                  <a:rPr lang="en-US" altLang="zh-CN" i="1" smtClean="0">
                                    <a:solidFill>
                                      <a:prstClr val="black"/>
                                    </a:solidFill>
                                    <a:latin typeface="Cambria Math" panose="02040503050406030204" pitchFamily="18" charset="0"/>
                                  </a:rPr>
                                </m:ctrlPr>
                              </m:sSubPr>
                              <m:e>
                                <m:r>
                                  <a:rPr lang="en-US" altLang="zh-CN" i="1">
                                    <a:solidFill>
                                      <a:prstClr val="black"/>
                                    </a:solidFill>
                                    <a:latin typeface="Cambria Math" panose="02040503050406030204" pitchFamily="18" charset="0"/>
                                  </a:rPr>
                                  <m:t>𝑥</m:t>
                                </m:r>
                              </m:e>
                              <m:sub>
                                <m:r>
                                  <a:rPr lang="en-US" altLang="zh-CN" b="0" i="1" smtClean="0">
                                    <a:solidFill>
                                      <a:prstClr val="black"/>
                                    </a:solidFill>
                                    <a:latin typeface="Cambria Math" panose="02040503050406030204" pitchFamily="18" charset="0"/>
                                  </a:rPr>
                                  <m:t>0</m:t>
                                </m:r>
                              </m:sub>
                            </m:sSub>
                            <m:r>
                              <a:rPr lang="en-US" altLang="zh-CN" i="1">
                                <a:solidFill>
                                  <a:prstClr val="black"/>
                                </a:solidFill>
                                <a:latin typeface="Cambria Math" panose="02040503050406030204" pitchFamily="18" charset="0"/>
                              </a:rPr>
                              <m:t>,</m:t>
                            </m:r>
                            <m:sSub>
                              <m:sSubPr>
                                <m:ctrlPr>
                                  <a:rPr lang="en-US" altLang="zh-CN" i="1">
                                    <a:solidFill>
                                      <a:prstClr val="black"/>
                                    </a:solidFill>
                                    <a:latin typeface="Cambria Math" panose="02040503050406030204" pitchFamily="18" charset="0"/>
                                  </a:rPr>
                                </m:ctrlPr>
                              </m:sSubPr>
                              <m:e>
                                <m:r>
                                  <a:rPr lang="en-US" altLang="zh-CN" b="0" i="1" smtClean="0">
                                    <a:solidFill>
                                      <a:prstClr val="black"/>
                                    </a:solidFill>
                                    <a:latin typeface="Cambria Math" panose="02040503050406030204" pitchFamily="18" charset="0"/>
                                  </a:rPr>
                                  <m:t>𝑦</m:t>
                                </m:r>
                              </m:e>
                              <m:sub>
                                <m:r>
                                  <a:rPr lang="en-US" altLang="zh-CN" i="1">
                                    <a:solidFill>
                                      <a:prstClr val="black"/>
                                    </a:solidFill>
                                    <a:latin typeface="Cambria Math" panose="02040503050406030204" pitchFamily="18" charset="0"/>
                                  </a:rPr>
                                  <m:t>0</m:t>
                                </m:r>
                              </m:sub>
                            </m:sSub>
                          </m:e>
                        </m:d>
                      </m:oMath>
                    </m:oMathPara>
                  </a14:m>
                  <a:endParaRPr lang="zh-CN" altLang="en-US" dirty="0"/>
                </a:p>
              </p:txBody>
            </p:sp>
          </mc:Choice>
          <mc:Fallback xmlns="">
            <p:sp>
              <p:nvSpPr>
                <p:cNvPr id="24" name="矩形 23"/>
                <p:cNvSpPr>
                  <a:spLocks noRot="1" noChangeAspect="1" noMove="1" noResize="1" noEditPoints="1" noAdjustHandles="1" noChangeArrowheads="1" noChangeShapeType="1" noTextEdit="1"/>
                </p:cNvSpPr>
                <p:nvPr/>
              </p:nvSpPr>
              <p:spPr>
                <a:xfrm>
                  <a:off x="9701062" y="3829722"/>
                  <a:ext cx="983987" cy="369332"/>
                </a:xfrm>
                <a:prstGeom prst="rect">
                  <a:avLst/>
                </a:prstGeom>
                <a:blipFill>
                  <a:blip r:embed="rId9"/>
                  <a:stretch>
                    <a:fillRect b="-819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矩形 25"/>
                <p:cNvSpPr/>
                <p:nvPr/>
              </p:nvSpPr>
              <p:spPr>
                <a:xfrm>
                  <a:off x="10069167" y="3504734"/>
                  <a:ext cx="47423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dirty="0">
                                <a:solidFill>
                                  <a:prstClr val="black"/>
                                </a:solidFill>
                                <a:latin typeface="Cambria Math" panose="02040503050406030204" pitchFamily="18" charset="0"/>
                              </a:rPr>
                            </m:ctrlPr>
                          </m:sSubPr>
                          <m:e>
                            <m:r>
                              <a:rPr lang="en-US" altLang="zh-CN" i="1" dirty="0">
                                <a:solidFill>
                                  <a:prstClr val="black"/>
                                </a:solidFill>
                                <a:latin typeface="Cambria Math" panose="02040503050406030204" pitchFamily="18" charset="0"/>
                              </a:rPr>
                              <m:t>𝐿</m:t>
                            </m:r>
                          </m:e>
                          <m:sub>
                            <m:r>
                              <a:rPr lang="en-US" altLang="zh-CN" i="1" dirty="0">
                                <a:solidFill>
                                  <a:prstClr val="black"/>
                                </a:solidFill>
                                <a:latin typeface="Cambria Math" panose="02040503050406030204" pitchFamily="18" charset="0"/>
                              </a:rPr>
                              <m:t>1</m:t>
                            </m:r>
                          </m:sub>
                        </m:sSub>
                      </m:oMath>
                    </m:oMathPara>
                  </a14:m>
                  <a:endParaRPr lang="zh-CN" altLang="en-US" dirty="0"/>
                </a:p>
              </p:txBody>
            </p:sp>
          </mc:Choice>
          <mc:Fallback xmlns="">
            <p:sp>
              <p:nvSpPr>
                <p:cNvPr id="26" name="矩形 25"/>
                <p:cNvSpPr>
                  <a:spLocks noRot="1" noChangeAspect="1" noMove="1" noResize="1" noEditPoints="1" noAdjustHandles="1" noChangeArrowheads="1" noChangeShapeType="1" noTextEdit="1"/>
                </p:cNvSpPr>
                <p:nvPr/>
              </p:nvSpPr>
              <p:spPr>
                <a:xfrm>
                  <a:off x="10069167" y="3504734"/>
                  <a:ext cx="474232" cy="369332"/>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矩形 26"/>
                <p:cNvSpPr/>
                <p:nvPr/>
              </p:nvSpPr>
              <p:spPr>
                <a:xfrm>
                  <a:off x="10790423" y="3308654"/>
                  <a:ext cx="47955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dirty="0">
                                <a:solidFill>
                                  <a:prstClr val="black"/>
                                </a:solidFill>
                                <a:latin typeface="Cambria Math" panose="02040503050406030204" pitchFamily="18" charset="0"/>
                              </a:rPr>
                            </m:ctrlPr>
                          </m:sSubPr>
                          <m:e>
                            <m:r>
                              <a:rPr lang="en-US" altLang="zh-CN" i="1" dirty="0">
                                <a:solidFill>
                                  <a:prstClr val="black"/>
                                </a:solidFill>
                                <a:latin typeface="Cambria Math" panose="02040503050406030204" pitchFamily="18" charset="0"/>
                              </a:rPr>
                              <m:t>𝐿</m:t>
                            </m:r>
                          </m:e>
                          <m:sub>
                            <m:r>
                              <a:rPr lang="en-US" altLang="zh-CN" i="1" dirty="0">
                                <a:solidFill>
                                  <a:prstClr val="black"/>
                                </a:solidFill>
                                <a:latin typeface="Cambria Math" panose="02040503050406030204" pitchFamily="18" charset="0"/>
                              </a:rPr>
                              <m:t>2</m:t>
                            </m:r>
                          </m:sub>
                        </m:sSub>
                      </m:oMath>
                    </m:oMathPara>
                  </a14:m>
                  <a:endParaRPr lang="zh-CN" altLang="en-US" dirty="0"/>
                </a:p>
              </p:txBody>
            </p:sp>
          </mc:Choice>
          <mc:Fallback xmlns="">
            <p:sp>
              <p:nvSpPr>
                <p:cNvPr id="27" name="矩形 26"/>
                <p:cNvSpPr>
                  <a:spLocks noRot="1" noChangeAspect="1" noMove="1" noResize="1" noEditPoints="1" noAdjustHandles="1" noChangeArrowheads="1" noChangeShapeType="1" noTextEdit="1"/>
                </p:cNvSpPr>
                <p:nvPr/>
              </p:nvSpPr>
              <p:spPr>
                <a:xfrm>
                  <a:off x="10790423" y="3308654"/>
                  <a:ext cx="479555" cy="369332"/>
                </a:xfrm>
                <a:prstGeom prst="rect">
                  <a:avLst/>
                </a:prstGeom>
                <a:blipFill>
                  <a:blip r:embed="rId11"/>
                  <a:stretch>
                    <a:fillRect b="-1667"/>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28" name="矩形 27"/>
              <p:cNvSpPr/>
              <p:nvPr/>
            </p:nvSpPr>
            <p:spPr>
              <a:xfrm>
                <a:off x="3738970" y="3825257"/>
                <a:ext cx="4553747" cy="647100"/>
              </a:xfrm>
              <a:prstGeom prst="rect">
                <a:avLst/>
              </a:prstGeom>
            </p:spPr>
            <p:txBody>
              <a:bodyPr wrap="none">
                <a:spAutoFit/>
              </a:bodyPr>
              <a:lstStyle/>
              <a:p>
                <a14:m>
                  <m:oMath xmlns:m="http://schemas.openxmlformats.org/officeDocument/2006/math">
                    <m:r>
                      <a:rPr lang="en-US" altLang="zh-CN" sz="2400" i="1" dirty="0" smtClean="0">
                        <a:solidFill>
                          <a:prstClr val="black"/>
                        </a:solidFill>
                        <a:latin typeface="Cambria Math" panose="02040503050406030204" pitchFamily="18" charset="0"/>
                      </a:rPr>
                      <m:t>=</m:t>
                    </m:r>
                    <m:nary>
                      <m:naryPr>
                        <m:ctrlPr>
                          <a:rPr lang="en-US" altLang="zh-CN" sz="2400" i="1">
                            <a:solidFill>
                              <a:prstClr val="black"/>
                            </a:solidFill>
                            <a:latin typeface="Cambria Math" panose="02040503050406030204" pitchFamily="18" charset="0"/>
                          </a:rPr>
                        </m:ctrlPr>
                      </m:naryPr>
                      <m:sub>
                        <m:sSub>
                          <m:sSubPr>
                            <m:ctrlPr>
                              <a:rPr lang="en-US" altLang="zh-CN" sz="2400" i="1">
                                <a:solidFill>
                                  <a:prstClr val="black"/>
                                </a:solidFill>
                                <a:latin typeface="Cambria Math" panose="02040503050406030204" pitchFamily="18" charset="0"/>
                              </a:rPr>
                            </m:ctrlPr>
                          </m:sSubPr>
                          <m:e>
                            <m:r>
                              <a:rPr lang="en-US" altLang="zh-CN" sz="2400" i="1">
                                <a:solidFill>
                                  <a:prstClr val="black"/>
                                </a:solidFill>
                                <a:latin typeface="Cambria Math" panose="02040503050406030204" pitchFamily="18" charset="0"/>
                              </a:rPr>
                              <m:t>𝑥</m:t>
                            </m:r>
                          </m:e>
                          <m:sub>
                            <m:r>
                              <a:rPr lang="en-US" altLang="zh-CN" sz="2400" i="1">
                                <a:solidFill>
                                  <a:prstClr val="black"/>
                                </a:solidFill>
                                <a:latin typeface="Cambria Math" panose="02040503050406030204" pitchFamily="18" charset="0"/>
                              </a:rPr>
                              <m:t>0</m:t>
                            </m:r>
                          </m:sub>
                        </m:sSub>
                      </m:sub>
                      <m:sup>
                        <m:r>
                          <a:rPr lang="en-US" altLang="zh-CN" sz="2400" b="0" i="1" dirty="0" smtClean="0">
                            <a:solidFill>
                              <a:prstClr val="black"/>
                            </a:solidFill>
                            <a:latin typeface="Cambria Math" panose="02040503050406030204" pitchFamily="18" charset="0"/>
                          </a:rPr>
                          <m:t>𝑎</m:t>
                        </m:r>
                      </m:sup>
                      <m:e>
                        <m:r>
                          <a:rPr lang="en-US" altLang="zh-CN" sz="2400" i="1">
                            <a:solidFill>
                              <a:prstClr val="black"/>
                            </a:solidFill>
                            <a:latin typeface="Cambria Math" panose="02040503050406030204" pitchFamily="18" charset="0"/>
                          </a:rPr>
                          <m:t>𝑃</m:t>
                        </m:r>
                        <m:d>
                          <m:dPr>
                            <m:ctrlPr>
                              <a:rPr lang="en-US" altLang="zh-CN" sz="2400" i="1">
                                <a:solidFill>
                                  <a:prstClr val="black"/>
                                </a:solidFill>
                                <a:latin typeface="Cambria Math" panose="02040503050406030204" pitchFamily="18" charset="0"/>
                              </a:rPr>
                            </m:ctrlPr>
                          </m:dPr>
                          <m:e>
                            <m:r>
                              <a:rPr lang="en-US" altLang="zh-CN" sz="2400" i="1">
                                <a:solidFill>
                                  <a:prstClr val="black"/>
                                </a:solidFill>
                                <a:latin typeface="Cambria Math" panose="02040503050406030204" pitchFamily="18" charset="0"/>
                              </a:rPr>
                              <m:t>𝑥</m:t>
                            </m:r>
                            <m:r>
                              <a:rPr lang="en-US" altLang="zh-CN" sz="2400" i="1">
                                <a:solidFill>
                                  <a:prstClr val="black"/>
                                </a:solidFill>
                                <a:latin typeface="Cambria Math" panose="02040503050406030204" pitchFamily="18" charset="0"/>
                              </a:rPr>
                              <m:t>,</m:t>
                            </m:r>
                            <m:sSub>
                              <m:sSubPr>
                                <m:ctrlPr>
                                  <a:rPr lang="en-US" altLang="zh-CN" sz="2400" i="1">
                                    <a:solidFill>
                                      <a:prstClr val="black"/>
                                    </a:solidFill>
                                    <a:latin typeface="Cambria Math" panose="02040503050406030204" pitchFamily="18" charset="0"/>
                                  </a:rPr>
                                </m:ctrlPr>
                              </m:sSubPr>
                              <m:e>
                                <m:r>
                                  <a:rPr lang="en-US" altLang="zh-CN" sz="2400" i="1">
                                    <a:solidFill>
                                      <a:prstClr val="black"/>
                                    </a:solidFill>
                                    <a:latin typeface="Cambria Math" panose="02040503050406030204" pitchFamily="18" charset="0"/>
                                  </a:rPr>
                                  <m:t>𝑦</m:t>
                                </m:r>
                              </m:e>
                              <m:sub>
                                <m:r>
                                  <a:rPr lang="en-US" altLang="zh-CN" sz="2400" i="1">
                                    <a:solidFill>
                                      <a:prstClr val="black"/>
                                    </a:solidFill>
                                    <a:latin typeface="Cambria Math" panose="02040503050406030204" pitchFamily="18" charset="0"/>
                                  </a:rPr>
                                  <m:t>0</m:t>
                                </m:r>
                              </m:sub>
                            </m:sSub>
                          </m:e>
                        </m:d>
                        <m:r>
                          <m:rPr>
                            <m:sty m:val="p"/>
                          </m:rPr>
                          <a:rPr lang="en-US" altLang="zh-CN" sz="2400">
                            <a:solidFill>
                              <a:prstClr val="black"/>
                            </a:solidFill>
                            <a:latin typeface="Cambria Math" panose="02040503050406030204" pitchFamily="18" charset="0"/>
                          </a:rPr>
                          <m:t>d</m:t>
                        </m:r>
                        <m:r>
                          <a:rPr lang="en-US" altLang="zh-CN" sz="2400" i="1">
                            <a:solidFill>
                              <a:prstClr val="black"/>
                            </a:solidFill>
                            <a:latin typeface="Cambria Math" panose="02040503050406030204" pitchFamily="18" charset="0"/>
                          </a:rPr>
                          <m:t>𝑥</m:t>
                        </m:r>
                      </m:e>
                    </m:nary>
                    <m:r>
                      <a:rPr lang="en-US" altLang="zh-CN" sz="2400" i="1">
                        <a:solidFill>
                          <a:prstClr val="black"/>
                        </a:solidFill>
                        <a:latin typeface="Cambria Math" panose="02040503050406030204" pitchFamily="18" charset="0"/>
                      </a:rPr>
                      <m:t>+</m:t>
                    </m:r>
                    <m:nary>
                      <m:naryPr>
                        <m:ctrlPr>
                          <a:rPr lang="en-US" altLang="zh-CN" sz="2400" i="1">
                            <a:solidFill>
                              <a:prstClr val="black"/>
                            </a:solidFill>
                            <a:latin typeface="Cambria Math" panose="02040503050406030204" pitchFamily="18" charset="0"/>
                          </a:rPr>
                        </m:ctrlPr>
                      </m:naryPr>
                      <m:sub>
                        <m:sSub>
                          <m:sSubPr>
                            <m:ctrlPr>
                              <a:rPr lang="en-US" altLang="zh-CN" sz="2400" i="1">
                                <a:solidFill>
                                  <a:prstClr val="black"/>
                                </a:solidFill>
                                <a:latin typeface="Cambria Math" panose="02040503050406030204" pitchFamily="18" charset="0"/>
                              </a:rPr>
                            </m:ctrlPr>
                          </m:sSubPr>
                          <m:e>
                            <m:r>
                              <a:rPr lang="en-US" altLang="zh-CN" sz="2400" i="1">
                                <a:solidFill>
                                  <a:prstClr val="black"/>
                                </a:solidFill>
                                <a:latin typeface="Cambria Math" panose="02040503050406030204" pitchFamily="18" charset="0"/>
                              </a:rPr>
                              <m:t>𝑦</m:t>
                            </m:r>
                          </m:e>
                          <m:sub>
                            <m:r>
                              <a:rPr lang="en-US" altLang="zh-CN" sz="2400" i="1">
                                <a:solidFill>
                                  <a:prstClr val="black"/>
                                </a:solidFill>
                                <a:latin typeface="Cambria Math" panose="02040503050406030204" pitchFamily="18" charset="0"/>
                              </a:rPr>
                              <m:t>0</m:t>
                            </m:r>
                          </m:sub>
                        </m:sSub>
                      </m:sub>
                      <m:sup>
                        <m:r>
                          <a:rPr lang="en-US" altLang="zh-CN" sz="2400" b="0" i="1" dirty="0" smtClean="0">
                            <a:solidFill>
                              <a:prstClr val="black"/>
                            </a:solidFill>
                            <a:latin typeface="Cambria Math" panose="02040503050406030204" pitchFamily="18" charset="0"/>
                          </a:rPr>
                          <m:t>𝑏</m:t>
                        </m:r>
                      </m:sup>
                      <m:e>
                        <m:r>
                          <a:rPr lang="en-US" altLang="zh-CN" sz="2400" i="1">
                            <a:solidFill>
                              <a:prstClr val="black"/>
                            </a:solidFill>
                            <a:latin typeface="Cambria Math" panose="02040503050406030204" pitchFamily="18" charset="0"/>
                          </a:rPr>
                          <m:t>𝑄</m:t>
                        </m:r>
                        <m:d>
                          <m:dPr>
                            <m:ctrlPr>
                              <a:rPr lang="en-US" altLang="zh-CN" sz="2400" i="1">
                                <a:solidFill>
                                  <a:prstClr val="black"/>
                                </a:solidFill>
                                <a:latin typeface="Cambria Math" panose="02040503050406030204" pitchFamily="18" charset="0"/>
                              </a:rPr>
                            </m:ctrlPr>
                          </m:dPr>
                          <m:e>
                            <m:r>
                              <a:rPr lang="en-US" altLang="zh-CN" sz="2400" b="0" i="1" smtClean="0">
                                <a:solidFill>
                                  <a:prstClr val="black"/>
                                </a:solidFill>
                                <a:latin typeface="Cambria Math" panose="02040503050406030204" pitchFamily="18" charset="0"/>
                              </a:rPr>
                              <m:t>𝑎</m:t>
                            </m:r>
                            <m:r>
                              <a:rPr lang="en-US" altLang="zh-CN" sz="2400" i="1">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𝑦</m:t>
                            </m:r>
                          </m:e>
                        </m:d>
                        <m:r>
                          <m:rPr>
                            <m:sty m:val="p"/>
                          </m:rPr>
                          <a:rPr lang="en-US" altLang="zh-CN" sz="2400">
                            <a:solidFill>
                              <a:prstClr val="black"/>
                            </a:solidFill>
                            <a:latin typeface="Cambria Math" panose="02040503050406030204" pitchFamily="18" charset="0"/>
                          </a:rPr>
                          <m:t>d</m:t>
                        </m:r>
                        <m:r>
                          <a:rPr lang="en-US" altLang="zh-CN" sz="2400" i="1">
                            <a:solidFill>
                              <a:prstClr val="black"/>
                            </a:solidFill>
                            <a:latin typeface="Cambria Math" panose="02040503050406030204" pitchFamily="18" charset="0"/>
                          </a:rPr>
                          <m:t>𝑦</m:t>
                        </m:r>
                        <m:r>
                          <m:rPr>
                            <m:nor/>
                          </m:rPr>
                          <a:rPr lang="en-US" altLang="zh-CN" sz="2400" dirty="0">
                            <a:solidFill>
                              <a:prstClr val="black"/>
                            </a:solidFill>
                          </a:rPr>
                          <m:t> </m:t>
                        </m:r>
                      </m:e>
                    </m:nary>
                  </m:oMath>
                </a14:m>
                <a:r>
                  <a:rPr lang="zh-CN" altLang="en-US" sz="2400" dirty="0"/>
                  <a:t> </a:t>
                </a:r>
              </a:p>
            </p:txBody>
          </p:sp>
        </mc:Choice>
        <mc:Fallback xmlns="">
          <p:sp>
            <p:nvSpPr>
              <p:cNvPr id="28" name="矩形 27"/>
              <p:cNvSpPr>
                <a:spLocks noRot="1" noChangeAspect="1" noMove="1" noResize="1" noEditPoints="1" noAdjustHandles="1" noChangeArrowheads="1" noChangeShapeType="1" noTextEdit="1"/>
              </p:cNvSpPr>
              <p:nvPr/>
            </p:nvSpPr>
            <p:spPr>
              <a:xfrm>
                <a:off x="3738970" y="3825257"/>
                <a:ext cx="4553747" cy="647100"/>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矩形 29"/>
              <p:cNvSpPr/>
              <p:nvPr/>
            </p:nvSpPr>
            <p:spPr>
              <a:xfrm>
                <a:off x="10480391" y="2532462"/>
                <a:ext cx="79117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zh-CN" i="1" smtClean="0">
                              <a:solidFill>
                                <a:srgbClr val="0000FF"/>
                              </a:solidFill>
                              <a:latin typeface="Cambria Math" panose="02040503050406030204" pitchFamily="18" charset="0"/>
                            </a:rPr>
                          </m:ctrlPr>
                        </m:dPr>
                        <m:e>
                          <m:r>
                            <a:rPr lang="en-US" altLang="zh-CN" i="1">
                              <a:solidFill>
                                <a:srgbClr val="0000FF"/>
                              </a:solidFill>
                              <a:latin typeface="Cambria Math" panose="02040503050406030204" pitchFamily="18" charset="0"/>
                            </a:rPr>
                            <m:t>𝑥</m:t>
                          </m:r>
                          <m:r>
                            <a:rPr lang="en-US" altLang="zh-CN" i="1">
                              <a:solidFill>
                                <a:srgbClr val="0000FF"/>
                              </a:solidFill>
                              <a:latin typeface="Cambria Math" panose="02040503050406030204" pitchFamily="18" charset="0"/>
                            </a:rPr>
                            <m:t>,</m:t>
                          </m:r>
                          <m:r>
                            <a:rPr lang="en-US" altLang="zh-CN" i="1">
                              <a:solidFill>
                                <a:srgbClr val="0000FF"/>
                              </a:solidFill>
                              <a:latin typeface="Cambria Math" panose="02040503050406030204" pitchFamily="18" charset="0"/>
                            </a:rPr>
                            <m:t>𝑦</m:t>
                          </m:r>
                        </m:e>
                      </m:d>
                    </m:oMath>
                  </m:oMathPara>
                </a14:m>
                <a:endParaRPr lang="zh-CN" altLang="en-US" dirty="0">
                  <a:solidFill>
                    <a:srgbClr val="0000FF"/>
                  </a:solidFill>
                </a:endParaRPr>
              </a:p>
            </p:txBody>
          </p:sp>
        </mc:Choice>
        <mc:Fallback xmlns="">
          <p:sp>
            <p:nvSpPr>
              <p:cNvPr id="30" name="矩形 29"/>
              <p:cNvSpPr>
                <a:spLocks noRot="1" noChangeAspect="1" noMove="1" noResize="1" noEditPoints="1" noAdjustHandles="1" noChangeArrowheads="1" noChangeShapeType="1" noTextEdit="1"/>
              </p:cNvSpPr>
              <p:nvPr/>
            </p:nvSpPr>
            <p:spPr>
              <a:xfrm>
                <a:off x="10480391" y="2532462"/>
                <a:ext cx="791179" cy="369332"/>
              </a:xfrm>
              <a:prstGeom prst="rect">
                <a:avLst/>
              </a:prstGeom>
              <a:blipFill>
                <a:blip r:embed="rId13"/>
                <a:stretch>
                  <a:fillRect b="-819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矩形 30"/>
              <p:cNvSpPr/>
              <p:nvPr/>
            </p:nvSpPr>
            <p:spPr>
              <a:xfrm>
                <a:off x="3738970" y="4555739"/>
                <a:ext cx="4512646" cy="609398"/>
              </a:xfrm>
              <a:prstGeom prst="rect">
                <a:avLst/>
              </a:prstGeom>
            </p:spPr>
            <p:txBody>
              <a:bodyPr wrap="none">
                <a:spAutoFit/>
              </a:bodyPr>
              <a:lstStyle/>
              <a:p>
                <a14:m>
                  <m:oMath xmlns:m="http://schemas.openxmlformats.org/officeDocument/2006/math">
                    <m:r>
                      <a:rPr lang="en-US" altLang="zh-CN" sz="2400" i="1" dirty="0" smtClean="0">
                        <a:solidFill>
                          <a:prstClr val="black"/>
                        </a:solidFill>
                        <a:latin typeface="Cambria Math" panose="02040503050406030204" pitchFamily="18" charset="0"/>
                      </a:rPr>
                      <m:t>=</m:t>
                    </m:r>
                    <m:nary>
                      <m:naryPr>
                        <m:ctrlPr>
                          <a:rPr lang="en-US" altLang="zh-CN" sz="2400" i="1">
                            <a:solidFill>
                              <a:prstClr val="black"/>
                            </a:solidFill>
                            <a:latin typeface="Cambria Math" panose="02040503050406030204" pitchFamily="18" charset="0"/>
                          </a:rPr>
                        </m:ctrlPr>
                      </m:naryPr>
                      <m:sub>
                        <m:sSub>
                          <m:sSubPr>
                            <m:ctrlPr>
                              <a:rPr lang="en-US" altLang="zh-CN" sz="2400" i="1">
                                <a:solidFill>
                                  <a:prstClr val="black"/>
                                </a:solidFill>
                                <a:latin typeface="Cambria Math" panose="02040503050406030204" pitchFamily="18" charset="0"/>
                              </a:rPr>
                            </m:ctrlPr>
                          </m:sSubPr>
                          <m:e>
                            <m:r>
                              <a:rPr lang="en-US" altLang="zh-CN" sz="2400" i="1">
                                <a:solidFill>
                                  <a:prstClr val="black"/>
                                </a:solidFill>
                                <a:latin typeface="Cambria Math" panose="02040503050406030204" pitchFamily="18" charset="0"/>
                              </a:rPr>
                              <m:t>𝑥</m:t>
                            </m:r>
                          </m:e>
                          <m:sub>
                            <m:r>
                              <a:rPr lang="en-US" altLang="zh-CN" sz="2400" i="1">
                                <a:solidFill>
                                  <a:prstClr val="black"/>
                                </a:solidFill>
                                <a:latin typeface="Cambria Math" panose="02040503050406030204" pitchFamily="18" charset="0"/>
                              </a:rPr>
                              <m:t>0</m:t>
                            </m:r>
                          </m:sub>
                        </m:sSub>
                      </m:sub>
                      <m:sup>
                        <m:r>
                          <a:rPr lang="en-US" altLang="zh-CN" sz="2400" b="0" i="1" dirty="0" smtClean="0">
                            <a:solidFill>
                              <a:srgbClr val="0000FF"/>
                            </a:solidFill>
                            <a:latin typeface="Cambria Math" panose="02040503050406030204" pitchFamily="18" charset="0"/>
                          </a:rPr>
                          <m:t>𝑥</m:t>
                        </m:r>
                      </m:sup>
                      <m:e>
                        <m:r>
                          <a:rPr lang="en-US" altLang="zh-CN" sz="2400" i="1">
                            <a:solidFill>
                              <a:prstClr val="black"/>
                            </a:solidFill>
                            <a:latin typeface="Cambria Math" panose="02040503050406030204" pitchFamily="18" charset="0"/>
                          </a:rPr>
                          <m:t>𝑃</m:t>
                        </m:r>
                        <m:d>
                          <m:dPr>
                            <m:ctrlPr>
                              <a:rPr lang="en-US" altLang="zh-CN" sz="2400" i="1">
                                <a:solidFill>
                                  <a:prstClr val="black"/>
                                </a:solidFill>
                                <a:latin typeface="Cambria Math" panose="02040503050406030204" pitchFamily="18" charset="0"/>
                              </a:rPr>
                            </m:ctrlPr>
                          </m:dPr>
                          <m:e>
                            <m:r>
                              <a:rPr lang="en-US" altLang="zh-CN" sz="2400" i="1">
                                <a:solidFill>
                                  <a:prstClr val="black"/>
                                </a:solidFill>
                                <a:latin typeface="Cambria Math" panose="02040503050406030204" pitchFamily="18" charset="0"/>
                              </a:rPr>
                              <m:t>𝑥</m:t>
                            </m:r>
                            <m:r>
                              <a:rPr lang="en-US" altLang="zh-CN" sz="2400" i="1">
                                <a:solidFill>
                                  <a:prstClr val="black"/>
                                </a:solidFill>
                                <a:latin typeface="Cambria Math" panose="02040503050406030204" pitchFamily="18" charset="0"/>
                              </a:rPr>
                              <m:t>,</m:t>
                            </m:r>
                            <m:sSub>
                              <m:sSubPr>
                                <m:ctrlPr>
                                  <a:rPr lang="en-US" altLang="zh-CN" sz="2400" i="1">
                                    <a:solidFill>
                                      <a:prstClr val="black"/>
                                    </a:solidFill>
                                    <a:latin typeface="Cambria Math" panose="02040503050406030204" pitchFamily="18" charset="0"/>
                                  </a:rPr>
                                </m:ctrlPr>
                              </m:sSubPr>
                              <m:e>
                                <m:r>
                                  <a:rPr lang="en-US" altLang="zh-CN" sz="2400" i="1">
                                    <a:solidFill>
                                      <a:prstClr val="black"/>
                                    </a:solidFill>
                                    <a:latin typeface="Cambria Math" panose="02040503050406030204" pitchFamily="18" charset="0"/>
                                  </a:rPr>
                                  <m:t>𝑦</m:t>
                                </m:r>
                              </m:e>
                              <m:sub>
                                <m:r>
                                  <a:rPr lang="en-US" altLang="zh-CN" sz="2400" i="1">
                                    <a:solidFill>
                                      <a:prstClr val="black"/>
                                    </a:solidFill>
                                    <a:latin typeface="Cambria Math" panose="02040503050406030204" pitchFamily="18" charset="0"/>
                                  </a:rPr>
                                  <m:t>0</m:t>
                                </m:r>
                              </m:sub>
                            </m:sSub>
                          </m:e>
                        </m:d>
                        <m:r>
                          <m:rPr>
                            <m:sty m:val="p"/>
                          </m:rPr>
                          <a:rPr lang="en-US" altLang="zh-CN" sz="2400">
                            <a:solidFill>
                              <a:prstClr val="black"/>
                            </a:solidFill>
                            <a:latin typeface="Cambria Math" panose="02040503050406030204" pitchFamily="18" charset="0"/>
                          </a:rPr>
                          <m:t>d</m:t>
                        </m:r>
                        <m:r>
                          <a:rPr lang="en-US" altLang="zh-CN" sz="2400" i="1">
                            <a:solidFill>
                              <a:prstClr val="black"/>
                            </a:solidFill>
                            <a:latin typeface="Cambria Math" panose="02040503050406030204" pitchFamily="18" charset="0"/>
                          </a:rPr>
                          <m:t>𝑥</m:t>
                        </m:r>
                      </m:e>
                    </m:nary>
                    <m:r>
                      <a:rPr lang="en-US" altLang="zh-CN" sz="2400" i="1">
                        <a:solidFill>
                          <a:prstClr val="black"/>
                        </a:solidFill>
                        <a:latin typeface="Cambria Math" panose="02040503050406030204" pitchFamily="18" charset="0"/>
                      </a:rPr>
                      <m:t>+</m:t>
                    </m:r>
                    <m:nary>
                      <m:naryPr>
                        <m:ctrlPr>
                          <a:rPr lang="en-US" altLang="zh-CN" sz="2400" i="1">
                            <a:solidFill>
                              <a:prstClr val="black"/>
                            </a:solidFill>
                            <a:latin typeface="Cambria Math" panose="02040503050406030204" pitchFamily="18" charset="0"/>
                          </a:rPr>
                        </m:ctrlPr>
                      </m:naryPr>
                      <m:sub>
                        <m:sSub>
                          <m:sSubPr>
                            <m:ctrlPr>
                              <a:rPr lang="en-US" altLang="zh-CN" sz="2400" i="1">
                                <a:solidFill>
                                  <a:prstClr val="black"/>
                                </a:solidFill>
                                <a:latin typeface="Cambria Math" panose="02040503050406030204" pitchFamily="18" charset="0"/>
                              </a:rPr>
                            </m:ctrlPr>
                          </m:sSubPr>
                          <m:e>
                            <m:r>
                              <a:rPr lang="en-US" altLang="zh-CN" sz="2400" i="1">
                                <a:solidFill>
                                  <a:prstClr val="black"/>
                                </a:solidFill>
                                <a:latin typeface="Cambria Math" panose="02040503050406030204" pitchFamily="18" charset="0"/>
                              </a:rPr>
                              <m:t>𝑦</m:t>
                            </m:r>
                          </m:e>
                          <m:sub>
                            <m:r>
                              <a:rPr lang="en-US" altLang="zh-CN" sz="2400" i="1">
                                <a:solidFill>
                                  <a:prstClr val="black"/>
                                </a:solidFill>
                                <a:latin typeface="Cambria Math" panose="02040503050406030204" pitchFamily="18" charset="0"/>
                              </a:rPr>
                              <m:t>0</m:t>
                            </m:r>
                          </m:sub>
                        </m:sSub>
                      </m:sub>
                      <m:sup>
                        <m:r>
                          <a:rPr lang="en-US" altLang="zh-CN" sz="2400" b="0" i="1" dirty="0" smtClean="0">
                            <a:solidFill>
                              <a:srgbClr val="0000FF"/>
                            </a:solidFill>
                            <a:latin typeface="Cambria Math" panose="02040503050406030204" pitchFamily="18" charset="0"/>
                          </a:rPr>
                          <m:t>𝑦</m:t>
                        </m:r>
                      </m:sup>
                      <m:e>
                        <m:r>
                          <a:rPr lang="en-US" altLang="zh-CN" sz="2400" i="1">
                            <a:solidFill>
                              <a:prstClr val="black"/>
                            </a:solidFill>
                            <a:latin typeface="Cambria Math" panose="02040503050406030204" pitchFamily="18" charset="0"/>
                          </a:rPr>
                          <m:t>𝑄</m:t>
                        </m:r>
                        <m:d>
                          <m:dPr>
                            <m:ctrlPr>
                              <a:rPr lang="en-US" altLang="zh-CN" sz="2400" i="1">
                                <a:solidFill>
                                  <a:prstClr val="black"/>
                                </a:solidFill>
                                <a:latin typeface="Cambria Math" panose="02040503050406030204" pitchFamily="18" charset="0"/>
                              </a:rPr>
                            </m:ctrlPr>
                          </m:dPr>
                          <m:e>
                            <m:r>
                              <a:rPr lang="en-US" altLang="zh-CN" sz="2400" b="0" i="1" smtClean="0">
                                <a:solidFill>
                                  <a:prstClr val="black"/>
                                </a:solidFill>
                                <a:latin typeface="Cambria Math" panose="02040503050406030204" pitchFamily="18" charset="0"/>
                              </a:rPr>
                              <m:t>𝑥</m:t>
                            </m:r>
                            <m:r>
                              <a:rPr lang="en-US" altLang="zh-CN" sz="2400" i="1">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𝑦</m:t>
                            </m:r>
                          </m:e>
                        </m:d>
                        <m:r>
                          <m:rPr>
                            <m:sty m:val="p"/>
                          </m:rPr>
                          <a:rPr lang="en-US" altLang="zh-CN" sz="2400">
                            <a:solidFill>
                              <a:prstClr val="black"/>
                            </a:solidFill>
                            <a:latin typeface="Cambria Math" panose="02040503050406030204" pitchFamily="18" charset="0"/>
                          </a:rPr>
                          <m:t>d</m:t>
                        </m:r>
                        <m:r>
                          <a:rPr lang="en-US" altLang="zh-CN" sz="2400" i="1">
                            <a:solidFill>
                              <a:prstClr val="black"/>
                            </a:solidFill>
                            <a:latin typeface="Cambria Math" panose="02040503050406030204" pitchFamily="18" charset="0"/>
                          </a:rPr>
                          <m:t>𝑦</m:t>
                        </m:r>
                        <m:r>
                          <m:rPr>
                            <m:nor/>
                          </m:rPr>
                          <a:rPr lang="en-US" altLang="zh-CN" sz="2400" dirty="0">
                            <a:solidFill>
                              <a:prstClr val="black"/>
                            </a:solidFill>
                          </a:rPr>
                          <m:t> </m:t>
                        </m:r>
                      </m:e>
                    </m:nary>
                  </m:oMath>
                </a14:m>
                <a:r>
                  <a:rPr lang="zh-CN" altLang="en-US" sz="2400" dirty="0"/>
                  <a:t> </a:t>
                </a:r>
              </a:p>
            </p:txBody>
          </p:sp>
        </mc:Choice>
        <mc:Fallback xmlns="">
          <p:sp>
            <p:nvSpPr>
              <p:cNvPr id="31" name="矩形 30"/>
              <p:cNvSpPr>
                <a:spLocks noRot="1" noChangeAspect="1" noMove="1" noResize="1" noEditPoints="1" noAdjustHandles="1" noChangeArrowheads="1" noChangeShapeType="1" noTextEdit="1"/>
              </p:cNvSpPr>
              <p:nvPr/>
            </p:nvSpPr>
            <p:spPr>
              <a:xfrm>
                <a:off x="3738970" y="4555739"/>
                <a:ext cx="4512646" cy="609398"/>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p:cNvSpPr/>
              <p:nvPr/>
            </p:nvSpPr>
            <p:spPr>
              <a:xfrm>
                <a:off x="3735516" y="5306710"/>
                <a:ext cx="1487330" cy="461665"/>
              </a:xfrm>
              <a:prstGeom prst="rect">
                <a:avLst/>
              </a:prstGeom>
            </p:spPr>
            <p:txBody>
              <a:bodyPr wrap="none">
                <a:spAutoFit/>
              </a:bodyPr>
              <a:lstStyle/>
              <a:p>
                <a:pPr/>
                <a14:m>
                  <m:oMathPara xmlns:m="http://schemas.openxmlformats.org/officeDocument/2006/math">
                    <m:oMathParaPr>
                      <m:jc m:val="left"/>
                    </m:oMathParaPr>
                    <m:oMath xmlns:m="http://schemas.openxmlformats.org/officeDocument/2006/math">
                      <m:r>
                        <a:rPr lang="en-US" altLang="zh-CN" sz="2400" i="1">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𝑢</m:t>
                      </m:r>
                      <m:d>
                        <m:dPr>
                          <m:ctrlPr>
                            <a:rPr lang="en-US" altLang="zh-CN" sz="2400" i="1">
                              <a:solidFill>
                                <a:prstClr val="black"/>
                              </a:solidFill>
                              <a:latin typeface="Cambria Math" panose="02040503050406030204" pitchFamily="18" charset="0"/>
                            </a:rPr>
                          </m:ctrlPr>
                        </m:dPr>
                        <m:e>
                          <m:r>
                            <a:rPr lang="en-US" altLang="zh-CN" sz="2400" i="1">
                              <a:solidFill>
                                <a:prstClr val="black"/>
                              </a:solidFill>
                              <a:latin typeface="Cambria Math" panose="02040503050406030204" pitchFamily="18" charset="0"/>
                            </a:rPr>
                            <m:t>𝑥</m:t>
                          </m:r>
                          <m:r>
                            <a:rPr lang="en-US" altLang="zh-CN" sz="2400" i="1">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𝑦</m:t>
                          </m:r>
                        </m:e>
                      </m:d>
                    </m:oMath>
                  </m:oMathPara>
                </a14:m>
                <a:endParaRPr lang="zh-CN" altLang="en-US" dirty="0"/>
              </a:p>
            </p:txBody>
          </p:sp>
        </mc:Choice>
        <mc:Fallback xmlns="">
          <p:sp>
            <p:nvSpPr>
              <p:cNvPr id="8" name="矩形 7"/>
              <p:cNvSpPr>
                <a:spLocks noRot="1" noChangeAspect="1" noMove="1" noResize="1" noEditPoints="1" noAdjustHandles="1" noChangeArrowheads="1" noChangeShapeType="1" noTextEdit="1"/>
              </p:cNvSpPr>
              <p:nvPr/>
            </p:nvSpPr>
            <p:spPr>
              <a:xfrm>
                <a:off x="3735516" y="5306710"/>
                <a:ext cx="1487330" cy="461665"/>
              </a:xfrm>
              <a:prstGeom prst="rect">
                <a:avLst/>
              </a:prstGeom>
              <a:blipFill>
                <a:blip r:embed="rId15"/>
                <a:stretch>
                  <a:fillRect b="-1333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025487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par>
                          <p:cTn id="16" fill="hold">
                            <p:stCondLst>
                              <p:cond delay="500"/>
                            </p:stCondLst>
                            <p:childTnLst>
                              <p:par>
                                <p:cTn id="17" presetID="10" presetClass="entr" presetSubtype="0" fill="hold" grpId="0"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29"/>
                                        </p:tgtEl>
                                        <p:attrNameLst>
                                          <p:attrName>style.visibility</p:attrName>
                                        </p:attrNameLst>
                                      </p:cBhvr>
                                      <p:to>
                                        <p:strVal val="visible"/>
                                      </p:to>
                                    </p:set>
                                    <p:animEffect transition="in" filter="fade">
                                      <p:cBhvr>
                                        <p:cTn id="24" dur="500"/>
                                        <p:tgtEl>
                                          <p:spTgt spid="29"/>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5"/>
                                        </p:tgtEl>
                                        <p:attrNameLst>
                                          <p:attrName>style.visibility</p:attrName>
                                        </p:attrNameLst>
                                      </p:cBhvr>
                                      <p:to>
                                        <p:strVal val="visible"/>
                                      </p:to>
                                    </p:set>
                                    <p:animEffect transition="in" filter="fade">
                                      <p:cBhvr>
                                        <p:cTn id="29" dur="500"/>
                                        <p:tgtEl>
                                          <p:spTgt spid="25"/>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28"/>
                                        </p:tgtEl>
                                        <p:attrNameLst>
                                          <p:attrName>style.visibility</p:attrName>
                                        </p:attrNameLst>
                                      </p:cBhvr>
                                      <p:to>
                                        <p:strVal val="visible"/>
                                      </p:to>
                                    </p:set>
                                    <p:animEffect transition="in" filter="fade">
                                      <p:cBhvr>
                                        <p:cTn id="34" dur="500"/>
                                        <p:tgtEl>
                                          <p:spTgt spid="28"/>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30"/>
                                        </p:tgtEl>
                                        <p:attrNameLst>
                                          <p:attrName>style.visibility</p:attrName>
                                        </p:attrNameLst>
                                      </p:cBhvr>
                                      <p:to>
                                        <p:strVal val="visible"/>
                                      </p:to>
                                    </p:set>
                                    <p:animEffect transition="in" filter="fade">
                                      <p:cBhvr>
                                        <p:cTn id="39" dur="500"/>
                                        <p:tgtEl>
                                          <p:spTgt spid="30"/>
                                        </p:tgtEl>
                                      </p:cBhvr>
                                    </p:animEffect>
                                  </p:childTnLst>
                                </p:cTn>
                              </p:par>
                            </p:childTnLst>
                          </p:cTn>
                        </p:par>
                        <p:par>
                          <p:cTn id="40" fill="hold">
                            <p:stCondLst>
                              <p:cond delay="500"/>
                            </p:stCondLst>
                            <p:childTnLst>
                              <p:par>
                                <p:cTn id="41" presetID="10" presetClass="entr" presetSubtype="0" fill="hold" grpId="0" nodeType="afterEffect">
                                  <p:stCondLst>
                                    <p:cond delay="0"/>
                                  </p:stCondLst>
                                  <p:childTnLst>
                                    <p:set>
                                      <p:cBhvr>
                                        <p:cTn id="42" dur="1" fill="hold">
                                          <p:stCondLst>
                                            <p:cond delay="0"/>
                                          </p:stCondLst>
                                        </p:cTn>
                                        <p:tgtEl>
                                          <p:spTgt spid="31"/>
                                        </p:tgtEl>
                                        <p:attrNameLst>
                                          <p:attrName>style.visibility</p:attrName>
                                        </p:attrNameLst>
                                      </p:cBhvr>
                                      <p:to>
                                        <p:strVal val="visible"/>
                                      </p:to>
                                    </p:set>
                                    <p:animEffect transition="in" filter="fade">
                                      <p:cBhvr>
                                        <p:cTn id="43" dur="500"/>
                                        <p:tgtEl>
                                          <p:spTgt spid="31"/>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8"/>
                                        </p:tgtEl>
                                        <p:attrNameLst>
                                          <p:attrName>style.visibility</p:attrName>
                                        </p:attrNameLst>
                                      </p:cBhvr>
                                      <p:to>
                                        <p:strVal val="visible"/>
                                      </p:to>
                                    </p:set>
                                    <p:animEffect transition="in" filter="fade">
                                      <p:cBhvr>
                                        <p:cTn id="4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25" grpId="0"/>
      <p:bldP spid="28" grpId="0"/>
      <p:bldP spid="30" grpId="0"/>
      <p:bldP spid="31" grpId="0"/>
      <p:bldP spid="8"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E7F4D896-E0DB-4AB2-9347-AB9498A60F30}" type="datetime11">
              <a:rPr lang="zh-CN" altLang="en-US" smtClean="0"/>
              <a:t>08:53:16</a:t>
            </a:fld>
            <a:endParaRPr lang="en-US" altLang="zh-CN"/>
          </a:p>
        </p:txBody>
      </p:sp>
      <p:sp>
        <p:nvSpPr>
          <p:cNvPr id="3" name="矩形 2"/>
          <p:cNvSpPr/>
          <p:nvPr/>
        </p:nvSpPr>
        <p:spPr>
          <a:xfrm>
            <a:off x="813747" y="519210"/>
            <a:ext cx="745717" cy="523220"/>
          </a:xfrm>
          <a:prstGeom prst="rect">
            <a:avLst/>
          </a:prstGeom>
        </p:spPr>
        <p:txBody>
          <a:bodyPr wrap="none">
            <a:spAutoFit/>
          </a:bodyPr>
          <a:lstStyle/>
          <a:p>
            <a:r>
              <a:rPr lang="zh-CN" altLang="en-US" sz="2800" b="1" dirty="0">
                <a:solidFill>
                  <a:schemeClr val="accent2"/>
                </a:solidFill>
                <a:ea typeface="黑体" panose="02010609060101010101" pitchFamily="49" charset="-122"/>
              </a:rPr>
              <a:t>例</a:t>
            </a:r>
            <a:r>
              <a:rPr lang="en-US" altLang="zh-CN" sz="2800" b="1" dirty="0">
                <a:solidFill>
                  <a:schemeClr val="accent2"/>
                </a:solidFill>
                <a:ea typeface="黑体" panose="02010609060101010101" pitchFamily="49" charset="-122"/>
              </a:rPr>
              <a:t>5</a:t>
            </a:r>
            <a:endParaRPr lang="zh-CN" altLang="en-US" sz="2800" dirty="0"/>
          </a:p>
        </p:txBody>
      </p:sp>
      <mc:AlternateContent xmlns:mc="http://schemas.openxmlformats.org/markup-compatibility/2006" xmlns:a14="http://schemas.microsoft.com/office/drawing/2010/main">
        <mc:Choice Requires="a14">
          <p:sp>
            <p:nvSpPr>
              <p:cNvPr id="4" name="矩形 3"/>
              <p:cNvSpPr/>
              <p:nvPr/>
            </p:nvSpPr>
            <p:spPr>
              <a:xfrm>
                <a:off x="1559464" y="443131"/>
                <a:ext cx="9627511" cy="675378"/>
              </a:xfrm>
              <a:prstGeom prst="rect">
                <a:avLst/>
              </a:prstGeom>
            </p:spPr>
            <p:txBody>
              <a:bodyPr wrap="square">
                <a:spAutoFit/>
              </a:bodyPr>
              <a:lstStyle/>
              <a:p>
                <a:pPr>
                  <a:spcBef>
                    <a:spcPct val="50000"/>
                  </a:spcBef>
                </a:pPr>
                <a:r>
                  <a:rPr lang="zh-CN" altLang="en-US" sz="2400" dirty="0"/>
                  <a:t>验证</a:t>
                </a:r>
                <a14:m>
                  <m:oMath xmlns:m="http://schemas.openxmlformats.org/officeDocument/2006/math">
                    <m:f>
                      <m:fPr>
                        <m:ctrlPr>
                          <a:rPr lang="zh-CN" altLang="en-US" sz="2400" i="1" smtClean="0">
                            <a:latin typeface="Cambria Math" panose="02040503050406030204" pitchFamily="18" charset="0"/>
                          </a:rPr>
                        </m:ctrlPr>
                      </m:fPr>
                      <m:num>
                        <m:r>
                          <a:rPr lang="zh-CN" altLang="en-US" sz="2400" i="1">
                            <a:latin typeface="Cambria Math" panose="02040503050406030204" pitchFamily="18" charset="0"/>
                          </a:rPr>
                          <m:t>𝑥</m:t>
                        </m:r>
                        <m:r>
                          <m:rPr>
                            <m:nor/>
                          </m:rPr>
                          <a:rPr lang="zh-CN" altLang="en-US" sz="2400" i="1">
                            <a:latin typeface="Cambria Math" panose="02040503050406030204" pitchFamily="18" charset="0"/>
                          </a:rPr>
                          <m:t> </m:t>
                        </m:r>
                        <m:r>
                          <m:rPr>
                            <m:sty m:val="p"/>
                          </m:rPr>
                          <a:rPr lang="zh-CN" altLang="en-US" sz="2400">
                            <a:latin typeface="Cambria Math" panose="02040503050406030204" pitchFamily="18" charset="0"/>
                          </a:rPr>
                          <m:t>d</m:t>
                        </m:r>
                        <m:r>
                          <m:rPr>
                            <m:nor/>
                          </m:rPr>
                          <a:rPr lang="zh-CN" altLang="en-US" sz="2400">
                            <a:latin typeface="Cambria Math" panose="02040503050406030204" pitchFamily="18" charset="0"/>
                          </a:rPr>
                          <m:t> </m:t>
                        </m:r>
                        <m:r>
                          <a:rPr lang="zh-CN" altLang="en-US" sz="2400" i="1">
                            <a:latin typeface="Cambria Math" panose="02040503050406030204" pitchFamily="18" charset="0"/>
                          </a:rPr>
                          <m:t>𝑦</m:t>
                        </m:r>
                        <m:r>
                          <a:rPr lang="zh-CN" altLang="en-US" sz="2400">
                            <a:latin typeface="Cambria Math" panose="02040503050406030204" pitchFamily="18" charset="0"/>
                          </a:rPr>
                          <m:t>−</m:t>
                        </m:r>
                        <m:r>
                          <a:rPr lang="zh-CN" altLang="en-US" sz="2400" i="1">
                            <a:latin typeface="Cambria Math" panose="02040503050406030204" pitchFamily="18" charset="0"/>
                          </a:rPr>
                          <m:t>𝑦</m:t>
                        </m:r>
                        <m:r>
                          <m:rPr>
                            <m:nor/>
                          </m:rPr>
                          <a:rPr lang="zh-CN" altLang="en-US" sz="2400" i="1">
                            <a:latin typeface="Cambria Math" panose="02040503050406030204" pitchFamily="18" charset="0"/>
                          </a:rPr>
                          <m:t> </m:t>
                        </m:r>
                        <m:r>
                          <m:rPr>
                            <m:sty m:val="p"/>
                          </m:rPr>
                          <a:rPr lang="zh-CN" altLang="en-US" sz="2400">
                            <a:latin typeface="Cambria Math" panose="02040503050406030204" pitchFamily="18" charset="0"/>
                          </a:rPr>
                          <m:t>d</m:t>
                        </m:r>
                        <m:r>
                          <m:rPr>
                            <m:nor/>
                          </m:rPr>
                          <a:rPr lang="zh-CN" altLang="en-US" sz="2400" i="1">
                            <a:latin typeface="Cambria Math" panose="02040503050406030204" pitchFamily="18" charset="0"/>
                          </a:rPr>
                          <m:t> </m:t>
                        </m:r>
                        <m:r>
                          <a:rPr lang="zh-CN" altLang="en-US" sz="2400" i="1">
                            <a:latin typeface="Cambria Math" panose="02040503050406030204" pitchFamily="18" charset="0"/>
                          </a:rPr>
                          <m:t>𝑥</m:t>
                        </m:r>
                      </m:num>
                      <m:den>
                        <m:sSup>
                          <m:sSupPr>
                            <m:ctrlPr>
                              <a:rPr lang="zh-CN" altLang="en-US" sz="2400" i="1">
                                <a:latin typeface="Cambria Math" panose="02040503050406030204" pitchFamily="18" charset="0"/>
                              </a:rPr>
                            </m:ctrlPr>
                          </m:sSupPr>
                          <m:e>
                            <m:r>
                              <a:rPr lang="zh-CN" altLang="en-US" sz="2400" i="1">
                                <a:latin typeface="Cambria Math" panose="02040503050406030204" pitchFamily="18" charset="0"/>
                              </a:rPr>
                              <m:t>𝑥</m:t>
                            </m:r>
                          </m:e>
                          <m:sup>
                            <m:r>
                              <a:rPr lang="zh-CN" altLang="en-US" sz="2400">
                                <a:latin typeface="Cambria Math" panose="02040503050406030204" pitchFamily="18" charset="0"/>
                              </a:rPr>
                              <m:t>2</m:t>
                            </m:r>
                          </m:sup>
                        </m:sSup>
                        <m:r>
                          <a:rPr lang="zh-CN" altLang="en-US" sz="2400">
                            <a:latin typeface="Cambria Math" panose="02040503050406030204" pitchFamily="18" charset="0"/>
                          </a:rPr>
                          <m:t>+</m:t>
                        </m:r>
                        <m:sSup>
                          <m:sSupPr>
                            <m:ctrlPr>
                              <a:rPr lang="zh-CN" altLang="en-US" sz="2400" i="1">
                                <a:latin typeface="Cambria Math" panose="02040503050406030204" pitchFamily="18" charset="0"/>
                              </a:rPr>
                            </m:ctrlPr>
                          </m:sSupPr>
                          <m:e>
                            <m:r>
                              <a:rPr lang="zh-CN" altLang="en-US" sz="2400" i="1">
                                <a:latin typeface="Cambria Math" panose="02040503050406030204" pitchFamily="18" charset="0"/>
                              </a:rPr>
                              <m:t>𝑦</m:t>
                            </m:r>
                          </m:e>
                          <m:sup>
                            <m:r>
                              <a:rPr lang="zh-CN" altLang="en-US" sz="2400">
                                <a:latin typeface="Cambria Math" panose="02040503050406030204" pitchFamily="18" charset="0"/>
                              </a:rPr>
                              <m:t>2</m:t>
                            </m:r>
                          </m:sup>
                        </m:sSup>
                      </m:den>
                    </m:f>
                  </m:oMath>
                </a14:m>
                <a:r>
                  <a:rPr lang="zh-CN" altLang="en-US" sz="2400" dirty="0"/>
                  <a:t>在</a:t>
                </a:r>
                <a14:m>
                  <m:oMath xmlns:m="http://schemas.openxmlformats.org/officeDocument/2006/math">
                    <m:r>
                      <a:rPr lang="zh-CN" altLang="en-US" sz="2400" i="1">
                        <a:solidFill>
                          <a:prstClr val="black"/>
                        </a:solidFill>
                        <a:latin typeface="Cambria Math" panose="02040503050406030204" pitchFamily="18" charset="0"/>
                      </a:rPr>
                      <m:t>𝑥</m:t>
                    </m:r>
                    <m:r>
                      <a:rPr lang="en-US" altLang="zh-CN" sz="2400" b="0" i="1" smtClean="0">
                        <a:solidFill>
                          <a:prstClr val="black"/>
                        </a:solidFill>
                        <a:latin typeface="Cambria Math" panose="02040503050406030204" pitchFamily="18" charset="0"/>
                      </a:rPr>
                      <m:t>&gt;0</m:t>
                    </m:r>
                  </m:oMath>
                </a14:m>
                <a:r>
                  <a:rPr lang="zh-CN" altLang="en-US" sz="2400" dirty="0"/>
                  <a:t>时存在</a:t>
                </a:r>
                <a14:m>
                  <m:oMath xmlns:m="http://schemas.openxmlformats.org/officeDocument/2006/math">
                    <m:r>
                      <a:rPr lang="en-US" altLang="zh-CN" sz="2400" i="1">
                        <a:solidFill>
                          <a:prstClr val="black"/>
                        </a:solidFill>
                        <a:latin typeface="Cambria Math" panose="02040503050406030204" pitchFamily="18" charset="0"/>
                      </a:rPr>
                      <m:t>𝑢</m:t>
                    </m:r>
                    <m:d>
                      <m:dPr>
                        <m:ctrlPr>
                          <a:rPr lang="en-US" altLang="zh-CN" sz="2400" i="1">
                            <a:solidFill>
                              <a:prstClr val="black"/>
                            </a:solidFill>
                            <a:latin typeface="Cambria Math" panose="02040503050406030204" pitchFamily="18" charset="0"/>
                          </a:rPr>
                        </m:ctrlPr>
                      </m:dPr>
                      <m:e>
                        <m:r>
                          <a:rPr lang="en-US" altLang="zh-CN" sz="2400" i="1">
                            <a:solidFill>
                              <a:prstClr val="black"/>
                            </a:solidFill>
                            <a:latin typeface="Cambria Math" panose="02040503050406030204" pitchFamily="18" charset="0"/>
                          </a:rPr>
                          <m:t>𝑥</m:t>
                        </m:r>
                        <m:r>
                          <a:rPr lang="en-US" altLang="zh-CN" sz="2400" i="1">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𝑦</m:t>
                        </m:r>
                      </m:e>
                    </m:d>
                  </m:oMath>
                </a14:m>
                <a:r>
                  <a:rPr lang="zh-CN" altLang="en-US" sz="2400" dirty="0"/>
                  <a:t>使</a:t>
                </a:r>
                <a14:m>
                  <m:oMath xmlns:m="http://schemas.openxmlformats.org/officeDocument/2006/math">
                    <m:r>
                      <m:rPr>
                        <m:sty m:val="p"/>
                      </m:rPr>
                      <a:rPr lang="en-US" altLang="zh-CN" sz="2400">
                        <a:solidFill>
                          <a:prstClr val="black"/>
                        </a:solidFill>
                        <a:latin typeface="Cambria Math" panose="02040503050406030204" pitchFamily="18" charset="0"/>
                      </a:rPr>
                      <m:t>d</m:t>
                    </m:r>
                    <m:r>
                      <a:rPr lang="en-US" altLang="zh-CN" sz="2400" i="1">
                        <a:solidFill>
                          <a:prstClr val="black"/>
                        </a:solidFill>
                        <a:latin typeface="Cambria Math" panose="02040503050406030204" pitchFamily="18" charset="0"/>
                      </a:rPr>
                      <m:t>𝑢</m:t>
                    </m:r>
                    <m:d>
                      <m:dPr>
                        <m:ctrlPr>
                          <a:rPr lang="en-US" altLang="zh-CN" sz="2400" i="1">
                            <a:solidFill>
                              <a:prstClr val="black"/>
                            </a:solidFill>
                            <a:latin typeface="Cambria Math" panose="02040503050406030204" pitchFamily="18" charset="0"/>
                          </a:rPr>
                        </m:ctrlPr>
                      </m:dPr>
                      <m:e>
                        <m:r>
                          <a:rPr lang="en-US" altLang="zh-CN" sz="2400" i="1">
                            <a:solidFill>
                              <a:prstClr val="black"/>
                            </a:solidFill>
                            <a:latin typeface="Cambria Math" panose="02040503050406030204" pitchFamily="18" charset="0"/>
                          </a:rPr>
                          <m:t>𝑥</m:t>
                        </m:r>
                        <m:r>
                          <a:rPr lang="en-US" altLang="zh-CN" sz="2400" i="1">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𝑦</m:t>
                        </m:r>
                      </m:e>
                    </m:d>
                    <m:r>
                      <a:rPr lang="en-US" altLang="zh-CN" sz="2400" i="1">
                        <a:solidFill>
                          <a:prstClr val="black"/>
                        </a:solidFill>
                        <a:latin typeface="Cambria Math" panose="02040503050406030204" pitchFamily="18" charset="0"/>
                      </a:rPr>
                      <m:t>=</m:t>
                    </m:r>
                    <m:f>
                      <m:fPr>
                        <m:ctrlPr>
                          <a:rPr lang="zh-CN" altLang="en-US" sz="2400" i="1">
                            <a:solidFill>
                              <a:prstClr val="black"/>
                            </a:solidFill>
                            <a:latin typeface="Cambria Math" panose="02040503050406030204" pitchFamily="18" charset="0"/>
                          </a:rPr>
                        </m:ctrlPr>
                      </m:fPr>
                      <m:num>
                        <m:r>
                          <a:rPr lang="zh-CN" altLang="en-US" sz="2400" i="1">
                            <a:solidFill>
                              <a:prstClr val="black"/>
                            </a:solidFill>
                            <a:latin typeface="Cambria Math" panose="02040503050406030204" pitchFamily="18" charset="0"/>
                          </a:rPr>
                          <m:t>𝑥</m:t>
                        </m:r>
                        <m:r>
                          <m:rPr>
                            <m:nor/>
                          </m:rPr>
                          <a:rPr lang="zh-CN" altLang="en-US" sz="2400" i="1">
                            <a:solidFill>
                              <a:prstClr val="black"/>
                            </a:solidFill>
                            <a:latin typeface="Cambria Math" panose="02040503050406030204" pitchFamily="18" charset="0"/>
                          </a:rPr>
                          <m:t> </m:t>
                        </m:r>
                        <m:r>
                          <m:rPr>
                            <m:sty m:val="p"/>
                          </m:rPr>
                          <a:rPr lang="zh-CN" altLang="en-US" sz="2400">
                            <a:solidFill>
                              <a:prstClr val="black"/>
                            </a:solidFill>
                            <a:latin typeface="Cambria Math" panose="02040503050406030204" pitchFamily="18" charset="0"/>
                          </a:rPr>
                          <m:t>d</m:t>
                        </m:r>
                        <m:r>
                          <m:rPr>
                            <m:nor/>
                          </m:rPr>
                          <a:rPr lang="zh-CN" altLang="en-US" sz="2400">
                            <a:solidFill>
                              <a:prstClr val="black"/>
                            </a:solidFill>
                            <a:latin typeface="Cambria Math" panose="02040503050406030204" pitchFamily="18" charset="0"/>
                          </a:rPr>
                          <m:t> </m:t>
                        </m:r>
                        <m:r>
                          <a:rPr lang="zh-CN" altLang="en-US" sz="2400" i="1">
                            <a:solidFill>
                              <a:prstClr val="black"/>
                            </a:solidFill>
                            <a:latin typeface="Cambria Math" panose="02040503050406030204" pitchFamily="18" charset="0"/>
                          </a:rPr>
                          <m:t>𝑦</m:t>
                        </m:r>
                        <m:r>
                          <a:rPr lang="zh-CN" altLang="en-US" sz="2400">
                            <a:solidFill>
                              <a:prstClr val="black"/>
                            </a:solidFill>
                            <a:latin typeface="Cambria Math" panose="02040503050406030204" pitchFamily="18" charset="0"/>
                          </a:rPr>
                          <m:t>−</m:t>
                        </m:r>
                        <m:r>
                          <a:rPr lang="zh-CN" altLang="en-US" sz="2400" i="1">
                            <a:solidFill>
                              <a:prstClr val="black"/>
                            </a:solidFill>
                            <a:latin typeface="Cambria Math" panose="02040503050406030204" pitchFamily="18" charset="0"/>
                          </a:rPr>
                          <m:t>𝑦</m:t>
                        </m:r>
                        <m:r>
                          <m:rPr>
                            <m:nor/>
                          </m:rPr>
                          <a:rPr lang="zh-CN" altLang="en-US" sz="2400" i="1">
                            <a:solidFill>
                              <a:prstClr val="black"/>
                            </a:solidFill>
                            <a:latin typeface="Cambria Math" panose="02040503050406030204" pitchFamily="18" charset="0"/>
                          </a:rPr>
                          <m:t> </m:t>
                        </m:r>
                        <m:r>
                          <m:rPr>
                            <m:sty m:val="p"/>
                          </m:rPr>
                          <a:rPr lang="zh-CN" altLang="en-US" sz="2400">
                            <a:solidFill>
                              <a:prstClr val="black"/>
                            </a:solidFill>
                            <a:latin typeface="Cambria Math" panose="02040503050406030204" pitchFamily="18" charset="0"/>
                          </a:rPr>
                          <m:t>d</m:t>
                        </m:r>
                        <m:r>
                          <m:rPr>
                            <m:nor/>
                          </m:rPr>
                          <a:rPr lang="zh-CN" altLang="en-US" sz="2400" i="1">
                            <a:solidFill>
                              <a:prstClr val="black"/>
                            </a:solidFill>
                            <a:latin typeface="Cambria Math" panose="02040503050406030204" pitchFamily="18" charset="0"/>
                          </a:rPr>
                          <m:t> </m:t>
                        </m:r>
                        <m:r>
                          <a:rPr lang="zh-CN" altLang="en-US" sz="2400" i="1">
                            <a:solidFill>
                              <a:prstClr val="black"/>
                            </a:solidFill>
                            <a:latin typeface="Cambria Math" panose="02040503050406030204" pitchFamily="18" charset="0"/>
                          </a:rPr>
                          <m:t>𝑥</m:t>
                        </m:r>
                      </m:num>
                      <m:den>
                        <m:sSup>
                          <m:sSupPr>
                            <m:ctrlPr>
                              <a:rPr lang="zh-CN" altLang="en-US" sz="2400" i="1">
                                <a:solidFill>
                                  <a:prstClr val="black"/>
                                </a:solidFill>
                                <a:latin typeface="Cambria Math" panose="02040503050406030204" pitchFamily="18" charset="0"/>
                              </a:rPr>
                            </m:ctrlPr>
                          </m:sSupPr>
                          <m:e>
                            <m:r>
                              <a:rPr lang="zh-CN" altLang="en-US" sz="2400" i="1">
                                <a:solidFill>
                                  <a:prstClr val="black"/>
                                </a:solidFill>
                                <a:latin typeface="Cambria Math" panose="02040503050406030204" pitchFamily="18" charset="0"/>
                              </a:rPr>
                              <m:t>𝑥</m:t>
                            </m:r>
                          </m:e>
                          <m:sup>
                            <m:r>
                              <a:rPr lang="zh-CN" altLang="en-US" sz="2400">
                                <a:solidFill>
                                  <a:prstClr val="black"/>
                                </a:solidFill>
                                <a:latin typeface="Cambria Math" panose="02040503050406030204" pitchFamily="18" charset="0"/>
                              </a:rPr>
                              <m:t>2</m:t>
                            </m:r>
                          </m:sup>
                        </m:sSup>
                        <m:r>
                          <a:rPr lang="zh-CN" altLang="en-US" sz="2400">
                            <a:solidFill>
                              <a:prstClr val="black"/>
                            </a:solidFill>
                            <a:latin typeface="Cambria Math" panose="02040503050406030204" pitchFamily="18" charset="0"/>
                          </a:rPr>
                          <m:t>+</m:t>
                        </m:r>
                        <m:sSup>
                          <m:sSupPr>
                            <m:ctrlPr>
                              <a:rPr lang="zh-CN" altLang="en-US" sz="2400" i="1">
                                <a:solidFill>
                                  <a:prstClr val="black"/>
                                </a:solidFill>
                                <a:latin typeface="Cambria Math" panose="02040503050406030204" pitchFamily="18" charset="0"/>
                              </a:rPr>
                            </m:ctrlPr>
                          </m:sSupPr>
                          <m:e>
                            <m:r>
                              <a:rPr lang="zh-CN" altLang="en-US" sz="2400" i="1">
                                <a:solidFill>
                                  <a:prstClr val="black"/>
                                </a:solidFill>
                                <a:latin typeface="Cambria Math" panose="02040503050406030204" pitchFamily="18" charset="0"/>
                              </a:rPr>
                              <m:t>𝑦</m:t>
                            </m:r>
                          </m:e>
                          <m:sup>
                            <m:r>
                              <a:rPr lang="zh-CN" altLang="en-US" sz="2400">
                                <a:solidFill>
                                  <a:prstClr val="black"/>
                                </a:solidFill>
                                <a:latin typeface="Cambria Math" panose="02040503050406030204" pitchFamily="18" charset="0"/>
                              </a:rPr>
                              <m:t>2</m:t>
                            </m:r>
                          </m:sup>
                        </m:sSup>
                      </m:den>
                    </m:f>
                  </m:oMath>
                </a14:m>
                <a:r>
                  <a:rPr lang="zh-CN" altLang="en-US" sz="2400" dirty="0"/>
                  <a:t>。</a:t>
                </a:r>
              </a:p>
            </p:txBody>
          </p:sp>
        </mc:Choice>
        <mc:Fallback xmlns="">
          <p:sp>
            <p:nvSpPr>
              <p:cNvPr id="4" name="矩形 3"/>
              <p:cNvSpPr>
                <a:spLocks noRot="1" noChangeAspect="1" noMove="1" noResize="1" noEditPoints="1" noAdjustHandles="1" noChangeArrowheads="1" noChangeShapeType="1" noTextEdit="1"/>
              </p:cNvSpPr>
              <p:nvPr/>
            </p:nvSpPr>
            <p:spPr>
              <a:xfrm>
                <a:off x="1559464" y="443131"/>
                <a:ext cx="9627511" cy="675378"/>
              </a:xfrm>
              <a:prstGeom prst="rect">
                <a:avLst/>
              </a:prstGeom>
              <a:blipFill>
                <a:blip r:embed="rId2"/>
                <a:stretch>
                  <a:fillRect l="-1013"/>
                </a:stretch>
              </a:blipFill>
            </p:spPr>
            <p:txBody>
              <a:bodyPr/>
              <a:lstStyle/>
              <a:p>
                <a:r>
                  <a:rPr lang="zh-CN" altLang="en-US">
                    <a:noFill/>
                  </a:rPr>
                  <a:t> </a:t>
                </a:r>
              </a:p>
            </p:txBody>
          </p:sp>
        </mc:Fallback>
      </mc:AlternateContent>
      <p:sp>
        <p:nvSpPr>
          <p:cNvPr id="5" name="矩形 4"/>
          <p:cNvSpPr/>
          <p:nvPr/>
        </p:nvSpPr>
        <p:spPr>
          <a:xfrm>
            <a:off x="813747" y="1194588"/>
            <a:ext cx="906017" cy="523220"/>
          </a:xfrm>
          <a:prstGeom prst="rect">
            <a:avLst/>
          </a:prstGeom>
        </p:spPr>
        <p:txBody>
          <a:bodyPr wrap="none">
            <a:spAutoFit/>
          </a:bodyPr>
          <a:lstStyle/>
          <a:p>
            <a:r>
              <a:rPr kumimoji="1" lang="zh-CN" altLang="en-US" sz="2800" b="1" dirty="0">
                <a:solidFill>
                  <a:srgbClr val="ED7D31"/>
                </a:solidFill>
                <a:latin typeface="Times New Roman" panose="02020603050405020304" pitchFamily="18" charset="0"/>
                <a:ea typeface="黑体" panose="02010609060101010101" pitchFamily="49" charset="-122"/>
              </a:rPr>
              <a:t>解：</a:t>
            </a:r>
            <a:endParaRPr lang="zh-CN" altLang="en-US" dirty="0"/>
          </a:p>
        </p:txBody>
      </p:sp>
      <mc:AlternateContent xmlns:mc="http://schemas.openxmlformats.org/markup-compatibility/2006" xmlns:a14="http://schemas.microsoft.com/office/drawing/2010/main">
        <mc:Choice Requires="a14">
          <p:sp>
            <p:nvSpPr>
              <p:cNvPr id="6" name="矩形 5"/>
              <p:cNvSpPr/>
              <p:nvPr/>
            </p:nvSpPr>
            <p:spPr>
              <a:xfrm>
                <a:off x="1559464" y="1118509"/>
                <a:ext cx="6243440" cy="1486304"/>
              </a:xfrm>
              <a:prstGeom prst="rect">
                <a:avLst/>
              </a:prstGeom>
            </p:spPr>
            <p:txBody>
              <a:bodyPr wrap="none">
                <a:spAutoFit/>
              </a:bodyPr>
              <a:lstStyle/>
              <a:p>
                <a14:m>
                  <m:oMath xmlns:m="http://schemas.openxmlformats.org/officeDocument/2006/math">
                    <m:f>
                      <m:fPr>
                        <m:ctrlPr>
                          <a:rPr lang="en-US" altLang="zh-CN" sz="2400" i="1">
                            <a:solidFill>
                              <a:prstClr val="black"/>
                            </a:solidFill>
                            <a:latin typeface="Cambria Math" panose="02040503050406030204" pitchFamily="18" charset="0"/>
                          </a:rPr>
                        </m:ctrlPr>
                      </m:fPr>
                      <m:num>
                        <m:r>
                          <a:rPr lang="en-US" altLang="zh-CN" sz="2400" i="1">
                            <a:solidFill>
                              <a:prstClr val="black"/>
                            </a:solidFill>
                            <a:latin typeface="Cambria Math" panose="02040503050406030204" pitchFamily="18" charset="0"/>
                          </a:rPr>
                          <m:t>𝜕</m:t>
                        </m:r>
                        <m:d>
                          <m:dPr>
                            <m:ctrlPr>
                              <a:rPr lang="en-US" altLang="zh-CN" sz="2400" i="1">
                                <a:solidFill>
                                  <a:prstClr val="black"/>
                                </a:solidFill>
                                <a:latin typeface="Cambria Math" panose="02040503050406030204" pitchFamily="18" charset="0"/>
                              </a:rPr>
                            </m:ctrlPr>
                          </m:dPr>
                          <m:e>
                            <m:f>
                              <m:fPr>
                                <m:ctrlPr>
                                  <a:rPr lang="zh-CN" altLang="en-US" sz="2400" i="1">
                                    <a:solidFill>
                                      <a:prstClr val="black"/>
                                    </a:solidFill>
                                    <a:latin typeface="Cambria Math" panose="02040503050406030204" pitchFamily="18" charset="0"/>
                                  </a:rPr>
                                </m:ctrlPr>
                              </m:fPr>
                              <m:num>
                                <m:r>
                                  <a:rPr lang="zh-CN" altLang="en-US" sz="2400" i="1">
                                    <a:solidFill>
                                      <a:prstClr val="black"/>
                                    </a:solidFill>
                                    <a:latin typeface="Cambria Math" panose="02040503050406030204" pitchFamily="18" charset="0"/>
                                  </a:rPr>
                                  <m:t>𝑥</m:t>
                                </m:r>
                                <m:r>
                                  <m:rPr>
                                    <m:nor/>
                                  </m:rPr>
                                  <a:rPr lang="zh-CN" altLang="en-US" sz="2400" i="1">
                                    <a:solidFill>
                                      <a:prstClr val="black"/>
                                    </a:solidFill>
                                    <a:latin typeface="Cambria Math" panose="02040503050406030204" pitchFamily="18" charset="0"/>
                                  </a:rPr>
                                  <m:t> </m:t>
                                </m:r>
                              </m:num>
                              <m:den>
                                <m:sSup>
                                  <m:sSupPr>
                                    <m:ctrlPr>
                                      <a:rPr lang="zh-CN" altLang="en-US" sz="2400" i="1">
                                        <a:solidFill>
                                          <a:prstClr val="black"/>
                                        </a:solidFill>
                                        <a:latin typeface="Cambria Math" panose="02040503050406030204" pitchFamily="18" charset="0"/>
                                      </a:rPr>
                                    </m:ctrlPr>
                                  </m:sSupPr>
                                  <m:e>
                                    <m:r>
                                      <a:rPr lang="zh-CN" altLang="en-US" sz="2400" i="1">
                                        <a:solidFill>
                                          <a:prstClr val="black"/>
                                        </a:solidFill>
                                        <a:latin typeface="Cambria Math" panose="02040503050406030204" pitchFamily="18" charset="0"/>
                                      </a:rPr>
                                      <m:t>𝑥</m:t>
                                    </m:r>
                                  </m:e>
                                  <m:sup>
                                    <m:r>
                                      <a:rPr lang="zh-CN" altLang="en-US" sz="2400">
                                        <a:solidFill>
                                          <a:prstClr val="black"/>
                                        </a:solidFill>
                                        <a:latin typeface="Cambria Math" panose="02040503050406030204" pitchFamily="18" charset="0"/>
                                      </a:rPr>
                                      <m:t>2</m:t>
                                    </m:r>
                                  </m:sup>
                                </m:sSup>
                                <m:r>
                                  <a:rPr lang="zh-CN" altLang="en-US" sz="2400">
                                    <a:solidFill>
                                      <a:prstClr val="black"/>
                                    </a:solidFill>
                                    <a:latin typeface="Cambria Math" panose="02040503050406030204" pitchFamily="18" charset="0"/>
                                  </a:rPr>
                                  <m:t>+</m:t>
                                </m:r>
                                <m:sSup>
                                  <m:sSupPr>
                                    <m:ctrlPr>
                                      <a:rPr lang="zh-CN" altLang="en-US" sz="2400" i="1">
                                        <a:solidFill>
                                          <a:prstClr val="black"/>
                                        </a:solidFill>
                                        <a:latin typeface="Cambria Math" panose="02040503050406030204" pitchFamily="18" charset="0"/>
                                      </a:rPr>
                                    </m:ctrlPr>
                                  </m:sSupPr>
                                  <m:e>
                                    <m:r>
                                      <a:rPr lang="zh-CN" altLang="en-US" sz="2400" i="1">
                                        <a:solidFill>
                                          <a:prstClr val="black"/>
                                        </a:solidFill>
                                        <a:latin typeface="Cambria Math" panose="02040503050406030204" pitchFamily="18" charset="0"/>
                                      </a:rPr>
                                      <m:t>𝑦</m:t>
                                    </m:r>
                                  </m:e>
                                  <m:sup>
                                    <m:r>
                                      <a:rPr lang="zh-CN" altLang="en-US" sz="2400">
                                        <a:solidFill>
                                          <a:prstClr val="black"/>
                                        </a:solidFill>
                                        <a:latin typeface="Cambria Math" panose="02040503050406030204" pitchFamily="18" charset="0"/>
                                      </a:rPr>
                                      <m:t>2</m:t>
                                    </m:r>
                                  </m:sup>
                                </m:sSup>
                              </m:den>
                            </m:f>
                          </m:e>
                        </m:d>
                      </m:num>
                      <m:den>
                        <m:r>
                          <a:rPr lang="en-US" altLang="zh-CN" sz="2400" i="1">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𝑥</m:t>
                        </m:r>
                      </m:den>
                    </m:f>
                    <m:r>
                      <a:rPr lang="en-US" altLang="zh-CN" sz="2400" i="1">
                        <a:solidFill>
                          <a:prstClr val="black"/>
                        </a:solidFill>
                        <a:latin typeface="Cambria Math" panose="02040503050406030204" pitchFamily="18" charset="0"/>
                      </a:rPr>
                      <m:t>=</m:t>
                    </m:r>
                    <m:f>
                      <m:fPr>
                        <m:ctrlPr>
                          <a:rPr lang="en-US" altLang="zh-CN" sz="2400" i="1">
                            <a:solidFill>
                              <a:prstClr val="black"/>
                            </a:solidFill>
                            <a:latin typeface="Cambria Math" panose="02040503050406030204" pitchFamily="18" charset="0"/>
                          </a:rPr>
                        </m:ctrlPr>
                      </m:fPr>
                      <m:num>
                        <m:r>
                          <a:rPr lang="en-US" altLang="zh-CN" sz="2400" i="1">
                            <a:solidFill>
                              <a:prstClr val="black"/>
                            </a:solidFill>
                            <a:latin typeface="Cambria Math" panose="02040503050406030204" pitchFamily="18" charset="0"/>
                          </a:rPr>
                          <m:t>𝜕</m:t>
                        </m:r>
                        <m:d>
                          <m:dPr>
                            <m:ctrlPr>
                              <a:rPr lang="en-US" altLang="zh-CN" sz="2400" i="1">
                                <a:solidFill>
                                  <a:prstClr val="black"/>
                                </a:solidFill>
                                <a:latin typeface="Cambria Math" panose="02040503050406030204" pitchFamily="18" charset="0"/>
                              </a:rPr>
                            </m:ctrlPr>
                          </m:dPr>
                          <m:e>
                            <m:f>
                              <m:fPr>
                                <m:ctrlPr>
                                  <a:rPr lang="zh-CN" altLang="en-US" sz="2400" i="1">
                                    <a:solidFill>
                                      <a:prstClr val="black"/>
                                    </a:solidFill>
                                    <a:latin typeface="Cambria Math" panose="02040503050406030204" pitchFamily="18" charset="0"/>
                                  </a:rPr>
                                </m:ctrlPr>
                              </m:fPr>
                              <m:num>
                                <m:r>
                                  <a:rPr lang="en-US" altLang="zh-CN" sz="2400" i="1">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𝑦</m:t>
                                </m:r>
                                <m:r>
                                  <m:rPr>
                                    <m:nor/>
                                  </m:rPr>
                                  <a:rPr lang="zh-CN" altLang="en-US" sz="2400" i="1">
                                    <a:solidFill>
                                      <a:prstClr val="black"/>
                                    </a:solidFill>
                                    <a:latin typeface="Cambria Math" panose="02040503050406030204" pitchFamily="18" charset="0"/>
                                  </a:rPr>
                                  <m:t> </m:t>
                                </m:r>
                              </m:num>
                              <m:den>
                                <m:sSup>
                                  <m:sSupPr>
                                    <m:ctrlPr>
                                      <a:rPr lang="zh-CN" altLang="en-US" sz="2400" i="1">
                                        <a:solidFill>
                                          <a:prstClr val="black"/>
                                        </a:solidFill>
                                        <a:latin typeface="Cambria Math" panose="02040503050406030204" pitchFamily="18" charset="0"/>
                                      </a:rPr>
                                    </m:ctrlPr>
                                  </m:sSupPr>
                                  <m:e>
                                    <m:r>
                                      <a:rPr lang="zh-CN" altLang="en-US" sz="2400" i="1">
                                        <a:solidFill>
                                          <a:prstClr val="black"/>
                                        </a:solidFill>
                                        <a:latin typeface="Cambria Math" panose="02040503050406030204" pitchFamily="18" charset="0"/>
                                      </a:rPr>
                                      <m:t>𝑥</m:t>
                                    </m:r>
                                  </m:e>
                                  <m:sup>
                                    <m:r>
                                      <a:rPr lang="zh-CN" altLang="en-US" sz="2400">
                                        <a:solidFill>
                                          <a:prstClr val="black"/>
                                        </a:solidFill>
                                        <a:latin typeface="Cambria Math" panose="02040503050406030204" pitchFamily="18" charset="0"/>
                                      </a:rPr>
                                      <m:t>2</m:t>
                                    </m:r>
                                  </m:sup>
                                </m:sSup>
                                <m:r>
                                  <a:rPr lang="zh-CN" altLang="en-US" sz="2400">
                                    <a:solidFill>
                                      <a:prstClr val="black"/>
                                    </a:solidFill>
                                    <a:latin typeface="Cambria Math" panose="02040503050406030204" pitchFamily="18" charset="0"/>
                                  </a:rPr>
                                  <m:t>+</m:t>
                                </m:r>
                                <m:sSup>
                                  <m:sSupPr>
                                    <m:ctrlPr>
                                      <a:rPr lang="zh-CN" altLang="en-US" sz="2400" i="1">
                                        <a:solidFill>
                                          <a:prstClr val="black"/>
                                        </a:solidFill>
                                        <a:latin typeface="Cambria Math" panose="02040503050406030204" pitchFamily="18" charset="0"/>
                                      </a:rPr>
                                    </m:ctrlPr>
                                  </m:sSupPr>
                                  <m:e>
                                    <m:r>
                                      <a:rPr lang="zh-CN" altLang="en-US" sz="2400" i="1">
                                        <a:solidFill>
                                          <a:prstClr val="black"/>
                                        </a:solidFill>
                                        <a:latin typeface="Cambria Math" panose="02040503050406030204" pitchFamily="18" charset="0"/>
                                      </a:rPr>
                                      <m:t>𝑦</m:t>
                                    </m:r>
                                  </m:e>
                                  <m:sup>
                                    <m:r>
                                      <a:rPr lang="zh-CN" altLang="en-US" sz="2400">
                                        <a:solidFill>
                                          <a:prstClr val="black"/>
                                        </a:solidFill>
                                        <a:latin typeface="Cambria Math" panose="02040503050406030204" pitchFamily="18" charset="0"/>
                                      </a:rPr>
                                      <m:t>2</m:t>
                                    </m:r>
                                  </m:sup>
                                </m:sSup>
                              </m:den>
                            </m:f>
                          </m:e>
                        </m:d>
                      </m:num>
                      <m:den>
                        <m:r>
                          <a:rPr lang="en-US" altLang="zh-CN" sz="2400" i="1">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𝑦</m:t>
                        </m:r>
                      </m:den>
                    </m:f>
                    <m:r>
                      <a:rPr lang="en-US" altLang="zh-CN" sz="2400" i="1">
                        <a:solidFill>
                          <a:prstClr val="black"/>
                        </a:solidFill>
                        <a:latin typeface="Cambria Math" panose="02040503050406030204" pitchFamily="18" charset="0"/>
                      </a:rPr>
                      <m:t>=</m:t>
                    </m:r>
                    <m:f>
                      <m:fPr>
                        <m:ctrlPr>
                          <a:rPr lang="en-US" altLang="zh-CN" sz="2400" i="1">
                            <a:solidFill>
                              <a:prstClr val="black"/>
                            </a:solidFill>
                            <a:latin typeface="Cambria Math" panose="02040503050406030204" pitchFamily="18" charset="0"/>
                          </a:rPr>
                        </m:ctrlPr>
                      </m:fPr>
                      <m:num>
                        <m:sSup>
                          <m:sSupPr>
                            <m:ctrlPr>
                              <a:rPr lang="zh-CN" altLang="en-US" sz="2400" i="1">
                                <a:solidFill>
                                  <a:prstClr val="black"/>
                                </a:solidFill>
                                <a:latin typeface="Cambria Math" panose="02040503050406030204" pitchFamily="18" charset="0"/>
                              </a:rPr>
                            </m:ctrlPr>
                          </m:sSupPr>
                          <m:e>
                            <m:r>
                              <a:rPr lang="zh-CN" altLang="en-US" sz="2400" i="1">
                                <a:solidFill>
                                  <a:prstClr val="black"/>
                                </a:solidFill>
                                <a:latin typeface="Cambria Math" panose="02040503050406030204" pitchFamily="18" charset="0"/>
                              </a:rPr>
                              <m:t>𝑦</m:t>
                            </m:r>
                          </m:e>
                          <m:sup>
                            <m:r>
                              <a:rPr lang="zh-CN" altLang="en-US" sz="2400">
                                <a:solidFill>
                                  <a:prstClr val="black"/>
                                </a:solidFill>
                                <a:latin typeface="Cambria Math" panose="02040503050406030204" pitchFamily="18" charset="0"/>
                              </a:rPr>
                              <m:t>2</m:t>
                            </m:r>
                          </m:sup>
                        </m:sSup>
                        <m:r>
                          <a:rPr lang="en-US" altLang="zh-CN" sz="2400" i="1">
                            <a:solidFill>
                              <a:prstClr val="black"/>
                            </a:solidFill>
                            <a:latin typeface="Cambria Math" panose="02040503050406030204" pitchFamily="18" charset="0"/>
                          </a:rPr>
                          <m:t>−</m:t>
                        </m:r>
                        <m:sSup>
                          <m:sSupPr>
                            <m:ctrlPr>
                              <a:rPr lang="zh-CN" altLang="en-US" sz="2400" i="1">
                                <a:solidFill>
                                  <a:prstClr val="black"/>
                                </a:solidFill>
                                <a:latin typeface="Cambria Math" panose="02040503050406030204" pitchFamily="18" charset="0"/>
                              </a:rPr>
                            </m:ctrlPr>
                          </m:sSupPr>
                          <m:e>
                            <m:r>
                              <a:rPr lang="zh-CN" altLang="en-US" sz="2400" i="1">
                                <a:solidFill>
                                  <a:prstClr val="black"/>
                                </a:solidFill>
                                <a:latin typeface="Cambria Math" panose="02040503050406030204" pitchFamily="18" charset="0"/>
                              </a:rPr>
                              <m:t>𝑥</m:t>
                            </m:r>
                          </m:e>
                          <m:sup>
                            <m:r>
                              <a:rPr lang="zh-CN" altLang="en-US" sz="2400">
                                <a:solidFill>
                                  <a:prstClr val="black"/>
                                </a:solidFill>
                                <a:latin typeface="Cambria Math" panose="02040503050406030204" pitchFamily="18" charset="0"/>
                              </a:rPr>
                              <m:t>2</m:t>
                            </m:r>
                          </m:sup>
                        </m:sSup>
                      </m:num>
                      <m:den>
                        <m:sSup>
                          <m:sSupPr>
                            <m:ctrlPr>
                              <a:rPr lang="en-US" altLang="zh-CN" sz="2400" i="1">
                                <a:solidFill>
                                  <a:prstClr val="black"/>
                                </a:solidFill>
                                <a:latin typeface="Cambria Math" panose="02040503050406030204" pitchFamily="18" charset="0"/>
                              </a:rPr>
                            </m:ctrlPr>
                          </m:sSupPr>
                          <m:e>
                            <m:d>
                              <m:dPr>
                                <m:ctrlPr>
                                  <a:rPr lang="en-US" altLang="zh-CN" sz="2400" i="1">
                                    <a:solidFill>
                                      <a:prstClr val="black"/>
                                    </a:solidFill>
                                    <a:latin typeface="Cambria Math" panose="02040503050406030204" pitchFamily="18" charset="0"/>
                                  </a:rPr>
                                </m:ctrlPr>
                              </m:dPr>
                              <m:e>
                                <m:sSup>
                                  <m:sSupPr>
                                    <m:ctrlPr>
                                      <a:rPr lang="zh-CN" altLang="en-US" sz="2400" i="1">
                                        <a:solidFill>
                                          <a:prstClr val="black"/>
                                        </a:solidFill>
                                        <a:latin typeface="Cambria Math" panose="02040503050406030204" pitchFamily="18" charset="0"/>
                                      </a:rPr>
                                    </m:ctrlPr>
                                  </m:sSupPr>
                                  <m:e>
                                    <m:r>
                                      <a:rPr lang="zh-CN" altLang="en-US" sz="2400" i="1">
                                        <a:solidFill>
                                          <a:prstClr val="black"/>
                                        </a:solidFill>
                                        <a:latin typeface="Cambria Math" panose="02040503050406030204" pitchFamily="18" charset="0"/>
                                      </a:rPr>
                                      <m:t>𝑥</m:t>
                                    </m:r>
                                  </m:e>
                                  <m:sup>
                                    <m:r>
                                      <a:rPr lang="zh-CN" altLang="en-US" sz="2400">
                                        <a:solidFill>
                                          <a:prstClr val="black"/>
                                        </a:solidFill>
                                        <a:latin typeface="Cambria Math" panose="02040503050406030204" pitchFamily="18" charset="0"/>
                                      </a:rPr>
                                      <m:t>2</m:t>
                                    </m:r>
                                  </m:sup>
                                </m:sSup>
                                <m:r>
                                  <a:rPr lang="zh-CN" altLang="en-US" sz="2400">
                                    <a:solidFill>
                                      <a:prstClr val="black"/>
                                    </a:solidFill>
                                    <a:latin typeface="Cambria Math" panose="02040503050406030204" pitchFamily="18" charset="0"/>
                                  </a:rPr>
                                  <m:t>+</m:t>
                                </m:r>
                                <m:sSup>
                                  <m:sSupPr>
                                    <m:ctrlPr>
                                      <a:rPr lang="zh-CN" altLang="en-US" sz="2400" i="1">
                                        <a:solidFill>
                                          <a:prstClr val="black"/>
                                        </a:solidFill>
                                        <a:latin typeface="Cambria Math" panose="02040503050406030204" pitchFamily="18" charset="0"/>
                                      </a:rPr>
                                    </m:ctrlPr>
                                  </m:sSupPr>
                                  <m:e>
                                    <m:r>
                                      <a:rPr lang="zh-CN" altLang="en-US" sz="2400" i="1">
                                        <a:solidFill>
                                          <a:prstClr val="black"/>
                                        </a:solidFill>
                                        <a:latin typeface="Cambria Math" panose="02040503050406030204" pitchFamily="18" charset="0"/>
                                      </a:rPr>
                                      <m:t>𝑦</m:t>
                                    </m:r>
                                  </m:e>
                                  <m:sup>
                                    <m:r>
                                      <a:rPr lang="zh-CN" altLang="en-US" sz="2400">
                                        <a:solidFill>
                                          <a:prstClr val="black"/>
                                        </a:solidFill>
                                        <a:latin typeface="Cambria Math" panose="02040503050406030204" pitchFamily="18" charset="0"/>
                                      </a:rPr>
                                      <m:t>2</m:t>
                                    </m:r>
                                  </m:sup>
                                </m:sSup>
                              </m:e>
                            </m:d>
                          </m:e>
                          <m:sup>
                            <m:r>
                              <a:rPr lang="en-US" altLang="zh-CN" sz="2400" i="1">
                                <a:solidFill>
                                  <a:prstClr val="black"/>
                                </a:solidFill>
                                <a:latin typeface="Cambria Math" panose="02040503050406030204" pitchFamily="18" charset="0"/>
                              </a:rPr>
                              <m:t>2</m:t>
                            </m:r>
                          </m:sup>
                        </m:sSup>
                      </m:den>
                    </m:f>
                  </m:oMath>
                </a14:m>
                <a:r>
                  <a:rPr lang="zh-CN" altLang="en-US" sz="2400" dirty="0">
                    <a:solidFill>
                      <a:prstClr val="black"/>
                    </a:solidFill>
                  </a:rPr>
                  <a:t>在</a:t>
                </a:r>
                <a14:m>
                  <m:oMath xmlns:m="http://schemas.openxmlformats.org/officeDocument/2006/math">
                    <m:r>
                      <a:rPr lang="zh-CN" altLang="en-US" sz="2400" i="1">
                        <a:solidFill>
                          <a:prstClr val="black"/>
                        </a:solidFill>
                        <a:latin typeface="Cambria Math" panose="02040503050406030204" pitchFamily="18" charset="0"/>
                      </a:rPr>
                      <m:t>𝑥</m:t>
                    </m:r>
                    <m:r>
                      <a:rPr lang="en-US" altLang="zh-CN" sz="2400" i="1">
                        <a:solidFill>
                          <a:prstClr val="black"/>
                        </a:solidFill>
                        <a:latin typeface="Cambria Math" panose="02040503050406030204" pitchFamily="18" charset="0"/>
                      </a:rPr>
                      <m:t>&gt;0</m:t>
                    </m:r>
                  </m:oMath>
                </a14:m>
                <a:r>
                  <a:rPr lang="zh-CN" altLang="en-US" sz="2400" dirty="0">
                    <a:solidFill>
                      <a:prstClr val="black"/>
                    </a:solidFill>
                  </a:rPr>
                  <a:t>时连续，</a:t>
                </a:r>
                <a:endParaRPr lang="en-US" altLang="zh-CN" sz="2400" dirty="0">
                  <a:solidFill>
                    <a:prstClr val="black"/>
                  </a:solidFill>
                </a:endParaRPr>
              </a:p>
              <a:p>
                <a:r>
                  <a:rPr lang="zh-CN" altLang="en-US" sz="2400" dirty="0">
                    <a:solidFill>
                      <a:prstClr val="black"/>
                    </a:solidFill>
                  </a:rPr>
                  <a:t>所以存在</a:t>
                </a:r>
                <a14:m>
                  <m:oMath xmlns:m="http://schemas.openxmlformats.org/officeDocument/2006/math">
                    <m:r>
                      <a:rPr lang="en-US" altLang="zh-CN" sz="2400" i="1">
                        <a:solidFill>
                          <a:prstClr val="black"/>
                        </a:solidFill>
                        <a:latin typeface="Cambria Math" panose="02040503050406030204" pitchFamily="18" charset="0"/>
                      </a:rPr>
                      <m:t>𝑢</m:t>
                    </m:r>
                    <m:d>
                      <m:dPr>
                        <m:ctrlPr>
                          <a:rPr lang="en-US" altLang="zh-CN" sz="2400" i="1">
                            <a:solidFill>
                              <a:prstClr val="black"/>
                            </a:solidFill>
                            <a:latin typeface="Cambria Math" panose="02040503050406030204" pitchFamily="18" charset="0"/>
                          </a:rPr>
                        </m:ctrlPr>
                      </m:dPr>
                      <m:e>
                        <m:r>
                          <a:rPr lang="en-US" altLang="zh-CN" sz="2400" i="1">
                            <a:solidFill>
                              <a:prstClr val="black"/>
                            </a:solidFill>
                            <a:latin typeface="Cambria Math" panose="02040503050406030204" pitchFamily="18" charset="0"/>
                          </a:rPr>
                          <m:t>𝑥</m:t>
                        </m:r>
                        <m:r>
                          <a:rPr lang="en-US" altLang="zh-CN" sz="2400" i="1">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𝑦</m:t>
                        </m:r>
                      </m:e>
                    </m:d>
                  </m:oMath>
                </a14:m>
                <a:r>
                  <a:rPr lang="zh-CN" altLang="en-US" sz="2400" dirty="0">
                    <a:solidFill>
                      <a:prstClr val="black"/>
                    </a:solidFill>
                  </a:rPr>
                  <a:t>使</a:t>
                </a:r>
                <a14:m>
                  <m:oMath xmlns:m="http://schemas.openxmlformats.org/officeDocument/2006/math">
                    <m:r>
                      <m:rPr>
                        <m:sty m:val="p"/>
                      </m:rPr>
                      <a:rPr lang="en-US" altLang="zh-CN" sz="2400">
                        <a:solidFill>
                          <a:prstClr val="black"/>
                        </a:solidFill>
                        <a:latin typeface="Cambria Math" panose="02040503050406030204" pitchFamily="18" charset="0"/>
                      </a:rPr>
                      <m:t>d</m:t>
                    </m:r>
                    <m:r>
                      <a:rPr lang="en-US" altLang="zh-CN" sz="2400" i="1">
                        <a:solidFill>
                          <a:prstClr val="black"/>
                        </a:solidFill>
                        <a:latin typeface="Cambria Math" panose="02040503050406030204" pitchFamily="18" charset="0"/>
                      </a:rPr>
                      <m:t>𝑢</m:t>
                    </m:r>
                    <m:d>
                      <m:dPr>
                        <m:ctrlPr>
                          <a:rPr lang="en-US" altLang="zh-CN" sz="2400" i="1">
                            <a:solidFill>
                              <a:prstClr val="black"/>
                            </a:solidFill>
                            <a:latin typeface="Cambria Math" panose="02040503050406030204" pitchFamily="18" charset="0"/>
                          </a:rPr>
                        </m:ctrlPr>
                      </m:dPr>
                      <m:e>
                        <m:r>
                          <a:rPr lang="en-US" altLang="zh-CN" sz="2400" i="1">
                            <a:solidFill>
                              <a:prstClr val="black"/>
                            </a:solidFill>
                            <a:latin typeface="Cambria Math" panose="02040503050406030204" pitchFamily="18" charset="0"/>
                          </a:rPr>
                          <m:t>𝑥</m:t>
                        </m:r>
                        <m:r>
                          <a:rPr lang="en-US" altLang="zh-CN" sz="2400" i="1">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𝑦</m:t>
                        </m:r>
                      </m:e>
                    </m:d>
                    <m:r>
                      <a:rPr lang="en-US" altLang="zh-CN" sz="2400" i="1">
                        <a:solidFill>
                          <a:prstClr val="black"/>
                        </a:solidFill>
                        <a:latin typeface="Cambria Math" panose="02040503050406030204" pitchFamily="18" charset="0"/>
                      </a:rPr>
                      <m:t>=</m:t>
                    </m:r>
                    <m:f>
                      <m:fPr>
                        <m:ctrlPr>
                          <a:rPr lang="zh-CN" altLang="en-US" sz="2400" i="1">
                            <a:solidFill>
                              <a:prstClr val="black"/>
                            </a:solidFill>
                            <a:latin typeface="Cambria Math" panose="02040503050406030204" pitchFamily="18" charset="0"/>
                          </a:rPr>
                        </m:ctrlPr>
                      </m:fPr>
                      <m:num>
                        <m:r>
                          <a:rPr lang="zh-CN" altLang="en-US" sz="2400" i="1">
                            <a:solidFill>
                              <a:prstClr val="black"/>
                            </a:solidFill>
                            <a:latin typeface="Cambria Math" panose="02040503050406030204" pitchFamily="18" charset="0"/>
                          </a:rPr>
                          <m:t>𝑥</m:t>
                        </m:r>
                        <m:r>
                          <m:rPr>
                            <m:nor/>
                          </m:rPr>
                          <a:rPr lang="zh-CN" altLang="en-US" sz="2400" i="1">
                            <a:solidFill>
                              <a:prstClr val="black"/>
                            </a:solidFill>
                            <a:latin typeface="Cambria Math" panose="02040503050406030204" pitchFamily="18" charset="0"/>
                          </a:rPr>
                          <m:t> </m:t>
                        </m:r>
                        <m:r>
                          <m:rPr>
                            <m:sty m:val="p"/>
                          </m:rPr>
                          <a:rPr lang="zh-CN" altLang="en-US" sz="2400">
                            <a:solidFill>
                              <a:prstClr val="black"/>
                            </a:solidFill>
                            <a:latin typeface="Cambria Math" panose="02040503050406030204" pitchFamily="18" charset="0"/>
                          </a:rPr>
                          <m:t>d</m:t>
                        </m:r>
                        <m:r>
                          <m:rPr>
                            <m:nor/>
                          </m:rPr>
                          <a:rPr lang="zh-CN" altLang="en-US" sz="2400">
                            <a:solidFill>
                              <a:prstClr val="black"/>
                            </a:solidFill>
                            <a:latin typeface="Cambria Math" panose="02040503050406030204" pitchFamily="18" charset="0"/>
                          </a:rPr>
                          <m:t> </m:t>
                        </m:r>
                        <m:r>
                          <a:rPr lang="zh-CN" altLang="en-US" sz="2400" i="1">
                            <a:solidFill>
                              <a:prstClr val="black"/>
                            </a:solidFill>
                            <a:latin typeface="Cambria Math" panose="02040503050406030204" pitchFamily="18" charset="0"/>
                          </a:rPr>
                          <m:t>𝑦</m:t>
                        </m:r>
                        <m:r>
                          <a:rPr lang="zh-CN" altLang="en-US" sz="2400">
                            <a:solidFill>
                              <a:prstClr val="black"/>
                            </a:solidFill>
                            <a:latin typeface="Cambria Math" panose="02040503050406030204" pitchFamily="18" charset="0"/>
                          </a:rPr>
                          <m:t>−</m:t>
                        </m:r>
                        <m:r>
                          <a:rPr lang="zh-CN" altLang="en-US" sz="2400" i="1">
                            <a:solidFill>
                              <a:prstClr val="black"/>
                            </a:solidFill>
                            <a:latin typeface="Cambria Math" panose="02040503050406030204" pitchFamily="18" charset="0"/>
                          </a:rPr>
                          <m:t>𝑦</m:t>
                        </m:r>
                        <m:r>
                          <m:rPr>
                            <m:nor/>
                          </m:rPr>
                          <a:rPr lang="zh-CN" altLang="en-US" sz="2400" i="1">
                            <a:solidFill>
                              <a:prstClr val="black"/>
                            </a:solidFill>
                            <a:latin typeface="Cambria Math" panose="02040503050406030204" pitchFamily="18" charset="0"/>
                          </a:rPr>
                          <m:t> </m:t>
                        </m:r>
                        <m:r>
                          <m:rPr>
                            <m:sty m:val="p"/>
                          </m:rPr>
                          <a:rPr lang="zh-CN" altLang="en-US" sz="2400">
                            <a:solidFill>
                              <a:prstClr val="black"/>
                            </a:solidFill>
                            <a:latin typeface="Cambria Math" panose="02040503050406030204" pitchFamily="18" charset="0"/>
                          </a:rPr>
                          <m:t>d</m:t>
                        </m:r>
                        <m:r>
                          <m:rPr>
                            <m:nor/>
                          </m:rPr>
                          <a:rPr lang="zh-CN" altLang="en-US" sz="2400" i="1">
                            <a:solidFill>
                              <a:prstClr val="black"/>
                            </a:solidFill>
                            <a:latin typeface="Cambria Math" panose="02040503050406030204" pitchFamily="18" charset="0"/>
                          </a:rPr>
                          <m:t> </m:t>
                        </m:r>
                        <m:r>
                          <a:rPr lang="zh-CN" altLang="en-US" sz="2400" i="1">
                            <a:solidFill>
                              <a:prstClr val="black"/>
                            </a:solidFill>
                            <a:latin typeface="Cambria Math" panose="02040503050406030204" pitchFamily="18" charset="0"/>
                          </a:rPr>
                          <m:t>𝑥</m:t>
                        </m:r>
                      </m:num>
                      <m:den>
                        <m:sSup>
                          <m:sSupPr>
                            <m:ctrlPr>
                              <a:rPr lang="zh-CN" altLang="en-US" sz="2400" i="1">
                                <a:solidFill>
                                  <a:prstClr val="black"/>
                                </a:solidFill>
                                <a:latin typeface="Cambria Math" panose="02040503050406030204" pitchFamily="18" charset="0"/>
                              </a:rPr>
                            </m:ctrlPr>
                          </m:sSupPr>
                          <m:e>
                            <m:r>
                              <a:rPr lang="zh-CN" altLang="en-US" sz="2400" i="1">
                                <a:solidFill>
                                  <a:prstClr val="black"/>
                                </a:solidFill>
                                <a:latin typeface="Cambria Math" panose="02040503050406030204" pitchFamily="18" charset="0"/>
                              </a:rPr>
                              <m:t>𝑥</m:t>
                            </m:r>
                          </m:e>
                          <m:sup>
                            <m:r>
                              <a:rPr lang="zh-CN" altLang="en-US" sz="2400">
                                <a:solidFill>
                                  <a:prstClr val="black"/>
                                </a:solidFill>
                                <a:latin typeface="Cambria Math" panose="02040503050406030204" pitchFamily="18" charset="0"/>
                              </a:rPr>
                              <m:t>2</m:t>
                            </m:r>
                          </m:sup>
                        </m:sSup>
                        <m:r>
                          <a:rPr lang="zh-CN" altLang="en-US" sz="2400">
                            <a:solidFill>
                              <a:prstClr val="black"/>
                            </a:solidFill>
                            <a:latin typeface="Cambria Math" panose="02040503050406030204" pitchFamily="18" charset="0"/>
                          </a:rPr>
                          <m:t>+</m:t>
                        </m:r>
                        <m:sSup>
                          <m:sSupPr>
                            <m:ctrlPr>
                              <a:rPr lang="zh-CN" altLang="en-US" sz="2400" i="1">
                                <a:solidFill>
                                  <a:prstClr val="black"/>
                                </a:solidFill>
                                <a:latin typeface="Cambria Math" panose="02040503050406030204" pitchFamily="18" charset="0"/>
                              </a:rPr>
                            </m:ctrlPr>
                          </m:sSupPr>
                          <m:e>
                            <m:r>
                              <a:rPr lang="zh-CN" altLang="en-US" sz="2400" i="1">
                                <a:solidFill>
                                  <a:prstClr val="black"/>
                                </a:solidFill>
                                <a:latin typeface="Cambria Math" panose="02040503050406030204" pitchFamily="18" charset="0"/>
                              </a:rPr>
                              <m:t>𝑦</m:t>
                            </m:r>
                          </m:e>
                          <m:sup>
                            <m:r>
                              <a:rPr lang="zh-CN" altLang="en-US" sz="2400">
                                <a:solidFill>
                                  <a:prstClr val="black"/>
                                </a:solidFill>
                                <a:latin typeface="Cambria Math" panose="02040503050406030204" pitchFamily="18" charset="0"/>
                              </a:rPr>
                              <m:t>2</m:t>
                            </m:r>
                          </m:sup>
                        </m:sSup>
                      </m:den>
                    </m:f>
                  </m:oMath>
                </a14:m>
                <a:endParaRPr lang="zh-CN" altLang="en-US" dirty="0"/>
              </a:p>
            </p:txBody>
          </p:sp>
        </mc:Choice>
        <mc:Fallback xmlns="">
          <p:sp>
            <p:nvSpPr>
              <p:cNvPr id="6" name="矩形 5"/>
              <p:cNvSpPr>
                <a:spLocks noRot="1" noChangeAspect="1" noMove="1" noResize="1" noEditPoints="1" noAdjustHandles="1" noChangeArrowheads="1" noChangeShapeType="1" noTextEdit="1"/>
              </p:cNvSpPr>
              <p:nvPr/>
            </p:nvSpPr>
            <p:spPr>
              <a:xfrm>
                <a:off x="1559464" y="1118509"/>
                <a:ext cx="6243440" cy="1486304"/>
              </a:xfrm>
              <a:prstGeom prst="rect">
                <a:avLst/>
              </a:prstGeom>
              <a:blipFill>
                <a:blip r:embed="rId3"/>
                <a:stretch>
                  <a:fillRect l="-1563" r="-48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p:cNvSpPr/>
              <p:nvPr/>
            </p:nvSpPr>
            <p:spPr>
              <a:xfrm>
                <a:off x="1773796" y="2604813"/>
                <a:ext cx="3378169" cy="688971"/>
              </a:xfrm>
              <a:prstGeom prst="rect">
                <a:avLst/>
              </a:prstGeom>
            </p:spPr>
            <p:txBody>
              <a:bodyPr wrap="none">
                <a:spAutoFit/>
              </a:bodyPr>
              <a:lstStyle/>
              <a:p>
                <a14:m>
                  <m:oMath xmlns:m="http://schemas.openxmlformats.org/officeDocument/2006/math">
                    <m:r>
                      <a:rPr lang="en-US" altLang="zh-CN" sz="2400" i="1" smtClean="0">
                        <a:solidFill>
                          <a:prstClr val="black"/>
                        </a:solidFill>
                        <a:latin typeface="Cambria Math" panose="02040503050406030204" pitchFamily="18" charset="0"/>
                      </a:rPr>
                      <m:t>𝑢</m:t>
                    </m:r>
                    <m:d>
                      <m:dPr>
                        <m:ctrlPr>
                          <a:rPr lang="en-US" altLang="zh-CN" sz="2400" i="1">
                            <a:solidFill>
                              <a:prstClr val="black"/>
                            </a:solidFill>
                            <a:latin typeface="Cambria Math" panose="02040503050406030204" pitchFamily="18" charset="0"/>
                          </a:rPr>
                        </m:ctrlPr>
                      </m:dPr>
                      <m:e>
                        <m:r>
                          <a:rPr lang="en-US" altLang="zh-CN" sz="2400" i="1">
                            <a:solidFill>
                              <a:prstClr val="black"/>
                            </a:solidFill>
                            <a:latin typeface="Cambria Math" panose="02040503050406030204" pitchFamily="18" charset="0"/>
                          </a:rPr>
                          <m:t>𝑥</m:t>
                        </m:r>
                        <m:r>
                          <a:rPr lang="en-US" altLang="zh-CN" sz="2400" i="1">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𝑦</m:t>
                        </m:r>
                      </m:e>
                    </m:d>
                    <m:r>
                      <a:rPr lang="en-US" altLang="zh-CN" sz="2400" b="0" i="1" smtClean="0">
                        <a:solidFill>
                          <a:prstClr val="black"/>
                        </a:solidFill>
                        <a:latin typeface="Cambria Math" panose="02040503050406030204" pitchFamily="18" charset="0"/>
                      </a:rPr>
                      <m:t>=</m:t>
                    </m:r>
                    <m:nary>
                      <m:naryPr>
                        <m:ctrlPr>
                          <a:rPr lang="en-US" altLang="zh-CN" sz="2400" i="1">
                            <a:solidFill>
                              <a:prstClr val="black"/>
                            </a:solidFill>
                            <a:latin typeface="Cambria Math" panose="02040503050406030204" pitchFamily="18" charset="0"/>
                          </a:rPr>
                        </m:ctrlPr>
                      </m:naryPr>
                      <m:sub>
                        <m:d>
                          <m:dPr>
                            <m:ctrlPr>
                              <a:rPr lang="en-US" altLang="zh-CN" sz="2400" i="1">
                                <a:solidFill>
                                  <a:prstClr val="black"/>
                                </a:solidFill>
                                <a:latin typeface="Cambria Math" panose="02040503050406030204" pitchFamily="18" charset="0"/>
                              </a:rPr>
                            </m:ctrlPr>
                          </m:dPr>
                          <m:e>
                            <m:r>
                              <a:rPr lang="en-US" altLang="zh-CN" sz="2400" b="0" i="1" smtClean="0">
                                <a:solidFill>
                                  <a:prstClr val="black"/>
                                </a:solidFill>
                                <a:latin typeface="Cambria Math" panose="02040503050406030204" pitchFamily="18" charset="0"/>
                              </a:rPr>
                              <m:t>1</m:t>
                            </m:r>
                            <m:r>
                              <a:rPr lang="en-US" altLang="zh-CN" sz="2400" i="1">
                                <a:solidFill>
                                  <a:prstClr val="black"/>
                                </a:solidFill>
                                <a:latin typeface="Cambria Math" panose="02040503050406030204" pitchFamily="18" charset="0"/>
                              </a:rPr>
                              <m:t>,</m:t>
                            </m:r>
                            <m:r>
                              <a:rPr lang="en-US" altLang="zh-CN" sz="2400" b="0" i="1" smtClean="0">
                                <a:solidFill>
                                  <a:prstClr val="black"/>
                                </a:solidFill>
                                <a:latin typeface="Cambria Math" panose="02040503050406030204" pitchFamily="18" charset="0"/>
                              </a:rPr>
                              <m:t>1</m:t>
                            </m:r>
                          </m:e>
                        </m:d>
                      </m:sub>
                      <m:sup>
                        <m:d>
                          <m:dPr>
                            <m:ctrlPr>
                              <a:rPr lang="en-US" altLang="zh-CN" sz="2400" i="1">
                                <a:solidFill>
                                  <a:prstClr val="black"/>
                                </a:solidFill>
                                <a:latin typeface="Cambria Math" panose="02040503050406030204" pitchFamily="18" charset="0"/>
                              </a:rPr>
                            </m:ctrlPr>
                          </m:dPr>
                          <m:e>
                            <m:r>
                              <a:rPr lang="en-US" altLang="zh-CN" sz="2400" i="1">
                                <a:solidFill>
                                  <a:prstClr val="black"/>
                                </a:solidFill>
                                <a:latin typeface="Cambria Math" panose="02040503050406030204" pitchFamily="18" charset="0"/>
                              </a:rPr>
                              <m:t>𝑥</m:t>
                            </m:r>
                            <m:r>
                              <a:rPr lang="en-US" altLang="zh-CN" sz="2400" i="1">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𝑦</m:t>
                            </m:r>
                          </m:e>
                        </m:d>
                      </m:sup>
                      <m:e>
                        <m:f>
                          <m:fPr>
                            <m:ctrlPr>
                              <a:rPr lang="zh-CN" altLang="en-US" sz="2400" i="1">
                                <a:solidFill>
                                  <a:prstClr val="black"/>
                                </a:solidFill>
                                <a:latin typeface="Cambria Math" panose="02040503050406030204" pitchFamily="18" charset="0"/>
                              </a:rPr>
                            </m:ctrlPr>
                          </m:fPr>
                          <m:num>
                            <m:r>
                              <a:rPr lang="zh-CN" altLang="en-US" sz="2400" i="1">
                                <a:solidFill>
                                  <a:prstClr val="black"/>
                                </a:solidFill>
                                <a:latin typeface="Cambria Math" panose="02040503050406030204" pitchFamily="18" charset="0"/>
                              </a:rPr>
                              <m:t>𝑥</m:t>
                            </m:r>
                            <m:r>
                              <m:rPr>
                                <m:nor/>
                              </m:rPr>
                              <a:rPr lang="zh-CN" altLang="en-US" sz="2400" i="1">
                                <a:solidFill>
                                  <a:prstClr val="black"/>
                                </a:solidFill>
                                <a:latin typeface="Cambria Math" panose="02040503050406030204" pitchFamily="18" charset="0"/>
                              </a:rPr>
                              <m:t> </m:t>
                            </m:r>
                            <m:r>
                              <m:rPr>
                                <m:sty m:val="p"/>
                              </m:rPr>
                              <a:rPr lang="zh-CN" altLang="en-US" sz="2400">
                                <a:solidFill>
                                  <a:prstClr val="black"/>
                                </a:solidFill>
                                <a:latin typeface="Cambria Math" panose="02040503050406030204" pitchFamily="18" charset="0"/>
                              </a:rPr>
                              <m:t>d</m:t>
                            </m:r>
                            <m:r>
                              <m:rPr>
                                <m:nor/>
                              </m:rPr>
                              <a:rPr lang="zh-CN" altLang="en-US" sz="2400">
                                <a:solidFill>
                                  <a:prstClr val="black"/>
                                </a:solidFill>
                                <a:latin typeface="Cambria Math" panose="02040503050406030204" pitchFamily="18" charset="0"/>
                              </a:rPr>
                              <m:t> </m:t>
                            </m:r>
                            <m:r>
                              <a:rPr lang="zh-CN" altLang="en-US" sz="2400" i="1">
                                <a:solidFill>
                                  <a:prstClr val="black"/>
                                </a:solidFill>
                                <a:latin typeface="Cambria Math" panose="02040503050406030204" pitchFamily="18" charset="0"/>
                              </a:rPr>
                              <m:t>𝑦</m:t>
                            </m:r>
                            <m:r>
                              <a:rPr lang="zh-CN" altLang="en-US" sz="2400">
                                <a:solidFill>
                                  <a:prstClr val="black"/>
                                </a:solidFill>
                                <a:latin typeface="Cambria Math" panose="02040503050406030204" pitchFamily="18" charset="0"/>
                              </a:rPr>
                              <m:t>−</m:t>
                            </m:r>
                            <m:r>
                              <a:rPr lang="zh-CN" altLang="en-US" sz="2400" i="1">
                                <a:solidFill>
                                  <a:prstClr val="black"/>
                                </a:solidFill>
                                <a:latin typeface="Cambria Math" panose="02040503050406030204" pitchFamily="18" charset="0"/>
                              </a:rPr>
                              <m:t>𝑦</m:t>
                            </m:r>
                            <m:r>
                              <m:rPr>
                                <m:nor/>
                              </m:rPr>
                              <a:rPr lang="zh-CN" altLang="en-US" sz="2400" i="1">
                                <a:solidFill>
                                  <a:prstClr val="black"/>
                                </a:solidFill>
                                <a:latin typeface="Cambria Math" panose="02040503050406030204" pitchFamily="18" charset="0"/>
                              </a:rPr>
                              <m:t> </m:t>
                            </m:r>
                            <m:r>
                              <m:rPr>
                                <m:sty m:val="p"/>
                              </m:rPr>
                              <a:rPr lang="zh-CN" altLang="en-US" sz="2400">
                                <a:solidFill>
                                  <a:prstClr val="black"/>
                                </a:solidFill>
                                <a:latin typeface="Cambria Math" panose="02040503050406030204" pitchFamily="18" charset="0"/>
                              </a:rPr>
                              <m:t>d</m:t>
                            </m:r>
                            <m:r>
                              <m:rPr>
                                <m:nor/>
                              </m:rPr>
                              <a:rPr lang="zh-CN" altLang="en-US" sz="2400" i="1">
                                <a:solidFill>
                                  <a:prstClr val="black"/>
                                </a:solidFill>
                                <a:latin typeface="Cambria Math" panose="02040503050406030204" pitchFamily="18" charset="0"/>
                              </a:rPr>
                              <m:t> </m:t>
                            </m:r>
                            <m:r>
                              <a:rPr lang="zh-CN" altLang="en-US" sz="2400" i="1">
                                <a:solidFill>
                                  <a:prstClr val="black"/>
                                </a:solidFill>
                                <a:latin typeface="Cambria Math" panose="02040503050406030204" pitchFamily="18" charset="0"/>
                              </a:rPr>
                              <m:t>𝑥</m:t>
                            </m:r>
                          </m:num>
                          <m:den>
                            <m:sSup>
                              <m:sSupPr>
                                <m:ctrlPr>
                                  <a:rPr lang="zh-CN" altLang="en-US" sz="2400" i="1">
                                    <a:solidFill>
                                      <a:prstClr val="black"/>
                                    </a:solidFill>
                                    <a:latin typeface="Cambria Math" panose="02040503050406030204" pitchFamily="18" charset="0"/>
                                  </a:rPr>
                                </m:ctrlPr>
                              </m:sSupPr>
                              <m:e>
                                <m:r>
                                  <a:rPr lang="zh-CN" altLang="en-US" sz="2400" i="1">
                                    <a:solidFill>
                                      <a:prstClr val="black"/>
                                    </a:solidFill>
                                    <a:latin typeface="Cambria Math" panose="02040503050406030204" pitchFamily="18" charset="0"/>
                                  </a:rPr>
                                  <m:t>𝑥</m:t>
                                </m:r>
                              </m:e>
                              <m:sup>
                                <m:r>
                                  <a:rPr lang="zh-CN" altLang="en-US" sz="2400">
                                    <a:solidFill>
                                      <a:prstClr val="black"/>
                                    </a:solidFill>
                                    <a:latin typeface="Cambria Math" panose="02040503050406030204" pitchFamily="18" charset="0"/>
                                  </a:rPr>
                                  <m:t>2</m:t>
                                </m:r>
                              </m:sup>
                            </m:sSup>
                            <m:r>
                              <a:rPr lang="zh-CN" altLang="en-US" sz="2400">
                                <a:solidFill>
                                  <a:prstClr val="black"/>
                                </a:solidFill>
                                <a:latin typeface="Cambria Math" panose="02040503050406030204" pitchFamily="18" charset="0"/>
                              </a:rPr>
                              <m:t>+</m:t>
                            </m:r>
                            <m:sSup>
                              <m:sSupPr>
                                <m:ctrlPr>
                                  <a:rPr lang="zh-CN" altLang="en-US" sz="2400" i="1">
                                    <a:solidFill>
                                      <a:prstClr val="black"/>
                                    </a:solidFill>
                                    <a:latin typeface="Cambria Math" panose="02040503050406030204" pitchFamily="18" charset="0"/>
                                  </a:rPr>
                                </m:ctrlPr>
                              </m:sSupPr>
                              <m:e>
                                <m:r>
                                  <a:rPr lang="zh-CN" altLang="en-US" sz="2400" i="1">
                                    <a:solidFill>
                                      <a:prstClr val="black"/>
                                    </a:solidFill>
                                    <a:latin typeface="Cambria Math" panose="02040503050406030204" pitchFamily="18" charset="0"/>
                                  </a:rPr>
                                  <m:t>𝑦</m:t>
                                </m:r>
                              </m:e>
                              <m:sup>
                                <m:r>
                                  <a:rPr lang="zh-CN" altLang="en-US" sz="2400">
                                    <a:solidFill>
                                      <a:prstClr val="black"/>
                                    </a:solidFill>
                                    <a:latin typeface="Cambria Math" panose="02040503050406030204" pitchFamily="18" charset="0"/>
                                  </a:rPr>
                                  <m:t>2</m:t>
                                </m:r>
                              </m:sup>
                            </m:sSup>
                          </m:den>
                        </m:f>
                      </m:e>
                    </m:nary>
                  </m:oMath>
                </a14:m>
                <a:r>
                  <a:rPr lang="zh-CN" altLang="en-US" dirty="0"/>
                  <a:t> </a:t>
                </a:r>
              </a:p>
            </p:txBody>
          </p:sp>
        </mc:Choice>
        <mc:Fallback xmlns="">
          <p:sp>
            <p:nvSpPr>
              <p:cNvPr id="7" name="矩形 6"/>
              <p:cNvSpPr>
                <a:spLocks noRot="1" noChangeAspect="1" noMove="1" noResize="1" noEditPoints="1" noAdjustHandles="1" noChangeArrowheads="1" noChangeShapeType="1" noTextEdit="1"/>
              </p:cNvSpPr>
              <p:nvPr/>
            </p:nvSpPr>
            <p:spPr>
              <a:xfrm>
                <a:off x="1773796" y="2604813"/>
                <a:ext cx="3378169" cy="688971"/>
              </a:xfrm>
              <a:prstGeom prst="rect">
                <a:avLst/>
              </a:prstGeom>
              <a:blipFill>
                <a:blip r:embed="rId16"/>
                <a:stretch>
                  <a:fillRect/>
                </a:stretch>
              </a:blipFill>
            </p:spPr>
            <p:txBody>
              <a:bodyPr/>
              <a:lstStyle/>
              <a:p>
                <a:r>
                  <a:rPr lang="zh-CN" altLang="en-US">
                    <a:noFill/>
                  </a:rPr>
                  <a:t> </a:t>
                </a:r>
              </a:p>
            </p:txBody>
          </p:sp>
        </mc:Fallback>
      </mc:AlternateContent>
      <p:grpSp>
        <p:nvGrpSpPr>
          <p:cNvPr id="8" name="组合 7"/>
          <p:cNvGrpSpPr/>
          <p:nvPr/>
        </p:nvGrpSpPr>
        <p:grpSpPr>
          <a:xfrm>
            <a:off x="9509760" y="2739778"/>
            <a:ext cx="1949821" cy="1896768"/>
            <a:chOff x="9509760" y="2739778"/>
            <a:chExt cx="1949821" cy="1896768"/>
          </a:xfrm>
        </p:grpSpPr>
        <p:cxnSp>
          <p:nvCxnSpPr>
            <p:cNvPr id="9" name="直接箭头连接符 8"/>
            <p:cNvCxnSpPr/>
            <p:nvPr/>
          </p:nvCxnSpPr>
          <p:spPr>
            <a:xfrm flipV="1">
              <a:off x="9821732" y="2753958"/>
              <a:ext cx="10757" cy="18825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直接箭头连接符 9"/>
            <p:cNvCxnSpPr/>
            <p:nvPr/>
          </p:nvCxnSpPr>
          <p:spPr>
            <a:xfrm flipV="1">
              <a:off x="9509760" y="4292301"/>
              <a:ext cx="1904104" cy="215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矩形 10"/>
                <p:cNvSpPr/>
                <p:nvPr/>
              </p:nvSpPr>
              <p:spPr>
                <a:xfrm>
                  <a:off x="9509760" y="2739778"/>
                  <a:ext cx="38260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a:solidFill>
                              <a:prstClr val="black"/>
                            </a:solidFill>
                            <a:latin typeface="Cambria Math" panose="02040503050406030204" pitchFamily="18" charset="0"/>
                          </a:rPr>
                          <m:t>𝑦</m:t>
                        </m:r>
                      </m:oMath>
                    </m:oMathPara>
                  </a14:m>
                  <a:endParaRPr lang="zh-CN" altLang="en-US" dirty="0"/>
                </a:p>
              </p:txBody>
            </p:sp>
          </mc:Choice>
          <mc:Fallback xmlns="">
            <p:sp>
              <p:nvSpPr>
                <p:cNvPr id="12" name="矩形 11"/>
                <p:cNvSpPr>
                  <a:spLocks noRot="1" noChangeAspect="1" noMove="1" noResize="1" noEditPoints="1" noAdjustHandles="1" noChangeArrowheads="1" noChangeShapeType="1" noTextEdit="1"/>
                </p:cNvSpPr>
                <p:nvPr/>
              </p:nvSpPr>
              <p:spPr>
                <a:xfrm>
                  <a:off x="9509760" y="2739778"/>
                  <a:ext cx="382605" cy="369332"/>
                </a:xfrm>
                <a:prstGeom prst="rect">
                  <a:avLst/>
                </a:prstGeom>
                <a:blipFill>
                  <a:blip r:embed="rId6"/>
                  <a:stretch>
                    <a:fillRect b="-819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p:cNvSpPr/>
                <p:nvPr/>
              </p:nvSpPr>
              <p:spPr>
                <a:xfrm>
                  <a:off x="11080375" y="4267214"/>
                  <a:ext cx="37920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a:solidFill>
                              <a:prstClr val="black"/>
                            </a:solidFill>
                            <a:latin typeface="Cambria Math" panose="02040503050406030204" pitchFamily="18" charset="0"/>
                          </a:rPr>
                          <m:t>𝑥</m:t>
                        </m:r>
                      </m:oMath>
                    </m:oMathPara>
                  </a14:m>
                  <a:endParaRPr lang="zh-CN" altLang="en-US" dirty="0"/>
                </a:p>
              </p:txBody>
            </p:sp>
          </mc:Choice>
          <mc:Fallback xmlns="">
            <p:sp>
              <p:nvSpPr>
                <p:cNvPr id="13" name="矩形 12"/>
                <p:cNvSpPr>
                  <a:spLocks noRot="1" noChangeAspect="1" noMove="1" noResize="1" noEditPoints="1" noAdjustHandles="1" noChangeArrowheads="1" noChangeShapeType="1" noTextEdit="1"/>
                </p:cNvSpPr>
                <p:nvPr/>
              </p:nvSpPr>
              <p:spPr>
                <a:xfrm>
                  <a:off x="11080375" y="4267214"/>
                  <a:ext cx="379206" cy="369332"/>
                </a:xfrm>
                <a:prstGeom prst="rect">
                  <a:avLst/>
                </a:prstGeom>
                <a:blipFill>
                  <a:blip r:embed="rId7"/>
                  <a:stretch>
                    <a:fillRect/>
                  </a:stretch>
                </a:blipFill>
              </p:spPr>
              <p:txBody>
                <a:bodyPr/>
                <a:lstStyle/>
                <a:p>
                  <a:r>
                    <a:rPr lang="zh-CN" altLang="en-US">
                      <a:noFill/>
                    </a:rPr>
                    <a:t> </a:t>
                  </a:r>
                </a:p>
              </p:txBody>
            </p:sp>
          </mc:Fallback>
        </mc:AlternateContent>
        <p:cxnSp>
          <p:nvCxnSpPr>
            <p:cNvPr id="13" name="直接箭头连接符 12"/>
            <p:cNvCxnSpPr/>
            <p:nvPr/>
          </p:nvCxnSpPr>
          <p:spPr>
            <a:xfrm flipV="1">
              <a:off x="10055484" y="4052143"/>
              <a:ext cx="882127" cy="107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p:nvPr/>
          </p:nvCxnSpPr>
          <p:spPr>
            <a:xfrm flipV="1">
              <a:off x="10937611" y="3471230"/>
              <a:ext cx="0" cy="5916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矩形 15"/>
                <p:cNvSpPr/>
                <p:nvPr/>
              </p:nvSpPr>
              <p:spPr>
                <a:xfrm>
                  <a:off x="9776267" y="4052143"/>
                  <a:ext cx="74494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zh-CN" i="1" smtClean="0">
                                <a:solidFill>
                                  <a:prstClr val="black"/>
                                </a:solidFill>
                                <a:latin typeface="Cambria Math" panose="02040503050406030204" pitchFamily="18" charset="0"/>
                              </a:rPr>
                            </m:ctrlPr>
                          </m:dPr>
                          <m:e>
                            <m:r>
                              <a:rPr lang="en-US" altLang="zh-CN" i="1" smtClean="0">
                                <a:solidFill>
                                  <a:prstClr val="black"/>
                                </a:solidFill>
                                <a:latin typeface="Cambria Math" panose="02040503050406030204" pitchFamily="18" charset="0"/>
                              </a:rPr>
                              <m:t>1</m:t>
                            </m:r>
                            <m:r>
                              <a:rPr lang="en-US" altLang="zh-CN" i="1">
                                <a:solidFill>
                                  <a:prstClr val="black"/>
                                </a:solidFill>
                                <a:latin typeface="Cambria Math" panose="02040503050406030204" pitchFamily="18" charset="0"/>
                              </a:rPr>
                              <m:t>,</m:t>
                            </m:r>
                            <m:r>
                              <a:rPr lang="en-US" altLang="zh-CN" b="0" i="1" smtClean="0">
                                <a:solidFill>
                                  <a:prstClr val="black"/>
                                </a:solidFill>
                                <a:latin typeface="Cambria Math" panose="02040503050406030204" pitchFamily="18" charset="0"/>
                              </a:rPr>
                              <m:t>1</m:t>
                            </m:r>
                          </m:e>
                        </m:d>
                      </m:oMath>
                    </m:oMathPara>
                  </a14:m>
                  <a:endParaRPr lang="zh-CN" altLang="en-US" dirty="0"/>
                </a:p>
              </p:txBody>
            </p:sp>
          </mc:Choice>
          <mc:Fallback xmlns="">
            <p:sp>
              <p:nvSpPr>
                <p:cNvPr id="16" name="矩形 15"/>
                <p:cNvSpPr>
                  <a:spLocks noRot="1" noChangeAspect="1" noMove="1" noResize="1" noEditPoints="1" noAdjustHandles="1" noChangeArrowheads="1" noChangeShapeType="1" noTextEdit="1"/>
                </p:cNvSpPr>
                <p:nvPr/>
              </p:nvSpPr>
              <p:spPr>
                <a:xfrm>
                  <a:off x="9776267" y="4052143"/>
                  <a:ext cx="744948" cy="369332"/>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矩形 16"/>
                <p:cNvSpPr/>
                <p:nvPr/>
              </p:nvSpPr>
              <p:spPr>
                <a:xfrm>
                  <a:off x="10335427" y="3920054"/>
                  <a:ext cx="47423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dirty="0">
                                <a:solidFill>
                                  <a:prstClr val="black"/>
                                </a:solidFill>
                                <a:latin typeface="Cambria Math" panose="02040503050406030204" pitchFamily="18" charset="0"/>
                              </a:rPr>
                            </m:ctrlPr>
                          </m:sSubPr>
                          <m:e>
                            <m:r>
                              <a:rPr lang="en-US" altLang="zh-CN" i="1" dirty="0">
                                <a:solidFill>
                                  <a:prstClr val="black"/>
                                </a:solidFill>
                                <a:latin typeface="Cambria Math" panose="02040503050406030204" pitchFamily="18" charset="0"/>
                              </a:rPr>
                              <m:t>𝐿</m:t>
                            </m:r>
                          </m:e>
                          <m:sub>
                            <m:r>
                              <a:rPr lang="en-US" altLang="zh-CN" i="1" dirty="0">
                                <a:solidFill>
                                  <a:prstClr val="black"/>
                                </a:solidFill>
                                <a:latin typeface="Cambria Math" panose="02040503050406030204" pitchFamily="18" charset="0"/>
                              </a:rPr>
                              <m:t>1</m:t>
                            </m:r>
                          </m:sub>
                        </m:sSub>
                      </m:oMath>
                    </m:oMathPara>
                  </a14:m>
                  <a:endParaRPr lang="zh-CN" altLang="en-US" dirty="0"/>
                </a:p>
              </p:txBody>
            </p:sp>
          </mc:Choice>
          <mc:Fallback xmlns="">
            <p:sp>
              <p:nvSpPr>
                <p:cNvPr id="17" name="矩形 16"/>
                <p:cNvSpPr>
                  <a:spLocks noRot="1" noChangeAspect="1" noMove="1" noResize="1" noEditPoints="1" noAdjustHandles="1" noChangeArrowheads="1" noChangeShapeType="1" noTextEdit="1"/>
                </p:cNvSpPr>
                <p:nvPr/>
              </p:nvSpPr>
              <p:spPr>
                <a:xfrm>
                  <a:off x="10335427" y="3920054"/>
                  <a:ext cx="474232" cy="369332"/>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矩形 17"/>
                <p:cNvSpPr/>
                <p:nvPr/>
              </p:nvSpPr>
              <p:spPr>
                <a:xfrm>
                  <a:off x="10849824" y="3595118"/>
                  <a:ext cx="47955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dirty="0">
                                <a:solidFill>
                                  <a:prstClr val="black"/>
                                </a:solidFill>
                                <a:latin typeface="Cambria Math" panose="02040503050406030204" pitchFamily="18" charset="0"/>
                              </a:rPr>
                            </m:ctrlPr>
                          </m:sSubPr>
                          <m:e>
                            <m:r>
                              <a:rPr lang="en-US" altLang="zh-CN" i="1" dirty="0">
                                <a:solidFill>
                                  <a:prstClr val="black"/>
                                </a:solidFill>
                                <a:latin typeface="Cambria Math" panose="02040503050406030204" pitchFamily="18" charset="0"/>
                              </a:rPr>
                              <m:t>𝐿</m:t>
                            </m:r>
                          </m:e>
                          <m:sub>
                            <m:r>
                              <a:rPr lang="en-US" altLang="zh-CN" i="1" dirty="0">
                                <a:solidFill>
                                  <a:prstClr val="black"/>
                                </a:solidFill>
                                <a:latin typeface="Cambria Math" panose="02040503050406030204" pitchFamily="18" charset="0"/>
                              </a:rPr>
                              <m:t>2</m:t>
                            </m:r>
                          </m:sub>
                        </m:sSub>
                      </m:oMath>
                    </m:oMathPara>
                  </a14:m>
                  <a:endParaRPr lang="zh-CN" altLang="en-US" dirty="0"/>
                </a:p>
              </p:txBody>
            </p:sp>
          </mc:Choice>
          <mc:Fallback xmlns="">
            <p:sp>
              <p:nvSpPr>
                <p:cNvPr id="18" name="矩形 17"/>
                <p:cNvSpPr>
                  <a:spLocks noRot="1" noChangeAspect="1" noMove="1" noResize="1" noEditPoints="1" noAdjustHandles="1" noChangeArrowheads="1" noChangeShapeType="1" noTextEdit="1"/>
                </p:cNvSpPr>
                <p:nvPr/>
              </p:nvSpPr>
              <p:spPr>
                <a:xfrm>
                  <a:off x="10849824" y="3595118"/>
                  <a:ext cx="479555" cy="369332"/>
                </a:xfrm>
                <a:prstGeom prst="rect">
                  <a:avLst/>
                </a:prstGeom>
                <a:blipFill>
                  <a:blip r:embed="rId10"/>
                  <a:stretch>
                    <a:fillRect b="-1667"/>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19" name="矩形 18"/>
              <p:cNvSpPr/>
              <p:nvPr/>
            </p:nvSpPr>
            <p:spPr>
              <a:xfrm>
                <a:off x="10562769" y="3166485"/>
                <a:ext cx="79117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zh-CN" i="1" smtClean="0">
                              <a:solidFill>
                                <a:srgbClr val="0000FF"/>
                              </a:solidFill>
                              <a:latin typeface="Cambria Math" panose="02040503050406030204" pitchFamily="18" charset="0"/>
                            </a:rPr>
                          </m:ctrlPr>
                        </m:dPr>
                        <m:e>
                          <m:r>
                            <a:rPr lang="en-US" altLang="zh-CN" i="1">
                              <a:solidFill>
                                <a:srgbClr val="0000FF"/>
                              </a:solidFill>
                              <a:latin typeface="Cambria Math" panose="02040503050406030204" pitchFamily="18" charset="0"/>
                            </a:rPr>
                            <m:t>𝑥</m:t>
                          </m:r>
                          <m:r>
                            <a:rPr lang="en-US" altLang="zh-CN" i="1">
                              <a:solidFill>
                                <a:srgbClr val="0000FF"/>
                              </a:solidFill>
                              <a:latin typeface="Cambria Math" panose="02040503050406030204" pitchFamily="18" charset="0"/>
                            </a:rPr>
                            <m:t>,</m:t>
                          </m:r>
                          <m:r>
                            <a:rPr lang="en-US" altLang="zh-CN" i="1">
                              <a:solidFill>
                                <a:srgbClr val="0000FF"/>
                              </a:solidFill>
                              <a:latin typeface="Cambria Math" panose="02040503050406030204" pitchFamily="18" charset="0"/>
                            </a:rPr>
                            <m:t>𝑦</m:t>
                          </m:r>
                        </m:e>
                      </m:d>
                    </m:oMath>
                  </m:oMathPara>
                </a14:m>
                <a:endParaRPr lang="zh-CN" altLang="en-US" dirty="0">
                  <a:solidFill>
                    <a:srgbClr val="0000FF"/>
                  </a:solidFill>
                </a:endParaRPr>
              </a:p>
            </p:txBody>
          </p:sp>
        </mc:Choice>
        <mc:Fallback xmlns="">
          <p:sp>
            <p:nvSpPr>
              <p:cNvPr id="19" name="矩形 18"/>
              <p:cNvSpPr>
                <a:spLocks noRot="1" noChangeAspect="1" noMove="1" noResize="1" noEditPoints="1" noAdjustHandles="1" noChangeArrowheads="1" noChangeShapeType="1" noTextEdit="1"/>
              </p:cNvSpPr>
              <p:nvPr/>
            </p:nvSpPr>
            <p:spPr>
              <a:xfrm>
                <a:off x="10562769" y="3166485"/>
                <a:ext cx="791179" cy="369332"/>
              </a:xfrm>
              <a:prstGeom prst="rect">
                <a:avLst/>
              </a:prstGeom>
              <a:blipFill>
                <a:blip r:embed="rId11"/>
                <a:stretch>
                  <a:fillRect b="-819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矩形 19"/>
              <p:cNvSpPr/>
              <p:nvPr/>
            </p:nvSpPr>
            <p:spPr>
              <a:xfrm>
                <a:off x="2739643" y="3364640"/>
                <a:ext cx="4326249" cy="563872"/>
              </a:xfrm>
              <a:prstGeom prst="rect">
                <a:avLst/>
              </a:prstGeom>
            </p:spPr>
            <p:txBody>
              <a:bodyPr wrap="none">
                <a:spAutoFit/>
              </a:bodyPr>
              <a:lstStyle/>
              <a:p>
                <a14:m>
                  <m:oMath xmlns:m="http://schemas.openxmlformats.org/officeDocument/2006/math">
                    <m:r>
                      <a:rPr lang="en-US" altLang="zh-CN" sz="2400" i="1" dirty="0" smtClean="0">
                        <a:solidFill>
                          <a:prstClr val="black"/>
                        </a:solidFill>
                        <a:latin typeface="Cambria Math" panose="02040503050406030204" pitchFamily="18" charset="0"/>
                      </a:rPr>
                      <m:t>=</m:t>
                    </m:r>
                    <m:nary>
                      <m:naryPr>
                        <m:ctrlPr>
                          <a:rPr lang="en-US" altLang="zh-CN" sz="2400" i="1">
                            <a:solidFill>
                              <a:prstClr val="black"/>
                            </a:solidFill>
                            <a:latin typeface="Cambria Math" panose="02040503050406030204" pitchFamily="18" charset="0"/>
                          </a:rPr>
                        </m:ctrlPr>
                      </m:naryPr>
                      <m:sub>
                        <m:r>
                          <a:rPr lang="en-US" altLang="zh-CN" sz="2400" b="0" i="1" smtClean="0">
                            <a:solidFill>
                              <a:prstClr val="black"/>
                            </a:solidFill>
                            <a:latin typeface="Cambria Math" panose="02040503050406030204" pitchFamily="18" charset="0"/>
                          </a:rPr>
                          <m:t>1</m:t>
                        </m:r>
                      </m:sub>
                      <m:sup>
                        <m:r>
                          <a:rPr lang="en-US" altLang="zh-CN" sz="2400" b="0" i="1" dirty="0" smtClean="0">
                            <a:solidFill>
                              <a:prstClr val="black"/>
                            </a:solidFill>
                            <a:latin typeface="Cambria Math" panose="02040503050406030204" pitchFamily="18" charset="0"/>
                          </a:rPr>
                          <m:t>𝑥</m:t>
                        </m:r>
                      </m:sup>
                      <m:e>
                        <m:r>
                          <a:rPr lang="en-US" altLang="zh-CN" sz="2400" i="1">
                            <a:solidFill>
                              <a:prstClr val="black"/>
                            </a:solidFill>
                            <a:latin typeface="Cambria Math" panose="02040503050406030204" pitchFamily="18" charset="0"/>
                          </a:rPr>
                          <m:t>𝑃</m:t>
                        </m:r>
                        <m:d>
                          <m:dPr>
                            <m:ctrlPr>
                              <a:rPr lang="en-US" altLang="zh-CN" sz="2400" i="1">
                                <a:solidFill>
                                  <a:prstClr val="black"/>
                                </a:solidFill>
                                <a:latin typeface="Cambria Math" panose="02040503050406030204" pitchFamily="18" charset="0"/>
                              </a:rPr>
                            </m:ctrlPr>
                          </m:dPr>
                          <m:e>
                            <m:r>
                              <a:rPr lang="en-US" altLang="zh-CN" sz="2400" i="1">
                                <a:solidFill>
                                  <a:prstClr val="black"/>
                                </a:solidFill>
                                <a:latin typeface="Cambria Math" panose="02040503050406030204" pitchFamily="18" charset="0"/>
                              </a:rPr>
                              <m:t>𝑥</m:t>
                            </m:r>
                            <m:r>
                              <a:rPr lang="en-US" altLang="zh-CN" sz="2400" i="1">
                                <a:solidFill>
                                  <a:prstClr val="black"/>
                                </a:solidFill>
                                <a:latin typeface="Cambria Math" panose="02040503050406030204" pitchFamily="18" charset="0"/>
                              </a:rPr>
                              <m:t>,1</m:t>
                            </m:r>
                          </m:e>
                        </m:d>
                        <m:r>
                          <m:rPr>
                            <m:sty m:val="p"/>
                          </m:rPr>
                          <a:rPr lang="en-US" altLang="zh-CN" sz="2400">
                            <a:solidFill>
                              <a:prstClr val="black"/>
                            </a:solidFill>
                            <a:latin typeface="Cambria Math" panose="02040503050406030204" pitchFamily="18" charset="0"/>
                          </a:rPr>
                          <m:t>d</m:t>
                        </m:r>
                        <m:r>
                          <a:rPr lang="en-US" altLang="zh-CN" sz="2400" i="1">
                            <a:solidFill>
                              <a:prstClr val="black"/>
                            </a:solidFill>
                            <a:latin typeface="Cambria Math" panose="02040503050406030204" pitchFamily="18" charset="0"/>
                          </a:rPr>
                          <m:t>𝑥</m:t>
                        </m:r>
                      </m:e>
                    </m:nary>
                    <m:r>
                      <a:rPr lang="en-US" altLang="zh-CN" sz="2400" i="1">
                        <a:solidFill>
                          <a:prstClr val="black"/>
                        </a:solidFill>
                        <a:latin typeface="Cambria Math" panose="02040503050406030204" pitchFamily="18" charset="0"/>
                      </a:rPr>
                      <m:t>+</m:t>
                    </m:r>
                    <m:nary>
                      <m:naryPr>
                        <m:ctrlPr>
                          <a:rPr lang="en-US" altLang="zh-CN" sz="2400" i="1">
                            <a:solidFill>
                              <a:prstClr val="black"/>
                            </a:solidFill>
                            <a:latin typeface="Cambria Math" panose="02040503050406030204" pitchFamily="18" charset="0"/>
                          </a:rPr>
                        </m:ctrlPr>
                      </m:naryPr>
                      <m:sub>
                        <m:r>
                          <a:rPr lang="en-US" altLang="zh-CN" sz="2400" b="0" i="1" smtClean="0">
                            <a:solidFill>
                              <a:prstClr val="black"/>
                            </a:solidFill>
                            <a:latin typeface="Cambria Math" panose="02040503050406030204" pitchFamily="18" charset="0"/>
                          </a:rPr>
                          <m:t>1</m:t>
                        </m:r>
                      </m:sub>
                      <m:sup>
                        <m:r>
                          <a:rPr lang="en-US" altLang="zh-CN" sz="2400" b="0" i="1" dirty="0" smtClean="0">
                            <a:solidFill>
                              <a:prstClr val="black"/>
                            </a:solidFill>
                            <a:latin typeface="Cambria Math" panose="02040503050406030204" pitchFamily="18" charset="0"/>
                          </a:rPr>
                          <m:t>𝑦</m:t>
                        </m:r>
                      </m:sup>
                      <m:e>
                        <m:r>
                          <a:rPr lang="en-US" altLang="zh-CN" sz="2400" i="1">
                            <a:solidFill>
                              <a:prstClr val="black"/>
                            </a:solidFill>
                            <a:latin typeface="Cambria Math" panose="02040503050406030204" pitchFamily="18" charset="0"/>
                          </a:rPr>
                          <m:t>𝑄</m:t>
                        </m:r>
                        <m:d>
                          <m:dPr>
                            <m:ctrlPr>
                              <a:rPr lang="en-US" altLang="zh-CN" sz="2400" i="1">
                                <a:solidFill>
                                  <a:prstClr val="black"/>
                                </a:solidFill>
                                <a:latin typeface="Cambria Math" panose="02040503050406030204" pitchFamily="18" charset="0"/>
                              </a:rPr>
                            </m:ctrlPr>
                          </m:dPr>
                          <m:e>
                            <m:r>
                              <a:rPr lang="en-US" altLang="zh-CN" sz="2400" b="0" i="1" smtClean="0">
                                <a:solidFill>
                                  <a:prstClr val="black"/>
                                </a:solidFill>
                                <a:latin typeface="Cambria Math" panose="02040503050406030204" pitchFamily="18" charset="0"/>
                              </a:rPr>
                              <m:t>𝑥</m:t>
                            </m:r>
                            <m:r>
                              <a:rPr lang="en-US" altLang="zh-CN" sz="2400" i="1">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𝑦</m:t>
                            </m:r>
                          </m:e>
                        </m:d>
                        <m:r>
                          <m:rPr>
                            <m:sty m:val="p"/>
                          </m:rPr>
                          <a:rPr lang="en-US" altLang="zh-CN" sz="2400">
                            <a:solidFill>
                              <a:prstClr val="black"/>
                            </a:solidFill>
                            <a:latin typeface="Cambria Math" panose="02040503050406030204" pitchFamily="18" charset="0"/>
                          </a:rPr>
                          <m:t>d</m:t>
                        </m:r>
                        <m:r>
                          <a:rPr lang="en-US" altLang="zh-CN" sz="2400" i="1">
                            <a:solidFill>
                              <a:prstClr val="black"/>
                            </a:solidFill>
                            <a:latin typeface="Cambria Math" panose="02040503050406030204" pitchFamily="18" charset="0"/>
                          </a:rPr>
                          <m:t>𝑦</m:t>
                        </m:r>
                        <m:r>
                          <m:rPr>
                            <m:nor/>
                          </m:rPr>
                          <a:rPr lang="en-US" altLang="zh-CN" sz="2400" dirty="0">
                            <a:solidFill>
                              <a:prstClr val="black"/>
                            </a:solidFill>
                          </a:rPr>
                          <m:t> </m:t>
                        </m:r>
                      </m:e>
                    </m:nary>
                  </m:oMath>
                </a14:m>
                <a:r>
                  <a:rPr lang="zh-CN" altLang="en-US" sz="2400" dirty="0"/>
                  <a:t> </a:t>
                </a:r>
              </a:p>
            </p:txBody>
          </p:sp>
        </mc:Choice>
        <mc:Fallback xmlns="">
          <p:sp>
            <p:nvSpPr>
              <p:cNvPr id="20" name="矩形 19"/>
              <p:cNvSpPr>
                <a:spLocks noRot="1" noChangeAspect="1" noMove="1" noResize="1" noEditPoints="1" noAdjustHandles="1" noChangeArrowheads="1" noChangeShapeType="1" noTextEdit="1"/>
              </p:cNvSpPr>
              <p:nvPr/>
            </p:nvSpPr>
            <p:spPr>
              <a:xfrm>
                <a:off x="2739643" y="3364640"/>
                <a:ext cx="4326249" cy="563872"/>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矩形 20"/>
              <p:cNvSpPr/>
              <p:nvPr/>
            </p:nvSpPr>
            <p:spPr>
              <a:xfrm>
                <a:off x="2739643" y="4031880"/>
                <a:ext cx="3830921" cy="657103"/>
              </a:xfrm>
              <a:prstGeom prst="rect">
                <a:avLst/>
              </a:prstGeom>
            </p:spPr>
            <p:txBody>
              <a:bodyPr wrap="none">
                <a:spAutoFit/>
              </a:bodyPr>
              <a:lstStyle/>
              <a:p>
                <a14:m>
                  <m:oMath xmlns:m="http://schemas.openxmlformats.org/officeDocument/2006/math">
                    <m:r>
                      <a:rPr lang="en-US" altLang="zh-CN" sz="2400" i="1" dirty="0" smtClean="0">
                        <a:solidFill>
                          <a:prstClr val="black"/>
                        </a:solidFill>
                        <a:latin typeface="Cambria Math" panose="02040503050406030204" pitchFamily="18" charset="0"/>
                      </a:rPr>
                      <m:t>=</m:t>
                    </m:r>
                    <m:nary>
                      <m:naryPr>
                        <m:ctrlPr>
                          <a:rPr lang="en-US" altLang="zh-CN" sz="2400" i="1">
                            <a:solidFill>
                              <a:prstClr val="black"/>
                            </a:solidFill>
                            <a:latin typeface="Cambria Math" panose="02040503050406030204" pitchFamily="18" charset="0"/>
                          </a:rPr>
                        </m:ctrlPr>
                      </m:naryPr>
                      <m:sub>
                        <m:r>
                          <a:rPr lang="en-US" altLang="zh-CN" sz="2400" b="0" i="1" smtClean="0">
                            <a:solidFill>
                              <a:prstClr val="black"/>
                            </a:solidFill>
                            <a:latin typeface="Cambria Math" panose="02040503050406030204" pitchFamily="18" charset="0"/>
                          </a:rPr>
                          <m:t>1</m:t>
                        </m:r>
                      </m:sub>
                      <m:sup>
                        <m:r>
                          <a:rPr lang="en-US" altLang="zh-CN" sz="2400" b="0" i="1" dirty="0" smtClean="0">
                            <a:solidFill>
                              <a:prstClr val="black"/>
                            </a:solidFill>
                            <a:latin typeface="Cambria Math" panose="02040503050406030204" pitchFamily="18" charset="0"/>
                          </a:rPr>
                          <m:t>𝑥</m:t>
                        </m:r>
                      </m:sup>
                      <m:e>
                        <m:f>
                          <m:fPr>
                            <m:ctrlPr>
                              <a:rPr lang="zh-CN" altLang="en-US" sz="2400" i="1">
                                <a:solidFill>
                                  <a:prstClr val="black"/>
                                </a:solidFill>
                                <a:latin typeface="Cambria Math" panose="02040503050406030204" pitchFamily="18" charset="0"/>
                              </a:rPr>
                            </m:ctrlPr>
                          </m:fPr>
                          <m:num>
                            <m:r>
                              <a:rPr lang="zh-CN" altLang="en-US" sz="2400">
                                <a:solidFill>
                                  <a:prstClr val="black"/>
                                </a:solidFill>
                                <a:latin typeface="Cambria Math" panose="02040503050406030204" pitchFamily="18" charset="0"/>
                              </a:rPr>
                              <m:t>−</m:t>
                            </m:r>
                            <m:r>
                              <a:rPr lang="en-US" altLang="zh-CN" sz="2400" b="0" i="1" smtClean="0">
                                <a:solidFill>
                                  <a:prstClr val="black"/>
                                </a:solidFill>
                                <a:latin typeface="Cambria Math" panose="02040503050406030204" pitchFamily="18" charset="0"/>
                              </a:rPr>
                              <m:t>1</m:t>
                            </m:r>
                            <m:r>
                              <m:rPr>
                                <m:nor/>
                              </m:rPr>
                              <a:rPr lang="zh-CN" altLang="en-US" sz="2400" i="1">
                                <a:solidFill>
                                  <a:prstClr val="black"/>
                                </a:solidFill>
                                <a:latin typeface="Cambria Math" panose="02040503050406030204" pitchFamily="18" charset="0"/>
                              </a:rPr>
                              <m:t> </m:t>
                            </m:r>
                          </m:num>
                          <m:den>
                            <m:sSup>
                              <m:sSupPr>
                                <m:ctrlPr>
                                  <a:rPr lang="zh-CN" altLang="en-US" sz="2400" i="1">
                                    <a:solidFill>
                                      <a:prstClr val="black"/>
                                    </a:solidFill>
                                    <a:latin typeface="Cambria Math" panose="02040503050406030204" pitchFamily="18" charset="0"/>
                                  </a:rPr>
                                </m:ctrlPr>
                              </m:sSupPr>
                              <m:e>
                                <m:r>
                                  <a:rPr lang="zh-CN" altLang="en-US" sz="2400" i="1">
                                    <a:solidFill>
                                      <a:prstClr val="black"/>
                                    </a:solidFill>
                                    <a:latin typeface="Cambria Math" panose="02040503050406030204" pitchFamily="18" charset="0"/>
                                  </a:rPr>
                                  <m:t>𝑥</m:t>
                                </m:r>
                              </m:e>
                              <m:sup>
                                <m:r>
                                  <a:rPr lang="zh-CN" altLang="en-US" sz="2400">
                                    <a:solidFill>
                                      <a:prstClr val="black"/>
                                    </a:solidFill>
                                    <a:latin typeface="Cambria Math" panose="02040503050406030204" pitchFamily="18" charset="0"/>
                                  </a:rPr>
                                  <m:t>2</m:t>
                                </m:r>
                              </m:sup>
                            </m:sSup>
                            <m:r>
                              <a:rPr lang="en-US" altLang="zh-CN" sz="2400" b="0" i="1" smtClean="0">
                                <a:solidFill>
                                  <a:prstClr val="black"/>
                                </a:solidFill>
                                <a:latin typeface="Cambria Math" panose="02040503050406030204" pitchFamily="18" charset="0"/>
                              </a:rPr>
                              <m:t>+1</m:t>
                            </m:r>
                          </m:den>
                        </m:f>
                        <m:r>
                          <m:rPr>
                            <m:sty m:val="p"/>
                          </m:rPr>
                          <a:rPr lang="en-US" altLang="zh-CN" sz="2400">
                            <a:solidFill>
                              <a:prstClr val="black"/>
                            </a:solidFill>
                            <a:latin typeface="Cambria Math" panose="02040503050406030204" pitchFamily="18" charset="0"/>
                          </a:rPr>
                          <m:t>d</m:t>
                        </m:r>
                        <m:r>
                          <a:rPr lang="en-US" altLang="zh-CN" sz="2400" i="1">
                            <a:solidFill>
                              <a:prstClr val="black"/>
                            </a:solidFill>
                            <a:latin typeface="Cambria Math" panose="02040503050406030204" pitchFamily="18" charset="0"/>
                          </a:rPr>
                          <m:t>𝑥</m:t>
                        </m:r>
                      </m:e>
                    </m:nary>
                    <m:r>
                      <a:rPr lang="en-US" altLang="zh-CN" sz="2400" i="1">
                        <a:solidFill>
                          <a:prstClr val="black"/>
                        </a:solidFill>
                        <a:latin typeface="Cambria Math" panose="02040503050406030204" pitchFamily="18" charset="0"/>
                      </a:rPr>
                      <m:t>+</m:t>
                    </m:r>
                    <m:nary>
                      <m:naryPr>
                        <m:ctrlPr>
                          <a:rPr lang="en-US" altLang="zh-CN" sz="2400" i="1">
                            <a:solidFill>
                              <a:prstClr val="black"/>
                            </a:solidFill>
                            <a:latin typeface="Cambria Math" panose="02040503050406030204" pitchFamily="18" charset="0"/>
                          </a:rPr>
                        </m:ctrlPr>
                      </m:naryPr>
                      <m:sub>
                        <m:r>
                          <a:rPr lang="en-US" altLang="zh-CN" sz="2400" b="0" i="1" smtClean="0">
                            <a:solidFill>
                              <a:prstClr val="black"/>
                            </a:solidFill>
                            <a:latin typeface="Cambria Math" panose="02040503050406030204" pitchFamily="18" charset="0"/>
                          </a:rPr>
                          <m:t>1</m:t>
                        </m:r>
                      </m:sub>
                      <m:sup>
                        <m:r>
                          <a:rPr lang="en-US" altLang="zh-CN" sz="2400" b="0" i="1" dirty="0" smtClean="0">
                            <a:solidFill>
                              <a:prstClr val="black"/>
                            </a:solidFill>
                            <a:latin typeface="Cambria Math" panose="02040503050406030204" pitchFamily="18" charset="0"/>
                          </a:rPr>
                          <m:t>𝑦</m:t>
                        </m:r>
                      </m:sup>
                      <m:e>
                        <m:f>
                          <m:fPr>
                            <m:ctrlPr>
                              <a:rPr lang="zh-CN" altLang="en-US" sz="2400" i="1">
                                <a:solidFill>
                                  <a:prstClr val="black"/>
                                </a:solidFill>
                                <a:latin typeface="Cambria Math" panose="02040503050406030204" pitchFamily="18" charset="0"/>
                              </a:rPr>
                            </m:ctrlPr>
                          </m:fPr>
                          <m:num>
                            <m:r>
                              <a:rPr lang="zh-CN" altLang="en-US" sz="2400" i="1">
                                <a:solidFill>
                                  <a:prstClr val="black"/>
                                </a:solidFill>
                                <a:latin typeface="Cambria Math" panose="02040503050406030204" pitchFamily="18" charset="0"/>
                              </a:rPr>
                              <m:t>𝑥</m:t>
                            </m:r>
                            <m:r>
                              <m:rPr>
                                <m:nor/>
                              </m:rPr>
                              <a:rPr lang="zh-CN" altLang="en-US" sz="2400" i="1">
                                <a:solidFill>
                                  <a:prstClr val="black"/>
                                </a:solidFill>
                                <a:latin typeface="Cambria Math" panose="02040503050406030204" pitchFamily="18" charset="0"/>
                              </a:rPr>
                              <m:t> </m:t>
                            </m:r>
                          </m:num>
                          <m:den>
                            <m:sSup>
                              <m:sSupPr>
                                <m:ctrlPr>
                                  <a:rPr lang="zh-CN" altLang="en-US" sz="2400" i="1">
                                    <a:solidFill>
                                      <a:prstClr val="black"/>
                                    </a:solidFill>
                                    <a:latin typeface="Cambria Math" panose="02040503050406030204" pitchFamily="18" charset="0"/>
                                  </a:rPr>
                                </m:ctrlPr>
                              </m:sSupPr>
                              <m:e>
                                <m:r>
                                  <a:rPr lang="zh-CN" altLang="en-US" sz="2400" i="1">
                                    <a:solidFill>
                                      <a:prstClr val="black"/>
                                    </a:solidFill>
                                    <a:latin typeface="Cambria Math" panose="02040503050406030204" pitchFamily="18" charset="0"/>
                                  </a:rPr>
                                  <m:t>𝑥</m:t>
                                </m:r>
                              </m:e>
                              <m:sup>
                                <m:r>
                                  <a:rPr lang="zh-CN" altLang="en-US" sz="2400">
                                    <a:solidFill>
                                      <a:prstClr val="black"/>
                                    </a:solidFill>
                                    <a:latin typeface="Cambria Math" panose="02040503050406030204" pitchFamily="18" charset="0"/>
                                  </a:rPr>
                                  <m:t>2</m:t>
                                </m:r>
                              </m:sup>
                            </m:sSup>
                            <m:r>
                              <a:rPr lang="zh-CN" altLang="en-US" sz="2400">
                                <a:solidFill>
                                  <a:prstClr val="black"/>
                                </a:solidFill>
                                <a:latin typeface="Cambria Math" panose="02040503050406030204" pitchFamily="18" charset="0"/>
                              </a:rPr>
                              <m:t>+</m:t>
                            </m:r>
                            <m:sSup>
                              <m:sSupPr>
                                <m:ctrlPr>
                                  <a:rPr lang="zh-CN" altLang="en-US" sz="2400" i="1">
                                    <a:solidFill>
                                      <a:prstClr val="black"/>
                                    </a:solidFill>
                                    <a:latin typeface="Cambria Math" panose="02040503050406030204" pitchFamily="18" charset="0"/>
                                  </a:rPr>
                                </m:ctrlPr>
                              </m:sSupPr>
                              <m:e>
                                <m:r>
                                  <a:rPr lang="zh-CN" altLang="en-US" sz="2400" i="1">
                                    <a:solidFill>
                                      <a:prstClr val="black"/>
                                    </a:solidFill>
                                    <a:latin typeface="Cambria Math" panose="02040503050406030204" pitchFamily="18" charset="0"/>
                                  </a:rPr>
                                  <m:t>𝑦</m:t>
                                </m:r>
                              </m:e>
                              <m:sup>
                                <m:r>
                                  <a:rPr lang="zh-CN" altLang="en-US" sz="2400">
                                    <a:solidFill>
                                      <a:prstClr val="black"/>
                                    </a:solidFill>
                                    <a:latin typeface="Cambria Math" panose="02040503050406030204" pitchFamily="18" charset="0"/>
                                  </a:rPr>
                                  <m:t>2</m:t>
                                </m:r>
                              </m:sup>
                            </m:sSup>
                          </m:den>
                        </m:f>
                        <m:r>
                          <m:rPr>
                            <m:sty m:val="p"/>
                          </m:rPr>
                          <a:rPr lang="en-US" altLang="zh-CN" sz="2400">
                            <a:solidFill>
                              <a:prstClr val="black"/>
                            </a:solidFill>
                            <a:latin typeface="Cambria Math" panose="02040503050406030204" pitchFamily="18" charset="0"/>
                          </a:rPr>
                          <m:t>d</m:t>
                        </m:r>
                        <m:r>
                          <a:rPr lang="en-US" altLang="zh-CN" sz="2400" i="1">
                            <a:solidFill>
                              <a:prstClr val="black"/>
                            </a:solidFill>
                            <a:latin typeface="Cambria Math" panose="02040503050406030204" pitchFamily="18" charset="0"/>
                          </a:rPr>
                          <m:t>𝑦</m:t>
                        </m:r>
                        <m:r>
                          <m:rPr>
                            <m:nor/>
                          </m:rPr>
                          <a:rPr lang="en-US" altLang="zh-CN" sz="2400" dirty="0">
                            <a:solidFill>
                              <a:prstClr val="black"/>
                            </a:solidFill>
                          </a:rPr>
                          <m:t> </m:t>
                        </m:r>
                      </m:e>
                    </m:nary>
                  </m:oMath>
                </a14:m>
                <a:r>
                  <a:rPr lang="zh-CN" altLang="en-US" sz="2400" dirty="0"/>
                  <a:t> </a:t>
                </a:r>
              </a:p>
            </p:txBody>
          </p:sp>
        </mc:Choice>
        <mc:Fallback xmlns="">
          <p:sp>
            <p:nvSpPr>
              <p:cNvPr id="21" name="矩形 20"/>
              <p:cNvSpPr>
                <a:spLocks noRot="1" noChangeAspect="1" noMove="1" noResize="1" noEditPoints="1" noAdjustHandles="1" noChangeArrowheads="1" noChangeShapeType="1" noTextEdit="1"/>
              </p:cNvSpPr>
              <p:nvPr/>
            </p:nvSpPr>
            <p:spPr>
              <a:xfrm>
                <a:off x="2739643" y="4031880"/>
                <a:ext cx="3830921" cy="657103"/>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矩形 21"/>
              <p:cNvSpPr/>
              <p:nvPr/>
            </p:nvSpPr>
            <p:spPr>
              <a:xfrm>
                <a:off x="2739642" y="4857611"/>
                <a:ext cx="5250733" cy="615874"/>
              </a:xfrm>
              <a:prstGeom prst="rect">
                <a:avLst/>
              </a:prstGeom>
            </p:spPr>
            <p:txBody>
              <a:bodyPr wrap="none">
                <a:spAutoFit/>
              </a:bodyPr>
              <a:lstStyle/>
              <a:p>
                <a14:m>
                  <m:oMath xmlns:m="http://schemas.openxmlformats.org/officeDocument/2006/math">
                    <m:r>
                      <a:rPr lang="en-US" altLang="zh-CN" sz="2400" i="1" dirty="0" smtClean="0">
                        <a:solidFill>
                          <a:prstClr val="black"/>
                        </a:solidFill>
                        <a:latin typeface="Cambria Math" panose="02040503050406030204" pitchFamily="18" charset="0"/>
                      </a:rPr>
                      <m:t>=</m:t>
                    </m:r>
                    <m:r>
                      <a:rPr lang="en-US" altLang="zh-CN" sz="2400" b="0" i="1" dirty="0" smtClean="0">
                        <a:solidFill>
                          <a:prstClr val="black"/>
                        </a:solidFill>
                        <a:latin typeface="Cambria Math" panose="02040503050406030204" pitchFamily="18" charset="0"/>
                      </a:rPr>
                      <m:t>−</m:t>
                    </m:r>
                    <m:func>
                      <m:funcPr>
                        <m:ctrlPr>
                          <a:rPr lang="en-US" altLang="zh-CN" sz="2400" b="0" i="1" dirty="0" smtClean="0">
                            <a:solidFill>
                              <a:prstClr val="black"/>
                            </a:solidFill>
                            <a:latin typeface="Cambria Math" panose="02040503050406030204" pitchFamily="18" charset="0"/>
                          </a:rPr>
                        </m:ctrlPr>
                      </m:funcPr>
                      <m:fName>
                        <m:r>
                          <m:rPr>
                            <m:sty m:val="p"/>
                          </m:rPr>
                          <a:rPr lang="en-US" altLang="zh-CN" sz="2400" b="0" i="0" dirty="0" smtClean="0">
                            <a:solidFill>
                              <a:prstClr val="black"/>
                            </a:solidFill>
                            <a:latin typeface="Cambria Math" panose="02040503050406030204" pitchFamily="18" charset="0"/>
                          </a:rPr>
                          <m:t>arctan</m:t>
                        </m:r>
                      </m:fName>
                      <m:e>
                        <m:r>
                          <a:rPr lang="en-US" altLang="zh-CN" sz="2400" b="0" i="1" dirty="0" smtClean="0">
                            <a:solidFill>
                              <a:prstClr val="black"/>
                            </a:solidFill>
                            <a:latin typeface="Cambria Math" panose="02040503050406030204" pitchFamily="18" charset="0"/>
                          </a:rPr>
                          <m:t>𝑥</m:t>
                        </m:r>
                      </m:e>
                    </m:func>
                    <m:r>
                      <a:rPr lang="en-US" altLang="zh-CN" sz="2400" b="0" i="1" dirty="0" smtClean="0">
                        <a:solidFill>
                          <a:prstClr val="black"/>
                        </a:solidFill>
                        <a:latin typeface="Cambria Math" panose="02040503050406030204" pitchFamily="18" charset="0"/>
                      </a:rPr>
                      <m:t>+</m:t>
                    </m:r>
                    <m:f>
                      <m:fPr>
                        <m:ctrlPr>
                          <a:rPr lang="el-GR" altLang="zh-CN" sz="2400" b="0" i="1" dirty="0" smtClean="0">
                            <a:solidFill>
                              <a:prstClr val="black"/>
                            </a:solidFill>
                            <a:latin typeface="Cambria Math" panose="02040503050406030204" pitchFamily="18" charset="0"/>
                          </a:rPr>
                        </m:ctrlPr>
                      </m:fPr>
                      <m:num>
                        <m:r>
                          <a:rPr lang="el-GR" altLang="zh-CN" sz="2400" b="0" i="1" dirty="0" smtClean="0">
                            <a:solidFill>
                              <a:prstClr val="black"/>
                            </a:solidFill>
                            <a:latin typeface="Cambria Math" panose="02040503050406030204" pitchFamily="18" charset="0"/>
                          </a:rPr>
                          <m:t>𝜋</m:t>
                        </m:r>
                      </m:num>
                      <m:den>
                        <m:r>
                          <a:rPr lang="en-US" altLang="zh-CN" sz="2400" b="0" i="1" dirty="0" smtClean="0">
                            <a:solidFill>
                              <a:prstClr val="black"/>
                            </a:solidFill>
                            <a:latin typeface="Cambria Math" panose="02040503050406030204" pitchFamily="18" charset="0"/>
                          </a:rPr>
                          <m:t>4</m:t>
                        </m:r>
                      </m:den>
                    </m:f>
                    <m:r>
                      <a:rPr lang="en-US" altLang="zh-CN" sz="2400" i="1">
                        <a:solidFill>
                          <a:prstClr val="black"/>
                        </a:solidFill>
                        <a:latin typeface="Cambria Math" panose="02040503050406030204" pitchFamily="18" charset="0"/>
                      </a:rPr>
                      <m:t>+</m:t>
                    </m:r>
                    <m:func>
                      <m:funcPr>
                        <m:ctrlPr>
                          <a:rPr lang="en-US" altLang="zh-CN" sz="2400" i="1" dirty="0">
                            <a:solidFill>
                              <a:prstClr val="black"/>
                            </a:solidFill>
                            <a:latin typeface="Cambria Math" panose="02040503050406030204" pitchFamily="18" charset="0"/>
                          </a:rPr>
                        </m:ctrlPr>
                      </m:funcPr>
                      <m:fName>
                        <m:r>
                          <m:rPr>
                            <m:sty m:val="p"/>
                          </m:rPr>
                          <a:rPr lang="en-US" altLang="zh-CN" sz="2400" dirty="0">
                            <a:solidFill>
                              <a:prstClr val="black"/>
                            </a:solidFill>
                            <a:latin typeface="Cambria Math" panose="02040503050406030204" pitchFamily="18" charset="0"/>
                          </a:rPr>
                          <m:t>arctan</m:t>
                        </m:r>
                      </m:fName>
                      <m:e>
                        <m:f>
                          <m:fPr>
                            <m:ctrlPr>
                              <a:rPr lang="en-US" altLang="zh-CN" sz="2400" i="1">
                                <a:solidFill>
                                  <a:prstClr val="black"/>
                                </a:solidFill>
                                <a:latin typeface="Cambria Math" panose="02040503050406030204" pitchFamily="18" charset="0"/>
                              </a:rPr>
                            </m:ctrlPr>
                          </m:fPr>
                          <m:num>
                            <m:r>
                              <a:rPr lang="en-US" altLang="zh-CN" sz="2400" b="0" i="1" smtClean="0">
                                <a:solidFill>
                                  <a:prstClr val="black"/>
                                </a:solidFill>
                                <a:latin typeface="Cambria Math" panose="02040503050406030204" pitchFamily="18" charset="0"/>
                              </a:rPr>
                              <m:t>𝑦</m:t>
                            </m:r>
                          </m:num>
                          <m:den>
                            <m:r>
                              <a:rPr lang="en-US" altLang="zh-CN" sz="2400" i="1">
                                <a:solidFill>
                                  <a:prstClr val="black"/>
                                </a:solidFill>
                                <a:latin typeface="Cambria Math" panose="02040503050406030204" pitchFamily="18" charset="0"/>
                              </a:rPr>
                              <m:t>𝑥</m:t>
                            </m:r>
                          </m:den>
                        </m:f>
                      </m:e>
                    </m:func>
                    <m:r>
                      <a:rPr lang="en-US" altLang="zh-CN" sz="2400" b="0" i="1" dirty="0" smtClean="0">
                        <a:solidFill>
                          <a:prstClr val="black"/>
                        </a:solidFill>
                        <a:latin typeface="Cambria Math" panose="02040503050406030204" pitchFamily="18" charset="0"/>
                      </a:rPr>
                      <m:t>−</m:t>
                    </m:r>
                    <m:func>
                      <m:funcPr>
                        <m:ctrlPr>
                          <a:rPr lang="en-US" altLang="zh-CN" sz="2400" i="1" dirty="0">
                            <a:solidFill>
                              <a:prstClr val="black"/>
                            </a:solidFill>
                            <a:latin typeface="Cambria Math" panose="02040503050406030204" pitchFamily="18" charset="0"/>
                          </a:rPr>
                        </m:ctrlPr>
                      </m:funcPr>
                      <m:fName>
                        <m:r>
                          <m:rPr>
                            <m:sty m:val="p"/>
                          </m:rPr>
                          <a:rPr lang="en-US" altLang="zh-CN" sz="2400" dirty="0">
                            <a:solidFill>
                              <a:prstClr val="black"/>
                            </a:solidFill>
                            <a:latin typeface="Cambria Math" panose="02040503050406030204" pitchFamily="18" charset="0"/>
                          </a:rPr>
                          <m:t>arctan</m:t>
                        </m:r>
                      </m:fName>
                      <m:e>
                        <m:f>
                          <m:fPr>
                            <m:ctrlPr>
                              <a:rPr lang="en-US" altLang="zh-CN" sz="2400" i="1">
                                <a:solidFill>
                                  <a:prstClr val="black"/>
                                </a:solidFill>
                                <a:latin typeface="Cambria Math" panose="02040503050406030204" pitchFamily="18" charset="0"/>
                              </a:rPr>
                            </m:ctrlPr>
                          </m:fPr>
                          <m:num>
                            <m:r>
                              <a:rPr lang="en-US" altLang="zh-CN" sz="2400" b="0" i="1" smtClean="0">
                                <a:solidFill>
                                  <a:prstClr val="black"/>
                                </a:solidFill>
                                <a:latin typeface="Cambria Math" panose="02040503050406030204" pitchFamily="18" charset="0"/>
                              </a:rPr>
                              <m:t>1</m:t>
                            </m:r>
                          </m:num>
                          <m:den>
                            <m:r>
                              <a:rPr lang="en-US" altLang="zh-CN" sz="2400" i="1">
                                <a:solidFill>
                                  <a:prstClr val="black"/>
                                </a:solidFill>
                                <a:latin typeface="Cambria Math" panose="02040503050406030204" pitchFamily="18" charset="0"/>
                              </a:rPr>
                              <m:t>𝑥</m:t>
                            </m:r>
                          </m:den>
                        </m:f>
                      </m:e>
                    </m:func>
                  </m:oMath>
                </a14:m>
                <a:r>
                  <a:rPr lang="zh-CN" altLang="en-US" sz="2400" dirty="0"/>
                  <a:t> </a:t>
                </a:r>
              </a:p>
            </p:txBody>
          </p:sp>
        </mc:Choice>
        <mc:Fallback xmlns="">
          <p:sp>
            <p:nvSpPr>
              <p:cNvPr id="22" name="矩形 21"/>
              <p:cNvSpPr>
                <a:spLocks noRot="1" noChangeAspect="1" noMove="1" noResize="1" noEditPoints="1" noAdjustHandles="1" noChangeArrowheads="1" noChangeShapeType="1" noTextEdit="1"/>
              </p:cNvSpPr>
              <p:nvPr/>
            </p:nvSpPr>
            <p:spPr>
              <a:xfrm>
                <a:off x="2739642" y="4857611"/>
                <a:ext cx="5250733" cy="615874"/>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矩形 22"/>
              <p:cNvSpPr/>
              <p:nvPr/>
            </p:nvSpPr>
            <p:spPr>
              <a:xfrm>
                <a:off x="2739641" y="5473485"/>
                <a:ext cx="2207784" cy="72475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i="1" dirty="0" smtClean="0">
                          <a:solidFill>
                            <a:prstClr val="black"/>
                          </a:solidFill>
                          <a:latin typeface="Cambria Math" panose="02040503050406030204" pitchFamily="18" charset="0"/>
                        </a:rPr>
                        <m:t>=</m:t>
                      </m:r>
                      <m:func>
                        <m:funcPr>
                          <m:ctrlPr>
                            <a:rPr lang="en-US" altLang="zh-CN" sz="2400" i="1" dirty="0">
                              <a:solidFill>
                                <a:prstClr val="black"/>
                              </a:solidFill>
                              <a:latin typeface="Cambria Math" panose="02040503050406030204" pitchFamily="18" charset="0"/>
                            </a:rPr>
                          </m:ctrlPr>
                        </m:funcPr>
                        <m:fName>
                          <m:r>
                            <m:rPr>
                              <m:sty m:val="p"/>
                            </m:rPr>
                            <a:rPr lang="en-US" altLang="zh-CN" sz="2400" dirty="0">
                              <a:solidFill>
                                <a:prstClr val="black"/>
                              </a:solidFill>
                              <a:latin typeface="Cambria Math" panose="02040503050406030204" pitchFamily="18" charset="0"/>
                            </a:rPr>
                            <m:t>arctan</m:t>
                          </m:r>
                        </m:fName>
                        <m:e>
                          <m:f>
                            <m:fPr>
                              <m:ctrlPr>
                                <a:rPr lang="en-US" altLang="zh-CN" sz="2400" i="1">
                                  <a:solidFill>
                                    <a:prstClr val="black"/>
                                  </a:solidFill>
                                  <a:latin typeface="Cambria Math" panose="02040503050406030204" pitchFamily="18" charset="0"/>
                                </a:rPr>
                              </m:ctrlPr>
                            </m:fPr>
                            <m:num>
                              <m:r>
                                <a:rPr lang="en-US" altLang="zh-CN" sz="2400" b="0" i="1" smtClean="0">
                                  <a:solidFill>
                                    <a:prstClr val="black"/>
                                  </a:solidFill>
                                  <a:latin typeface="Cambria Math" panose="02040503050406030204" pitchFamily="18" charset="0"/>
                                </a:rPr>
                                <m:t>𝑦</m:t>
                              </m:r>
                            </m:num>
                            <m:den>
                              <m:r>
                                <a:rPr lang="en-US" altLang="zh-CN" sz="2400" i="1">
                                  <a:solidFill>
                                    <a:prstClr val="black"/>
                                  </a:solidFill>
                                  <a:latin typeface="Cambria Math" panose="02040503050406030204" pitchFamily="18" charset="0"/>
                                </a:rPr>
                                <m:t>𝑥</m:t>
                              </m:r>
                            </m:den>
                          </m:f>
                        </m:e>
                      </m:func>
                      <m:r>
                        <a:rPr lang="en-US" altLang="zh-CN" sz="2400" b="0" i="1" dirty="0" smtClean="0">
                          <a:solidFill>
                            <a:prstClr val="black"/>
                          </a:solidFill>
                          <a:latin typeface="Cambria Math" panose="02040503050406030204" pitchFamily="18" charset="0"/>
                        </a:rPr>
                        <m:t>−</m:t>
                      </m:r>
                      <m:f>
                        <m:fPr>
                          <m:ctrlPr>
                            <a:rPr lang="el-GR" altLang="zh-CN" sz="2400" i="1" dirty="0">
                              <a:solidFill>
                                <a:prstClr val="black"/>
                              </a:solidFill>
                              <a:latin typeface="Cambria Math" panose="02040503050406030204" pitchFamily="18" charset="0"/>
                            </a:rPr>
                          </m:ctrlPr>
                        </m:fPr>
                        <m:num>
                          <m:r>
                            <a:rPr lang="el-GR" altLang="zh-CN" sz="2400" i="1" dirty="0">
                              <a:solidFill>
                                <a:prstClr val="black"/>
                              </a:solidFill>
                              <a:latin typeface="Cambria Math" panose="02040503050406030204" pitchFamily="18" charset="0"/>
                            </a:rPr>
                            <m:t>𝜋</m:t>
                          </m:r>
                        </m:num>
                        <m:den>
                          <m:r>
                            <a:rPr lang="en-US" altLang="zh-CN" sz="2400" i="1" dirty="0">
                              <a:solidFill>
                                <a:prstClr val="black"/>
                              </a:solidFill>
                              <a:latin typeface="Cambria Math" panose="02040503050406030204" pitchFamily="18" charset="0"/>
                            </a:rPr>
                            <m:t>4</m:t>
                          </m:r>
                        </m:den>
                      </m:f>
                    </m:oMath>
                  </m:oMathPara>
                </a14:m>
                <a:endParaRPr lang="zh-CN" altLang="en-US" sz="2400" dirty="0"/>
              </a:p>
            </p:txBody>
          </p:sp>
        </mc:Choice>
        <mc:Fallback xmlns="">
          <p:sp>
            <p:nvSpPr>
              <p:cNvPr id="23" name="矩形 22"/>
              <p:cNvSpPr>
                <a:spLocks noRot="1" noChangeAspect="1" noMove="1" noResize="1" noEditPoints="1" noAdjustHandles="1" noChangeArrowheads="1" noChangeShapeType="1" noTextEdit="1"/>
              </p:cNvSpPr>
              <p:nvPr/>
            </p:nvSpPr>
            <p:spPr>
              <a:xfrm>
                <a:off x="2739641" y="5473485"/>
                <a:ext cx="2207784" cy="724750"/>
              </a:xfrm>
              <a:prstGeom prst="rect">
                <a:avLst/>
              </a:prstGeom>
              <a:blipFill>
                <a:blip r:embed="rId15"/>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448769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fade">
                                      <p:cBhvr>
                                        <p:cTn id="21" dur="500"/>
                                        <p:tgtEl>
                                          <p:spTgt spid="20"/>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fade">
                                      <p:cBhvr>
                                        <p:cTn id="26" dur="500"/>
                                        <p:tgtEl>
                                          <p:spTgt spid="21"/>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fade">
                                      <p:cBhvr>
                                        <p:cTn id="31" dur="500"/>
                                        <p:tgtEl>
                                          <p:spTgt spid="22"/>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3"/>
                                        </p:tgtEl>
                                        <p:attrNameLst>
                                          <p:attrName>style.visibility</p:attrName>
                                        </p:attrNameLst>
                                      </p:cBhvr>
                                      <p:to>
                                        <p:strVal val="visible"/>
                                      </p:to>
                                    </p:set>
                                    <p:animEffect transition="in" filter="fade">
                                      <p:cBhvr>
                                        <p:cTn id="34"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20" grpId="0"/>
      <p:bldP spid="21" grpId="0"/>
      <p:bldP spid="22" grpId="0"/>
      <p:bldP spid="23"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E7F4D896-E0DB-4AB2-9347-AB9498A60F30}" type="datetime11">
              <a:rPr lang="zh-CN" altLang="en-US" smtClean="0"/>
              <a:t>08:53:16</a:t>
            </a:fld>
            <a:endParaRPr lang="en-US" altLang="zh-CN"/>
          </a:p>
        </p:txBody>
      </p:sp>
      <p:sp>
        <p:nvSpPr>
          <p:cNvPr id="3" name="Rectangle 943"/>
          <p:cNvSpPr txBox="1">
            <a:spLocks noChangeArrowheads="1"/>
          </p:cNvSpPr>
          <p:nvPr/>
        </p:nvSpPr>
        <p:spPr>
          <a:xfrm>
            <a:off x="1052282" y="365125"/>
            <a:ext cx="6858000" cy="514867"/>
          </a:xfrm>
          <a:prstGeom prst="rect">
            <a:avLst/>
          </a:prstGeom>
          <a:noFill/>
          <a:ln/>
          <a:extLst>
            <a:ext uri="{909E8E84-426E-40DD-AFC4-6F175D3DCCD1}">
              <a14:hiddenFill xmlns:a14="http://schemas.microsoft.com/office/drawing/2010/main">
                <a:solidFill>
                  <a:srgbClr val="0033CC"/>
                </a:solidFill>
              </a14:hiddenFill>
            </a:ext>
            <a:ext uri="{91240B29-F687-4F45-9708-019B960494DF}">
              <a14:hiddenLine xmlns:a14="http://schemas.microsoft.com/office/drawing/2010/main" w="76200" cmpd="tri">
                <a:solidFill>
                  <a:srgbClr val="00FFFF"/>
                </a:solidFill>
                <a:miter lim="800000"/>
                <a:headEnd/>
                <a:tailEnd/>
              </a14:hiddenLine>
            </a:ext>
          </a:extLst>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800" b="1" dirty="0">
                <a:solidFill>
                  <a:srgbClr val="0000FF"/>
                </a:solidFill>
                <a:ea typeface="黑体" panose="02010609060101010101" pitchFamily="49" charset="-122"/>
              </a:rPr>
              <a:t>四、曲线积分的基本定理</a:t>
            </a:r>
          </a:p>
        </p:txBody>
      </p:sp>
      <mc:AlternateContent xmlns:mc="http://schemas.openxmlformats.org/markup-compatibility/2006" xmlns:a14="http://schemas.microsoft.com/office/drawing/2010/main">
        <mc:Choice Requires="a14">
          <p:sp>
            <p:nvSpPr>
              <p:cNvPr id="4" name="矩形 3"/>
              <p:cNvSpPr/>
              <p:nvPr/>
            </p:nvSpPr>
            <p:spPr>
              <a:xfrm>
                <a:off x="1711386" y="730250"/>
                <a:ext cx="9564478" cy="624338"/>
              </a:xfrm>
              <a:prstGeom prst="rect">
                <a:avLst/>
              </a:prstGeom>
            </p:spPr>
            <p:txBody>
              <a:bodyPr wrap="none">
                <a:spAutoFit/>
              </a:bodyPr>
              <a:lstStyle/>
              <a:p>
                <a:r>
                  <a:rPr lang="zh-CN" altLang="en-US" sz="2400" dirty="0">
                    <a:solidFill>
                      <a:prstClr val="black"/>
                    </a:solidFill>
                  </a:rPr>
                  <a:t>若曲线积分 </a:t>
                </a:r>
                <a14:m>
                  <m:oMath xmlns:m="http://schemas.openxmlformats.org/officeDocument/2006/math">
                    <m:nary>
                      <m:naryPr>
                        <m:ctrlPr>
                          <a:rPr lang="en-US" altLang="zh-CN" sz="2400" i="1">
                            <a:solidFill>
                              <a:prstClr val="black"/>
                            </a:solidFill>
                            <a:latin typeface="Cambria Math" panose="02040503050406030204" pitchFamily="18" charset="0"/>
                          </a:rPr>
                        </m:ctrlPr>
                      </m:naryPr>
                      <m:sub>
                        <m:r>
                          <m:rPr>
                            <m:brk m:alnAt="23"/>
                          </m:rPr>
                          <a:rPr lang="en-US" altLang="zh-CN" sz="2400" i="1">
                            <a:solidFill>
                              <a:prstClr val="black"/>
                            </a:solidFill>
                            <a:latin typeface="Cambria Math" panose="02040503050406030204" pitchFamily="18" charset="0"/>
                          </a:rPr>
                          <m:t>𝐿</m:t>
                        </m:r>
                      </m:sub>
                      <m:sup/>
                      <m:e>
                        <m:r>
                          <a:rPr lang="en-US" altLang="zh-CN" sz="2400" b="1" i="1">
                            <a:solidFill>
                              <a:srgbClr val="0000FF"/>
                            </a:solidFill>
                            <a:latin typeface="Cambria Math" panose="02040503050406030204" pitchFamily="18" charset="0"/>
                          </a:rPr>
                          <m:t>𝑭</m:t>
                        </m:r>
                        <m:r>
                          <a:rPr lang="zh-CN" altLang="en-US" sz="2400">
                            <a:solidFill>
                              <a:srgbClr val="0000FF"/>
                            </a:solidFill>
                            <a:latin typeface="Cambria Math" panose="02040503050406030204" pitchFamily="18" charset="0"/>
                          </a:rPr>
                          <m:t>⋅</m:t>
                        </m:r>
                        <m:r>
                          <m:rPr>
                            <m:sty m:val="p"/>
                          </m:rPr>
                          <a:rPr lang="en-US" altLang="zh-CN" sz="2400">
                            <a:solidFill>
                              <a:prstClr val="black"/>
                            </a:solidFill>
                            <a:latin typeface="Cambria Math" panose="02040503050406030204" pitchFamily="18" charset="0"/>
                          </a:rPr>
                          <m:t>d</m:t>
                        </m:r>
                        <m:r>
                          <a:rPr lang="en-US" altLang="zh-CN" sz="2400" b="1" i="1">
                            <a:solidFill>
                              <a:srgbClr val="0000FF"/>
                            </a:solidFill>
                            <a:latin typeface="Cambria Math" panose="02040503050406030204" pitchFamily="18" charset="0"/>
                          </a:rPr>
                          <m:t>𝒓</m:t>
                        </m:r>
                      </m:e>
                    </m:nary>
                  </m:oMath>
                </a14:m>
                <a:r>
                  <a:rPr lang="zh-CN" altLang="en-US" sz="2400" dirty="0">
                    <a:solidFill>
                      <a:schemeClr val="tx1"/>
                    </a:solidFill>
                  </a:rPr>
                  <a:t>在区域</a:t>
                </a:r>
                <a14:m>
                  <m:oMath xmlns:m="http://schemas.openxmlformats.org/officeDocument/2006/math">
                    <m:r>
                      <a:rPr lang="en-US" altLang="zh-CN" sz="2400" i="1" dirty="0">
                        <a:solidFill>
                          <a:schemeClr val="tx1"/>
                        </a:solidFill>
                        <a:latin typeface="Cambria Math" panose="02040503050406030204" pitchFamily="18" charset="0"/>
                      </a:rPr>
                      <m:t>𝐺</m:t>
                    </m:r>
                  </m:oMath>
                </a14:m>
                <a:r>
                  <a:rPr lang="zh-CN" altLang="en-US" sz="2400" dirty="0">
                    <a:solidFill>
                      <a:schemeClr val="tx1"/>
                    </a:solidFill>
                  </a:rPr>
                  <a:t>内与路径无关，则称向量场</a:t>
                </a:r>
                <a14:m>
                  <m:oMath xmlns:m="http://schemas.openxmlformats.org/officeDocument/2006/math">
                    <m:r>
                      <a:rPr lang="en-US" altLang="zh-CN" sz="2400" b="1" i="1">
                        <a:solidFill>
                          <a:srgbClr val="0000FF"/>
                        </a:solidFill>
                        <a:latin typeface="Cambria Math" panose="02040503050406030204" pitchFamily="18" charset="0"/>
                      </a:rPr>
                      <m:t>𝑭</m:t>
                    </m:r>
                  </m:oMath>
                </a14:m>
                <a:r>
                  <a:rPr lang="zh-CN" altLang="en-US" sz="2400" dirty="0">
                    <a:solidFill>
                      <a:schemeClr val="tx1"/>
                    </a:solidFill>
                  </a:rPr>
                  <a:t>为</a:t>
                </a:r>
                <a:r>
                  <a:rPr lang="zh-CN" altLang="en-US" sz="2400" dirty="0">
                    <a:solidFill>
                      <a:srgbClr val="FF0066"/>
                    </a:solidFill>
                  </a:rPr>
                  <a:t>保守场</a:t>
                </a:r>
                <a:r>
                  <a:rPr lang="zh-CN" altLang="en-US" sz="2400" dirty="0">
                    <a:solidFill>
                      <a:schemeClr val="tx1"/>
                    </a:solidFill>
                  </a:rPr>
                  <a:t>。</a:t>
                </a:r>
                <a:endParaRPr lang="zh-CN" altLang="en-US" sz="2400" dirty="0"/>
              </a:p>
            </p:txBody>
          </p:sp>
        </mc:Choice>
        <mc:Fallback xmlns="">
          <p:sp>
            <p:nvSpPr>
              <p:cNvPr id="4" name="矩形 3"/>
              <p:cNvSpPr>
                <a:spLocks noRot="1" noChangeAspect="1" noMove="1" noResize="1" noEditPoints="1" noAdjustHandles="1" noChangeArrowheads="1" noChangeShapeType="1" noTextEdit="1"/>
              </p:cNvSpPr>
              <p:nvPr/>
            </p:nvSpPr>
            <p:spPr>
              <a:xfrm>
                <a:off x="1711386" y="730250"/>
                <a:ext cx="9564478" cy="624338"/>
              </a:xfrm>
              <a:prstGeom prst="rect">
                <a:avLst/>
              </a:prstGeom>
              <a:blipFill>
                <a:blip r:embed="rId2"/>
                <a:stretch>
                  <a:fillRect l="-1020" b="-980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p:cNvSpPr/>
              <p:nvPr/>
            </p:nvSpPr>
            <p:spPr>
              <a:xfrm>
                <a:off x="1711386" y="1354588"/>
                <a:ext cx="9326879" cy="1895006"/>
              </a:xfrm>
              <a:prstGeom prst="rect">
                <a:avLst/>
              </a:prstGeom>
            </p:spPr>
            <p:txBody>
              <a:bodyPr wrap="square">
                <a:spAutoFit/>
              </a:bodyPr>
              <a:lstStyle/>
              <a:p>
                <a:r>
                  <a:rPr lang="zh-CN" altLang="en-US" sz="2400" dirty="0"/>
                  <a:t>设</a:t>
                </a:r>
                <a14:m>
                  <m:oMath xmlns:m="http://schemas.openxmlformats.org/officeDocument/2006/math">
                    <m:r>
                      <a:rPr lang="en-US" altLang="zh-CN" sz="2400" b="1" i="1">
                        <a:solidFill>
                          <a:srgbClr val="0000FF"/>
                        </a:solidFill>
                        <a:latin typeface="Cambria Math" panose="02040503050406030204" pitchFamily="18" charset="0"/>
                      </a:rPr>
                      <m:t>𝑭</m:t>
                    </m:r>
                    <m:r>
                      <a:rPr lang="en-US" altLang="zh-CN" sz="2400" b="0" i="1" smtClean="0">
                        <a:solidFill>
                          <a:srgbClr val="0000FF"/>
                        </a:solidFill>
                        <a:latin typeface="Cambria Math" panose="02040503050406030204" pitchFamily="18" charset="0"/>
                      </a:rPr>
                      <m:t>=</m:t>
                    </m:r>
                    <m:r>
                      <a:rPr lang="en-US" altLang="zh-CN" sz="2400" i="1">
                        <a:solidFill>
                          <a:prstClr val="black"/>
                        </a:solidFill>
                        <a:latin typeface="Cambria Math" panose="02040503050406030204" pitchFamily="18" charset="0"/>
                      </a:rPr>
                      <m:t>𝑃</m:t>
                    </m:r>
                    <m:d>
                      <m:dPr>
                        <m:ctrlPr>
                          <a:rPr lang="en-US" altLang="zh-CN" sz="2400" i="1">
                            <a:solidFill>
                              <a:prstClr val="black"/>
                            </a:solidFill>
                            <a:latin typeface="Cambria Math" panose="02040503050406030204" pitchFamily="18" charset="0"/>
                          </a:rPr>
                        </m:ctrlPr>
                      </m:dPr>
                      <m:e>
                        <m:r>
                          <a:rPr lang="en-US" altLang="zh-CN" sz="2400" i="1">
                            <a:solidFill>
                              <a:prstClr val="black"/>
                            </a:solidFill>
                            <a:latin typeface="Cambria Math" panose="02040503050406030204" pitchFamily="18" charset="0"/>
                          </a:rPr>
                          <m:t>𝑥</m:t>
                        </m:r>
                        <m:r>
                          <a:rPr lang="en-US" altLang="zh-CN" sz="2400" i="1">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𝑦</m:t>
                        </m:r>
                      </m:e>
                    </m:d>
                    <m:r>
                      <a:rPr lang="en-US" altLang="zh-CN" sz="2400" b="1" i="1" smtClean="0">
                        <a:solidFill>
                          <a:prstClr val="black"/>
                        </a:solidFill>
                        <a:latin typeface="Cambria Math" panose="02040503050406030204" pitchFamily="18" charset="0"/>
                      </a:rPr>
                      <m:t>𝒊</m:t>
                    </m:r>
                    <m:r>
                      <a:rPr lang="en-US" altLang="zh-CN" sz="2400" b="0" i="1" smtClean="0">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𝑄</m:t>
                    </m:r>
                    <m:d>
                      <m:dPr>
                        <m:ctrlPr>
                          <a:rPr lang="en-US" altLang="zh-CN" sz="2400" i="1">
                            <a:solidFill>
                              <a:prstClr val="black"/>
                            </a:solidFill>
                            <a:latin typeface="Cambria Math" panose="02040503050406030204" pitchFamily="18" charset="0"/>
                          </a:rPr>
                        </m:ctrlPr>
                      </m:dPr>
                      <m:e>
                        <m:r>
                          <a:rPr lang="en-US" altLang="zh-CN" sz="2400" i="1">
                            <a:solidFill>
                              <a:prstClr val="black"/>
                            </a:solidFill>
                            <a:latin typeface="Cambria Math" panose="02040503050406030204" pitchFamily="18" charset="0"/>
                          </a:rPr>
                          <m:t>𝑥</m:t>
                        </m:r>
                        <m:r>
                          <a:rPr lang="en-US" altLang="zh-CN" sz="2400" i="1">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𝑦</m:t>
                        </m:r>
                      </m:e>
                    </m:d>
                    <m:r>
                      <a:rPr lang="en-US" altLang="zh-CN" sz="2400" b="1" i="1" smtClean="0">
                        <a:solidFill>
                          <a:prstClr val="black"/>
                        </a:solidFill>
                        <a:latin typeface="Cambria Math" panose="02040503050406030204" pitchFamily="18" charset="0"/>
                      </a:rPr>
                      <m:t>𝒋</m:t>
                    </m:r>
                  </m:oMath>
                </a14:m>
                <a:r>
                  <a:rPr lang="zh-CN" altLang="en-US" sz="2400" dirty="0"/>
                  <a:t>是平面区域</a:t>
                </a:r>
                <a14:m>
                  <m:oMath xmlns:m="http://schemas.openxmlformats.org/officeDocument/2006/math">
                    <m:r>
                      <a:rPr lang="en-US" altLang="zh-CN" sz="2400" i="1" dirty="0">
                        <a:solidFill>
                          <a:prstClr val="black"/>
                        </a:solidFill>
                        <a:latin typeface="Cambria Math" panose="02040503050406030204" pitchFamily="18" charset="0"/>
                      </a:rPr>
                      <m:t>𝐺</m:t>
                    </m:r>
                  </m:oMath>
                </a14:m>
                <a:r>
                  <a:rPr lang="zh-CN" altLang="en-US" sz="2400" dirty="0"/>
                  <a:t>内的一个向量场，若</a:t>
                </a:r>
                <a14:m>
                  <m:oMath xmlns:m="http://schemas.openxmlformats.org/officeDocument/2006/math">
                    <m:r>
                      <a:rPr lang="en-US" altLang="zh-CN" sz="2400" b="1" i="1">
                        <a:solidFill>
                          <a:srgbClr val="0000FF"/>
                        </a:solidFill>
                        <a:latin typeface="Cambria Math" panose="02040503050406030204" pitchFamily="18" charset="0"/>
                      </a:rPr>
                      <m:t>𝑭</m:t>
                    </m:r>
                  </m:oMath>
                </a14:m>
                <a:r>
                  <a:rPr lang="zh-CN" altLang="en-US" sz="2400" dirty="0"/>
                  <a:t>在</a:t>
                </a:r>
                <a14:m>
                  <m:oMath xmlns:m="http://schemas.openxmlformats.org/officeDocument/2006/math">
                    <m:r>
                      <a:rPr lang="en-US" altLang="zh-CN" sz="2400" i="1" dirty="0">
                        <a:solidFill>
                          <a:prstClr val="black"/>
                        </a:solidFill>
                        <a:latin typeface="Cambria Math" panose="02040503050406030204" pitchFamily="18" charset="0"/>
                      </a:rPr>
                      <m:t>𝐺</m:t>
                    </m:r>
                  </m:oMath>
                </a14:m>
                <a:r>
                  <a:rPr lang="zh-CN" altLang="en-US" sz="2400" dirty="0">
                    <a:solidFill>
                      <a:prstClr val="black"/>
                    </a:solidFill>
                  </a:rPr>
                  <a:t>内</a:t>
                </a:r>
                <a:r>
                  <a:rPr lang="zh-CN" altLang="en-US" sz="2400" dirty="0"/>
                  <a:t>连续，且存在一个数量函数</a:t>
                </a:r>
                <a14:m>
                  <m:oMath xmlns:m="http://schemas.openxmlformats.org/officeDocument/2006/math">
                    <m:r>
                      <a:rPr lang="en-US" altLang="zh-CN" sz="2400" b="0" i="1" smtClean="0">
                        <a:solidFill>
                          <a:prstClr val="black"/>
                        </a:solidFill>
                        <a:latin typeface="Cambria Math" panose="02040503050406030204" pitchFamily="18" charset="0"/>
                      </a:rPr>
                      <m:t>𝑓</m:t>
                    </m:r>
                    <m:d>
                      <m:dPr>
                        <m:ctrlPr>
                          <a:rPr lang="en-US" altLang="zh-CN" sz="2400" i="1">
                            <a:solidFill>
                              <a:prstClr val="black"/>
                            </a:solidFill>
                            <a:latin typeface="Cambria Math" panose="02040503050406030204" pitchFamily="18" charset="0"/>
                          </a:rPr>
                        </m:ctrlPr>
                      </m:dPr>
                      <m:e>
                        <m:r>
                          <a:rPr lang="en-US" altLang="zh-CN" sz="2400" i="1">
                            <a:solidFill>
                              <a:prstClr val="black"/>
                            </a:solidFill>
                            <a:latin typeface="Cambria Math" panose="02040503050406030204" pitchFamily="18" charset="0"/>
                          </a:rPr>
                          <m:t>𝑥</m:t>
                        </m:r>
                        <m:r>
                          <a:rPr lang="en-US" altLang="zh-CN" sz="2400" i="1">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𝑦</m:t>
                        </m:r>
                      </m:e>
                    </m:d>
                  </m:oMath>
                </a14:m>
                <a:r>
                  <a:rPr lang="zh-CN" altLang="en-US" sz="2400" dirty="0"/>
                  <a:t>，使得</a:t>
                </a:r>
                <a14:m>
                  <m:oMath xmlns:m="http://schemas.openxmlformats.org/officeDocument/2006/math">
                    <m:r>
                      <a:rPr lang="en-US" altLang="zh-CN" sz="2400" b="1" i="1">
                        <a:solidFill>
                          <a:srgbClr val="0000FF"/>
                        </a:solidFill>
                        <a:latin typeface="Cambria Math" panose="02040503050406030204" pitchFamily="18" charset="0"/>
                      </a:rPr>
                      <m:t>𝑭</m:t>
                    </m:r>
                    <m:r>
                      <a:rPr lang="en-US" altLang="zh-CN" sz="2400" i="1">
                        <a:solidFill>
                          <a:srgbClr val="0000FF"/>
                        </a:solidFill>
                        <a:latin typeface="Cambria Math" panose="02040503050406030204" pitchFamily="18" charset="0"/>
                      </a:rPr>
                      <m:t>=</m:t>
                    </m:r>
                    <m:r>
                      <a:rPr lang="en-US" altLang="zh-CN" sz="2400" i="1" smtClean="0">
                        <a:solidFill>
                          <a:srgbClr val="0000FF"/>
                        </a:solidFill>
                        <a:latin typeface="Cambria Math" panose="02040503050406030204" pitchFamily="18" charset="0"/>
                        <a:ea typeface="Cambria Math" panose="02040503050406030204" pitchFamily="18" charset="0"/>
                      </a:rPr>
                      <m:t>𝛻</m:t>
                    </m:r>
                    <m:r>
                      <a:rPr lang="en-US" altLang="zh-CN" sz="2400" b="0" i="1" smtClean="0">
                        <a:solidFill>
                          <a:srgbClr val="0000FF"/>
                        </a:solidFill>
                        <a:latin typeface="Cambria Math" panose="02040503050406030204" pitchFamily="18" charset="0"/>
                        <a:ea typeface="Cambria Math" panose="02040503050406030204" pitchFamily="18" charset="0"/>
                      </a:rPr>
                      <m:t>𝑓</m:t>
                    </m:r>
                  </m:oMath>
                </a14:m>
                <a:r>
                  <a:rPr lang="zh-CN" altLang="en-US" sz="2400" dirty="0"/>
                  <a:t>，则</a:t>
                </a:r>
                <a14:m>
                  <m:oMath xmlns:m="http://schemas.openxmlformats.org/officeDocument/2006/math">
                    <m:nary>
                      <m:naryPr>
                        <m:ctrlPr>
                          <a:rPr lang="en-US" altLang="zh-CN" sz="2400" i="1">
                            <a:solidFill>
                              <a:prstClr val="black"/>
                            </a:solidFill>
                            <a:latin typeface="Cambria Math" panose="02040503050406030204" pitchFamily="18" charset="0"/>
                          </a:rPr>
                        </m:ctrlPr>
                      </m:naryPr>
                      <m:sub>
                        <m:r>
                          <m:rPr>
                            <m:brk m:alnAt="23"/>
                          </m:rPr>
                          <a:rPr lang="en-US" altLang="zh-CN" sz="2400" i="1">
                            <a:solidFill>
                              <a:prstClr val="black"/>
                            </a:solidFill>
                            <a:latin typeface="Cambria Math" panose="02040503050406030204" pitchFamily="18" charset="0"/>
                          </a:rPr>
                          <m:t>𝐿</m:t>
                        </m:r>
                      </m:sub>
                      <m:sup/>
                      <m:e>
                        <m:r>
                          <a:rPr lang="en-US" altLang="zh-CN" sz="2400" b="1" i="1">
                            <a:solidFill>
                              <a:srgbClr val="0000FF"/>
                            </a:solidFill>
                            <a:latin typeface="Cambria Math" panose="02040503050406030204" pitchFamily="18" charset="0"/>
                          </a:rPr>
                          <m:t>𝑭</m:t>
                        </m:r>
                        <m:r>
                          <a:rPr lang="zh-CN" altLang="en-US" sz="2400">
                            <a:solidFill>
                              <a:srgbClr val="0000FF"/>
                            </a:solidFill>
                            <a:latin typeface="Cambria Math" panose="02040503050406030204" pitchFamily="18" charset="0"/>
                          </a:rPr>
                          <m:t>⋅</m:t>
                        </m:r>
                        <m:r>
                          <m:rPr>
                            <m:sty m:val="p"/>
                          </m:rPr>
                          <a:rPr lang="en-US" altLang="zh-CN" sz="2400">
                            <a:solidFill>
                              <a:prstClr val="black"/>
                            </a:solidFill>
                            <a:latin typeface="Cambria Math" panose="02040503050406030204" pitchFamily="18" charset="0"/>
                          </a:rPr>
                          <m:t>d</m:t>
                        </m:r>
                        <m:r>
                          <a:rPr lang="en-US" altLang="zh-CN" sz="2400" b="1" i="1">
                            <a:solidFill>
                              <a:srgbClr val="0000FF"/>
                            </a:solidFill>
                            <a:latin typeface="Cambria Math" panose="02040503050406030204" pitchFamily="18" charset="0"/>
                          </a:rPr>
                          <m:t>𝒓</m:t>
                        </m:r>
                      </m:e>
                    </m:nary>
                  </m:oMath>
                </a14:m>
                <a:r>
                  <a:rPr lang="zh-CN" altLang="en-US" sz="2400" dirty="0"/>
                  <a:t>在</a:t>
                </a:r>
                <a:r>
                  <a:rPr lang="zh-CN" altLang="en-US" sz="2400" dirty="0">
                    <a:solidFill>
                      <a:prstClr val="black"/>
                    </a:solidFill>
                  </a:rPr>
                  <a:t>区域</a:t>
                </a:r>
                <a14:m>
                  <m:oMath xmlns:m="http://schemas.openxmlformats.org/officeDocument/2006/math">
                    <m:r>
                      <a:rPr lang="en-US" altLang="zh-CN" sz="2400" i="1" dirty="0">
                        <a:solidFill>
                          <a:prstClr val="black"/>
                        </a:solidFill>
                        <a:latin typeface="Cambria Math" panose="02040503050406030204" pitchFamily="18" charset="0"/>
                      </a:rPr>
                      <m:t>𝐺</m:t>
                    </m:r>
                  </m:oMath>
                </a14:m>
                <a:r>
                  <a:rPr lang="zh-CN" altLang="en-US" sz="2400" dirty="0">
                    <a:solidFill>
                      <a:prstClr val="black"/>
                    </a:solidFill>
                  </a:rPr>
                  <a:t>内与路径无关，且</a:t>
                </a:r>
                <a14:m>
                  <m:oMath xmlns:m="http://schemas.openxmlformats.org/officeDocument/2006/math">
                    <m:nary>
                      <m:naryPr>
                        <m:ctrlPr>
                          <a:rPr lang="en-US" altLang="zh-CN" sz="2400" i="1" smtClean="0">
                            <a:solidFill>
                              <a:srgbClr val="FF0000"/>
                            </a:solidFill>
                            <a:latin typeface="Cambria Math" panose="02040503050406030204" pitchFamily="18" charset="0"/>
                          </a:rPr>
                        </m:ctrlPr>
                      </m:naryPr>
                      <m:sub>
                        <m:r>
                          <m:rPr>
                            <m:brk m:alnAt="23"/>
                          </m:rPr>
                          <a:rPr lang="en-US" altLang="zh-CN" sz="2400" i="1">
                            <a:solidFill>
                              <a:srgbClr val="FF0000"/>
                            </a:solidFill>
                            <a:latin typeface="Cambria Math" panose="02040503050406030204" pitchFamily="18" charset="0"/>
                          </a:rPr>
                          <m:t>𝐿</m:t>
                        </m:r>
                      </m:sub>
                      <m:sup/>
                      <m:e>
                        <m:r>
                          <a:rPr lang="en-US" altLang="zh-CN" sz="2400" b="1" i="1">
                            <a:solidFill>
                              <a:srgbClr val="FF0000"/>
                            </a:solidFill>
                            <a:latin typeface="Cambria Math" panose="02040503050406030204" pitchFamily="18" charset="0"/>
                          </a:rPr>
                          <m:t>𝑭</m:t>
                        </m:r>
                        <m:r>
                          <a:rPr lang="zh-CN" altLang="en-US" sz="2400">
                            <a:solidFill>
                              <a:srgbClr val="FF0000"/>
                            </a:solidFill>
                            <a:latin typeface="Cambria Math" panose="02040503050406030204" pitchFamily="18" charset="0"/>
                          </a:rPr>
                          <m:t>⋅</m:t>
                        </m:r>
                        <m:r>
                          <m:rPr>
                            <m:sty m:val="p"/>
                          </m:rPr>
                          <a:rPr lang="en-US" altLang="zh-CN" sz="2400">
                            <a:solidFill>
                              <a:srgbClr val="FF0000"/>
                            </a:solidFill>
                            <a:latin typeface="Cambria Math" panose="02040503050406030204" pitchFamily="18" charset="0"/>
                          </a:rPr>
                          <m:t>d</m:t>
                        </m:r>
                        <m:r>
                          <a:rPr lang="en-US" altLang="zh-CN" sz="2400" b="1" i="1">
                            <a:solidFill>
                              <a:srgbClr val="FF0000"/>
                            </a:solidFill>
                            <a:latin typeface="Cambria Math" panose="02040503050406030204" pitchFamily="18" charset="0"/>
                          </a:rPr>
                          <m:t>𝒓</m:t>
                        </m:r>
                      </m:e>
                    </m:nary>
                    <m:r>
                      <a:rPr lang="en-US" altLang="zh-CN" sz="2400" b="0" i="1" smtClean="0">
                        <a:solidFill>
                          <a:srgbClr val="FF0000"/>
                        </a:solidFill>
                        <a:latin typeface="Cambria Math" panose="02040503050406030204" pitchFamily="18" charset="0"/>
                      </a:rPr>
                      <m:t>=</m:t>
                    </m:r>
                    <m:r>
                      <a:rPr lang="en-US" altLang="zh-CN" sz="2400" b="0" i="1" smtClean="0">
                        <a:solidFill>
                          <a:srgbClr val="FF0000"/>
                        </a:solidFill>
                        <a:latin typeface="Cambria Math" panose="02040503050406030204" pitchFamily="18" charset="0"/>
                      </a:rPr>
                      <m:t>𝑓</m:t>
                    </m:r>
                    <m:d>
                      <m:dPr>
                        <m:ctrlPr>
                          <a:rPr lang="en-US" altLang="zh-CN" sz="2400" b="0" i="1" smtClean="0">
                            <a:solidFill>
                              <a:srgbClr val="FF0000"/>
                            </a:solidFill>
                            <a:latin typeface="Cambria Math" panose="02040503050406030204" pitchFamily="18" charset="0"/>
                          </a:rPr>
                        </m:ctrlPr>
                      </m:dPr>
                      <m:e>
                        <m:r>
                          <a:rPr lang="en-US" altLang="zh-CN" sz="2400" b="0" i="1" smtClean="0">
                            <a:solidFill>
                              <a:srgbClr val="FF0000"/>
                            </a:solidFill>
                            <a:latin typeface="Cambria Math" panose="02040503050406030204" pitchFamily="18" charset="0"/>
                          </a:rPr>
                          <m:t>𝐵</m:t>
                        </m:r>
                      </m:e>
                    </m:d>
                    <m:r>
                      <a:rPr lang="en-US" altLang="zh-CN" sz="2400" b="0" i="1" smtClean="0">
                        <a:solidFill>
                          <a:srgbClr val="FF0000"/>
                        </a:solidFill>
                        <a:latin typeface="Cambria Math" panose="02040503050406030204" pitchFamily="18" charset="0"/>
                      </a:rPr>
                      <m:t>−</m:t>
                    </m:r>
                    <m:r>
                      <a:rPr lang="en-US" altLang="zh-CN" sz="2400" b="0" i="1" smtClean="0">
                        <a:solidFill>
                          <a:srgbClr val="FF0000"/>
                        </a:solidFill>
                        <a:latin typeface="Cambria Math" panose="02040503050406030204" pitchFamily="18" charset="0"/>
                      </a:rPr>
                      <m:t>𝑓</m:t>
                    </m:r>
                    <m:r>
                      <a:rPr lang="en-US" altLang="zh-CN" sz="2400" b="0" i="1" smtClean="0">
                        <a:solidFill>
                          <a:srgbClr val="FF0000"/>
                        </a:solidFill>
                        <a:latin typeface="Cambria Math" panose="02040503050406030204" pitchFamily="18" charset="0"/>
                      </a:rPr>
                      <m:t>(</m:t>
                    </m:r>
                    <m:r>
                      <a:rPr lang="en-US" altLang="zh-CN" sz="2400" b="0" i="1" smtClean="0">
                        <a:solidFill>
                          <a:srgbClr val="FF0000"/>
                        </a:solidFill>
                        <a:latin typeface="Cambria Math" panose="02040503050406030204" pitchFamily="18" charset="0"/>
                      </a:rPr>
                      <m:t>𝐴</m:t>
                    </m:r>
                    <m:r>
                      <a:rPr lang="en-US" altLang="zh-CN" sz="2400" b="0" i="1" smtClean="0">
                        <a:solidFill>
                          <a:srgbClr val="FF0000"/>
                        </a:solidFill>
                        <a:latin typeface="Cambria Math" panose="02040503050406030204" pitchFamily="18" charset="0"/>
                      </a:rPr>
                      <m:t>)</m:t>
                    </m:r>
                    <m:r>
                      <a:rPr lang="zh-CN" altLang="en-US" sz="2400" i="1" smtClean="0">
                        <a:solidFill>
                          <a:schemeClr val="tx1"/>
                        </a:solidFill>
                        <a:latin typeface="Cambria Math" panose="02040503050406030204" pitchFamily="18" charset="0"/>
                      </a:rPr>
                      <m:t>，</m:t>
                    </m:r>
                  </m:oMath>
                </a14:m>
                <a:r>
                  <a:rPr lang="zh-CN" altLang="en-US" sz="2400" dirty="0"/>
                  <a:t>其中</a:t>
                </a:r>
                <a14:m>
                  <m:oMath xmlns:m="http://schemas.openxmlformats.org/officeDocument/2006/math">
                    <m:r>
                      <m:rPr>
                        <m:brk m:alnAt="23"/>
                      </m:rPr>
                      <a:rPr lang="en-US" altLang="zh-CN" sz="2400" i="1">
                        <a:solidFill>
                          <a:srgbClr val="FF0000"/>
                        </a:solidFill>
                        <a:latin typeface="Cambria Math" panose="02040503050406030204" pitchFamily="18" charset="0"/>
                      </a:rPr>
                      <m:t>𝐿</m:t>
                    </m:r>
                  </m:oMath>
                </a14:m>
                <a:r>
                  <a:rPr lang="zh-CN" altLang="en-US" sz="2400" dirty="0"/>
                  <a:t>是位于</a:t>
                </a:r>
                <a:r>
                  <a:rPr lang="zh-CN" altLang="en-US" sz="2400" dirty="0">
                    <a:solidFill>
                      <a:prstClr val="black"/>
                    </a:solidFill>
                  </a:rPr>
                  <a:t>区域</a:t>
                </a:r>
                <a14:m>
                  <m:oMath xmlns:m="http://schemas.openxmlformats.org/officeDocument/2006/math">
                    <m:r>
                      <a:rPr lang="en-US" altLang="zh-CN" sz="2400" i="1" dirty="0">
                        <a:solidFill>
                          <a:prstClr val="black"/>
                        </a:solidFill>
                        <a:latin typeface="Cambria Math" panose="02040503050406030204" pitchFamily="18" charset="0"/>
                      </a:rPr>
                      <m:t>𝐺</m:t>
                    </m:r>
                  </m:oMath>
                </a14:m>
                <a:r>
                  <a:rPr lang="zh-CN" altLang="en-US" sz="2400" dirty="0">
                    <a:solidFill>
                      <a:prstClr val="black"/>
                    </a:solidFill>
                  </a:rPr>
                  <a:t>内起点为</a:t>
                </a:r>
                <a14:m>
                  <m:oMath xmlns:m="http://schemas.openxmlformats.org/officeDocument/2006/math">
                    <m:r>
                      <a:rPr lang="en-US" altLang="zh-CN" sz="2400" i="1">
                        <a:solidFill>
                          <a:srgbClr val="FF0000"/>
                        </a:solidFill>
                        <a:latin typeface="Cambria Math" panose="02040503050406030204" pitchFamily="18" charset="0"/>
                      </a:rPr>
                      <m:t>𝐴</m:t>
                    </m:r>
                  </m:oMath>
                </a14:m>
                <a:r>
                  <a:rPr lang="zh-CN" altLang="en-US" sz="2400" dirty="0">
                    <a:solidFill>
                      <a:prstClr val="black"/>
                    </a:solidFill>
                  </a:rPr>
                  <a:t>终点为</a:t>
                </a:r>
                <a14:m>
                  <m:oMath xmlns:m="http://schemas.openxmlformats.org/officeDocument/2006/math">
                    <m:r>
                      <a:rPr lang="en-US" altLang="zh-CN" sz="2400" i="1">
                        <a:solidFill>
                          <a:srgbClr val="FF0000"/>
                        </a:solidFill>
                        <a:latin typeface="Cambria Math" panose="02040503050406030204" pitchFamily="18" charset="0"/>
                      </a:rPr>
                      <m:t>𝐵</m:t>
                    </m:r>
                  </m:oMath>
                </a14:m>
                <a:r>
                  <a:rPr lang="zh-CN" altLang="en-US" sz="2400" dirty="0"/>
                  <a:t>的任一分段光滑曲线。</a:t>
                </a:r>
              </a:p>
            </p:txBody>
          </p:sp>
        </mc:Choice>
        <mc:Fallback xmlns="">
          <p:sp>
            <p:nvSpPr>
              <p:cNvPr id="5" name="矩形 4"/>
              <p:cNvSpPr>
                <a:spLocks noRot="1" noChangeAspect="1" noMove="1" noResize="1" noEditPoints="1" noAdjustHandles="1" noChangeArrowheads="1" noChangeShapeType="1" noTextEdit="1"/>
              </p:cNvSpPr>
              <p:nvPr/>
            </p:nvSpPr>
            <p:spPr>
              <a:xfrm>
                <a:off x="1711386" y="1354588"/>
                <a:ext cx="9326879" cy="1895006"/>
              </a:xfrm>
              <a:prstGeom prst="rect">
                <a:avLst/>
              </a:prstGeom>
              <a:blipFill>
                <a:blip r:embed="rId3"/>
                <a:stretch>
                  <a:fillRect l="-1046" t="-3537" r="-719" b="-5466"/>
                </a:stretch>
              </a:blipFill>
            </p:spPr>
            <p:txBody>
              <a:bodyPr/>
              <a:lstStyle/>
              <a:p>
                <a:r>
                  <a:rPr lang="zh-CN" altLang="en-US">
                    <a:noFill/>
                  </a:rPr>
                  <a:t> </a:t>
                </a:r>
              </a:p>
            </p:txBody>
          </p:sp>
        </mc:Fallback>
      </mc:AlternateContent>
      <p:sp>
        <p:nvSpPr>
          <p:cNvPr id="6" name="矩形 5"/>
          <p:cNvSpPr/>
          <p:nvPr/>
        </p:nvSpPr>
        <p:spPr>
          <a:xfrm>
            <a:off x="843651" y="1354588"/>
            <a:ext cx="1034257" cy="461665"/>
          </a:xfrm>
          <a:prstGeom prst="rect">
            <a:avLst/>
          </a:prstGeom>
        </p:spPr>
        <p:txBody>
          <a:bodyPr wrap="none">
            <a:spAutoFit/>
          </a:bodyPr>
          <a:lstStyle/>
          <a:p>
            <a:r>
              <a:rPr kumimoji="1" lang="zh-CN" altLang="en-US" sz="2400" b="1" dirty="0">
                <a:solidFill>
                  <a:srgbClr val="ED7D31"/>
                </a:solidFill>
                <a:latin typeface="Times New Roman" panose="02020603050405020304" pitchFamily="18" charset="0"/>
                <a:ea typeface="黑体" panose="02010609060101010101" pitchFamily="49" charset="-122"/>
              </a:rPr>
              <a:t>定理</a:t>
            </a:r>
            <a:r>
              <a:rPr kumimoji="1" lang="en-US" altLang="zh-CN" sz="2400" b="1" dirty="0">
                <a:solidFill>
                  <a:srgbClr val="ED7D31"/>
                </a:solidFill>
                <a:latin typeface="Times New Roman" panose="02020603050405020304" pitchFamily="18" charset="0"/>
                <a:ea typeface="黑体" panose="02010609060101010101" pitchFamily="49" charset="-122"/>
              </a:rPr>
              <a:t>4</a:t>
            </a:r>
            <a:r>
              <a:rPr kumimoji="1" lang="zh-CN" altLang="en-US" sz="2400" dirty="0">
                <a:solidFill>
                  <a:prstClr val="black"/>
                </a:solidFill>
                <a:latin typeface="Times New Roman" panose="02020603050405020304" pitchFamily="18" charset="0"/>
                <a:ea typeface="黑体" panose="02010609060101010101" pitchFamily="49" charset="-122"/>
              </a:rPr>
              <a:t> </a:t>
            </a:r>
            <a:endParaRPr lang="zh-CN" altLang="en-US" dirty="0"/>
          </a:p>
        </p:txBody>
      </p:sp>
      <mc:AlternateContent xmlns:mc="http://schemas.openxmlformats.org/markup-compatibility/2006" xmlns:a14="http://schemas.microsoft.com/office/drawing/2010/main">
        <mc:Choice Requires="a14">
          <p:sp>
            <p:nvSpPr>
              <p:cNvPr id="7" name="矩形 6"/>
              <p:cNvSpPr/>
              <p:nvPr/>
            </p:nvSpPr>
            <p:spPr>
              <a:xfrm>
                <a:off x="1711386" y="3493357"/>
                <a:ext cx="7632346" cy="461665"/>
              </a:xfrm>
              <a:prstGeom prst="rect">
                <a:avLst/>
              </a:prstGeom>
            </p:spPr>
            <p:txBody>
              <a:bodyPr wrap="none">
                <a:spAutoFit/>
              </a:bodyPr>
              <a:lstStyle/>
              <a:p>
                <a14:m>
                  <m:oMath xmlns:m="http://schemas.openxmlformats.org/officeDocument/2006/math">
                    <m:r>
                      <a:rPr lang="en-US" altLang="zh-CN" sz="2400" i="1">
                        <a:solidFill>
                          <a:prstClr val="black"/>
                        </a:solidFill>
                        <a:latin typeface="Cambria Math" panose="02040503050406030204" pitchFamily="18" charset="0"/>
                      </a:rPr>
                      <m:t>𝑓</m:t>
                    </m:r>
                    <m:d>
                      <m:dPr>
                        <m:ctrlPr>
                          <a:rPr lang="en-US" altLang="zh-CN" sz="2400" i="1">
                            <a:solidFill>
                              <a:prstClr val="black"/>
                            </a:solidFill>
                            <a:latin typeface="Cambria Math" panose="02040503050406030204" pitchFamily="18" charset="0"/>
                          </a:rPr>
                        </m:ctrlPr>
                      </m:dPr>
                      <m:e>
                        <m:r>
                          <a:rPr lang="en-US" altLang="zh-CN" sz="2400" i="1">
                            <a:solidFill>
                              <a:prstClr val="black"/>
                            </a:solidFill>
                            <a:latin typeface="Cambria Math" panose="02040503050406030204" pitchFamily="18" charset="0"/>
                          </a:rPr>
                          <m:t>𝑥</m:t>
                        </m:r>
                        <m:r>
                          <a:rPr lang="en-US" altLang="zh-CN" sz="2400" i="1">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𝑦</m:t>
                        </m:r>
                      </m:e>
                    </m:d>
                  </m:oMath>
                </a14:m>
                <a:r>
                  <a:rPr lang="zh-CN" altLang="en-US" sz="2400" dirty="0"/>
                  <a:t>称为</a:t>
                </a:r>
                <a:r>
                  <a:rPr lang="zh-CN" altLang="en-US" sz="2400" dirty="0">
                    <a:solidFill>
                      <a:prstClr val="black"/>
                    </a:solidFill>
                  </a:rPr>
                  <a:t>向量场</a:t>
                </a:r>
                <a14:m>
                  <m:oMath xmlns:m="http://schemas.openxmlformats.org/officeDocument/2006/math">
                    <m:r>
                      <a:rPr lang="en-US" altLang="zh-CN" sz="2400" b="1" i="1">
                        <a:solidFill>
                          <a:srgbClr val="0000FF"/>
                        </a:solidFill>
                        <a:latin typeface="Cambria Math" panose="02040503050406030204" pitchFamily="18" charset="0"/>
                      </a:rPr>
                      <m:t>𝑭</m:t>
                    </m:r>
                  </m:oMath>
                </a14:m>
                <a:r>
                  <a:rPr lang="zh-CN" altLang="en-US" sz="2400" dirty="0">
                    <a:solidFill>
                      <a:prstClr val="black"/>
                    </a:solidFill>
                  </a:rPr>
                  <a:t>的</a:t>
                </a:r>
                <a:r>
                  <a:rPr lang="zh-CN" altLang="en-US" sz="2400" dirty="0">
                    <a:solidFill>
                      <a:srgbClr val="FF0000"/>
                    </a:solidFill>
                  </a:rPr>
                  <a:t>势函数</a:t>
                </a:r>
                <a:r>
                  <a:rPr lang="zh-CN" altLang="en-US" sz="2400" dirty="0">
                    <a:solidFill>
                      <a:prstClr val="black"/>
                    </a:solidFill>
                  </a:rPr>
                  <a:t>，向量场</a:t>
                </a:r>
                <a14:m>
                  <m:oMath xmlns:m="http://schemas.openxmlformats.org/officeDocument/2006/math">
                    <m:r>
                      <a:rPr lang="en-US" altLang="zh-CN" sz="2400" b="1" i="1">
                        <a:solidFill>
                          <a:srgbClr val="0000FF"/>
                        </a:solidFill>
                        <a:latin typeface="Cambria Math" panose="02040503050406030204" pitchFamily="18" charset="0"/>
                      </a:rPr>
                      <m:t>𝑭</m:t>
                    </m:r>
                  </m:oMath>
                </a14:m>
                <a:r>
                  <a:rPr lang="zh-CN" altLang="en-US" sz="2400" dirty="0"/>
                  <a:t>也称为</a:t>
                </a:r>
                <a:r>
                  <a:rPr lang="zh-CN" altLang="en-US" sz="2400" dirty="0">
                    <a:solidFill>
                      <a:srgbClr val="FF0000"/>
                    </a:solidFill>
                  </a:rPr>
                  <a:t>梯度场</a:t>
                </a:r>
                <a:r>
                  <a:rPr lang="zh-CN" altLang="en-US" sz="2400" dirty="0"/>
                  <a:t>。</a:t>
                </a:r>
              </a:p>
            </p:txBody>
          </p:sp>
        </mc:Choice>
        <mc:Fallback xmlns="">
          <p:sp>
            <p:nvSpPr>
              <p:cNvPr id="7" name="矩形 6"/>
              <p:cNvSpPr>
                <a:spLocks noRot="1" noChangeAspect="1" noMove="1" noResize="1" noEditPoints="1" noAdjustHandles="1" noChangeArrowheads="1" noChangeShapeType="1" noTextEdit="1"/>
              </p:cNvSpPr>
              <p:nvPr/>
            </p:nvSpPr>
            <p:spPr>
              <a:xfrm>
                <a:off x="1711386" y="3493357"/>
                <a:ext cx="7632346" cy="461665"/>
              </a:xfrm>
              <a:prstGeom prst="rect">
                <a:avLst/>
              </a:prstGeom>
              <a:blipFill>
                <a:blip r:embed="rId4"/>
                <a:stretch>
                  <a:fillRect l="-719" t="-14474" r="-240" b="-25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p:cNvSpPr/>
              <p:nvPr/>
            </p:nvSpPr>
            <p:spPr>
              <a:xfrm>
                <a:off x="1711386" y="4278823"/>
                <a:ext cx="7560339" cy="461665"/>
              </a:xfrm>
              <a:prstGeom prst="rect">
                <a:avLst/>
              </a:prstGeom>
            </p:spPr>
            <p:txBody>
              <a:bodyPr wrap="none">
                <a:spAutoFit/>
              </a:bodyPr>
              <a:lstStyle/>
              <a:p>
                <a:r>
                  <a:rPr lang="zh-CN" altLang="en-US" sz="2400" dirty="0">
                    <a:solidFill>
                      <a:prstClr val="black"/>
                    </a:solidFill>
                  </a:rPr>
                  <a:t>向量场</a:t>
                </a:r>
                <a14:m>
                  <m:oMath xmlns:m="http://schemas.openxmlformats.org/officeDocument/2006/math">
                    <m:r>
                      <a:rPr lang="en-US" altLang="zh-CN" sz="2400" b="1" i="1">
                        <a:solidFill>
                          <a:srgbClr val="0000FF"/>
                        </a:solidFill>
                        <a:latin typeface="Cambria Math" panose="02040503050406030204" pitchFamily="18" charset="0"/>
                      </a:rPr>
                      <m:t>𝑭</m:t>
                    </m:r>
                    <m:r>
                      <a:rPr lang="en-US" altLang="zh-CN" sz="2400" b="0" i="1" smtClean="0">
                        <a:solidFill>
                          <a:srgbClr val="0000FF"/>
                        </a:solidFill>
                        <a:latin typeface="Cambria Math" panose="02040503050406030204" pitchFamily="18" charset="0"/>
                      </a:rPr>
                      <m:t>=</m:t>
                    </m:r>
                    <m:d>
                      <m:dPr>
                        <m:ctrlPr>
                          <a:rPr lang="en-US" altLang="zh-CN" sz="2400" i="1" smtClean="0">
                            <a:solidFill>
                              <a:prstClr val="black"/>
                            </a:solidFill>
                            <a:latin typeface="Cambria Math" panose="02040503050406030204" pitchFamily="18" charset="0"/>
                          </a:rPr>
                        </m:ctrlPr>
                      </m:dPr>
                      <m:e>
                        <m:r>
                          <a:rPr lang="en-US" altLang="zh-CN" sz="2400" i="1">
                            <a:solidFill>
                              <a:prstClr val="black"/>
                            </a:solidFill>
                            <a:latin typeface="Cambria Math" panose="02040503050406030204" pitchFamily="18" charset="0"/>
                          </a:rPr>
                          <m:t>2</m:t>
                        </m:r>
                        <m:r>
                          <a:rPr lang="en-US" altLang="zh-CN" sz="2400" i="1">
                            <a:solidFill>
                              <a:prstClr val="black"/>
                            </a:solidFill>
                            <a:latin typeface="Cambria Math" panose="02040503050406030204" pitchFamily="18" charset="0"/>
                          </a:rPr>
                          <m:t>𝑥𝑦</m:t>
                        </m:r>
                        <m:r>
                          <a:rPr lang="en-US" altLang="zh-CN" sz="2400" i="1">
                            <a:solidFill>
                              <a:prstClr val="black"/>
                            </a:solidFill>
                            <a:latin typeface="Cambria Math" panose="02040503050406030204" pitchFamily="18" charset="0"/>
                          </a:rPr>
                          <m:t>,</m:t>
                        </m:r>
                        <m:sSup>
                          <m:sSupPr>
                            <m:ctrlPr>
                              <a:rPr lang="en-US" altLang="zh-CN" sz="2400" i="1">
                                <a:solidFill>
                                  <a:prstClr val="black"/>
                                </a:solidFill>
                                <a:latin typeface="Cambria Math" panose="02040503050406030204" pitchFamily="18" charset="0"/>
                              </a:rPr>
                            </m:ctrlPr>
                          </m:sSupPr>
                          <m:e>
                            <m:r>
                              <a:rPr lang="en-US" altLang="zh-CN" sz="2400" i="1">
                                <a:solidFill>
                                  <a:prstClr val="black"/>
                                </a:solidFill>
                                <a:latin typeface="Cambria Math" panose="02040503050406030204" pitchFamily="18" charset="0"/>
                              </a:rPr>
                              <m:t>𝑥</m:t>
                            </m:r>
                          </m:e>
                          <m:sup>
                            <m:r>
                              <a:rPr lang="en-US" altLang="zh-CN" sz="2400" i="1">
                                <a:solidFill>
                                  <a:prstClr val="black"/>
                                </a:solidFill>
                                <a:latin typeface="Cambria Math" panose="02040503050406030204" pitchFamily="18" charset="0"/>
                              </a:rPr>
                              <m:t>2</m:t>
                            </m:r>
                          </m:sup>
                        </m:sSup>
                      </m:e>
                    </m:d>
                  </m:oMath>
                </a14:m>
                <a:r>
                  <a:rPr lang="en-US" altLang="zh-CN" sz="2400" dirty="0"/>
                  <a:t> </a:t>
                </a:r>
                <a:r>
                  <a:rPr lang="zh-CN" altLang="en-US" sz="2400" dirty="0"/>
                  <a:t>是</a:t>
                </a:r>
                <a:r>
                  <a:rPr lang="zh-CN" altLang="en-US" sz="2400" dirty="0">
                    <a:solidFill>
                      <a:srgbClr val="FF0000"/>
                    </a:solidFill>
                  </a:rPr>
                  <a:t>梯度场，</a:t>
                </a:r>
                <a14:m>
                  <m:oMath xmlns:m="http://schemas.openxmlformats.org/officeDocument/2006/math">
                    <m:r>
                      <a:rPr lang="en-US" altLang="zh-CN" sz="2400" i="1">
                        <a:solidFill>
                          <a:prstClr val="black"/>
                        </a:solidFill>
                        <a:latin typeface="Cambria Math" panose="02040503050406030204" pitchFamily="18" charset="0"/>
                      </a:rPr>
                      <m:t>𝑓</m:t>
                    </m:r>
                    <m:d>
                      <m:dPr>
                        <m:ctrlPr>
                          <a:rPr lang="en-US" altLang="zh-CN" sz="2400" i="1">
                            <a:solidFill>
                              <a:prstClr val="black"/>
                            </a:solidFill>
                            <a:latin typeface="Cambria Math" panose="02040503050406030204" pitchFamily="18" charset="0"/>
                          </a:rPr>
                        </m:ctrlPr>
                      </m:dPr>
                      <m:e>
                        <m:r>
                          <a:rPr lang="en-US" altLang="zh-CN" sz="2400" i="1">
                            <a:solidFill>
                              <a:prstClr val="black"/>
                            </a:solidFill>
                            <a:latin typeface="Cambria Math" panose="02040503050406030204" pitchFamily="18" charset="0"/>
                          </a:rPr>
                          <m:t>𝑥</m:t>
                        </m:r>
                        <m:r>
                          <a:rPr lang="en-US" altLang="zh-CN" sz="2400" i="1">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𝑦</m:t>
                        </m:r>
                      </m:e>
                    </m:d>
                    <m:r>
                      <a:rPr lang="en-US" altLang="zh-CN" sz="2400" b="0" i="1" smtClean="0">
                        <a:solidFill>
                          <a:prstClr val="black"/>
                        </a:solidFill>
                        <a:latin typeface="Cambria Math" panose="02040503050406030204" pitchFamily="18" charset="0"/>
                      </a:rPr>
                      <m:t>=</m:t>
                    </m:r>
                    <m:sSup>
                      <m:sSupPr>
                        <m:ctrlPr>
                          <a:rPr lang="en-US" altLang="zh-CN" sz="2400" i="1">
                            <a:solidFill>
                              <a:prstClr val="black"/>
                            </a:solidFill>
                            <a:latin typeface="Cambria Math" panose="02040503050406030204" pitchFamily="18" charset="0"/>
                          </a:rPr>
                        </m:ctrlPr>
                      </m:sSupPr>
                      <m:e>
                        <m:r>
                          <a:rPr lang="en-US" altLang="zh-CN" sz="2400" i="1">
                            <a:solidFill>
                              <a:prstClr val="black"/>
                            </a:solidFill>
                            <a:latin typeface="Cambria Math" panose="02040503050406030204" pitchFamily="18" charset="0"/>
                          </a:rPr>
                          <m:t>𝑥</m:t>
                        </m:r>
                      </m:e>
                      <m:sup>
                        <m:r>
                          <a:rPr lang="en-US" altLang="zh-CN" sz="2400" i="1">
                            <a:solidFill>
                              <a:prstClr val="black"/>
                            </a:solidFill>
                            <a:latin typeface="Cambria Math" panose="02040503050406030204" pitchFamily="18" charset="0"/>
                          </a:rPr>
                          <m:t>2</m:t>
                        </m:r>
                      </m:sup>
                    </m:sSup>
                    <m:r>
                      <a:rPr lang="en-US" altLang="zh-CN" sz="2400" b="0" i="1" smtClean="0">
                        <a:solidFill>
                          <a:prstClr val="black"/>
                        </a:solidFill>
                        <a:latin typeface="Cambria Math" panose="02040503050406030204" pitchFamily="18" charset="0"/>
                      </a:rPr>
                      <m:t>𝑦</m:t>
                    </m:r>
                  </m:oMath>
                </a14:m>
                <a:r>
                  <a:rPr lang="zh-CN" altLang="en-US" sz="2400" dirty="0"/>
                  <a:t>是</a:t>
                </a:r>
                <a:r>
                  <a:rPr lang="zh-CN" altLang="en-US" sz="2400" dirty="0">
                    <a:solidFill>
                      <a:srgbClr val="FF0000"/>
                    </a:solidFill>
                  </a:rPr>
                  <a:t>势函数</a:t>
                </a:r>
                <a:endParaRPr lang="zh-CN" altLang="en-US" sz="2400" dirty="0"/>
              </a:p>
            </p:txBody>
          </p:sp>
        </mc:Choice>
        <mc:Fallback xmlns="">
          <p:sp>
            <p:nvSpPr>
              <p:cNvPr id="8" name="矩形 7"/>
              <p:cNvSpPr>
                <a:spLocks noRot="1" noChangeAspect="1" noMove="1" noResize="1" noEditPoints="1" noAdjustHandles="1" noChangeArrowheads="1" noChangeShapeType="1" noTextEdit="1"/>
              </p:cNvSpPr>
              <p:nvPr/>
            </p:nvSpPr>
            <p:spPr>
              <a:xfrm>
                <a:off x="1711386" y="4278823"/>
                <a:ext cx="7560339" cy="461665"/>
              </a:xfrm>
              <a:prstGeom prst="rect">
                <a:avLst/>
              </a:prstGeom>
              <a:blipFill>
                <a:blip r:embed="rId5"/>
                <a:stretch>
                  <a:fillRect l="-1290" t="-14474" r="-242" b="-2500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761115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E7F4D896-E0DB-4AB2-9347-AB9498A60F30}" type="datetime11">
              <a:rPr lang="zh-CN" altLang="en-US" smtClean="0"/>
              <a:t>08:53:16</a:t>
            </a:fld>
            <a:endParaRPr lang="en-US" altLang="zh-CN"/>
          </a:p>
        </p:txBody>
      </p:sp>
      <p:sp>
        <p:nvSpPr>
          <p:cNvPr id="3" name="矩形 2"/>
          <p:cNvSpPr/>
          <p:nvPr/>
        </p:nvSpPr>
        <p:spPr>
          <a:xfrm>
            <a:off x="1029878" y="443031"/>
            <a:ext cx="745717" cy="523220"/>
          </a:xfrm>
          <a:prstGeom prst="rect">
            <a:avLst/>
          </a:prstGeom>
        </p:spPr>
        <p:txBody>
          <a:bodyPr wrap="none">
            <a:spAutoFit/>
          </a:bodyPr>
          <a:lstStyle/>
          <a:p>
            <a:r>
              <a:rPr lang="zh-CN" altLang="en-US" sz="2800" b="1" dirty="0">
                <a:solidFill>
                  <a:schemeClr val="accent2"/>
                </a:solidFill>
                <a:ea typeface="黑体" panose="02010609060101010101" pitchFamily="49" charset="-122"/>
              </a:rPr>
              <a:t>例</a:t>
            </a:r>
            <a:r>
              <a:rPr lang="en-US" altLang="zh-CN" sz="2800" b="1" dirty="0">
                <a:solidFill>
                  <a:schemeClr val="accent2"/>
                </a:solidFill>
                <a:ea typeface="黑体" panose="02010609060101010101" pitchFamily="49" charset="-122"/>
              </a:rPr>
              <a:t>6</a:t>
            </a:r>
            <a:endParaRPr lang="zh-CN" altLang="en-US" sz="2800" dirty="0"/>
          </a:p>
        </p:txBody>
      </p:sp>
      <mc:AlternateContent xmlns:mc="http://schemas.openxmlformats.org/markup-compatibility/2006" xmlns:a14="http://schemas.microsoft.com/office/drawing/2010/main">
        <mc:Choice Requires="a14">
          <p:sp>
            <p:nvSpPr>
              <p:cNvPr id="4" name="矩形 3"/>
              <p:cNvSpPr/>
              <p:nvPr/>
            </p:nvSpPr>
            <p:spPr>
              <a:xfrm>
                <a:off x="1775594" y="399333"/>
                <a:ext cx="9627511" cy="993670"/>
              </a:xfrm>
              <a:prstGeom prst="rect">
                <a:avLst/>
              </a:prstGeom>
            </p:spPr>
            <p:txBody>
              <a:bodyPr wrap="square">
                <a:spAutoFit/>
              </a:bodyPr>
              <a:lstStyle/>
              <a:p>
                <a:pPr>
                  <a:spcBef>
                    <a:spcPct val="50000"/>
                  </a:spcBef>
                </a:pPr>
                <a:r>
                  <a:rPr lang="zh-CN" altLang="en-US" sz="2400" dirty="0"/>
                  <a:t>计算</a:t>
                </a:r>
                <a14:m>
                  <m:oMath xmlns:m="http://schemas.openxmlformats.org/officeDocument/2006/math">
                    <m:nary>
                      <m:naryPr>
                        <m:ctrlPr>
                          <a:rPr lang="en-US" altLang="zh-CN" sz="2400" i="1">
                            <a:solidFill>
                              <a:prstClr val="black"/>
                            </a:solidFill>
                            <a:latin typeface="Cambria Math" panose="02040503050406030204" pitchFamily="18" charset="0"/>
                          </a:rPr>
                        </m:ctrlPr>
                      </m:naryPr>
                      <m:sub>
                        <m:r>
                          <m:rPr>
                            <m:brk m:alnAt="23"/>
                          </m:rPr>
                          <a:rPr lang="en-US" altLang="zh-CN" sz="2400" i="1">
                            <a:solidFill>
                              <a:prstClr val="black"/>
                            </a:solidFill>
                            <a:latin typeface="Cambria Math" panose="02040503050406030204" pitchFamily="18" charset="0"/>
                          </a:rPr>
                          <m:t>𝐿</m:t>
                        </m:r>
                      </m:sub>
                      <m:sup/>
                      <m:e>
                        <m:d>
                          <m:dPr>
                            <m:ctrlPr>
                              <a:rPr lang="en-US" altLang="zh-CN" sz="2400" i="1" smtClean="0">
                                <a:solidFill>
                                  <a:prstClr val="black"/>
                                </a:solidFill>
                                <a:latin typeface="Cambria Math" panose="02040503050406030204" pitchFamily="18" charset="0"/>
                              </a:rPr>
                            </m:ctrlPr>
                          </m:dPr>
                          <m:e>
                            <m:sSup>
                              <m:sSupPr>
                                <m:ctrlPr>
                                  <a:rPr lang="en-US" altLang="zh-CN" sz="2400" i="1" smtClean="0">
                                    <a:solidFill>
                                      <a:prstClr val="black"/>
                                    </a:solidFill>
                                    <a:latin typeface="Cambria Math" panose="02040503050406030204" pitchFamily="18" charset="0"/>
                                  </a:rPr>
                                </m:ctrlPr>
                              </m:sSupPr>
                              <m:e>
                                <m:r>
                                  <a:rPr lang="en-US" altLang="zh-CN" sz="2400" i="1" smtClean="0">
                                    <a:solidFill>
                                      <a:prstClr val="black"/>
                                    </a:solidFill>
                                    <a:latin typeface="Cambria Math" panose="02040503050406030204" pitchFamily="18" charset="0"/>
                                  </a:rPr>
                                  <m:t>𝑥</m:t>
                                </m:r>
                              </m:e>
                              <m:sup>
                                <m:r>
                                  <a:rPr lang="en-US" altLang="zh-CN" sz="2400" i="1" smtClean="0">
                                    <a:solidFill>
                                      <a:prstClr val="black"/>
                                    </a:solidFill>
                                    <a:latin typeface="Cambria Math" panose="02040503050406030204" pitchFamily="18" charset="0"/>
                                  </a:rPr>
                                  <m:t>2</m:t>
                                </m:r>
                              </m:sup>
                            </m:sSup>
                            <m:r>
                              <a:rPr lang="en-US" altLang="zh-CN" sz="2400" b="0" i="1" smtClean="0">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2</m:t>
                            </m:r>
                            <m:r>
                              <a:rPr lang="en-US" altLang="zh-CN" sz="2400" i="1">
                                <a:solidFill>
                                  <a:prstClr val="black"/>
                                </a:solidFill>
                                <a:latin typeface="Cambria Math" panose="02040503050406030204" pitchFamily="18" charset="0"/>
                              </a:rPr>
                              <m:t>𝑥𝑦</m:t>
                            </m:r>
                          </m:e>
                        </m:d>
                        <m:r>
                          <m:rPr>
                            <m:sty m:val="p"/>
                          </m:rPr>
                          <a:rPr lang="en-US" altLang="zh-CN" sz="2400">
                            <a:solidFill>
                              <a:prstClr val="black"/>
                            </a:solidFill>
                            <a:latin typeface="Cambria Math" panose="02040503050406030204" pitchFamily="18" charset="0"/>
                          </a:rPr>
                          <m:t>d</m:t>
                        </m:r>
                        <m:r>
                          <a:rPr lang="en-US" altLang="zh-CN" sz="2400" i="1">
                            <a:solidFill>
                              <a:prstClr val="black"/>
                            </a:solidFill>
                            <a:latin typeface="Cambria Math" panose="02040503050406030204" pitchFamily="18" charset="0"/>
                          </a:rPr>
                          <m:t>𝑥</m:t>
                        </m:r>
                        <m:r>
                          <a:rPr lang="en-US" altLang="zh-CN" sz="2400" i="1">
                            <a:solidFill>
                              <a:prstClr val="black"/>
                            </a:solidFill>
                            <a:latin typeface="Cambria Math" panose="02040503050406030204" pitchFamily="18" charset="0"/>
                          </a:rPr>
                          <m:t>+</m:t>
                        </m:r>
                        <m:d>
                          <m:dPr>
                            <m:ctrlPr>
                              <a:rPr lang="en-US" altLang="zh-CN" sz="2400" i="1">
                                <a:solidFill>
                                  <a:prstClr val="black"/>
                                </a:solidFill>
                                <a:latin typeface="Cambria Math" panose="02040503050406030204" pitchFamily="18" charset="0"/>
                              </a:rPr>
                            </m:ctrlPr>
                          </m:dPr>
                          <m:e>
                            <m:sSup>
                              <m:sSupPr>
                                <m:ctrlPr>
                                  <a:rPr lang="en-US" altLang="zh-CN" sz="2400" i="1">
                                    <a:solidFill>
                                      <a:prstClr val="black"/>
                                    </a:solidFill>
                                    <a:latin typeface="Cambria Math" panose="02040503050406030204" pitchFamily="18" charset="0"/>
                                  </a:rPr>
                                </m:ctrlPr>
                              </m:sSupPr>
                              <m:e>
                                <m:r>
                                  <a:rPr lang="en-US" altLang="zh-CN" sz="2400" i="1">
                                    <a:solidFill>
                                      <a:prstClr val="black"/>
                                    </a:solidFill>
                                    <a:latin typeface="Cambria Math" panose="02040503050406030204" pitchFamily="18" charset="0"/>
                                  </a:rPr>
                                  <m:t>𝑦</m:t>
                                </m:r>
                              </m:e>
                              <m:sup>
                                <m:r>
                                  <a:rPr lang="en-US" altLang="zh-CN" sz="2400" i="1">
                                    <a:solidFill>
                                      <a:prstClr val="black"/>
                                    </a:solidFill>
                                    <a:latin typeface="Cambria Math" panose="02040503050406030204" pitchFamily="18" charset="0"/>
                                  </a:rPr>
                                  <m:t>2</m:t>
                                </m:r>
                              </m:sup>
                            </m:sSup>
                            <m:r>
                              <a:rPr lang="en-US" altLang="zh-CN" sz="2400" i="1">
                                <a:solidFill>
                                  <a:prstClr val="black"/>
                                </a:solidFill>
                                <a:latin typeface="Cambria Math" panose="02040503050406030204" pitchFamily="18" charset="0"/>
                              </a:rPr>
                              <m:t>−</m:t>
                            </m:r>
                            <m:sSup>
                              <m:sSupPr>
                                <m:ctrlPr>
                                  <a:rPr lang="en-US" altLang="zh-CN" sz="2400" i="1">
                                    <a:solidFill>
                                      <a:prstClr val="black"/>
                                    </a:solidFill>
                                    <a:latin typeface="Cambria Math" panose="02040503050406030204" pitchFamily="18" charset="0"/>
                                  </a:rPr>
                                </m:ctrlPr>
                              </m:sSupPr>
                              <m:e>
                                <m:r>
                                  <a:rPr lang="en-US" altLang="zh-CN" sz="2400" i="1">
                                    <a:solidFill>
                                      <a:prstClr val="black"/>
                                    </a:solidFill>
                                    <a:latin typeface="Cambria Math" panose="02040503050406030204" pitchFamily="18" charset="0"/>
                                  </a:rPr>
                                  <m:t>𝑥</m:t>
                                </m:r>
                              </m:e>
                              <m:sup>
                                <m:r>
                                  <a:rPr lang="en-US" altLang="zh-CN" sz="2400" i="1">
                                    <a:solidFill>
                                      <a:prstClr val="black"/>
                                    </a:solidFill>
                                    <a:latin typeface="Cambria Math" panose="02040503050406030204" pitchFamily="18" charset="0"/>
                                  </a:rPr>
                                  <m:t>2</m:t>
                                </m:r>
                              </m:sup>
                            </m:sSup>
                          </m:e>
                        </m:d>
                        <m:r>
                          <m:rPr>
                            <m:sty m:val="p"/>
                          </m:rPr>
                          <a:rPr lang="en-US" altLang="zh-CN" sz="2400">
                            <a:solidFill>
                              <a:prstClr val="black"/>
                            </a:solidFill>
                            <a:latin typeface="Cambria Math" panose="02040503050406030204" pitchFamily="18" charset="0"/>
                          </a:rPr>
                          <m:t>d</m:t>
                        </m:r>
                        <m:r>
                          <a:rPr lang="en-US" altLang="zh-CN" sz="2400" i="1">
                            <a:solidFill>
                              <a:prstClr val="black"/>
                            </a:solidFill>
                            <a:latin typeface="Cambria Math" panose="02040503050406030204" pitchFamily="18" charset="0"/>
                          </a:rPr>
                          <m:t>𝑦</m:t>
                        </m:r>
                      </m:e>
                    </m:nary>
                    <m:r>
                      <m:rPr>
                        <m:nor/>
                      </m:rPr>
                      <a:rPr lang="zh-CN" altLang="en-US" sz="2400" dirty="0">
                        <a:solidFill>
                          <a:prstClr val="black"/>
                        </a:solidFill>
                      </a:rPr>
                      <m:t>其中</m:t>
                    </m:r>
                    <m:r>
                      <m:rPr>
                        <m:brk m:alnAt="23"/>
                      </m:rPr>
                      <a:rPr lang="en-US" altLang="zh-CN" sz="2400" i="1">
                        <a:solidFill>
                          <a:prstClr val="black"/>
                        </a:solidFill>
                        <a:latin typeface="Cambria Math" panose="02040503050406030204" pitchFamily="18" charset="0"/>
                      </a:rPr>
                      <m:t>𝐿</m:t>
                    </m:r>
                    <m:r>
                      <m:rPr>
                        <m:nor/>
                      </m:rPr>
                      <a:rPr lang="zh-CN" altLang="zh-CN" sz="2400" dirty="0">
                        <a:solidFill>
                          <a:prstClr val="black"/>
                        </a:solidFill>
                      </a:rPr>
                      <m:t>为</m:t>
                    </m:r>
                    <m:r>
                      <a:rPr lang="en-US" altLang="zh-CN" sz="2400" b="0" i="1" dirty="0" smtClean="0">
                        <a:solidFill>
                          <a:prstClr val="black"/>
                        </a:solidFill>
                        <a:latin typeface="Cambria Math" panose="02040503050406030204" pitchFamily="18" charset="0"/>
                      </a:rPr>
                      <m:t>𝑦</m:t>
                    </m:r>
                    <m:r>
                      <a:rPr lang="en-US" altLang="zh-CN" sz="2400" b="0" i="1" dirty="0" smtClean="0">
                        <a:solidFill>
                          <a:prstClr val="black"/>
                        </a:solidFill>
                        <a:latin typeface="Cambria Math" panose="02040503050406030204" pitchFamily="18" charset="0"/>
                      </a:rPr>
                      <m:t>=</m:t>
                    </m:r>
                    <m:sSup>
                      <m:sSupPr>
                        <m:ctrlPr>
                          <a:rPr lang="en-US" altLang="zh-CN" sz="2400" i="1">
                            <a:solidFill>
                              <a:prstClr val="black"/>
                            </a:solidFill>
                            <a:latin typeface="Cambria Math" panose="02040503050406030204" pitchFamily="18" charset="0"/>
                          </a:rPr>
                        </m:ctrlPr>
                      </m:sSupPr>
                      <m:e>
                        <m:r>
                          <a:rPr lang="en-US" altLang="zh-CN" sz="2400" i="1">
                            <a:solidFill>
                              <a:prstClr val="black"/>
                            </a:solidFill>
                            <a:latin typeface="Cambria Math" panose="02040503050406030204" pitchFamily="18" charset="0"/>
                          </a:rPr>
                          <m:t>𝑥</m:t>
                        </m:r>
                      </m:e>
                      <m:sup>
                        <m:r>
                          <a:rPr lang="en-US" altLang="zh-CN" sz="2400" i="1">
                            <a:solidFill>
                              <a:prstClr val="black"/>
                            </a:solidFill>
                            <a:latin typeface="Cambria Math" panose="02040503050406030204" pitchFamily="18" charset="0"/>
                          </a:rPr>
                          <m:t>2</m:t>
                        </m:r>
                      </m:sup>
                    </m:sSup>
                  </m:oMath>
                </a14:m>
                <a:r>
                  <a:rPr lang="en-US" altLang="zh-CN" sz="2400" dirty="0"/>
                  <a:t> </a:t>
                </a:r>
                <a:r>
                  <a:rPr lang="zh-CN" altLang="en-US" sz="2400" dirty="0"/>
                  <a:t>从</a:t>
                </a:r>
                <a14:m>
                  <m:oMath xmlns:m="http://schemas.openxmlformats.org/officeDocument/2006/math">
                    <m:d>
                      <m:dPr>
                        <m:ctrlPr>
                          <a:rPr lang="en-US" altLang="zh-CN" sz="2400" i="1">
                            <a:solidFill>
                              <a:prstClr val="black"/>
                            </a:solidFill>
                            <a:latin typeface="Cambria Math" panose="02040503050406030204" pitchFamily="18" charset="0"/>
                          </a:rPr>
                        </m:ctrlPr>
                      </m:dPr>
                      <m:e>
                        <m:r>
                          <a:rPr lang="en-US" altLang="zh-CN" sz="2400" b="0" i="1" smtClean="0">
                            <a:solidFill>
                              <a:prstClr val="black"/>
                            </a:solidFill>
                            <a:latin typeface="Cambria Math" panose="02040503050406030204" pitchFamily="18" charset="0"/>
                          </a:rPr>
                          <m:t>−1,1</m:t>
                        </m:r>
                      </m:e>
                    </m:d>
                  </m:oMath>
                </a14:m>
                <a:r>
                  <a:rPr lang="en-US" altLang="zh-CN" sz="2400" dirty="0"/>
                  <a:t> </a:t>
                </a:r>
                <a:r>
                  <a:rPr lang="zh-CN" altLang="en-US" sz="2400" dirty="0"/>
                  <a:t>到</a:t>
                </a:r>
                <a14:m>
                  <m:oMath xmlns:m="http://schemas.openxmlformats.org/officeDocument/2006/math">
                    <m:d>
                      <m:dPr>
                        <m:ctrlPr>
                          <a:rPr lang="en-US" altLang="zh-CN" sz="2400" i="1">
                            <a:solidFill>
                              <a:prstClr val="black"/>
                            </a:solidFill>
                            <a:latin typeface="Cambria Math" panose="02040503050406030204" pitchFamily="18" charset="0"/>
                          </a:rPr>
                        </m:ctrlPr>
                      </m:dPr>
                      <m:e>
                        <m:r>
                          <a:rPr lang="en-US" altLang="zh-CN" sz="2400" i="1">
                            <a:solidFill>
                              <a:prstClr val="black"/>
                            </a:solidFill>
                            <a:latin typeface="Cambria Math" panose="02040503050406030204" pitchFamily="18" charset="0"/>
                          </a:rPr>
                          <m:t>1,1</m:t>
                        </m:r>
                      </m:e>
                    </m:d>
                  </m:oMath>
                </a14:m>
                <a:r>
                  <a:rPr lang="zh-CN" altLang="en-US" sz="2400" dirty="0"/>
                  <a:t>的一段弧。</a:t>
                </a:r>
              </a:p>
            </p:txBody>
          </p:sp>
        </mc:Choice>
        <mc:Fallback xmlns="">
          <p:sp>
            <p:nvSpPr>
              <p:cNvPr id="4" name="矩形 3"/>
              <p:cNvSpPr>
                <a:spLocks noRot="1" noChangeAspect="1" noMove="1" noResize="1" noEditPoints="1" noAdjustHandles="1" noChangeArrowheads="1" noChangeShapeType="1" noTextEdit="1"/>
              </p:cNvSpPr>
              <p:nvPr/>
            </p:nvSpPr>
            <p:spPr>
              <a:xfrm>
                <a:off x="1775594" y="399333"/>
                <a:ext cx="9627511" cy="993670"/>
              </a:xfrm>
              <a:prstGeom prst="rect">
                <a:avLst/>
              </a:prstGeom>
              <a:blipFill>
                <a:blip r:embed="rId2"/>
                <a:stretch>
                  <a:fillRect l="-949" r="-253" b="-11656"/>
                </a:stretch>
              </a:blipFill>
            </p:spPr>
            <p:txBody>
              <a:bodyPr/>
              <a:lstStyle/>
              <a:p>
                <a:r>
                  <a:rPr lang="zh-CN" altLang="en-US">
                    <a:noFill/>
                  </a:rPr>
                  <a:t> </a:t>
                </a:r>
              </a:p>
            </p:txBody>
          </p:sp>
        </mc:Fallback>
      </mc:AlternateContent>
      <p:sp>
        <p:nvSpPr>
          <p:cNvPr id="5" name="矩形 4"/>
          <p:cNvSpPr/>
          <p:nvPr/>
        </p:nvSpPr>
        <p:spPr>
          <a:xfrm>
            <a:off x="1029878" y="1393003"/>
            <a:ext cx="906017" cy="523220"/>
          </a:xfrm>
          <a:prstGeom prst="rect">
            <a:avLst/>
          </a:prstGeom>
        </p:spPr>
        <p:txBody>
          <a:bodyPr wrap="none">
            <a:spAutoFit/>
          </a:bodyPr>
          <a:lstStyle/>
          <a:p>
            <a:r>
              <a:rPr kumimoji="1" lang="zh-CN" altLang="en-US" sz="2800" b="1" dirty="0">
                <a:solidFill>
                  <a:srgbClr val="ED7D31"/>
                </a:solidFill>
                <a:latin typeface="Times New Roman" panose="02020603050405020304" pitchFamily="18" charset="0"/>
                <a:ea typeface="黑体" panose="02010609060101010101" pitchFamily="49" charset="-122"/>
              </a:rPr>
              <a:t>解：</a:t>
            </a:r>
            <a:endParaRPr lang="zh-CN" altLang="en-US" dirty="0"/>
          </a:p>
        </p:txBody>
      </p:sp>
      <mc:AlternateContent xmlns:mc="http://schemas.openxmlformats.org/markup-compatibility/2006" xmlns:a14="http://schemas.microsoft.com/office/drawing/2010/main">
        <mc:Choice Requires="a14">
          <p:sp>
            <p:nvSpPr>
              <p:cNvPr id="6" name="矩形 5"/>
              <p:cNvSpPr/>
              <p:nvPr/>
            </p:nvSpPr>
            <p:spPr>
              <a:xfrm>
                <a:off x="1775594" y="1454558"/>
                <a:ext cx="2954655" cy="461665"/>
              </a:xfrm>
              <a:prstGeom prst="rect">
                <a:avLst/>
              </a:prstGeom>
            </p:spPr>
            <p:txBody>
              <a:bodyPr wrap="none">
                <a:spAutoFit/>
              </a:bodyPr>
              <a:lstStyle/>
              <a:p>
                <a14:m>
                  <m:oMath xmlns:m="http://schemas.openxmlformats.org/officeDocument/2006/math">
                    <m:r>
                      <a:rPr lang="zh-CN" altLang="en-US" sz="2400" i="1" dirty="0" smtClean="0">
                        <a:solidFill>
                          <a:prstClr val="black"/>
                        </a:solidFill>
                        <a:latin typeface="Cambria Math" panose="02040503050406030204" pitchFamily="18" charset="0"/>
                      </a:rPr>
                      <m:t>法</m:t>
                    </m:r>
                  </m:oMath>
                </a14:m>
                <a:r>
                  <a:rPr lang="zh-CN" altLang="en-US" sz="2400" dirty="0"/>
                  <a:t>一：直接曲线积分</a:t>
                </a:r>
              </a:p>
            </p:txBody>
          </p:sp>
        </mc:Choice>
        <mc:Fallback xmlns="">
          <p:sp>
            <p:nvSpPr>
              <p:cNvPr id="6" name="矩形 5"/>
              <p:cNvSpPr>
                <a:spLocks noRot="1" noChangeAspect="1" noMove="1" noResize="1" noEditPoints="1" noAdjustHandles="1" noChangeArrowheads="1" noChangeShapeType="1" noTextEdit="1"/>
              </p:cNvSpPr>
              <p:nvPr/>
            </p:nvSpPr>
            <p:spPr>
              <a:xfrm>
                <a:off x="1775594" y="1454558"/>
                <a:ext cx="2954655" cy="461665"/>
              </a:xfrm>
              <a:prstGeom prst="rect">
                <a:avLst/>
              </a:prstGeom>
              <a:blipFill>
                <a:blip r:embed="rId3"/>
                <a:stretch>
                  <a:fillRect l="-1649" t="-14667" r="-2268" b="-2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p:cNvSpPr/>
              <p:nvPr/>
            </p:nvSpPr>
            <p:spPr>
              <a:xfrm>
                <a:off x="1775593" y="1977778"/>
                <a:ext cx="1107996" cy="461665"/>
              </a:xfrm>
              <a:prstGeom prst="rect">
                <a:avLst/>
              </a:prstGeom>
            </p:spPr>
            <p:txBody>
              <a:bodyPr wrap="none">
                <a:spAutoFit/>
              </a:bodyPr>
              <a:lstStyle/>
              <a:p>
                <a14:m>
                  <m:oMath xmlns:m="http://schemas.openxmlformats.org/officeDocument/2006/math">
                    <m:r>
                      <a:rPr lang="zh-CN" altLang="en-US" sz="2400" i="1" dirty="0" smtClean="0">
                        <a:solidFill>
                          <a:prstClr val="black"/>
                        </a:solidFill>
                        <a:latin typeface="Cambria Math" panose="02040503050406030204" pitchFamily="18" charset="0"/>
                      </a:rPr>
                      <m:t>法</m:t>
                    </m:r>
                  </m:oMath>
                </a14:m>
                <a:r>
                  <a:rPr lang="zh-CN" altLang="en-US" sz="2400" dirty="0"/>
                  <a:t>二：</a:t>
                </a:r>
              </a:p>
            </p:txBody>
          </p:sp>
        </mc:Choice>
        <mc:Fallback xmlns="">
          <p:sp>
            <p:nvSpPr>
              <p:cNvPr id="7" name="矩形 6"/>
              <p:cNvSpPr>
                <a:spLocks noRot="1" noChangeAspect="1" noMove="1" noResize="1" noEditPoints="1" noAdjustHandles="1" noChangeArrowheads="1" noChangeShapeType="1" noTextEdit="1"/>
              </p:cNvSpPr>
              <p:nvPr/>
            </p:nvSpPr>
            <p:spPr>
              <a:xfrm>
                <a:off x="1775593" y="1977778"/>
                <a:ext cx="1107996" cy="461665"/>
              </a:xfrm>
              <a:prstGeom prst="rect">
                <a:avLst/>
              </a:prstGeom>
              <a:blipFill>
                <a:blip r:embed="rId4"/>
                <a:stretch>
                  <a:fillRect l="-4396" t="-14474" r="-7692" b="-25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p:cNvSpPr/>
              <p:nvPr/>
            </p:nvSpPr>
            <p:spPr>
              <a:xfrm>
                <a:off x="2681611" y="1916223"/>
                <a:ext cx="2329548" cy="676595"/>
              </a:xfrm>
              <a:prstGeom prst="rect">
                <a:avLst/>
              </a:prstGeom>
            </p:spPr>
            <p:txBody>
              <a:bodyPr wrap="none">
                <a:spAutoFit/>
              </a:bodyPr>
              <a:lstStyle/>
              <a:p>
                <a:r>
                  <a:rPr lang="zh-CN" altLang="en-US" sz="2400" dirty="0">
                    <a:solidFill>
                      <a:prstClr val="black"/>
                    </a:solidFill>
                  </a:rPr>
                  <a:t>因为</a:t>
                </a:r>
                <a14:m>
                  <m:oMath xmlns:m="http://schemas.openxmlformats.org/officeDocument/2006/math">
                    <m:f>
                      <m:fPr>
                        <m:ctrlPr>
                          <a:rPr lang="en-US" altLang="zh-CN" sz="2400" i="1">
                            <a:solidFill>
                              <a:srgbClr val="FF0000"/>
                            </a:solidFill>
                            <a:latin typeface="Cambria Math" panose="02040503050406030204" pitchFamily="18" charset="0"/>
                          </a:rPr>
                        </m:ctrlPr>
                      </m:fPr>
                      <m:num>
                        <m:r>
                          <a:rPr lang="en-US" altLang="zh-CN" sz="2400" i="1">
                            <a:solidFill>
                              <a:srgbClr val="FF0000"/>
                            </a:solidFill>
                            <a:latin typeface="Cambria Math" panose="02040503050406030204" pitchFamily="18" charset="0"/>
                          </a:rPr>
                          <m:t>𝜕</m:t>
                        </m:r>
                        <m:r>
                          <a:rPr lang="en-US" altLang="zh-CN" sz="2400" i="1">
                            <a:solidFill>
                              <a:srgbClr val="FF0000"/>
                            </a:solidFill>
                            <a:latin typeface="Cambria Math" panose="02040503050406030204" pitchFamily="18" charset="0"/>
                          </a:rPr>
                          <m:t>𝑄</m:t>
                        </m:r>
                      </m:num>
                      <m:den>
                        <m:r>
                          <a:rPr lang="en-US" altLang="zh-CN" sz="2400" i="1">
                            <a:solidFill>
                              <a:srgbClr val="FF0000"/>
                            </a:solidFill>
                            <a:latin typeface="Cambria Math" panose="02040503050406030204" pitchFamily="18" charset="0"/>
                          </a:rPr>
                          <m:t>𝜕</m:t>
                        </m:r>
                        <m:r>
                          <a:rPr lang="en-US" altLang="zh-CN" sz="2400" i="1">
                            <a:solidFill>
                              <a:srgbClr val="FF0000"/>
                            </a:solidFill>
                            <a:latin typeface="Cambria Math" panose="02040503050406030204" pitchFamily="18" charset="0"/>
                          </a:rPr>
                          <m:t>𝑥</m:t>
                        </m:r>
                      </m:den>
                    </m:f>
                    <m:r>
                      <a:rPr lang="en-US" altLang="zh-CN" sz="2400" b="0" i="1" smtClean="0">
                        <a:solidFill>
                          <a:srgbClr val="FF0000"/>
                        </a:solidFill>
                        <a:latin typeface="Cambria Math" panose="02040503050406030204" pitchFamily="18" charset="0"/>
                      </a:rPr>
                      <m:t>−</m:t>
                    </m:r>
                    <m:f>
                      <m:fPr>
                        <m:ctrlPr>
                          <a:rPr lang="en-US" altLang="zh-CN" sz="2400" i="1">
                            <a:solidFill>
                              <a:srgbClr val="FF0000"/>
                            </a:solidFill>
                            <a:latin typeface="Cambria Math" panose="02040503050406030204" pitchFamily="18" charset="0"/>
                          </a:rPr>
                        </m:ctrlPr>
                      </m:fPr>
                      <m:num>
                        <m:r>
                          <a:rPr lang="en-US" altLang="zh-CN" sz="2400" i="1">
                            <a:solidFill>
                              <a:srgbClr val="FF0000"/>
                            </a:solidFill>
                            <a:latin typeface="Cambria Math" panose="02040503050406030204" pitchFamily="18" charset="0"/>
                          </a:rPr>
                          <m:t>𝜕</m:t>
                        </m:r>
                        <m:r>
                          <a:rPr lang="en-US" altLang="zh-CN" sz="2400" i="1">
                            <a:solidFill>
                              <a:srgbClr val="FF0000"/>
                            </a:solidFill>
                            <a:latin typeface="Cambria Math" panose="02040503050406030204" pitchFamily="18" charset="0"/>
                          </a:rPr>
                          <m:t>𝑃</m:t>
                        </m:r>
                      </m:num>
                      <m:den>
                        <m:r>
                          <a:rPr lang="en-US" altLang="zh-CN" sz="2400" i="1">
                            <a:solidFill>
                              <a:srgbClr val="FF0000"/>
                            </a:solidFill>
                            <a:latin typeface="Cambria Math" panose="02040503050406030204" pitchFamily="18" charset="0"/>
                          </a:rPr>
                          <m:t>𝜕</m:t>
                        </m:r>
                        <m:r>
                          <a:rPr lang="en-US" altLang="zh-CN" sz="2400" i="1">
                            <a:solidFill>
                              <a:srgbClr val="FF0000"/>
                            </a:solidFill>
                            <a:latin typeface="Cambria Math" panose="02040503050406030204" pitchFamily="18" charset="0"/>
                          </a:rPr>
                          <m:t>𝑦</m:t>
                        </m:r>
                      </m:den>
                    </m:f>
                    <m:r>
                      <a:rPr lang="en-US" altLang="zh-CN" sz="2400" b="0" i="1" smtClean="0">
                        <a:solidFill>
                          <a:srgbClr val="FF0000"/>
                        </a:solidFill>
                        <a:latin typeface="Cambria Math" panose="02040503050406030204" pitchFamily="18" charset="0"/>
                      </a:rPr>
                      <m:t>=0</m:t>
                    </m:r>
                  </m:oMath>
                </a14:m>
                <a:endParaRPr lang="zh-CN" altLang="en-US" sz="2400" dirty="0"/>
              </a:p>
            </p:txBody>
          </p:sp>
        </mc:Choice>
        <mc:Fallback xmlns="">
          <p:sp>
            <p:nvSpPr>
              <p:cNvPr id="8" name="矩形 7"/>
              <p:cNvSpPr>
                <a:spLocks noRot="1" noChangeAspect="1" noMove="1" noResize="1" noEditPoints="1" noAdjustHandles="1" noChangeArrowheads="1" noChangeShapeType="1" noTextEdit="1"/>
              </p:cNvSpPr>
              <p:nvPr/>
            </p:nvSpPr>
            <p:spPr>
              <a:xfrm>
                <a:off x="2681611" y="1916223"/>
                <a:ext cx="2329548" cy="676595"/>
              </a:xfrm>
              <a:prstGeom prst="rect">
                <a:avLst/>
              </a:prstGeom>
              <a:blipFill>
                <a:blip r:embed="rId5"/>
                <a:stretch>
                  <a:fillRect l="-418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p:cNvSpPr/>
              <p:nvPr/>
            </p:nvSpPr>
            <p:spPr>
              <a:xfrm>
                <a:off x="2681611" y="2545305"/>
                <a:ext cx="6073137" cy="509178"/>
              </a:xfrm>
              <a:prstGeom prst="rect">
                <a:avLst/>
              </a:prstGeom>
            </p:spPr>
            <p:txBody>
              <a:bodyPr wrap="none">
                <a:spAutoFit/>
              </a:bodyPr>
              <a:lstStyle/>
              <a:p>
                <a:pPr lvl="0"/>
                <a:r>
                  <a:rPr lang="zh-CN" altLang="en-US" sz="2400" dirty="0">
                    <a:solidFill>
                      <a:prstClr val="black"/>
                    </a:solidFill>
                  </a:rPr>
                  <a:t>所以向量场</a:t>
                </a:r>
                <a14:m>
                  <m:oMath xmlns:m="http://schemas.openxmlformats.org/officeDocument/2006/math">
                    <m:d>
                      <m:dPr>
                        <m:ctrlPr>
                          <a:rPr lang="en-US" altLang="zh-CN" sz="2400" i="1">
                            <a:solidFill>
                              <a:prstClr val="black"/>
                            </a:solidFill>
                            <a:latin typeface="Cambria Math" panose="02040503050406030204" pitchFamily="18" charset="0"/>
                          </a:rPr>
                        </m:ctrlPr>
                      </m:dPr>
                      <m:e>
                        <m:d>
                          <m:dPr>
                            <m:ctrlPr>
                              <a:rPr lang="en-US" altLang="zh-CN" sz="2400" i="1">
                                <a:solidFill>
                                  <a:prstClr val="black"/>
                                </a:solidFill>
                                <a:latin typeface="Cambria Math" panose="02040503050406030204" pitchFamily="18" charset="0"/>
                              </a:rPr>
                            </m:ctrlPr>
                          </m:dPr>
                          <m:e>
                            <m:sSup>
                              <m:sSupPr>
                                <m:ctrlPr>
                                  <a:rPr lang="en-US" altLang="zh-CN" sz="2400" i="1">
                                    <a:solidFill>
                                      <a:prstClr val="black"/>
                                    </a:solidFill>
                                    <a:latin typeface="Cambria Math" panose="02040503050406030204" pitchFamily="18" charset="0"/>
                                  </a:rPr>
                                </m:ctrlPr>
                              </m:sSupPr>
                              <m:e>
                                <m:r>
                                  <a:rPr lang="en-US" altLang="zh-CN" sz="2400" i="1">
                                    <a:solidFill>
                                      <a:prstClr val="black"/>
                                    </a:solidFill>
                                    <a:latin typeface="Cambria Math" panose="02040503050406030204" pitchFamily="18" charset="0"/>
                                  </a:rPr>
                                  <m:t>𝑥</m:t>
                                </m:r>
                              </m:e>
                              <m:sup>
                                <m:r>
                                  <a:rPr lang="en-US" altLang="zh-CN" sz="2400" i="1">
                                    <a:solidFill>
                                      <a:prstClr val="black"/>
                                    </a:solidFill>
                                    <a:latin typeface="Cambria Math" panose="02040503050406030204" pitchFamily="18" charset="0"/>
                                  </a:rPr>
                                  <m:t>2</m:t>
                                </m:r>
                              </m:sup>
                            </m:sSup>
                            <m:r>
                              <a:rPr lang="en-US" altLang="zh-CN" sz="2400" i="1">
                                <a:solidFill>
                                  <a:prstClr val="black"/>
                                </a:solidFill>
                                <a:latin typeface="Cambria Math" panose="02040503050406030204" pitchFamily="18" charset="0"/>
                              </a:rPr>
                              <m:t>−2</m:t>
                            </m:r>
                            <m:r>
                              <a:rPr lang="en-US" altLang="zh-CN" sz="2400" i="1">
                                <a:solidFill>
                                  <a:prstClr val="black"/>
                                </a:solidFill>
                                <a:latin typeface="Cambria Math" panose="02040503050406030204" pitchFamily="18" charset="0"/>
                              </a:rPr>
                              <m:t>𝑥𝑦</m:t>
                            </m:r>
                          </m:e>
                        </m:d>
                        <m:r>
                          <a:rPr lang="en-US" altLang="zh-CN" sz="2400" i="1">
                            <a:solidFill>
                              <a:prstClr val="black"/>
                            </a:solidFill>
                            <a:latin typeface="Cambria Math" panose="02040503050406030204" pitchFamily="18" charset="0"/>
                          </a:rPr>
                          <m:t>,</m:t>
                        </m:r>
                        <m:d>
                          <m:dPr>
                            <m:ctrlPr>
                              <a:rPr lang="en-US" altLang="zh-CN" sz="2400" i="1">
                                <a:solidFill>
                                  <a:prstClr val="black"/>
                                </a:solidFill>
                                <a:latin typeface="Cambria Math" panose="02040503050406030204" pitchFamily="18" charset="0"/>
                              </a:rPr>
                            </m:ctrlPr>
                          </m:dPr>
                          <m:e>
                            <m:sSup>
                              <m:sSupPr>
                                <m:ctrlPr>
                                  <a:rPr lang="en-US" altLang="zh-CN" sz="2400" i="1">
                                    <a:solidFill>
                                      <a:prstClr val="black"/>
                                    </a:solidFill>
                                    <a:latin typeface="Cambria Math" panose="02040503050406030204" pitchFamily="18" charset="0"/>
                                  </a:rPr>
                                </m:ctrlPr>
                              </m:sSupPr>
                              <m:e>
                                <m:r>
                                  <a:rPr lang="en-US" altLang="zh-CN" sz="2400" i="1">
                                    <a:solidFill>
                                      <a:prstClr val="black"/>
                                    </a:solidFill>
                                    <a:latin typeface="Cambria Math" panose="02040503050406030204" pitchFamily="18" charset="0"/>
                                  </a:rPr>
                                  <m:t>𝑦</m:t>
                                </m:r>
                              </m:e>
                              <m:sup>
                                <m:r>
                                  <a:rPr lang="en-US" altLang="zh-CN" sz="2400" i="1">
                                    <a:solidFill>
                                      <a:prstClr val="black"/>
                                    </a:solidFill>
                                    <a:latin typeface="Cambria Math" panose="02040503050406030204" pitchFamily="18" charset="0"/>
                                  </a:rPr>
                                  <m:t>2</m:t>
                                </m:r>
                              </m:sup>
                            </m:sSup>
                            <m:r>
                              <a:rPr lang="en-US" altLang="zh-CN" sz="2400" i="1">
                                <a:solidFill>
                                  <a:prstClr val="black"/>
                                </a:solidFill>
                                <a:latin typeface="Cambria Math" panose="02040503050406030204" pitchFamily="18" charset="0"/>
                              </a:rPr>
                              <m:t>−</m:t>
                            </m:r>
                            <m:sSup>
                              <m:sSupPr>
                                <m:ctrlPr>
                                  <a:rPr lang="en-US" altLang="zh-CN" sz="2400" i="1">
                                    <a:solidFill>
                                      <a:prstClr val="black"/>
                                    </a:solidFill>
                                    <a:latin typeface="Cambria Math" panose="02040503050406030204" pitchFamily="18" charset="0"/>
                                  </a:rPr>
                                </m:ctrlPr>
                              </m:sSupPr>
                              <m:e>
                                <m:r>
                                  <a:rPr lang="en-US" altLang="zh-CN" sz="2400" i="1">
                                    <a:solidFill>
                                      <a:prstClr val="black"/>
                                    </a:solidFill>
                                    <a:latin typeface="Cambria Math" panose="02040503050406030204" pitchFamily="18" charset="0"/>
                                  </a:rPr>
                                  <m:t>𝑥</m:t>
                                </m:r>
                              </m:e>
                              <m:sup>
                                <m:r>
                                  <a:rPr lang="en-US" altLang="zh-CN" sz="2400" i="1">
                                    <a:solidFill>
                                      <a:prstClr val="black"/>
                                    </a:solidFill>
                                    <a:latin typeface="Cambria Math" panose="02040503050406030204" pitchFamily="18" charset="0"/>
                                  </a:rPr>
                                  <m:t>2</m:t>
                                </m:r>
                              </m:sup>
                            </m:sSup>
                          </m:e>
                        </m:d>
                      </m:e>
                    </m:d>
                  </m:oMath>
                </a14:m>
                <a:r>
                  <a:rPr lang="zh-CN" altLang="en-US" sz="2400" dirty="0">
                    <a:solidFill>
                      <a:prstClr val="black"/>
                    </a:solidFill>
                  </a:rPr>
                  <a:t>为梯度场</a:t>
                </a:r>
              </a:p>
            </p:txBody>
          </p:sp>
        </mc:Choice>
        <mc:Fallback xmlns="">
          <p:sp>
            <p:nvSpPr>
              <p:cNvPr id="9" name="矩形 8"/>
              <p:cNvSpPr>
                <a:spLocks noRot="1" noChangeAspect="1" noMove="1" noResize="1" noEditPoints="1" noAdjustHandles="1" noChangeArrowheads="1" noChangeShapeType="1" noTextEdit="1"/>
              </p:cNvSpPr>
              <p:nvPr/>
            </p:nvSpPr>
            <p:spPr>
              <a:xfrm>
                <a:off x="2681611" y="2545305"/>
                <a:ext cx="6073137" cy="509178"/>
              </a:xfrm>
              <a:prstGeom prst="rect">
                <a:avLst/>
              </a:prstGeom>
              <a:blipFill>
                <a:blip r:embed="rId6"/>
                <a:stretch>
                  <a:fillRect l="-1606" t="-9639" r="-602" b="-1807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p:cNvSpPr/>
              <p:nvPr/>
            </p:nvSpPr>
            <p:spPr>
              <a:xfrm>
                <a:off x="2681611" y="3142003"/>
                <a:ext cx="3757503" cy="615746"/>
              </a:xfrm>
              <a:prstGeom prst="rect">
                <a:avLst/>
              </a:prstGeom>
            </p:spPr>
            <p:txBody>
              <a:bodyPr wrap="none">
                <a:spAutoFit/>
              </a:bodyPr>
              <a:lstStyle/>
              <a:p>
                <a:r>
                  <a:rPr lang="zh-CN" altLang="en-US" sz="2400" dirty="0">
                    <a:solidFill>
                      <a:prstClr val="black"/>
                    </a:solidFill>
                  </a:rPr>
                  <a:t>势函数为</a:t>
                </a:r>
                <a14:m>
                  <m:oMath xmlns:m="http://schemas.openxmlformats.org/officeDocument/2006/math">
                    <m:f>
                      <m:fPr>
                        <m:ctrlPr>
                          <a:rPr lang="en-US" altLang="zh-CN" sz="2400" i="1" smtClean="0">
                            <a:solidFill>
                              <a:prstClr val="black"/>
                            </a:solidFill>
                            <a:latin typeface="Cambria Math" panose="02040503050406030204" pitchFamily="18" charset="0"/>
                          </a:rPr>
                        </m:ctrlPr>
                      </m:fPr>
                      <m:num>
                        <m:r>
                          <a:rPr lang="en-US" altLang="zh-CN" sz="2400" b="0" i="1" smtClean="0">
                            <a:solidFill>
                              <a:prstClr val="black"/>
                            </a:solidFill>
                            <a:latin typeface="Cambria Math" panose="02040503050406030204" pitchFamily="18" charset="0"/>
                          </a:rPr>
                          <m:t>1</m:t>
                        </m:r>
                      </m:num>
                      <m:den>
                        <m:r>
                          <a:rPr lang="en-US" altLang="zh-CN" sz="2400" b="0" i="1" smtClean="0">
                            <a:solidFill>
                              <a:prstClr val="black"/>
                            </a:solidFill>
                            <a:latin typeface="Cambria Math" panose="02040503050406030204" pitchFamily="18" charset="0"/>
                          </a:rPr>
                          <m:t>3</m:t>
                        </m:r>
                      </m:den>
                    </m:f>
                    <m:sSup>
                      <m:sSupPr>
                        <m:ctrlPr>
                          <a:rPr lang="en-US" altLang="zh-CN" sz="2400" i="1">
                            <a:solidFill>
                              <a:prstClr val="black"/>
                            </a:solidFill>
                            <a:latin typeface="Cambria Math" panose="02040503050406030204" pitchFamily="18" charset="0"/>
                          </a:rPr>
                        </m:ctrlPr>
                      </m:sSupPr>
                      <m:e>
                        <m:r>
                          <a:rPr lang="en-US" altLang="zh-CN" sz="2400" i="1">
                            <a:solidFill>
                              <a:prstClr val="black"/>
                            </a:solidFill>
                            <a:latin typeface="Cambria Math" panose="02040503050406030204" pitchFamily="18" charset="0"/>
                          </a:rPr>
                          <m:t>𝑥</m:t>
                        </m:r>
                      </m:e>
                      <m:sup>
                        <m:r>
                          <a:rPr lang="en-US" altLang="zh-CN" sz="2400" b="0" i="1" smtClean="0">
                            <a:solidFill>
                              <a:prstClr val="black"/>
                            </a:solidFill>
                            <a:latin typeface="Cambria Math" panose="02040503050406030204" pitchFamily="18" charset="0"/>
                          </a:rPr>
                          <m:t>3</m:t>
                        </m:r>
                      </m:sup>
                    </m:sSup>
                    <m:r>
                      <a:rPr lang="en-US" altLang="zh-CN" sz="2400" i="1">
                        <a:solidFill>
                          <a:prstClr val="black"/>
                        </a:solidFill>
                        <a:latin typeface="Cambria Math" panose="02040503050406030204" pitchFamily="18" charset="0"/>
                      </a:rPr>
                      <m:t>−</m:t>
                    </m:r>
                    <m:sSup>
                      <m:sSupPr>
                        <m:ctrlPr>
                          <a:rPr lang="en-US" altLang="zh-CN" sz="2400" i="1">
                            <a:solidFill>
                              <a:prstClr val="black"/>
                            </a:solidFill>
                            <a:latin typeface="Cambria Math" panose="02040503050406030204" pitchFamily="18" charset="0"/>
                          </a:rPr>
                        </m:ctrlPr>
                      </m:sSupPr>
                      <m:e>
                        <m:r>
                          <a:rPr lang="en-US" altLang="zh-CN" sz="2400" i="1">
                            <a:solidFill>
                              <a:prstClr val="black"/>
                            </a:solidFill>
                            <a:latin typeface="Cambria Math" panose="02040503050406030204" pitchFamily="18" charset="0"/>
                          </a:rPr>
                          <m:t>𝑥</m:t>
                        </m:r>
                      </m:e>
                      <m:sup>
                        <m:r>
                          <a:rPr lang="en-US" altLang="zh-CN" sz="2400" i="1">
                            <a:solidFill>
                              <a:prstClr val="black"/>
                            </a:solidFill>
                            <a:latin typeface="Cambria Math" panose="02040503050406030204" pitchFamily="18" charset="0"/>
                          </a:rPr>
                          <m:t>2</m:t>
                        </m:r>
                      </m:sup>
                    </m:sSup>
                    <m:r>
                      <a:rPr lang="en-US" altLang="zh-CN" sz="2400" b="0" i="1" smtClean="0">
                        <a:solidFill>
                          <a:prstClr val="black"/>
                        </a:solidFill>
                        <a:latin typeface="Cambria Math" panose="02040503050406030204" pitchFamily="18" charset="0"/>
                      </a:rPr>
                      <m:t>𝑦</m:t>
                    </m:r>
                    <m:r>
                      <a:rPr lang="en-US" altLang="zh-CN" sz="2400" b="0" i="1" smtClean="0">
                        <a:solidFill>
                          <a:prstClr val="black"/>
                        </a:solidFill>
                        <a:latin typeface="Cambria Math" panose="02040503050406030204" pitchFamily="18" charset="0"/>
                      </a:rPr>
                      <m:t>+</m:t>
                    </m:r>
                    <m:f>
                      <m:fPr>
                        <m:ctrlPr>
                          <a:rPr lang="en-US" altLang="zh-CN" sz="2400" i="1">
                            <a:solidFill>
                              <a:prstClr val="black"/>
                            </a:solidFill>
                            <a:latin typeface="Cambria Math" panose="02040503050406030204" pitchFamily="18" charset="0"/>
                          </a:rPr>
                        </m:ctrlPr>
                      </m:fPr>
                      <m:num>
                        <m:r>
                          <a:rPr lang="en-US" altLang="zh-CN" sz="2400" i="1">
                            <a:solidFill>
                              <a:prstClr val="black"/>
                            </a:solidFill>
                            <a:latin typeface="Cambria Math" panose="02040503050406030204" pitchFamily="18" charset="0"/>
                          </a:rPr>
                          <m:t>1</m:t>
                        </m:r>
                      </m:num>
                      <m:den>
                        <m:r>
                          <a:rPr lang="en-US" altLang="zh-CN" sz="2400" i="1">
                            <a:solidFill>
                              <a:prstClr val="black"/>
                            </a:solidFill>
                            <a:latin typeface="Cambria Math" panose="02040503050406030204" pitchFamily="18" charset="0"/>
                          </a:rPr>
                          <m:t>3</m:t>
                        </m:r>
                      </m:den>
                    </m:f>
                    <m:sSup>
                      <m:sSupPr>
                        <m:ctrlPr>
                          <a:rPr lang="en-US" altLang="zh-CN" sz="2400" i="1">
                            <a:solidFill>
                              <a:prstClr val="black"/>
                            </a:solidFill>
                            <a:latin typeface="Cambria Math" panose="02040503050406030204" pitchFamily="18" charset="0"/>
                          </a:rPr>
                        </m:ctrlPr>
                      </m:sSupPr>
                      <m:e>
                        <m:r>
                          <a:rPr lang="en-US" altLang="zh-CN" sz="2400" b="0" i="1" smtClean="0">
                            <a:solidFill>
                              <a:prstClr val="black"/>
                            </a:solidFill>
                            <a:latin typeface="Cambria Math" panose="02040503050406030204" pitchFamily="18" charset="0"/>
                          </a:rPr>
                          <m:t>𝑦</m:t>
                        </m:r>
                      </m:e>
                      <m:sup>
                        <m:r>
                          <a:rPr lang="en-US" altLang="zh-CN" sz="2400" i="1">
                            <a:solidFill>
                              <a:prstClr val="black"/>
                            </a:solidFill>
                            <a:latin typeface="Cambria Math" panose="02040503050406030204" pitchFamily="18" charset="0"/>
                          </a:rPr>
                          <m:t>3</m:t>
                        </m:r>
                      </m:sup>
                    </m:sSup>
                  </m:oMath>
                </a14:m>
                <a:endParaRPr lang="zh-CN" altLang="en-US" dirty="0"/>
              </a:p>
            </p:txBody>
          </p:sp>
        </mc:Choice>
        <mc:Fallback xmlns="">
          <p:sp>
            <p:nvSpPr>
              <p:cNvPr id="10" name="矩形 9"/>
              <p:cNvSpPr>
                <a:spLocks noRot="1" noChangeAspect="1" noMove="1" noResize="1" noEditPoints="1" noAdjustHandles="1" noChangeArrowheads="1" noChangeShapeType="1" noTextEdit="1"/>
              </p:cNvSpPr>
              <p:nvPr/>
            </p:nvSpPr>
            <p:spPr>
              <a:xfrm>
                <a:off x="2681611" y="3142003"/>
                <a:ext cx="3757503" cy="615746"/>
              </a:xfrm>
              <a:prstGeom prst="rect">
                <a:avLst/>
              </a:prstGeom>
              <a:blipFill>
                <a:blip r:embed="rId7"/>
                <a:stretch>
                  <a:fillRect l="-2597" b="-495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p:cNvSpPr/>
              <p:nvPr/>
            </p:nvSpPr>
            <p:spPr>
              <a:xfrm>
                <a:off x="6439114" y="3087916"/>
                <a:ext cx="4973797" cy="654218"/>
              </a:xfrm>
              <a:prstGeom prst="rect">
                <a:avLst/>
              </a:prstGeom>
            </p:spPr>
            <p:txBody>
              <a:bodyPr wrap="none">
                <a:spAutoFit/>
              </a:bodyPr>
              <a:lstStyle/>
              <a:p>
                <a14:m>
                  <m:oMath xmlns:m="http://schemas.openxmlformats.org/officeDocument/2006/math">
                    <m:nary>
                      <m:naryPr>
                        <m:ctrlPr>
                          <a:rPr lang="en-US" altLang="zh-CN" sz="2400" i="1" smtClean="0">
                            <a:solidFill>
                              <a:prstClr val="black"/>
                            </a:solidFill>
                            <a:latin typeface="Cambria Math" panose="02040503050406030204" pitchFamily="18" charset="0"/>
                          </a:rPr>
                        </m:ctrlPr>
                      </m:naryPr>
                      <m:sub>
                        <m:r>
                          <m:rPr>
                            <m:brk m:alnAt="23"/>
                          </m:rPr>
                          <a:rPr lang="en-US" altLang="zh-CN" sz="2400" i="1">
                            <a:solidFill>
                              <a:prstClr val="black"/>
                            </a:solidFill>
                            <a:latin typeface="Cambria Math" panose="02040503050406030204" pitchFamily="18" charset="0"/>
                          </a:rPr>
                          <m:t>𝐿</m:t>
                        </m:r>
                      </m:sub>
                      <m:sup/>
                      <m:e>
                        <m:d>
                          <m:dPr>
                            <m:ctrlPr>
                              <a:rPr lang="en-US" altLang="zh-CN" sz="2400" i="1">
                                <a:solidFill>
                                  <a:prstClr val="black"/>
                                </a:solidFill>
                                <a:latin typeface="Cambria Math" panose="02040503050406030204" pitchFamily="18" charset="0"/>
                              </a:rPr>
                            </m:ctrlPr>
                          </m:dPr>
                          <m:e>
                            <m:sSup>
                              <m:sSupPr>
                                <m:ctrlPr>
                                  <a:rPr lang="en-US" altLang="zh-CN" sz="2400" i="1">
                                    <a:solidFill>
                                      <a:prstClr val="black"/>
                                    </a:solidFill>
                                    <a:latin typeface="Cambria Math" panose="02040503050406030204" pitchFamily="18" charset="0"/>
                                  </a:rPr>
                                </m:ctrlPr>
                              </m:sSupPr>
                              <m:e>
                                <m:r>
                                  <a:rPr lang="en-US" altLang="zh-CN" sz="2400" i="1">
                                    <a:solidFill>
                                      <a:prstClr val="black"/>
                                    </a:solidFill>
                                    <a:latin typeface="Cambria Math" panose="02040503050406030204" pitchFamily="18" charset="0"/>
                                  </a:rPr>
                                  <m:t>𝑥</m:t>
                                </m:r>
                              </m:e>
                              <m:sup>
                                <m:r>
                                  <a:rPr lang="en-US" altLang="zh-CN" sz="2400" i="1">
                                    <a:solidFill>
                                      <a:prstClr val="black"/>
                                    </a:solidFill>
                                    <a:latin typeface="Cambria Math" panose="02040503050406030204" pitchFamily="18" charset="0"/>
                                  </a:rPr>
                                  <m:t>2</m:t>
                                </m:r>
                              </m:sup>
                            </m:sSup>
                            <m:r>
                              <a:rPr lang="en-US" altLang="zh-CN" sz="2400" i="1">
                                <a:solidFill>
                                  <a:prstClr val="black"/>
                                </a:solidFill>
                                <a:latin typeface="Cambria Math" panose="02040503050406030204" pitchFamily="18" charset="0"/>
                              </a:rPr>
                              <m:t>−2</m:t>
                            </m:r>
                            <m:r>
                              <a:rPr lang="en-US" altLang="zh-CN" sz="2400" i="1">
                                <a:solidFill>
                                  <a:prstClr val="black"/>
                                </a:solidFill>
                                <a:latin typeface="Cambria Math" panose="02040503050406030204" pitchFamily="18" charset="0"/>
                              </a:rPr>
                              <m:t>𝑥𝑦</m:t>
                            </m:r>
                          </m:e>
                        </m:d>
                        <m:r>
                          <m:rPr>
                            <m:sty m:val="p"/>
                          </m:rPr>
                          <a:rPr lang="en-US" altLang="zh-CN" sz="2400">
                            <a:solidFill>
                              <a:prstClr val="black"/>
                            </a:solidFill>
                            <a:latin typeface="Cambria Math" panose="02040503050406030204" pitchFamily="18" charset="0"/>
                          </a:rPr>
                          <m:t>d</m:t>
                        </m:r>
                        <m:r>
                          <a:rPr lang="en-US" altLang="zh-CN" sz="2400" i="1">
                            <a:solidFill>
                              <a:prstClr val="black"/>
                            </a:solidFill>
                            <a:latin typeface="Cambria Math" panose="02040503050406030204" pitchFamily="18" charset="0"/>
                          </a:rPr>
                          <m:t>𝑥</m:t>
                        </m:r>
                      </m:e>
                    </m:nary>
                    <m:r>
                      <a:rPr lang="en-US" altLang="zh-CN" sz="2400" i="1">
                        <a:solidFill>
                          <a:prstClr val="black"/>
                        </a:solidFill>
                        <a:latin typeface="Cambria Math" panose="02040503050406030204" pitchFamily="18" charset="0"/>
                      </a:rPr>
                      <m:t>+</m:t>
                    </m:r>
                    <m:d>
                      <m:dPr>
                        <m:ctrlPr>
                          <a:rPr lang="en-US" altLang="zh-CN" sz="2400" i="1">
                            <a:solidFill>
                              <a:prstClr val="black"/>
                            </a:solidFill>
                            <a:latin typeface="Cambria Math" panose="02040503050406030204" pitchFamily="18" charset="0"/>
                          </a:rPr>
                        </m:ctrlPr>
                      </m:dPr>
                      <m:e>
                        <m:sSup>
                          <m:sSupPr>
                            <m:ctrlPr>
                              <a:rPr lang="en-US" altLang="zh-CN" sz="2400" i="1">
                                <a:solidFill>
                                  <a:prstClr val="black"/>
                                </a:solidFill>
                                <a:latin typeface="Cambria Math" panose="02040503050406030204" pitchFamily="18" charset="0"/>
                              </a:rPr>
                            </m:ctrlPr>
                          </m:sSupPr>
                          <m:e>
                            <m:r>
                              <a:rPr lang="en-US" altLang="zh-CN" sz="2400" i="1">
                                <a:solidFill>
                                  <a:prstClr val="black"/>
                                </a:solidFill>
                                <a:latin typeface="Cambria Math" panose="02040503050406030204" pitchFamily="18" charset="0"/>
                              </a:rPr>
                              <m:t>𝑦</m:t>
                            </m:r>
                          </m:e>
                          <m:sup>
                            <m:r>
                              <a:rPr lang="en-US" altLang="zh-CN" sz="2400" i="1">
                                <a:solidFill>
                                  <a:prstClr val="black"/>
                                </a:solidFill>
                                <a:latin typeface="Cambria Math" panose="02040503050406030204" pitchFamily="18" charset="0"/>
                              </a:rPr>
                              <m:t>2</m:t>
                            </m:r>
                          </m:sup>
                        </m:sSup>
                        <m:r>
                          <a:rPr lang="en-US" altLang="zh-CN" sz="2400" i="1">
                            <a:solidFill>
                              <a:prstClr val="black"/>
                            </a:solidFill>
                            <a:latin typeface="Cambria Math" panose="02040503050406030204" pitchFamily="18" charset="0"/>
                          </a:rPr>
                          <m:t>−</m:t>
                        </m:r>
                        <m:sSup>
                          <m:sSupPr>
                            <m:ctrlPr>
                              <a:rPr lang="en-US" altLang="zh-CN" sz="2400" i="1">
                                <a:solidFill>
                                  <a:prstClr val="black"/>
                                </a:solidFill>
                                <a:latin typeface="Cambria Math" panose="02040503050406030204" pitchFamily="18" charset="0"/>
                              </a:rPr>
                            </m:ctrlPr>
                          </m:sSupPr>
                          <m:e>
                            <m:r>
                              <a:rPr lang="en-US" altLang="zh-CN" sz="2400" i="1">
                                <a:solidFill>
                                  <a:prstClr val="black"/>
                                </a:solidFill>
                                <a:latin typeface="Cambria Math" panose="02040503050406030204" pitchFamily="18" charset="0"/>
                              </a:rPr>
                              <m:t>𝑥</m:t>
                            </m:r>
                          </m:e>
                          <m:sup>
                            <m:r>
                              <a:rPr lang="en-US" altLang="zh-CN" sz="2400" i="1">
                                <a:solidFill>
                                  <a:prstClr val="black"/>
                                </a:solidFill>
                                <a:latin typeface="Cambria Math" panose="02040503050406030204" pitchFamily="18" charset="0"/>
                              </a:rPr>
                              <m:t>2</m:t>
                            </m:r>
                          </m:sup>
                        </m:sSup>
                      </m:e>
                    </m:d>
                    <m:r>
                      <m:rPr>
                        <m:sty m:val="p"/>
                      </m:rPr>
                      <a:rPr lang="en-US" altLang="zh-CN" sz="2400">
                        <a:solidFill>
                          <a:prstClr val="black"/>
                        </a:solidFill>
                        <a:latin typeface="Cambria Math" panose="02040503050406030204" pitchFamily="18" charset="0"/>
                      </a:rPr>
                      <m:t>d</m:t>
                    </m:r>
                    <m:r>
                      <a:rPr lang="en-US" altLang="zh-CN" sz="2400" i="1">
                        <a:solidFill>
                          <a:prstClr val="black"/>
                        </a:solidFill>
                        <a:latin typeface="Cambria Math" panose="02040503050406030204" pitchFamily="18" charset="0"/>
                      </a:rPr>
                      <m:t>𝑦</m:t>
                    </m:r>
                    <m:r>
                      <a:rPr lang="en-US" altLang="zh-CN" sz="2400" b="0" i="1" smtClean="0">
                        <a:solidFill>
                          <a:prstClr val="black"/>
                        </a:solidFill>
                        <a:latin typeface="Cambria Math" panose="02040503050406030204" pitchFamily="18" charset="0"/>
                      </a:rPr>
                      <m:t>=</m:t>
                    </m:r>
                    <m:f>
                      <m:fPr>
                        <m:ctrlPr>
                          <a:rPr lang="en-US" altLang="zh-CN" sz="2400" i="1">
                            <a:solidFill>
                              <a:prstClr val="black"/>
                            </a:solidFill>
                            <a:latin typeface="Cambria Math" panose="02040503050406030204" pitchFamily="18" charset="0"/>
                          </a:rPr>
                        </m:ctrlPr>
                      </m:fPr>
                      <m:num>
                        <m:r>
                          <a:rPr lang="en-US" altLang="zh-CN" sz="2400" b="0" i="1" smtClean="0">
                            <a:solidFill>
                              <a:prstClr val="black"/>
                            </a:solidFill>
                            <a:latin typeface="Cambria Math" panose="02040503050406030204" pitchFamily="18" charset="0"/>
                          </a:rPr>
                          <m:t>2</m:t>
                        </m:r>
                      </m:num>
                      <m:den>
                        <m:r>
                          <a:rPr lang="en-US" altLang="zh-CN" sz="2400" i="1">
                            <a:solidFill>
                              <a:prstClr val="black"/>
                            </a:solidFill>
                            <a:latin typeface="Cambria Math" panose="02040503050406030204" pitchFamily="18" charset="0"/>
                          </a:rPr>
                          <m:t>3</m:t>
                        </m:r>
                      </m:den>
                    </m:f>
                  </m:oMath>
                </a14:m>
                <a:r>
                  <a:rPr lang="zh-CN" altLang="en-US" sz="2400" dirty="0"/>
                  <a:t> </a:t>
                </a:r>
              </a:p>
            </p:txBody>
          </p:sp>
        </mc:Choice>
        <mc:Fallback xmlns="">
          <p:sp>
            <p:nvSpPr>
              <p:cNvPr id="11" name="矩形 10"/>
              <p:cNvSpPr>
                <a:spLocks noRot="1" noChangeAspect="1" noMove="1" noResize="1" noEditPoints="1" noAdjustHandles="1" noChangeArrowheads="1" noChangeShapeType="1" noTextEdit="1"/>
              </p:cNvSpPr>
              <p:nvPr/>
            </p:nvSpPr>
            <p:spPr>
              <a:xfrm>
                <a:off x="6439114" y="3087916"/>
                <a:ext cx="4973797" cy="654218"/>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p:cNvSpPr/>
              <p:nvPr/>
            </p:nvSpPr>
            <p:spPr>
              <a:xfrm>
                <a:off x="1775593" y="3757749"/>
                <a:ext cx="9276450" cy="461665"/>
              </a:xfrm>
              <a:prstGeom prst="rect">
                <a:avLst/>
              </a:prstGeom>
            </p:spPr>
            <p:txBody>
              <a:bodyPr wrap="none">
                <a:spAutoFit/>
              </a:bodyPr>
              <a:lstStyle/>
              <a:p>
                <a14:m>
                  <m:oMath xmlns:m="http://schemas.openxmlformats.org/officeDocument/2006/math">
                    <m:r>
                      <a:rPr lang="zh-CN" altLang="en-US" sz="2400" i="1" dirty="0" smtClean="0">
                        <a:solidFill>
                          <a:prstClr val="black"/>
                        </a:solidFill>
                        <a:latin typeface="Cambria Math" panose="02040503050406030204" pitchFamily="18" charset="0"/>
                      </a:rPr>
                      <m:t>法</m:t>
                    </m:r>
                  </m:oMath>
                </a14:m>
                <a:r>
                  <a:rPr lang="zh-CN" altLang="en-US" sz="2400" dirty="0"/>
                  <a:t>三：设</a:t>
                </a:r>
                <a14:m>
                  <m:oMath xmlns:m="http://schemas.openxmlformats.org/officeDocument/2006/math">
                    <m:r>
                      <a:rPr lang="en-US" altLang="zh-CN" sz="2400" b="0" i="1" smtClean="0">
                        <a:solidFill>
                          <a:prstClr val="black"/>
                        </a:solidFill>
                        <a:latin typeface="Cambria Math" panose="02040503050406030204" pitchFamily="18" charset="0"/>
                      </a:rPr>
                      <m:t>𝑙</m:t>
                    </m:r>
                    <m:r>
                      <a:rPr lang="en-US" altLang="zh-CN" sz="2400" b="0" i="1" smtClean="0">
                        <a:solidFill>
                          <a:prstClr val="black"/>
                        </a:solidFill>
                        <a:latin typeface="Cambria Math" panose="02040503050406030204" pitchFamily="18" charset="0"/>
                      </a:rPr>
                      <m:t>:</m:t>
                    </m:r>
                    <m:r>
                      <a:rPr lang="en-US" altLang="zh-CN" sz="2400" b="0" i="1" smtClean="0">
                        <a:solidFill>
                          <a:prstClr val="black"/>
                        </a:solidFill>
                        <a:latin typeface="Cambria Math" panose="02040503050406030204" pitchFamily="18" charset="0"/>
                      </a:rPr>
                      <m:t>𝑦</m:t>
                    </m:r>
                    <m:r>
                      <a:rPr lang="en-US" altLang="zh-CN" sz="2400" b="0" i="1" smtClean="0">
                        <a:solidFill>
                          <a:prstClr val="black"/>
                        </a:solidFill>
                        <a:latin typeface="Cambria Math" panose="02040503050406030204" pitchFamily="18" charset="0"/>
                      </a:rPr>
                      <m:t>=1,</m:t>
                    </m:r>
                    <m:r>
                      <m:rPr>
                        <m:nor/>
                      </m:rPr>
                      <a:rPr lang="zh-CN" altLang="en-US" sz="2400" dirty="0">
                        <a:solidFill>
                          <a:prstClr val="black"/>
                        </a:solidFill>
                      </a:rPr>
                      <m:t>从</m:t>
                    </m:r>
                    <m:d>
                      <m:dPr>
                        <m:ctrlPr>
                          <a:rPr lang="en-US" altLang="zh-CN" sz="2400" i="1">
                            <a:solidFill>
                              <a:prstClr val="black"/>
                            </a:solidFill>
                            <a:latin typeface="Cambria Math" panose="02040503050406030204" pitchFamily="18" charset="0"/>
                          </a:rPr>
                        </m:ctrlPr>
                      </m:dPr>
                      <m:e>
                        <m:r>
                          <a:rPr lang="en-US" altLang="zh-CN" sz="2400" i="1">
                            <a:solidFill>
                              <a:prstClr val="black"/>
                            </a:solidFill>
                            <a:latin typeface="Cambria Math" panose="02040503050406030204" pitchFamily="18" charset="0"/>
                          </a:rPr>
                          <m:t>1,1</m:t>
                        </m:r>
                      </m:e>
                    </m:d>
                    <m:r>
                      <m:rPr>
                        <m:nor/>
                      </m:rPr>
                      <a:rPr lang="en-US" altLang="zh-CN" sz="2400" dirty="0">
                        <a:solidFill>
                          <a:prstClr val="black"/>
                        </a:solidFill>
                      </a:rPr>
                      <m:t> </m:t>
                    </m:r>
                    <m:r>
                      <m:rPr>
                        <m:nor/>
                      </m:rPr>
                      <a:rPr lang="zh-CN" altLang="en-US" sz="2400" dirty="0">
                        <a:solidFill>
                          <a:prstClr val="black"/>
                        </a:solidFill>
                      </a:rPr>
                      <m:t>到</m:t>
                    </m:r>
                    <m:d>
                      <m:dPr>
                        <m:ctrlPr>
                          <a:rPr lang="en-US" altLang="zh-CN" sz="2400" i="1">
                            <a:solidFill>
                              <a:prstClr val="black"/>
                            </a:solidFill>
                            <a:latin typeface="Cambria Math" panose="02040503050406030204" pitchFamily="18" charset="0"/>
                          </a:rPr>
                        </m:ctrlPr>
                      </m:dPr>
                      <m:e>
                        <m:r>
                          <a:rPr lang="en-US" altLang="zh-CN" sz="2400" b="0" i="1" smtClean="0">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1,1</m:t>
                        </m:r>
                      </m:e>
                    </m:d>
                  </m:oMath>
                </a14:m>
                <a:r>
                  <a:rPr lang="zh-CN" altLang="en-US" sz="2400" dirty="0" smtClean="0"/>
                  <a:t>，</a:t>
                </a:r>
                <a:r>
                  <a:rPr lang="en-US" altLang="zh-CN" sz="2400" dirty="0" smtClean="0">
                    <a:solidFill>
                      <a:srgbClr val="0000FF"/>
                    </a:solidFill>
                  </a:rPr>
                  <a:t>(</a:t>
                </a:r>
                <a:r>
                  <a:rPr lang="zh-CN" altLang="en-US" sz="2400" dirty="0" smtClean="0">
                    <a:solidFill>
                      <a:srgbClr val="0000FF"/>
                    </a:solidFill>
                  </a:rPr>
                  <a:t>添加曲线形成正向封闭曲线</a:t>
                </a:r>
                <a:r>
                  <a:rPr lang="en-US" altLang="zh-CN" sz="2400" dirty="0" smtClean="0">
                    <a:solidFill>
                      <a:srgbClr val="0000FF"/>
                    </a:solidFill>
                  </a:rPr>
                  <a:t>)</a:t>
                </a:r>
                <a:r>
                  <a:rPr lang="zh-CN" altLang="en-US" sz="2400" dirty="0" smtClean="0"/>
                  <a:t>则</a:t>
                </a:r>
                <a:endParaRPr lang="zh-CN" altLang="en-US" sz="2400" dirty="0"/>
              </a:p>
            </p:txBody>
          </p:sp>
        </mc:Choice>
        <mc:Fallback xmlns="">
          <p:sp>
            <p:nvSpPr>
              <p:cNvPr id="12" name="矩形 11"/>
              <p:cNvSpPr>
                <a:spLocks noRot="1" noChangeAspect="1" noMove="1" noResize="1" noEditPoints="1" noAdjustHandles="1" noChangeArrowheads="1" noChangeShapeType="1" noTextEdit="1"/>
              </p:cNvSpPr>
              <p:nvPr/>
            </p:nvSpPr>
            <p:spPr>
              <a:xfrm>
                <a:off x="1775593" y="3757749"/>
                <a:ext cx="9276450" cy="461665"/>
              </a:xfrm>
              <a:prstGeom prst="rect">
                <a:avLst/>
              </a:prstGeom>
              <a:blipFill>
                <a:blip r:embed="rId9"/>
                <a:stretch>
                  <a:fillRect l="-526" t="-14474" r="-131" b="-3026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矩形 14"/>
              <p:cNvSpPr/>
              <p:nvPr/>
            </p:nvSpPr>
            <p:spPr>
              <a:xfrm>
                <a:off x="2474471" y="4219414"/>
                <a:ext cx="7872989" cy="982320"/>
              </a:xfrm>
              <a:prstGeom prst="rect">
                <a:avLst/>
              </a:prstGeom>
            </p:spPr>
            <p:txBody>
              <a:bodyPr wrap="none">
                <a:spAutoFit/>
              </a:bodyPr>
              <a:lstStyle/>
              <a:p>
                <a14:m>
                  <m:oMath xmlns:m="http://schemas.openxmlformats.org/officeDocument/2006/math">
                    <m:nary>
                      <m:naryPr>
                        <m:chr m:val="∮"/>
                        <m:ctrlPr>
                          <a:rPr lang="en-US" altLang="zh-CN" sz="2000" i="1" smtClean="0">
                            <a:solidFill>
                              <a:prstClr val="black"/>
                            </a:solidFill>
                            <a:latin typeface="Cambria Math" panose="02040503050406030204" pitchFamily="18" charset="0"/>
                          </a:rPr>
                        </m:ctrlPr>
                      </m:naryPr>
                      <m:sub>
                        <m:r>
                          <m:rPr>
                            <m:brk m:alnAt="23"/>
                          </m:rPr>
                          <a:rPr lang="en-US" altLang="zh-CN" sz="2000" i="1">
                            <a:solidFill>
                              <a:prstClr val="black"/>
                            </a:solidFill>
                            <a:latin typeface="Cambria Math" panose="02040503050406030204" pitchFamily="18" charset="0"/>
                          </a:rPr>
                          <m:t>𝐿</m:t>
                        </m:r>
                        <m:r>
                          <a:rPr lang="en-US" altLang="zh-CN" sz="2000" i="1">
                            <a:solidFill>
                              <a:prstClr val="black"/>
                            </a:solidFill>
                            <a:latin typeface="Cambria Math" panose="02040503050406030204" pitchFamily="18" charset="0"/>
                          </a:rPr>
                          <m:t>+</m:t>
                        </m:r>
                        <m:r>
                          <a:rPr lang="en-US" altLang="zh-CN" sz="2000" i="1">
                            <a:solidFill>
                              <a:prstClr val="black"/>
                            </a:solidFill>
                            <a:latin typeface="Cambria Math" panose="02040503050406030204" pitchFamily="18" charset="0"/>
                          </a:rPr>
                          <m:t>𝑙</m:t>
                        </m:r>
                      </m:sub>
                      <m:sup/>
                      <m:e>
                        <m:d>
                          <m:dPr>
                            <m:ctrlPr>
                              <a:rPr lang="en-US" altLang="zh-CN" sz="2000" i="1">
                                <a:solidFill>
                                  <a:prstClr val="black"/>
                                </a:solidFill>
                                <a:latin typeface="Cambria Math" panose="02040503050406030204" pitchFamily="18" charset="0"/>
                              </a:rPr>
                            </m:ctrlPr>
                          </m:dPr>
                          <m:e>
                            <m:sSup>
                              <m:sSupPr>
                                <m:ctrlPr>
                                  <a:rPr lang="en-US" altLang="zh-CN" sz="2000" i="1">
                                    <a:solidFill>
                                      <a:prstClr val="black"/>
                                    </a:solidFill>
                                    <a:latin typeface="Cambria Math" panose="02040503050406030204" pitchFamily="18" charset="0"/>
                                  </a:rPr>
                                </m:ctrlPr>
                              </m:sSupPr>
                              <m:e>
                                <m:r>
                                  <a:rPr lang="en-US" altLang="zh-CN" sz="2000" i="1">
                                    <a:solidFill>
                                      <a:prstClr val="black"/>
                                    </a:solidFill>
                                    <a:latin typeface="Cambria Math" panose="02040503050406030204" pitchFamily="18" charset="0"/>
                                  </a:rPr>
                                  <m:t>𝑥</m:t>
                                </m:r>
                              </m:e>
                              <m:sup>
                                <m:r>
                                  <a:rPr lang="en-US" altLang="zh-CN" sz="2000" i="1">
                                    <a:solidFill>
                                      <a:prstClr val="black"/>
                                    </a:solidFill>
                                    <a:latin typeface="Cambria Math" panose="02040503050406030204" pitchFamily="18" charset="0"/>
                                  </a:rPr>
                                  <m:t>2</m:t>
                                </m:r>
                              </m:sup>
                            </m:sSup>
                            <m:r>
                              <a:rPr lang="en-US" altLang="zh-CN" sz="2000" i="1">
                                <a:solidFill>
                                  <a:prstClr val="black"/>
                                </a:solidFill>
                                <a:latin typeface="Cambria Math" panose="02040503050406030204" pitchFamily="18" charset="0"/>
                              </a:rPr>
                              <m:t>−2</m:t>
                            </m:r>
                            <m:r>
                              <a:rPr lang="en-US" altLang="zh-CN" sz="2000" i="1">
                                <a:solidFill>
                                  <a:prstClr val="black"/>
                                </a:solidFill>
                                <a:latin typeface="Cambria Math" panose="02040503050406030204" pitchFamily="18" charset="0"/>
                              </a:rPr>
                              <m:t>𝑥𝑦</m:t>
                            </m:r>
                          </m:e>
                        </m:d>
                        <m:r>
                          <m:rPr>
                            <m:sty m:val="p"/>
                          </m:rPr>
                          <a:rPr lang="en-US" altLang="zh-CN" sz="2000">
                            <a:solidFill>
                              <a:prstClr val="black"/>
                            </a:solidFill>
                            <a:latin typeface="Cambria Math" panose="02040503050406030204" pitchFamily="18" charset="0"/>
                          </a:rPr>
                          <m:t>d</m:t>
                        </m:r>
                        <m:r>
                          <a:rPr lang="en-US" altLang="zh-CN" sz="2000" i="1">
                            <a:solidFill>
                              <a:prstClr val="black"/>
                            </a:solidFill>
                            <a:latin typeface="Cambria Math" panose="02040503050406030204" pitchFamily="18" charset="0"/>
                          </a:rPr>
                          <m:t>𝑥</m:t>
                        </m:r>
                        <m:r>
                          <a:rPr lang="en-US" altLang="zh-CN" sz="2000" i="1">
                            <a:solidFill>
                              <a:prstClr val="black"/>
                            </a:solidFill>
                            <a:latin typeface="Cambria Math" panose="02040503050406030204" pitchFamily="18" charset="0"/>
                          </a:rPr>
                          <m:t>+</m:t>
                        </m:r>
                        <m:d>
                          <m:dPr>
                            <m:ctrlPr>
                              <a:rPr lang="en-US" altLang="zh-CN" sz="2000" i="1">
                                <a:solidFill>
                                  <a:prstClr val="black"/>
                                </a:solidFill>
                                <a:latin typeface="Cambria Math" panose="02040503050406030204" pitchFamily="18" charset="0"/>
                              </a:rPr>
                            </m:ctrlPr>
                          </m:dPr>
                          <m:e>
                            <m:sSup>
                              <m:sSupPr>
                                <m:ctrlPr>
                                  <a:rPr lang="en-US" altLang="zh-CN" sz="2000" i="1">
                                    <a:solidFill>
                                      <a:prstClr val="black"/>
                                    </a:solidFill>
                                    <a:latin typeface="Cambria Math" panose="02040503050406030204" pitchFamily="18" charset="0"/>
                                  </a:rPr>
                                </m:ctrlPr>
                              </m:sSupPr>
                              <m:e>
                                <m:r>
                                  <a:rPr lang="en-US" altLang="zh-CN" sz="2000" i="1">
                                    <a:solidFill>
                                      <a:prstClr val="black"/>
                                    </a:solidFill>
                                    <a:latin typeface="Cambria Math" panose="02040503050406030204" pitchFamily="18" charset="0"/>
                                  </a:rPr>
                                  <m:t>𝑦</m:t>
                                </m:r>
                              </m:e>
                              <m:sup>
                                <m:r>
                                  <a:rPr lang="en-US" altLang="zh-CN" sz="2000" i="1">
                                    <a:solidFill>
                                      <a:prstClr val="black"/>
                                    </a:solidFill>
                                    <a:latin typeface="Cambria Math" panose="02040503050406030204" pitchFamily="18" charset="0"/>
                                  </a:rPr>
                                  <m:t>2</m:t>
                                </m:r>
                              </m:sup>
                            </m:sSup>
                            <m:r>
                              <a:rPr lang="en-US" altLang="zh-CN" sz="2000" i="1">
                                <a:solidFill>
                                  <a:prstClr val="black"/>
                                </a:solidFill>
                                <a:latin typeface="Cambria Math" panose="02040503050406030204" pitchFamily="18" charset="0"/>
                              </a:rPr>
                              <m:t>−</m:t>
                            </m:r>
                            <m:sSup>
                              <m:sSupPr>
                                <m:ctrlPr>
                                  <a:rPr lang="en-US" altLang="zh-CN" sz="2000" i="1">
                                    <a:solidFill>
                                      <a:prstClr val="black"/>
                                    </a:solidFill>
                                    <a:latin typeface="Cambria Math" panose="02040503050406030204" pitchFamily="18" charset="0"/>
                                  </a:rPr>
                                </m:ctrlPr>
                              </m:sSupPr>
                              <m:e>
                                <m:r>
                                  <a:rPr lang="en-US" altLang="zh-CN" sz="2000" i="1">
                                    <a:solidFill>
                                      <a:prstClr val="black"/>
                                    </a:solidFill>
                                    <a:latin typeface="Cambria Math" panose="02040503050406030204" pitchFamily="18" charset="0"/>
                                  </a:rPr>
                                  <m:t>𝑥</m:t>
                                </m:r>
                              </m:e>
                              <m:sup>
                                <m:r>
                                  <a:rPr lang="en-US" altLang="zh-CN" sz="2000" i="1">
                                    <a:solidFill>
                                      <a:prstClr val="black"/>
                                    </a:solidFill>
                                    <a:latin typeface="Cambria Math" panose="02040503050406030204" pitchFamily="18" charset="0"/>
                                  </a:rPr>
                                  <m:t>2</m:t>
                                </m:r>
                              </m:sup>
                            </m:sSup>
                          </m:e>
                        </m:d>
                        <m:r>
                          <m:rPr>
                            <m:sty m:val="p"/>
                          </m:rPr>
                          <a:rPr lang="en-US" altLang="zh-CN" sz="2000">
                            <a:solidFill>
                              <a:prstClr val="black"/>
                            </a:solidFill>
                            <a:latin typeface="Cambria Math" panose="02040503050406030204" pitchFamily="18" charset="0"/>
                          </a:rPr>
                          <m:t>d</m:t>
                        </m:r>
                        <m:r>
                          <a:rPr lang="en-US" altLang="zh-CN" sz="2000" i="1">
                            <a:solidFill>
                              <a:prstClr val="black"/>
                            </a:solidFill>
                            <a:latin typeface="Cambria Math" panose="02040503050406030204" pitchFamily="18" charset="0"/>
                          </a:rPr>
                          <m:t>𝑦</m:t>
                        </m:r>
                      </m:e>
                    </m:nary>
                  </m:oMath>
                </a14:m>
                <a:r>
                  <a:rPr lang="en-US" altLang="zh-CN" sz="2000" i="1" dirty="0" smtClean="0">
                    <a:solidFill>
                      <a:prstClr val="black"/>
                    </a:solidFill>
                    <a:latin typeface="Cambria Math" panose="02040503050406030204" pitchFamily="18" charset="0"/>
                  </a:rPr>
                  <a:t> </a:t>
                </a:r>
                <a:endParaRPr lang="en-US" altLang="zh-CN" sz="2000" i="1" dirty="0">
                  <a:solidFill>
                    <a:prstClr val="black"/>
                  </a:solidFill>
                  <a:latin typeface="Cambria Math" panose="02040503050406030204" pitchFamily="18" charset="0"/>
                </a:endParaRPr>
              </a:p>
              <a:p>
                <a14:m>
                  <m:oMath xmlns:m="http://schemas.openxmlformats.org/officeDocument/2006/math">
                    <m:r>
                      <a:rPr lang="en-US" altLang="zh-CN" sz="2000" b="0" i="1" smtClean="0">
                        <a:solidFill>
                          <a:prstClr val="black"/>
                        </a:solidFill>
                        <a:latin typeface="Cambria Math" panose="02040503050406030204" pitchFamily="18" charset="0"/>
                      </a:rPr>
                      <m:t>=</m:t>
                    </m:r>
                    <m:nary>
                      <m:naryPr>
                        <m:ctrlPr>
                          <a:rPr lang="en-US" altLang="zh-CN" sz="2000" i="1">
                            <a:solidFill>
                              <a:prstClr val="black"/>
                            </a:solidFill>
                            <a:latin typeface="Cambria Math" panose="02040503050406030204" pitchFamily="18" charset="0"/>
                          </a:rPr>
                        </m:ctrlPr>
                      </m:naryPr>
                      <m:sub>
                        <m:r>
                          <m:rPr>
                            <m:brk m:alnAt="23"/>
                          </m:rPr>
                          <a:rPr lang="en-US" altLang="zh-CN" sz="2000" i="1">
                            <a:solidFill>
                              <a:prstClr val="black"/>
                            </a:solidFill>
                            <a:latin typeface="Cambria Math" panose="02040503050406030204" pitchFamily="18" charset="0"/>
                          </a:rPr>
                          <m:t>𝐿</m:t>
                        </m:r>
                      </m:sub>
                      <m:sup/>
                      <m:e>
                        <m:d>
                          <m:dPr>
                            <m:ctrlPr>
                              <a:rPr lang="en-US" altLang="zh-CN" sz="2000" i="1">
                                <a:solidFill>
                                  <a:prstClr val="black"/>
                                </a:solidFill>
                                <a:latin typeface="Cambria Math" panose="02040503050406030204" pitchFamily="18" charset="0"/>
                              </a:rPr>
                            </m:ctrlPr>
                          </m:dPr>
                          <m:e>
                            <m:sSup>
                              <m:sSupPr>
                                <m:ctrlPr>
                                  <a:rPr lang="en-US" altLang="zh-CN" sz="2000" i="1">
                                    <a:solidFill>
                                      <a:prstClr val="black"/>
                                    </a:solidFill>
                                    <a:latin typeface="Cambria Math" panose="02040503050406030204" pitchFamily="18" charset="0"/>
                                  </a:rPr>
                                </m:ctrlPr>
                              </m:sSupPr>
                              <m:e>
                                <m:r>
                                  <a:rPr lang="en-US" altLang="zh-CN" sz="2000" i="1">
                                    <a:solidFill>
                                      <a:prstClr val="black"/>
                                    </a:solidFill>
                                    <a:latin typeface="Cambria Math" panose="02040503050406030204" pitchFamily="18" charset="0"/>
                                  </a:rPr>
                                  <m:t>𝑥</m:t>
                                </m:r>
                              </m:e>
                              <m:sup>
                                <m:r>
                                  <a:rPr lang="en-US" altLang="zh-CN" sz="2000" i="1">
                                    <a:solidFill>
                                      <a:prstClr val="black"/>
                                    </a:solidFill>
                                    <a:latin typeface="Cambria Math" panose="02040503050406030204" pitchFamily="18" charset="0"/>
                                  </a:rPr>
                                  <m:t>2</m:t>
                                </m:r>
                              </m:sup>
                            </m:sSup>
                            <m:r>
                              <a:rPr lang="en-US" altLang="zh-CN" sz="2000" i="1">
                                <a:solidFill>
                                  <a:prstClr val="black"/>
                                </a:solidFill>
                                <a:latin typeface="Cambria Math" panose="02040503050406030204" pitchFamily="18" charset="0"/>
                              </a:rPr>
                              <m:t>−2</m:t>
                            </m:r>
                            <m:r>
                              <a:rPr lang="en-US" altLang="zh-CN" sz="2000" i="1">
                                <a:solidFill>
                                  <a:prstClr val="black"/>
                                </a:solidFill>
                                <a:latin typeface="Cambria Math" panose="02040503050406030204" pitchFamily="18" charset="0"/>
                              </a:rPr>
                              <m:t>𝑥𝑦</m:t>
                            </m:r>
                          </m:e>
                        </m:d>
                        <m:r>
                          <m:rPr>
                            <m:sty m:val="p"/>
                          </m:rPr>
                          <a:rPr lang="en-US" altLang="zh-CN" sz="2000">
                            <a:solidFill>
                              <a:prstClr val="black"/>
                            </a:solidFill>
                            <a:latin typeface="Cambria Math" panose="02040503050406030204" pitchFamily="18" charset="0"/>
                          </a:rPr>
                          <m:t>d</m:t>
                        </m:r>
                        <m:r>
                          <a:rPr lang="en-US" altLang="zh-CN" sz="2000" i="1">
                            <a:solidFill>
                              <a:prstClr val="black"/>
                            </a:solidFill>
                            <a:latin typeface="Cambria Math" panose="02040503050406030204" pitchFamily="18" charset="0"/>
                          </a:rPr>
                          <m:t>𝑥</m:t>
                        </m:r>
                        <m:r>
                          <a:rPr lang="en-US" altLang="zh-CN" sz="2000" i="1">
                            <a:solidFill>
                              <a:prstClr val="black"/>
                            </a:solidFill>
                            <a:latin typeface="Cambria Math" panose="02040503050406030204" pitchFamily="18" charset="0"/>
                          </a:rPr>
                          <m:t>+</m:t>
                        </m:r>
                        <m:d>
                          <m:dPr>
                            <m:ctrlPr>
                              <a:rPr lang="en-US" altLang="zh-CN" sz="2000" i="1">
                                <a:solidFill>
                                  <a:prstClr val="black"/>
                                </a:solidFill>
                                <a:latin typeface="Cambria Math" panose="02040503050406030204" pitchFamily="18" charset="0"/>
                              </a:rPr>
                            </m:ctrlPr>
                          </m:dPr>
                          <m:e>
                            <m:sSup>
                              <m:sSupPr>
                                <m:ctrlPr>
                                  <a:rPr lang="en-US" altLang="zh-CN" sz="2000" i="1">
                                    <a:solidFill>
                                      <a:prstClr val="black"/>
                                    </a:solidFill>
                                    <a:latin typeface="Cambria Math" panose="02040503050406030204" pitchFamily="18" charset="0"/>
                                  </a:rPr>
                                </m:ctrlPr>
                              </m:sSupPr>
                              <m:e>
                                <m:r>
                                  <a:rPr lang="en-US" altLang="zh-CN" sz="2000" i="1">
                                    <a:solidFill>
                                      <a:prstClr val="black"/>
                                    </a:solidFill>
                                    <a:latin typeface="Cambria Math" panose="02040503050406030204" pitchFamily="18" charset="0"/>
                                  </a:rPr>
                                  <m:t>𝑦</m:t>
                                </m:r>
                              </m:e>
                              <m:sup>
                                <m:r>
                                  <a:rPr lang="en-US" altLang="zh-CN" sz="2000" i="1">
                                    <a:solidFill>
                                      <a:prstClr val="black"/>
                                    </a:solidFill>
                                    <a:latin typeface="Cambria Math" panose="02040503050406030204" pitchFamily="18" charset="0"/>
                                  </a:rPr>
                                  <m:t>2</m:t>
                                </m:r>
                              </m:sup>
                            </m:sSup>
                            <m:r>
                              <a:rPr lang="en-US" altLang="zh-CN" sz="2000" i="1">
                                <a:solidFill>
                                  <a:prstClr val="black"/>
                                </a:solidFill>
                                <a:latin typeface="Cambria Math" panose="02040503050406030204" pitchFamily="18" charset="0"/>
                              </a:rPr>
                              <m:t>−</m:t>
                            </m:r>
                            <m:sSup>
                              <m:sSupPr>
                                <m:ctrlPr>
                                  <a:rPr lang="en-US" altLang="zh-CN" sz="2000" i="1">
                                    <a:solidFill>
                                      <a:prstClr val="black"/>
                                    </a:solidFill>
                                    <a:latin typeface="Cambria Math" panose="02040503050406030204" pitchFamily="18" charset="0"/>
                                  </a:rPr>
                                </m:ctrlPr>
                              </m:sSupPr>
                              <m:e>
                                <m:r>
                                  <a:rPr lang="en-US" altLang="zh-CN" sz="2000" i="1">
                                    <a:solidFill>
                                      <a:prstClr val="black"/>
                                    </a:solidFill>
                                    <a:latin typeface="Cambria Math" panose="02040503050406030204" pitchFamily="18" charset="0"/>
                                  </a:rPr>
                                  <m:t>𝑥</m:t>
                                </m:r>
                              </m:e>
                              <m:sup>
                                <m:r>
                                  <a:rPr lang="en-US" altLang="zh-CN" sz="2000" i="1">
                                    <a:solidFill>
                                      <a:prstClr val="black"/>
                                    </a:solidFill>
                                    <a:latin typeface="Cambria Math" panose="02040503050406030204" pitchFamily="18" charset="0"/>
                                  </a:rPr>
                                  <m:t>2</m:t>
                                </m:r>
                              </m:sup>
                            </m:sSup>
                          </m:e>
                        </m:d>
                        <m:r>
                          <m:rPr>
                            <m:sty m:val="p"/>
                          </m:rPr>
                          <a:rPr lang="en-US" altLang="zh-CN" sz="2000">
                            <a:solidFill>
                              <a:prstClr val="black"/>
                            </a:solidFill>
                            <a:latin typeface="Cambria Math" panose="02040503050406030204" pitchFamily="18" charset="0"/>
                          </a:rPr>
                          <m:t>d</m:t>
                        </m:r>
                        <m:r>
                          <a:rPr lang="en-US" altLang="zh-CN" sz="2000" i="1">
                            <a:solidFill>
                              <a:prstClr val="black"/>
                            </a:solidFill>
                            <a:latin typeface="Cambria Math" panose="02040503050406030204" pitchFamily="18" charset="0"/>
                          </a:rPr>
                          <m:t>𝑦</m:t>
                        </m:r>
                      </m:e>
                    </m:nary>
                    <m:r>
                      <a:rPr lang="en-US" altLang="zh-CN" sz="2000" b="0" i="1" smtClean="0">
                        <a:solidFill>
                          <a:prstClr val="black"/>
                        </a:solidFill>
                        <a:latin typeface="Cambria Math" panose="02040503050406030204" pitchFamily="18" charset="0"/>
                      </a:rPr>
                      <m:t>+</m:t>
                    </m:r>
                    <m:nary>
                      <m:naryPr>
                        <m:ctrlPr>
                          <a:rPr lang="en-US" altLang="zh-CN" sz="2000" i="1">
                            <a:solidFill>
                              <a:prstClr val="black"/>
                            </a:solidFill>
                            <a:latin typeface="Cambria Math" panose="02040503050406030204" pitchFamily="18" charset="0"/>
                          </a:rPr>
                        </m:ctrlPr>
                      </m:naryPr>
                      <m:sub>
                        <m:r>
                          <a:rPr lang="en-US" altLang="zh-CN" sz="2000" b="0" i="1" smtClean="0">
                            <a:solidFill>
                              <a:prstClr val="black"/>
                            </a:solidFill>
                            <a:latin typeface="Cambria Math" panose="02040503050406030204" pitchFamily="18" charset="0"/>
                          </a:rPr>
                          <m:t>𝑙</m:t>
                        </m:r>
                      </m:sub>
                      <m:sup/>
                      <m:e>
                        <m:d>
                          <m:dPr>
                            <m:ctrlPr>
                              <a:rPr lang="en-US" altLang="zh-CN" sz="2000" i="1">
                                <a:solidFill>
                                  <a:prstClr val="black"/>
                                </a:solidFill>
                                <a:latin typeface="Cambria Math" panose="02040503050406030204" pitchFamily="18" charset="0"/>
                              </a:rPr>
                            </m:ctrlPr>
                          </m:dPr>
                          <m:e>
                            <m:sSup>
                              <m:sSupPr>
                                <m:ctrlPr>
                                  <a:rPr lang="en-US" altLang="zh-CN" sz="2000" i="1">
                                    <a:solidFill>
                                      <a:prstClr val="black"/>
                                    </a:solidFill>
                                    <a:latin typeface="Cambria Math" panose="02040503050406030204" pitchFamily="18" charset="0"/>
                                  </a:rPr>
                                </m:ctrlPr>
                              </m:sSupPr>
                              <m:e>
                                <m:r>
                                  <a:rPr lang="en-US" altLang="zh-CN" sz="2000" i="1">
                                    <a:solidFill>
                                      <a:prstClr val="black"/>
                                    </a:solidFill>
                                    <a:latin typeface="Cambria Math" panose="02040503050406030204" pitchFamily="18" charset="0"/>
                                  </a:rPr>
                                  <m:t>𝑥</m:t>
                                </m:r>
                              </m:e>
                              <m:sup>
                                <m:r>
                                  <a:rPr lang="en-US" altLang="zh-CN" sz="2000" i="1">
                                    <a:solidFill>
                                      <a:prstClr val="black"/>
                                    </a:solidFill>
                                    <a:latin typeface="Cambria Math" panose="02040503050406030204" pitchFamily="18" charset="0"/>
                                  </a:rPr>
                                  <m:t>2</m:t>
                                </m:r>
                              </m:sup>
                            </m:sSup>
                            <m:r>
                              <a:rPr lang="en-US" altLang="zh-CN" sz="2000" i="1">
                                <a:solidFill>
                                  <a:prstClr val="black"/>
                                </a:solidFill>
                                <a:latin typeface="Cambria Math" panose="02040503050406030204" pitchFamily="18" charset="0"/>
                              </a:rPr>
                              <m:t>−2</m:t>
                            </m:r>
                            <m:r>
                              <a:rPr lang="en-US" altLang="zh-CN" sz="2000" i="1">
                                <a:solidFill>
                                  <a:prstClr val="black"/>
                                </a:solidFill>
                                <a:latin typeface="Cambria Math" panose="02040503050406030204" pitchFamily="18" charset="0"/>
                              </a:rPr>
                              <m:t>𝑥𝑦</m:t>
                            </m:r>
                          </m:e>
                        </m:d>
                        <m:r>
                          <m:rPr>
                            <m:sty m:val="p"/>
                          </m:rPr>
                          <a:rPr lang="en-US" altLang="zh-CN" sz="2000">
                            <a:solidFill>
                              <a:prstClr val="black"/>
                            </a:solidFill>
                            <a:latin typeface="Cambria Math" panose="02040503050406030204" pitchFamily="18" charset="0"/>
                          </a:rPr>
                          <m:t>d</m:t>
                        </m:r>
                        <m:r>
                          <a:rPr lang="en-US" altLang="zh-CN" sz="2000" i="1">
                            <a:solidFill>
                              <a:prstClr val="black"/>
                            </a:solidFill>
                            <a:latin typeface="Cambria Math" panose="02040503050406030204" pitchFamily="18" charset="0"/>
                          </a:rPr>
                          <m:t>𝑥</m:t>
                        </m:r>
                        <m:r>
                          <a:rPr lang="en-US" altLang="zh-CN" sz="2000" i="1">
                            <a:solidFill>
                              <a:prstClr val="black"/>
                            </a:solidFill>
                            <a:latin typeface="Cambria Math" panose="02040503050406030204" pitchFamily="18" charset="0"/>
                          </a:rPr>
                          <m:t>+</m:t>
                        </m:r>
                        <m:d>
                          <m:dPr>
                            <m:ctrlPr>
                              <a:rPr lang="en-US" altLang="zh-CN" sz="2000" i="1">
                                <a:solidFill>
                                  <a:prstClr val="black"/>
                                </a:solidFill>
                                <a:latin typeface="Cambria Math" panose="02040503050406030204" pitchFamily="18" charset="0"/>
                              </a:rPr>
                            </m:ctrlPr>
                          </m:dPr>
                          <m:e>
                            <m:sSup>
                              <m:sSupPr>
                                <m:ctrlPr>
                                  <a:rPr lang="en-US" altLang="zh-CN" sz="2000" i="1">
                                    <a:solidFill>
                                      <a:prstClr val="black"/>
                                    </a:solidFill>
                                    <a:latin typeface="Cambria Math" panose="02040503050406030204" pitchFamily="18" charset="0"/>
                                  </a:rPr>
                                </m:ctrlPr>
                              </m:sSupPr>
                              <m:e>
                                <m:r>
                                  <a:rPr lang="en-US" altLang="zh-CN" sz="2000" i="1">
                                    <a:solidFill>
                                      <a:prstClr val="black"/>
                                    </a:solidFill>
                                    <a:latin typeface="Cambria Math" panose="02040503050406030204" pitchFamily="18" charset="0"/>
                                  </a:rPr>
                                  <m:t>𝑦</m:t>
                                </m:r>
                              </m:e>
                              <m:sup>
                                <m:r>
                                  <a:rPr lang="en-US" altLang="zh-CN" sz="2000" i="1">
                                    <a:solidFill>
                                      <a:prstClr val="black"/>
                                    </a:solidFill>
                                    <a:latin typeface="Cambria Math" panose="02040503050406030204" pitchFamily="18" charset="0"/>
                                  </a:rPr>
                                  <m:t>2</m:t>
                                </m:r>
                              </m:sup>
                            </m:sSup>
                            <m:r>
                              <a:rPr lang="en-US" altLang="zh-CN" sz="2000" i="1">
                                <a:solidFill>
                                  <a:prstClr val="black"/>
                                </a:solidFill>
                                <a:latin typeface="Cambria Math" panose="02040503050406030204" pitchFamily="18" charset="0"/>
                              </a:rPr>
                              <m:t>−</m:t>
                            </m:r>
                            <m:sSup>
                              <m:sSupPr>
                                <m:ctrlPr>
                                  <a:rPr lang="en-US" altLang="zh-CN" sz="2000" i="1">
                                    <a:solidFill>
                                      <a:prstClr val="black"/>
                                    </a:solidFill>
                                    <a:latin typeface="Cambria Math" panose="02040503050406030204" pitchFamily="18" charset="0"/>
                                  </a:rPr>
                                </m:ctrlPr>
                              </m:sSupPr>
                              <m:e>
                                <m:r>
                                  <a:rPr lang="en-US" altLang="zh-CN" sz="2000" i="1">
                                    <a:solidFill>
                                      <a:prstClr val="black"/>
                                    </a:solidFill>
                                    <a:latin typeface="Cambria Math" panose="02040503050406030204" pitchFamily="18" charset="0"/>
                                  </a:rPr>
                                  <m:t>𝑥</m:t>
                                </m:r>
                              </m:e>
                              <m:sup>
                                <m:r>
                                  <a:rPr lang="en-US" altLang="zh-CN" sz="2000" i="1">
                                    <a:solidFill>
                                      <a:prstClr val="black"/>
                                    </a:solidFill>
                                    <a:latin typeface="Cambria Math" panose="02040503050406030204" pitchFamily="18" charset="0"/>
                                  </a:rPr>
                                  <m:t>2</m:t>
                                </m:r>
                              </m:sup>
                            </m:sSup>
                          </m:e>
                        </m:d>
                        <m:r>
                          <m:rPr>
                            <m:sty m:val="p"/>
                          </m:rPr>
                          <a:rPr lang="en-US" altLang="zh-CN" sz="2000">
                            <a:solidFill>
                              <a:prstClr val="black"/>
                            </a:solidFill>
                            <a:latin typeface="Cambria Math" panose="02040503050406030204" pitchFamily="18" charset="0"/>
                          </a:rPr>
                          <m:t>d</m:t>
                        </m:r>
                        <m:r>
                          <a:rPr lang="en-US" altLang="zh-CN" sz="2000" i="1">
                            <a:solidFill>
                              <a:prstClr val="black"/>
                            </a:solidFill>
                            <a:latin typeface="Cambria Math" panose="02040503050406030204" pitchFamily="18" charset="0"/>
                          </a:rPr>
                          <m:t>𝑦</m:t>
                        </m:r>
                      </m:e>
                    </m:nary>
                  </m:oMath>
                </a14:m>
                <a:r>
                  <a:rPr lang="zh-CN" altLang="en-US" sz="2000" dirty="0"/>
                  <a:t>  </a:t>
                </a:r>
              </a:p>
            </p:txBody>
          </p:sp>
        </mc:Choice>
        <mc:Fallback xmlns="">
          <p:sp>
            <p:nvSpPr>
              <p:cNvPr id="15" name="矩形 14"/>
              <p:cNvSpPr>
                <a:spLocks noRot="1" noChangeAspect="1" noMove="1" noResize="1" noEditPoints="1" noAdjustHandles="1" noChangeArrowheads="1" noChangeShapeType="1" noTextEdit="1"/>
              </p:cNvSpPr>
              <p:nvPr/>
            </p:nvSpPr>
            <p:spPr>
              <a:xfrm>
                <a:off x="2474471" y="4219414"/>
                <a:ext cx="7872989" cy="982320"/>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矩形 15"/>
              <p:cNvSpPr/>
              <p:nvPr/>
            </p:nvSpPr>
            <p:spPr>
              <a:xfrm>
                <a:off x="2474471" y="5187854"/>
                <a:ext cx="8031622" cy="980653"/>
              </a:xfrm>
              <a:prstGeom prst="rect">
                <a:avLst/>
              </a:prstGeom>
            </p:spPr>
            <p:txBody>
              <a:bodyPr wrap="none">
                <a:spAutoFit/>
              </a:bodyPr>
              <a:lstStyle/>
              <a:p>
                <a14:m>
                  <m:oMath xmlns:m="http://schemas.openxmlformats.org/officeDocument/2006/math">
                    <m:nary>
                      <m:naryPr>
                        <m:ctrlPr>
                          <a:rPr lang="en-US" altLang="zh-CN" sz="2000" i="1" smtClean="0">
                            <a:solidFill>
                              <a:prstClr val="black"/>
                            </a:solidFill>
                            <a:latin typeface="Cambria Math" panose="02040503050406030204" pitchFamily="18" charset="0"/>
                          </a:rPr>
                        </m:ctrlPr>
                      </m:naryPr>
                      <m:sub>
                        <m:r>
                          <m:rPr>
                            <m:brk m:alnAt="23"/>
                          </m:rPr>
                          <a:rPr lang="en-US" altLang="zh-CN" sz="2000" i="1">
                            <a:solidFill>
                              <a:prstClr val="black"/>
                            </a:solidFill>
                            <a:latin typeface="Cambria Math" panose="02040503050406030204" pitchFamily="18" charset="0"/>
                          </a:rPr>
                          <m:t>𝐿</m:t>
                        </m:r>
                      </m:sub>
                      <m:sup/>
                      <m:e>
                        <m:d>
                          <m:dPr>
                            <m:ctrlPr>
                              <a:rPr lang="en-US" altLang="zh-CN" sz="2000" i="1">
                                <a:solidFill>
                                  <a:prstClr val="black"/>
                                </a:solidFill>
                                <a:latin typeface="Cambria Math" panose="02040503050406030204" pitchFamily="18" charset="0"/>
                              </a:rPr>
                            </m:ctrlPr>
                          </m:dPr>
                          <m:e>
                            <m:sSup>
                              <m:sSupPr>
                                <m:ctrlPr>
                                  <a:rPr lang="en-US" altLang="zh-CN" sz="2000" i="1">
                                    <a:solidFill>
                                      <a:prstClr val="black"/>
                                    </a:solidFill>
                                    <a:latin typeface="Cambria Math" panose="02040503050406030204" pitchFamily="18" charset="0"/>
                                  </a:rPr>
                                </m:ctrlPr>
                              </m:sSupPr>
                              <m:e>
                                <m:r>
                                  <a:rPr lang="en-US" altLang="zh-CN" sz="2000" i="1">
                                    <a:solidFill>
                                      <a:prstClr val="black"/>
                                    </a:solidFill>
                                    <a:latin typeface="Cambria Math" panose="02040503050406030204" pitchFamily="18" charset="0"/>
                                  </a:rPr>
                                  <m:t>𝑥</m:t>
                                </m:r>
                              </m:e>
                              <m:sup>
                                <m:r>
                                  <a:rPr lang="en-US" altLang="zh-CN" sz="2000" i="1">
                                    <a:solidFill>
                                      <a:prstClr val="black"/>
                                    </a:solidFill>
                                    <a:latin typeface="Cambria Math" panose="02040503050406030204" pitchFamily="18" charset="0"/>
                                  </a:rPr>
                                  <m:t>2</m:t>
                                </m:r>
                              </m:sup>
                            </m:sSup>
                            <m:r>
                              <a:rPr lang="en-US" altLang="zh-CN" sz="2000" i="1">
                                <a:solidFill>
                                  <a:prstClr val="black"/>
                                </a:solidFill>
                                <a:latin typeface="Cambria Math" panose="02040503050406030204" pitchFamily="18" charset="0"/>
                              </a:rPr>
                              <m:t>−2</m:t>
                            </m:r>
                            <m:r>
                              <a:rPr lang="en-US" altLang="zh-CN" sz="2000" i="1">
                                <a:solidFill>
                                  <a:prstClr val="black"/>
                                </a:solidFill>
                                <a:latin typeface="Cambria Math" panose="02040503050406030204" pitchFamily="18" charset="0"/>
                              </a:rPr>
                              <m:t>𝑥𝑦</m:t>
                            </m:r>
                          </m:e>
                        </m:d>
                        <m:r>
                          <m:rPr>
                            <m:sty m:val="p"/>
                          </m:rPr>
                          <a:rPr lang="en-US" altLang="zh-CN" sz="2000">
                            <a:solidFill>
                              <a:prstClr val="black"/>
                            </a:solidFill>
                            <a:latin typeface="Cambria Math" panose="02040503050406030204" pitchFamily="18" charset="0"/>
                          </a:rPr>
                          <m:t>d</m:t>
                        </m:r>
                        <m:r>
                          <a:rPr lang="en-US" altLang="zh-CN" sz="2000" i="1">
                            <a:solidFill>
                              <a:prstClr val="black"/>
                            </a:solidFill>
                            <a:latin typeface="Cambria Math" panose="02040503050406030204" pitchFamily="18" charset="0"/>
                          </a:rPr>
                          <m:t>𝑥</m:t>
                        </m:r>
                        <m:r>
                          <a:rPr lang="en-US" altLang="zh-CN" sz="2000" i="1">
                            <a:solidFill>
                              <a:prstClr val="black"/>
                            </a:solidFill>
                            <a:latin typeface="Cambria Math" panose="02040503050406030204" pitchFamily="18" charset="0"/>
                          </a:rPr>
                          <m:t>+</m:t>
                        </m:r>
                        <m:d>
                          <m:dPr>
                            <m:ctrlPr>
                              <a:rPr lang="en-US" altLang="zh-CN" sz="2000" i="1">
                                <a:solidFill>
                                  <a:prstClr val="black"/>
                                </a:solidFill>
                                <a:latin typeface="Cambria Math" panose="02040503050406030204" pitchFamily="18" charset="0"/>
                              </a:rPr>
                            </m:ctrlPr>
                          </m:dPr>
                          <m:e>
                            <m:sSup>
                              <m:sSupPr>
                                <m:ctrlPr>
                                  <a:rPr lang="en-US" altLang="zh-CN" sz="2000" i="1">
                                    <a:solidFill>
                                      <a:prstClr val="black"/>
                                    </a:solidFill>
                                    <a:latin typeface="Cambria Math" panose="02040503050406030204" pitchFamily="18" charset="0"/>
                                  </a:rPr>
                                </m:ctrlPr>
                              </m:sSupPr>
                              <m:e>
                                <m:r>
                                  <a:rPr lang="en-US" altLang="zh-CN" sz="2000" i="1">
                                    <a:solidFill>
                                      <a:prstClr val="black"/>
                                    </a:solidFill>
                                    <a:latin typeface="Cambria Math" panose="02040503050406030204" pitchFamily="18" charset="0"/>
                                  </a:rPr>
                                  <m:t>𝑦</m:t>
                                </m:r>
                              </m:e>
                              <m:sup>
                                <m:r>
                                  <a:rPr lang="en-US" altLang="zh-CN" sz="2000" i="1">
                                    <a:solidFill>
                                      <a:prstClr val="black"/>
                                    </a:solidFill>
                                    <a:latin typeface="Cambria Math" panose="02040503050406030204" pitchFamily="18" charset="0"/>
                                  </a:rPr>
                                  <m:t>2</m:t>
                                </m:r>
                              </m:sup>
                            </m:sSup>
                            <m:r>
                              <a:rPr lang="en-US" altLang="zh-CN" sz="2000" i="1">
                                <a:solidFill>
                                  <a:prstClr val="black"/>
                                </a:solidFill>
                                <a:latin typeface="Cambria Math" panose="02040503050406030204" pitchFamily="18" charset="0"/>
                              </a:rPr>
                              <m:t>−</m:t>
                            </m:r>
                            <m:sSup>
                              <m:sSupPr>
                                <m:ctrlPr>
                                  <a:rPr lang="en-US" altLang="zh-CN" sz="2000" i="1">
                                    <a:solidFill>
                                      <a:prstClr val="black"/>
                                    </a:solidFill>
                                    <a:latin typeface="Cambria Math" panose="02040503050406030204" pitchFamily="18" charset="0"/>
                                  </a:rPr>
                                </m:ctrlPr>
                              </m:sSupPr>
                              <m:e>
                                <m:r>
                                  <a:rPr lang="en-US" altLang="zh-CN" sz="2000" i="1">
                                    <a:solidFill>
                                      <a:prstClr val="black"/>
                                    </a:solidFill>
                                    <a:latin typeface="Cambria Math" panose="02040503050406030204" pitchFamily="18" charset="0"/>
                                  </a:rPr>
                                  <m:t>𝑥</m:t>
                                </m:r>
                              </m:e>
                              <m:sup>
                                <m:r>
                                  <a:rPr lang="en-US" altLang="zh-CN" sz="2000" i="1">
                                    <a:solidFill>
                                      <a:prstClr val="black"/>
                                    </a:solidFill>
                                    <a:latin typeface="Cambria Math" panose="02040503050406030204" pitchFamily="18" charset="0"/>
                                  </a:rPr>
                                  <m:t>2</m:t>
                                </m:r>
                              </m:sup>
                            </m:sSup>
                          </m:e>
                        </m:d>
                        <m:r>
                          <m:rPr>
                            <m:sty m:val="p"/>
                          </m:rPr>
                          <a:rPr lang="en-US" altLang="zh-CN" sz="2000">
                            <a:solidFill>
                              <a:prstClr val="black"/>
                            </a:solidFill>
                            <a:latin typeface="Cambria Math" panose="02040503050406030204" pitchFamily="18" charset="0"/>
                          </a:rPr>
                          <m:t>d</m:t>
                        </m:r>
                        <m:r>
                          <a:rPr lang="en-US" altLang="zh-CN" sz="2000" i="1">
                            <a:solidFill>
                              <a:prstClr val="black"/>
                            </a:solidFill>
                            <a:latin typeface="Cambria Math" panose="02040503050406030204" pitchFamily="18" charset="0"/>
                          </a:rPr>
                          <m:t>𝑦</m:t>
                        </m:r>
                      </m:e>
                    </m:nary>
                  </m:oMath>
                </a14:m>
                <a:r>
                  <a:rPr lang="en-US" altLang="zh-CN" sz="2000" i="1" dirty="0">
                    <a:solidFill>
                      <a:prstClr val="black"/>
                    </a:solidFill>
                    <a:latin typeface="Cambria Math" panose="02040503050406030204" pitchFamily="18" charset="0"/>
                  </a:rPr>
                  <a:t> </a:t>
                </a:r>
              </a:p>
              <a:p>
                <a14:m>
                  <m:oMath xmlns:m="http://schemas.openxmlformats.org/officeDocument/2006/math">
                    <m:r>
                      <a:rPr lang="en-US" altLang="zh-CN" sz="2000" i="1">
                        <a:solidFill>
                          <a:prstClr val="black"/>
                        </a:solidFill>
                        <a:latin typeface="Cambria Math" panose="02040503050406030204" pitchFamily="18" charset="0"/>
                      </a:rPr>
                      <m:t>=</m:t>
                    </m:r>
                    <m:nary>
                      <m:naryPr>
                        <m:chr m:val="∮"/>
                        <m:ctrlPr>
                          <a:rPr lang="en-US" altLang="zh-CN" sz="2000" i="1">
                            <a:solidFill>
                              <a:prstClr val="black"/>
                            </a:solidFill>
                            <a:latin typeface="Cambria Math" panose="02040503050406030204" pitchFamily="18" charset="0"/>
                          </a:rPr>
                        </m:ctrlPr>
                      </m:naryPr>
                      <m:sub>
                        <m:r>
                          <m:rPr>
                            <m:brk m:alnAt="23"/>
                          </m:rPr>
                          <a:rPr lang="en-US" altLang="zh-CN" sz="2000" i="1">
                            <a:solidFill>
                              <a:prstClr val="black"/>
                            </a:solidFill>
                            <a:latin typeface="Cambria Math" panose="02040503050406030204" pitchFamily="18" charset="0"/>
                          </a:rPr>
                          <m:t>𝐿</m:t>
                        </m:r>
                        <m:r>
                          <a:rPr lang="en-US" altLang="zh-CN" sz="2000" i="1">
                            <a:solidFill>
                              <a:prstClr val="black"/>
                            </a:solidFill>
                            <a:latin typeface="Cambria Math" panose="02040503050406030204" pitchFamily="18" charset="0"/>
                          </a:rPr>
                          <m:t>+</m:t>
                        </m:r>
                        <m:r>
                          <a:rPr lang="en-US" altLang="zh-CN" sz="2000" i="1">
                            <a:solidFill>
                              <a:prstClr val="black"/>
                            </a:solidFill>
                            <a:latin typeface="Cambria Math" panose="02040503050406030204" pitchFamily="18" charset="0"/>
                          </a:rPr>
                          <m:t>𝑙</m:t>
                        </m:r>
                      </m:sub>
                      <m:sup/>
                      <m:e>
                        <m:d>
                          <m:dPr>
                            <m:ctrlPr>
                              <a:rPr lang="en-US" altLang="zh-CN" sz="2000" i="1">
                                <a:solidFill>
                                  <a:prstClr val="black"/>
                                </a:solidFill>
                                <a:latin typeface="Cambria Math" panose="02040503050406030204" pitchFamily="18" charset="0"/>
                              </a:rPr>
                            </m:ctrlPr>
                          </m:dPr>
                          <m:e>
                            <m:sSup>
                              <m:sSupPr>
                                <m:ctrlPr>
                                  <a:rPr lang="en-US" altLang="zh-CN" sz="2000" i="1">
                                    <a:solidFill>
                                      <a:prstClr val="black"/>
                                    </a:solidFill>
                                    <a:latin typeface="Cambria Math" panose="02040503050406030204" pitchFamily="18" charset="0"/>
                                  </a:rPr>
                                </m:ctrlPr>
                              </m:sSupPr>
                              <m:e>
                                <m:r>
                                  <a:rPr lang="en-US" altLang="zh-CN" sz="2000" i="1">
                                    <a:solidFill>
                                      <a:prstClr val="black"/>
                                    </a:solidFill>
                                    <a:latin typeface="Cambria Math" panose="02040503050406030204" pitchFamily="18" charset="0"/>
                                  </a:rPr>
                                  <m:t>𝑥</m:t>
                                </m:r>
                              </m:e>
                              <m:sup>
                                <m:r>
                                  <a:rPr lang="en-US" altLang="zh-CN" sz="2000" i="1">
                                    <a:solidFill>
                                      <a:prstClr val="black"/>
                                    </a:solidFill>
                                    <a:latin typeface="Cambria Math" panose="02040503050406030204" pitchFamily="18" charset="0"/>
                                  </a:rPr>
                                  <m:t>2</m:t>
                                </m:r>
                              </m:sup>
                            </m:sSup>
                            <m:r>
                              <a:rPr lang="en-US" altLang="zh-CN" sz="2000" i="1">
                                <a:solidFill>
                                  <a:prstClr val="black"/>
                                </a:solidFill>
                                <a:latin typeface="Cambria Math" panose="02040503050406030204" pitchFamily="18" charset="0"/>
                              </a:rPr>
                              <m:t>−2</m:t>
                            </m:r>
                            <m:r>
                              <a:rPr lang="en-US" altLang="zh-CN" sz="2000" i="1">
                                <a:solidFill>
                                  <a:prstClr val="black"/>
                                </a:solidFill>
                                <a:latin typeface="Cambria Math" panose="02040503050406030204" pitchFamily="18" charset="0"/>
                              </a:rPr>
                              <m:t>𝑥𝑦</m:t>
                            </m:r>
                          </m:e>
                        </m:d>
                        <m:r>
                          <m:rPr>
                            <m:sty m:val="p"/>
                          </m:rPr>
                          <a:rPr lang="en-US" altLang="zh-CN" sz="2000">
                            <a:solidFill>
                              <a:prstClr val="black"/>
                            </a:solidFill>
                            <a:latin typeface="Cambria Math" panose="02040503050406030204" pitchFamily="18" charset="0"/>
                          </a:rPr>
                          <m:t>d</m:t>
                        </m:r>
                        <m:r>
                          <a:rPr lang="en-US" altLang="zh-CN" sz="2000" i="1">
                            <a:solidFill>
                              <a:prstClr val="black"/>
                            </a:solidFill>
                            <a:latin typeface="Cambria Math" panose="02040503050406030204" pitchFamily="18" charset="0"/>
                          </a:rPr>
                          <m:t>𝑥</m:t>
                        </m:r>
                        <m:r>
                          <a:rPr lang="en-US" altLang="zh-CN" sz="2000" i="1">
                            <a:solidFill>
                              <a:prstClr val="black"/>
                            </a:solidFill>
                            <a:latin typeface="Cambria Math" panose="02040503050406030204" pitchFamily="18" charset="0"/>
                          </a:rPr>
                          <m:t>+</m:t>
                        </m:r>
                        <m:d>
                          <m:dPr>
                            <m:ctrlPr>
                              <a:rPr lang="en-US" altLang="zh-CN" sz="2000" i="1">
                                <a:solidFill>
                                  <a:prstClr val="black"/>
                                </a:solidFill>
                                <a:latin typeface="Cambria Math" panose="02040503050406030204" pitchFamily="18" charset="0"/>
                              </a:rPr>
                            </m:ctrlPr>
                          </m:dPr>
                          <m:e>
                            <m:sSup>
                              <m:sSupPr>
                                <m:ctrlPr>
                                  <a:rPr lang="en-US" altLang="zh-CN" sz="2000" i="1">
                                    <a:solidFill>
                                      <a:prstClr val="black"/>
                                    </a:solidFill>
                                    <a:latin typeface="Cambria Math" panose="02040503050406030204" pitchFamily="18" charset="0"/>
                                  </a:rPr>
                                </m:ctrlPr>
                              </m:sSupPr>
                              <m:e>
                                <m:r>
                                  <a:rPr lang="en-US" altLang="zh-CN" sz="2000" i="1">
                                    <a:solidFill>
                                      <a:prstClr val="black"/>
                                    </a:solidFill>
                                    <a:latin typeface="Cambria Math" panose="02040503050406030204" pitchFamily="18" charset="0"/>
                                  </a:rPr>
                                  <m:t>𝑦</m:t>
                                </m:r>
                              </m:e>
                              <m:sup>
                                <m:r>
                                  <a:rPr lang="en-US" altLang="zh-CN" sz="2000" i="1">
                                    <a:solidFill>
                                      <a:prstClr val="black"/>
                                    </a:solidFill>
                                    <a:latin typeface="Cambria Math" panose="02040503050406030204" pitchFamily="18" charset="0"/>
                                  </a:rPr>
                                  <m:t>2</m:t>
                                </m:r>
                              </m:sup>
                            </m:sSup>
                            <m:r>
                              <a:rPr lang="en-US" altLang="zh-CN" sz="2000" i="1">
                                <a:solidFill>
                                  <a:prstClr val="black"/>
                                </a:solidFill>
                                <a:latin typeface="Cambria Math" panose="02040503050406030204" pitchFamily="18" charset="0"/>
                              </a:rPr>
                              <m:t>−</m:t>
                            </m:r>
                            <m:sSup>
                              <m:sSupPr>
                                <m:ctrlPr>
                                  <a:rPr lang="en-US" altLang="zh-CN" sz="2000" i="1">
                                    <a:solidFill>
                                      <a:prstClr val="black"/>
                                    </a:solidFill>
                                    <a:latin typeface="Cambria Math" panose="02040503050406030204" pitchFamily="18" charset="0"/>
                                  </a:rPr>
                                </m:ctrlPr>
                              </m:sSupPr>
                              <m:e>
                                <m:r>
                                  <a:rPr lang="en-US" altLang="zh-CN" sz="2000" i="1">
                                    <a:solidFill>
                                      <a:prstClr val="black"/>
                                    </a:solidFill>
                                    <a:latin typeface="Cambria Math" panose="02040503050406030204" pitchFamily="18" charset="0"/>
                                  </a:rPr>
                                  <m:t>𝑥</m:t>
                                </m:r>
                              </m:e>
                              <m:sup>
                                <m:r>
                                  <a:rPr lang="en-US" altLang="zh-CN" sz="2000" i="1">
                                    <a:solidFill>
                                      <a:prstClr val="black"/>
                                    </a:solidFill>
                                    <a:latin typeface="Cambria Math" panose="02040503050406030204" pitchFamily="18" charset="0"/>
                                  </a:rPr>
                                  <m:t>2</m:t>
                                </m:r>
                              </m:sup>
                            </m:sSup>
                          </m:e>
                        </m:d>
                        <m:r>
                          <m:rPr>
                            <m:sty m:val="p"/>
                          </m:rPr>
                          <a:rPr lang="en-US" altLang="zh-CN" sz="2000">
                            <a:solidFill>
                              <a:prstClr val="black"/>
                            </a:solidFill>
                            <a:latin typeface="Cambria Math" panose="02040503050406030204" pitchFamily="18" charset="0"/>
                          </a:rPr>
                          <m:t>d</m:t>
                        </m:r>
                        <m:r>
                          <a:rPr lang="en-US" altLang="zh-CN" sz="2000" i="1">
                            <a:solidFill>
                              <a:prstClr val="black"/>
                            </a:solidFill>
                            <a:latin typeface="Cambria Math" panose="02040503050406030204" pitchFamily="18" charset="0"/>
                          </a:rPr>
                          <m:t>𝑦</m:t>
                        </m:r>
                      </m:e>
                    </m:nary>
                    <m:r>
                      <a:rPr lang="en-US" altLang="zh-CN" sz="2000" b="0" i="1" smtClean="0">
                        <a:solidFill>
                          <a:prstClr val="black"/>
                        </a:solidFill>
                        <a:latin typeface="Cambria Math" panose="02040503050406030204" pitchFamily="18" charset="0"/>
                      </a:rPr>
                      <m:t>−</m:t>
                    </m:r>
                    <m:nary>
                      <m:naryPr>
                        <m:ctrlPr>
                          <a:rPr lang="en-US" altLang="zh-CN" sz="2000" i="1">
                            <a:solidFill>
                              <a:prstClr val="black"/>
                            </a:solidFill>
                            <a:latin typeface="Cambria Math" panose="02040503050406030204" pitchFamily="18" charset="0"/>
                          </a:rPr>
                        </m:ctrlPr>
                      </m:naryPr>
                      <m:sub>
                        <m:r>
                          <a:rPr lang="en-US" altLang="zh-CN" sz="2000" b="0" i="1" smtClean="0">
                            <a:solidFill>
                              <a:prstClr val="black"/>
                            </a:solidFill>
                            <a:latin typeface="Cambria Math" panose="02040503050406030204" pitchFamily="18" charset="0"/>
                          </a:rPr>
                          <m:t>𝑙</m:t>
                        </m:r>
                      </m:sub>
                      <m:sup/>
                      <m:e>
                        <m:d>
                          <m:dPr>
                            <m:ctrlPr>
                              <a:rPr lang="en-US" altLang="zh-CN" sz="2000" i="1">
                                <a:solidFill>
                                  <a:prstClr val="black"/>
                                </a:solidFill>
                                <a:latin typeface="Cambria Math" panose="02040503050406030204" pitchFamily="18" charset="0"/>
                              </a:rPr>
                            </m:ctrlPr>
                          </m:dPr>
                          <m:e>
                            <m:sSup>
                              <m:sSupPr>
                                <m:ctrlPr>
                                  <a:rPr lang="en-US" altLang="zh-CN" sz="2000" i="1">
                                    <a:solidFill>
                                      <a:prstClr val="black"/>
                                    </a:solidFill>
                                    <a:latin typeface="Cambria Math" panose="02040503050406030204" pitchFamily="18" charset="0"/>
                                  </a:rPr>
                                </m:ctrlPr>
                              </m:sSupPr>
                              <m:e>
                                <m:r>
                                  <a:rPr lang="en-US" altLang="zh-CN" sz="2000" i="1">
                                    <a:solidFill>
                                      <a:prstClr val="black"/>
                                    </a:solidFill>
                                    <a:latin typeface="Cambria Math" panose="02040503050406030204" pitchFamily="18" charset="0"/>
                                  </a:rPr>
                                  <m:t>𝑥</m:t>
                                </m:r>
                              </m:e>
                              <m:sup>
                                <m:r>
                                  <a:rPr lang="en-US" altLang="zh-CN" sz="2000" i="1">
                                    <a:solidFill>
                                      <a:prstClr val="black"/>
                                    </a:solidFill>
                                    <a:latin typeface="Cambria Math" panose="02040503050406030204" pitchFamily="18" charset="0"/>
                                  </a:rPr>
                                  <m:t>2</m:t>
                                </m:r>
                              </m:sup>
                            </m:sSup>
                            <m:r>
                              <a:rPr lang="en-US" altLang="zh-CN" sz="2000" i="1">
                                <a:solidFill>
                                  <a:prstClr val="black"/>
                                </a:solidFill>
                                <a:latin typeface="Cambria Math" panose="02040503050406030204" pitchFamily="18" charset="0"/>
                              </a:rPr>
                              <m:t>−2</m:t>
                            </m:r>
                            <m:r>
                              <a:rPr lang="en-US" altLang="zh-CN" sz="2000" i="1">
                                <a:solidFill>
                                  <a:prstClr val="black"/>
                                </a:solidFill>
                                <a:latin typeface="Cambria Math" panose="02040503050406030204" pitchFamily="18" charset="0"/>
                              </a:rPr>
                              <m:t>𝑥𝑦</m:t>
                            </m:r>
                          </m:e>
                        </m:d>
                        <m:r>
                          <m:rPr>
                            <m:sty m:val="p"/>
                          </m:rPr>
                          <a:rPr lang="en-US" altLang="zh-CN" sz="2000">
                            <a:solidFill>
                              <a:prstClr val="black"/>
                            </a:solidFill>
                            <a:latin typeface="Cambria Math" panose="02040503050406030204" pitchFamily="18" charset="0"/>
                          </a:rPr>
                          <m:t>d</m:t>
                        </m:r>
                        <m:r>
                          <a:rPr lang="en-US" altLang="zh-CN" sz="2000" i="1">
                            <a:solidFill>
                              <a:prstClr val="black"/>
                            </a:solidFill>
                            <a:latin typeface="Cambria Math" panose="02040503050406030204" pitchFamily="18" charset="0"/>
                          </a:rPr>
                          <m:t>𝑥</m:t>
                        </m:r>
                        <m:r>
                          <a:rPr lang="en-US" altLang="zh-CN" sz="2000" i="1">
                            <a:solidFill>
                              <a:prstClr val="black"/>
                            </a:solidFill>
                            <a:latin typeface="Cambria Math" panose="02040503050406030204" pitchFamily="18" charset="0"/>
                          </a:rPr>
                          <m:t>+</m:t>
                        </m:r>
                        <m:d>
                          <m:dPr>
                            <m:ctrlPr>
                              <a:rPr lang="en-US" altLang="zh-CN" sz="2000" i="1">
                                <a:solidFill>
                                  <a:prstClr val="black"/>
                                </a:solidFill>
                                <a:latin typeface="Cambria Math" panose="02040503050406030204" pitchFamily="18" charset="0"/>
                              </a:rPr>
                            </m:ctrlPr>
                          </m:dPr>
                          <m:e>
                            <m:sSup>
                              <m:sSupPr>
                                <m:ctrlPr>
                                  <a:rPr lang="en-US" altLang="zh-CN" sz="2000" i="1">
                                    <a:solidFill>
                                      <a:prstClr val="black"/>
                                    </a:solidFill>
                                    <a:latin typeface="Cambria Math" panose="02040503050406030204" pitchFamily="18" charset="0"/>
                                  </a:rPr>
                                </m:ctrlPr>
                              </m:sSupPr>
                              <m:e>
                                <m:r>
                                  <a:rPr lang="en-US" altLang="zh-CN" sz="2000" i="1">
                                    <a:solidFill>
                                      <a:prstClr val="black"/>
                                    </a:solidFill>
                                    <a:latin typeface="Cambria Math" panose="02040503050406030204" pitchFamily="18" charset="0"/>
                                  </a:rPr>
                                  <m:t>𝑦</m:t>
                                </m:r>
                              </m:e>
                              <m:sup>
                                <m:r>
                                  <a:rPr lang="en-US" altLang="zh-CN" sz="2000" i="1">
                                    <a:solidFill>
                                      <a:prstClr val="black"/>
                                    </a:solidFill>
                                    <a:latin typeface="Cambria Math" panose="02040503050406030204" pitchFamily="18" charset="0"/>
                                  </a:rPr>
                                  <m:t>2</m:t>
                                </m:r>
                              </m:sup>
                            </m:sSup>
                            <m:r>
                              <a:rPr lang="en-US" altLang="zh-CN" sz="2000" i="1">
                                <a:solidFill>
                                  <a:prstClr val="black"/>
                                </a:solidFill>
                                <a:latin typeface="Cambria Math" panose="02040503050406030204" pitchFamily="18" charset="0"/>
                              </a:rPr>
                              <m:t>−</m:t>
                            </m:r>
                            <m:sSup>
                              <m:sSupPr>
                                <m:ctrlPr>
                                  <a:rPr lang="en-US" altLang="zh-CN" sz="2000" i="1">
                                    <a:solidFill>
                                      <a:prstClr val="black"/>
                                    </a:solidFill>
                                    <a:latin typeface="Cambria Math" panose="02040503050406030204" pitchFamily="18" charset="0"/>
                                  </a:rPr>
                                </m:ctrlPr>
                              </m:sSupPr>
                              <m:e>
                                <m:r>
                                  <a:rPr lang="en-US" altLang="zh-CN" sz="2000" i="1">
                                    <a:solidFill>
                                      <a:prstClr val="black"/>
                                    </a:solidFill>
                                    <a:latin typeface="Cambria Math" panose="02040503050406030204" pitchFamily="18" charset="0"/>
                                  </a:rPr>
                                  <m:t>𝑥</m:t>
                                </m:r>
                              </m:e>
                              <m:sup>
                                <m:r>
                                  <a:rPr lang="en-US" altLang="zh-CN" sz="2000" i="1">
                                    <a:solidFill>
                                      <a:prstClr val="black"/>
                                    </a:solidFill>
                                    <a:latin typeface="Cambria Math" panose="02040503050406030204" pitchFamily="18" charset="0"/>
                                  </a:rPr>
                                  <m:t>2</m:t>
                                </m:r>
                              </m:sup>
                            </m:sSup>
                          </m:e>
                        </m:d>
                        <m:r>
                          <m:rPr>
                            <m:sty m:val="p"/>
                          </m:rPr>
                          <a:rPr lang="en-US" altLang="zh-CN" sz="2000">
                            <a:solidFill>
                              <a:prstClr val="black"/>
                            </a:solidFill>
                            <a:latin typeface="Cambria Math" panose="02040503050406030204" pitchFamily="18" charset="0"/>
                          </a:rPr>
                          <m:t>d</m:t>
                        </m:r>
                        <m:r>
                          <a:rPr lang="en-US" altLang="zh-CN" sz="2000" i="1">
                            <a:solidFill>
                              <a:prstClr val="black"/>
                            </a:solidFill>
                            <a:latin typeface="Cambria Math" panose="02040503050406030204" pitchFamily="18" charset="0"/>
                          </a:rPr>
                          <m:t>𝑦</m:t>
                        </m:r>
                      </m:e>
                    </m:nary>
                  </m:oMath>
                </a14:m>
                <a:r>
                  <a:rPr lang="zh-CN" altLang="en-US" sz="2000" dirty="0"/>
                  <a:t>  </a:t>
                </a:r>
              </a:p>
            </p:txBody>
          </p:sp>
        </mc:Choice>
        <mc:Fallback xmlns="">
          <p:sp>
            <p:nvSpPr>
              <p:cNvPr id="16" name="矩形 15"/>
              <p:cNvSpPr>
                <a:spLocks noRot="1" noChangeAspect="1" noMove="1" noResize="1" noEditPoints="1" noAdjustHandles="1" noChangeArrowheads="1" noChangeShapeType="1" noTextEdit="1"/>
              </p:cNvSpPr>
              <p:nvPr/>
            </p:nvSpPr>
            <p:spPr>
              <a:xfrm>
                <a:off x="2474471" y="5187854"/>
                <a:ext cx="8031622" cy="980653"/>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矩形 16"/>
              <p:cNvSpPr/>
              <p:nvPr/>
            </p:nvSpPr>
            <p:spPr>
              <a:xfrm>
                <a:off x="2474471" y="6168507"/>
                <a:ext cx="6096000" cy="532775"/>
              </a:xfrm>
              <a:prstGeom prst="rect">
                <a:avLst/>
              </a:prstGeom>
            </p:spPr>
            <p:txBody>
              <a:bodyPr>
                <a:spAutoFit/>
              </a:bodyPr>
              <a:lstStyle/>
              <a:p>
                <a14:m>
                  <m:oMath xmlns:m="http://schemas.openxmlformats.org/officeDocument/2006/math">
                    <m:r>
                      <a:rPr lang="en-US" altLang="zh-CN" sz="2000" i="1" smtClean="0">
                        <a:solidFill>
                          <a:prstClr val="black"/>
                        </a:solidFill>
                        <a:latin typeface="Cambria Math" panose="02040503050406030204" pitchFamily="18" charset="0"/>
                      </a:rPr>
                      <m:t>=</m:t>
                    </m:r>
                    <m:r>
                      <a:rPr lang="en-US" altLang="zh-CN" sz="2000" b="0" i="1" smtClean="0">
                        <a:solidFill>
                          <a:prstClr val="black"/>
                        </a:solidFill>
                        <a:latin typeface="Cambria Math" panose="02040503050406030204" pitchFamily="18" charset="0"/>
                      </a:rPr>
                      <m:t>0</m:t>
                    </m:r>
                    <m:r>
                      <a:rPr lang="en-US" altLang="zh-CN" sz="2000" i="1">
                        <a:solidFill>
                          <a:prstClr val="black"/>
                        </a:solidFill>
                        <a:latin typeface="Cambria Math" panose="02040503050406030204" pitchFamily="18" charset="0"/>
                      </a:rPr>
                      <m:t>−</m:t>
                    </m:r>
                    <m:nary>
                      <m:naryPr>
                        <m:ctrlPr>
                          <a:rPr lang="en-US" altLang="zh-CN" sz="2000" i="1">
                            <a:solidFill>
                              <a:prstClr val="black"/>
                            </a:solidFill>
                            <a:latin typeface="Cambria Math" panose="02040503050406030204" pitchFamily="18" charset="0"/>
                          </a:rPr>
                        </m:ctrlPr>
                      </m:naryPr>
                      <m:sub>
                        <m:r>
                          <a:rPr lang="en-US" altLang="zh-CN" sz="2000" b="0" i="1" smtClean="0">
                            <a:solidFill>
                              <a:prstClr val="black"/>
                            </a:solidFill>
                            <a:latin typeface="Cambria Math" panose="02040503050406030204" pitchFamily="18" charset="0"/>
                          </a:rPr>
                          <m:t>1</m:t>
                        </m:r>
                      </m:sub>
                      <m:sup>
                        <m:r>
                          <a:rPr lang="en-US" altLang="zh-CN" sz="2000" b="0" i="1" smtClean="0">
                            <a:solidFill>
                              <a:prstClr val="black"/>
                            </a:solidFill>
                            <a:latin typeface="Cambria Math" panose="02040503050406030204" pitchFamily="18" charset="0"/>
                          </a:rPr>
                          <m:t>−1</m:t>
                        </m:r>
                      </m:sup>
                      <m:e>
                        <m:d>
                          <m:dPr>
                            <m:ctrlPr>
                              <a:rPr lang="en-US" altLang="zh-CN" sz="2000" i="1">
                                <a:solidFill>
                                  <a:prstClr val="black"/>
                                </a:solidFill>
                                <a:latin typeface="Cambria Math" panose="02040503050406030204" pitchFamily="18" charset="0"/>
                              </a:rPr>
                            </m:ctrlPr>
                          </m:dPr>
                          <m:e>
                            <m:sSup>
                              <m:sSupPr>
                                <m:ctrlPr>
                                  <a:rPr lang="en-US" altLang="zh-CN" sz="2000" i="1">
                                    <a:solidFill>
                                      <a:prstClr val="black"/>
                                    </a:solidFill>
                                    <a:latin typeface="Cambria Math" panose="02040503050406030204" pitchFamily="18" charset="0"/>
                                  </a:rPr>
                                </m:ctrlPr>
                              </m:sSupPr>
                              <m:e>
                                <m:r>
                                  <a:rPr lang="en-US" altLang="zh-CN" sz="2000" i="1">
                                    <a:solidFill>
                                      <a:prstClr val="black"/>
                                    </a:solidFill>
                                    <a:latin typeface="Cambria Math" panose="02040503050406030204" pitchFamily="18" charset="0"/>
                                  </a:rPr>
                                  <m:t>𝑥</m:t>
                                </m:r>
                              </m:e>
                              <m:sup>
                                <m:r>
                                  <a:rPr lang="en-US" altLang="zh-CN" sz="2000" i="1">
                                    <a:solidFill>
                                      <a:prstClr val="black"/>
                                    </a:solidFill>
                                    <a:latin typeface="Cambria Math" panose="02040503050406030204" pitchFamily="18" charset="0"/>
                                  </a:rPr>
                                  <m:t>2</m:t>
                                </m:r>
                              </m:sup>
                            </m:sSup>
                            <m:r>
                              <a:rPr lang="en-US" altLang="zh-CN" sz="2000" i="1">
                                <a:solidFill>
                                  <a:prstClr val="black"/>
                                </a:solidFill>
                                <a:latin typeface="Cambria Math" panose="02040503050406030204" pitchFamily="18" charset="0"/>
                              </a:rPr>
                              <m:t>−2</m:t>
                            </m:r>
                            <m:r>
                              <a:rPr lang="en-US" altLang="zh-CN" sz="2000" i="1">
                                <a:solidFill>
                                  <a:prstClr val="black"/>
                                </a:solidFill>
                                <a:latin typeface="Cambria Math" panose="02040503050406030204" pitchFamily="18" charset="0"/>
                              </a:rPr>
                              <m:t>𝑥</m:t>
                            </m:r>
                          </m:e>
                        </m:d>
                        <m:r>
                          <m:rPr>
                            <m:sty m:val="p"/>
                          </m:rPr>
                          <a:rPr lang="en-US" altLang="zh-CN" sz="2000">
                            <a:solidFill>
                              <a:prstClr val="black"/>
                            </a:solidFill>
                            <a:latin typeface="Cambria Math" panose="02040503050406030204" pitchFamily="18" charset="0"/>
                          </a:rPr>
                          <m:t>d</m:t>
                        </m:r>
                        <m:r>
                          <a:rPr lang="en-US" altLang="zh-CN" sz="2000" i="1">
                            <a:solidFill>
                              <a:prstClr val="black"/>
                            </a:solidFill>
                            <a:latin typeface="Cambria Math" panose="02040503050406030204" pitchFamily="18" charset="0"/>
                          </a:rPr>
                          <m:t>𝑥</m:t>
                        </m:r>
                      </m:e>
                    </m:nary>
                    <m:r>
                      <a:rPr lang="en-US" altLang="zh-CN" sz="2000" b="0" i="1" smtClean="0">
                        <a:solidFill>
                          <a:prstClr val="black"/>
                        </a:solidFill>
                        <a:latin typeface="Cambria Math" panose="02040503050406030204" pitchFamily="18" charset="0"/>
                      </a:rPr>
                      <m:t>=</m:t>
                    </m:r>
                    <m:f>
                      <m:fPr>
                        <m:ctrlPr>
                          <a:rPr lang="en-US" altLang="zh-CN" sz="2000" i="1">
                            <a:solidFill>
                              <a:prstClr val="black"/>
                            </a:solidFill>
                            <a:latin typeface="Cambria Math" panose="02040503050406030204" pitchFamily="18" charset="0"/>
                          </a:rPr>
                        </m:ctrlPr>
                      </m:fPr>
                      <m:num>
                        <m:r>
                          <a:rPr lang="en-US" altLang="zh-CN" sz="2000" i="1">
                            <a:solidFill>
                              <a:prstClr val="black"/>
                            </a:solidFill>
                            <a:latin typeface="Cambria Math" panose="02040503050406030204" pitchFamily="18" charset="0"/>
                          </a:rPr>
                          <m:t>2</m:t>
                        </m:r>
                      </m:num>
                      <m:den>
                        <m:r>
                          <a:rPr lang="en-US" altLang="zh-CN" sz="2000" i="1">
                            <a:solidFill>
                              <a:prstClr val="black"/>
                            </a:solidFill>
                            <a:latin typeface="Cambria Math" panose="02040503050406030204" pitchFamily="18" charset="0"/>
                          </a:rPr>
                          <m:t>3</m:t>
                        </m:r>
                      </m:den>
                    </m:f>
                  </m:oMath>
                </a14:m>
                <a:r>
                  <a:rPr lang="zh-CN" altLang="en-US" sz="2000" dirty="0"/>
                  <a:t> </a:t>
                </a:r>
              </a:p>
            </p:txBody>
          </p:sp>
        </mc:Choice>
        <mc:Fallback xmlns="">
          <p:sp>
            <p:nvSpPr>
              <p:cNvPr id="17" name="矩形 16"/>
              <p:cNvSpPr>
                <a:spLocks noRot="1" noChangeAspect="1" noMove="1" noResize="1" noEditPoints="1" noAdjustHandles="1" noChangeArrowheads="1" noChangeShapeType="1" noTextEdit="1"/>
              </p:cNvSpPr>
              <p:nvPr/>
            </p:nvSpPr>
            <p:spPr>
              <a:xfrm>
                <a:off x="2474471" y="6168507"/>
                <a:ext cx="6096000" cy="532775"/>
              </a:xfrm>
              <a:prstGeom prst="rect">
                <a:avLst/>
              </a:prstGeom>
              <a:blipFill>
                <a:blip r:embed="rId12"/>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703479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500"/>
                                        <p:tgtEl>
                                          <p:spTgt spid="10"/>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fade">
                                      <p:cBhvr>
                                        <p:cTn id="34" dur="500"/>
                                        <p:tgtEl>
                                          <p:spTgt spid="11"/>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fade">
                                      <p:cBhvr>
                                        <p:cTn id="39" dur="500"/>
                                        <p:tgtEl>
                                          <p:spTgt spid="12"/>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fade">
                                      <p:cBhvr>
                                        <p:cTn id="44" dur="500"/>
                                        <p:tgtEl>
                                          <p:spTgt spid="15"/>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16"/>
                                        </p:tgtEl>
                                        <p:attrNameLst>
                                          <p:attrName>style.visibility</p:attrName>
                                        </p:attrNameLst>
                                      </p:cBhvr>
                                      <p:to>
                                        <p:strVal val="visible"/>
                                      </p:to>
                                    </p:set>
                                    <p:animEffect transition="in" filter="fade">
                                      <p:cBhvr>
                                        <p:cTn id="49" dur="500"/>
                                        <p:tgtEl>
                                          <p:spTgt spid="16"/>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17"/>
                                        </p:tgtEl>
                                        <p:attrNameLst>
                                          <p:attrName>style.visibility</p:attrName>
                                        </p:attrNameLst>
                                      </p:cBhvr>
                                      <p:to>
                                        <p:strVal val="visible"/>
                                      </p:to>
                                    </p:set>
                                    <p:animEffect transition="in" filter="fade">
                                      <p:cBhvr>
                                        <p:cTn id="54"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9" grpId="0"/>
      <p:bldP spid="10" grpId="0"/>
      <p:bldP spid="11" grpId="0"/>
      <p:bldP spid="12" grpId="0"/>
      <p:bldP spid="15" grpId="0"/>
      <p:bldP spid="16" grpId="0"/>
      <p:bldP spid="1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381" name="Rectangle 637"/>
          <p:cNvSpPr>
            <a:spLocks noChangeArrowheads="1"/>
          </p:cNvSpPr>
          <p:nvPr/>
        </p:nvSpPr>
        <p:spPr bwMode="auto">
          <a:xfrm>
            <a:off x="6667469" y="5879585"/>
            <a:ext cx="65"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nchor="ctr">
            <a:spAutoFit/>
          </a:bodyPr>
          <a:lstStyle/>
          <a:p>
            <a:pPr algn="ctr">
              <a:spcBef>
                <a:spcPct val="50000"/>
              </a:spcBef>
            </a:pPr>
            <a:endParaRPr kumimoji="1" lang="zh-CN" altLang="zh-CN" sz="2400">
              <a:latin typeface="Times New Roman" panose="02020603050405020304" pitchFamily="18" charset="0"/>
              <a:ea typeface="黑体" panose="02010609060101010101" pitchFamily="49" charset="-122"/>
            </a:endParaRPr>
          </a:p>
        </p:txBody>
      </p:sp>
      <p:sp>
        <p:nvSpPr>
          <p:cNvPr id="160384" name="Text Box 640"/>
          <p:cNvSpPr txBox="1">
            <a:spLocks noChangeArrowheads="1"/>
          </p:cNvSpPr>
          <p:nvPr/>
        </p:nvSpPr>
        <p:spPr bwMode="auto">
          <a:xfrm>
            <a:off x="2514970" y="443465"/>
            <a:ext cx="8502218" cy="14403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cmpd="dbl">
                <a:solidFill>
                  <a:srgbClr val="CC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a:lnSpc>
                <a:spcPct val="120000"/>
              </a:lnSpc>
            </a:pPr>
            <a:r>
              <a:rPr kumimoji="1" lang="zh-CN" altLang="en-US" sz="2600" dirty="0">
                <a:latin typeface="Times New Roman" panose="02020603050405020304" pitchFamily="18" charset="0"/>
                <a:ea typeface="黑体" panose="02010609060101010101" pitchFamily="49" charset="-122"/>
              </a:rPr>
              <a:t>设</a:t>
            </a:r>
            <a:r>
              <a:rPr kumimoji="1" lang="en-US" altLang="zh-CN" sz="2600" i="1" dirty="0">
                <a:latin typeface="Times New Roman" panose="02020603050405020304" pitchFamily="18" charset="0"/>
                <a:ea typeface="黑体" panose="02010609060101010101" pitchFamily="49" charset="-122"/>
              </a:rPr>
              <a:t>L</a:t>
            </a:r>
            <a:r>
              <a:rPr kumimoji="1" lang="zh-CN" altLang="en-US" sz="2600" dirty="0">
                <a:latin typeface="Times New Roman" panose="02020603050405020304" pitchFamily="18" charset="0"/>
                <a:ea typeface="黑体" panose="02010609060101010101" pitchFamily="49" charset="-122"/>
              </a:rPr>
              <a:t>为</a:t>
            </a:r>
            <a:r>
              <a:rPr kumimoji="1" lang="en-US" altLang="zh-CN" sz="2600" i="1" dirty="0" err="1">
                <a:latin typeface="Times New Roman" panose="02020603050405020304" pitchFamily="18" charset="0"/>
                <a:ea typeface="黑体" panose="02010609060101010101" pitchFamily="49" charset="-122"/>
              </a:rPr>
              <a:t>xOy</a:t>
            </a:r>
            <a:r>
              <a:rPr kumimoji="1" lang="zh-CN" altLang="en-US" sz="2600" dirty="0">
                <a:latin typeface="Times New Roman" panose="02020603050405020304" pitchFamily="18" charset="0"/>
                <a:ea typeface="黑体" panose="02010609060101010101" pitchFamily="49" charset="-122"/>
              </a:rPr>
              <a:t>面内的一条光滑曲线弧</a:t>
            </a:r>
            <a:r>
              <a:rPr kumimoji="1" lang="zh-CN" altLang="en-US" sz="2600" dirty="0">
                <a:latin typeface="Times New Roman" panose="02020603050405020304" pitchFamily="18" charset="0"/>
                <a:ea typeface="黑体" panose="02010609060101010101" pitchFamily="49" charset="-122"/>
                <a:sym typeface="Symbol" panose="05050102010706020507" pitchFamily="18" charset="2"/>
              </a:rPr>
              <a:t></a:t>
            </a:r>
            <a:r>
              <a:rPr kumimoji="1" lang="zh-CN" altLang="en-US" sz="2600" dirty="0">
                <a:latin typeface="Times New Roman" panose="02020603050405020304" pitchFamily="18" charset="0"/>
                <a:ea typeface="黑体" panose="02010609060101010101" pitchFamily="49" charset="-122"/>
              </a:rPr>
              <a:t> 函数</a:t>
            </a:r>
            <a:r>
              <a:rPr kumimoji="1" lang="en-US" altLang="zh-CN" sz="2600" i="1" dirty="0">
                <a:latin typeface="Times New Roman" panose="02020603050405020304" pitchFamily="18" charset="0"/>
                <a:ea typeface="黑体" panose="02010609060101010101" pitchFamily="49" charset="-122"/>
              </a:rPr>
              <a:t>f</a:t>
            </a:r>
            <a:r>
              <a:rPr kumimoji="1" lang="en-US" altLang="zh-CN" sz="2600" dirty="0">
                <a:latin typeface="Times New Roman" panose="02020603050405020304" pitchFamily="18" charset="0"/>
                <a:ea typeface="黑体" panose="02010609060101010101" pitchFamily="49" charset="-122"/>
              </a:rPr>
              <a:t>(</a:t>
            </a:r>
            <a:r>
              <a:rPr kumimoji="1" lang="en-US" altLang="zh-CN" sz="2600" i="1" dirty="0">
                <a:latin typeface="Times New Roman" panose="02020603050405020304" pitchFamily="18" charset="0"/>
                <a:ea typeface="黑体" panose="02010609060101010101" pitchFamily="49" charset="-122"/>
              </a:rPr>
              <a:t>x</a:t>
            </a:r>
            <a:r>
              <a:rPr kumimoji="1" lang="en-US" altLang="zh-CN" sz="2600" dirty="0">
                <a:latin typeface="Times New Roman" panose="02020603050405020304" pitchFamily="18" charset="0"/>
                <a:ea typeface="黑体" panose="02010609060101010101" pitchFamily="49" charset="-122"/>
                <a:sym typeface="Symbol" panose="05050102010706020507" pitchFamily="18" charset="2"/>
              </a:rPr>
              <a:t></a:t>
            </a:r>
            <a:r>
              <a:rPr kumimoji="1" lang="en-US" altLang="zh-CN" sz="2600" dirty="0">
                <a:latin typeface="Times New Roman" panose="02020603050405020304" pitchFamily="18" charset="0"/>
                <a:ea typeface="黑体" panose="02010609060101010101" pitchFamily="49" charset="-122"/>
              </a:rPr>
              <a:t> </a:t>
            </a:r>
            <a:r>
              <a:rPr kumimoji="1" lang="en-US" altLang="zh-CN" sz="2600" i="1" dirty="0">
                <a:latin typeface="Times New Roman" panose="02020603050405020304" pitchFamily="18" charset="0"/>
                <a:ea typeface="黑体" panose="02010609060101010101" pitchFamily="49" charset="-122"/>
              </a:rPr>
              <a:t>y</a:t>
            </a:r>
            <a:r>
              <a:rPr kumimoji="1" lang="en-US" altLang="zh-CN" sz="2600" dirty="0">
                <a:latin typeface="Times New Roman" panose="02020603050405020304" pitchFamily="18" charset="0"/>
                <a:ea typeface="黑体" panose="02010609060101010101" pitchFamily="49" charset="-122"/>
              </a:rPr>
              <a:t>)</a:t>
            </a:r>
            <a:r>
              <a:rPr kumimoji="1" lang="zh-CN" altLang="en-US" sz="2600" dirty="0">
                <a:latin typeface="Times New Roman" panose="02020603050405020304" pitchFamily="18" charset="0"/>
                <a:ea typeface="黑体" panose="02010609060101010101" pitchFamily="49" charset="-122"/>
              </a:rPr>
              <a:t>在</a:t>
            </a:r>
            <a:r>
              <a:rPr kumimoji="1" lang="en-US" altLang="zh-CN" sz="2600" i="1" dirty="0">
                <a:latin typeface="Times New Roman" panose="02020603050405020304" pitchFamily="18" charset="0"/>
                <a:ea typeface="黑体" panose="02010609060101010101" pitchFamily="49" charset="-122"/>
              </a:rPr>
              <a:t>L</a:t>
            </a:r>
            <a:r>
              <a:rPr kumimoji="1" lang="zh-CN" altLang="en-US" sz="2600" dirty="0">
                <a:latin typeface="Times New Roman" panose="02020603050405020304" pitchFamily="18" charset="0"/>
                <a:ea typeface="黑体" panose="02010609060101010101" pitchFamily="49" charset="-122"/>
              </a:rPr>
              <a:t>上有界</a:t>
            </a:r>
            <a:r>
              <a:rPr kumimoji="1" lang="zh-CN" altLang="en-US" sz="2600" dirty="0">
                <a:latin typeface="Times New Roman" panose="02020603050405020304" pitchFamily="18" charset="0"/>
                <a:ea typeface="黑体" panose="02010609060101010101" pitchFamily="49" charset="-122"/>
                <a:sym typeface="Symbol" panose="05050102010706020507" pitchFamily="18" charset="2"/>
              </a:rPr>
              <a:t> </a:t>
            </a:r>
            <a:r>
              <a:rPr kumimoji="1" lang="zh-CN" altLang="en-US" sz="2600" dirty="0">
                <a:latin typeface="Times New Roman" panose="02020603050405020304" pitchFamily="18" charset="0"/>
                <a:ea typeface="黑体" panose="02010609060101010101" pitchFamily="49" charset="-122"/>
              </a:rPr>
              <a:t>将</a:t>
            </a:r>
            <a:r>
              <a:rPr kumimoji="1" lang="en-US" altLang="zh-CN" sz="2600" i="1" dirty="0">
                <a:latin typeface="Times New Roman" panose="02020603050405020304" pitchFamily="18" charset="0"/>
                <a:ea typeface="黑体" panose="02010609060101010101" pitchFamily="49" charset="-122"/>
              </a:rPr>
              <a:t>L</a:t>
            </a:r>
            <a:r>
              <a:rPr kumimoji="1" lang="zh-CN" altLang="en-US" sz="2600" dirty="0">
                <a:latin typeface="Times New Roman" panose="02020603050405020304" pitchFamily="18" charset="0"/>
                <a:ea typeface="黑体" panose="02010609060101010101" pitchFamily="49" charset="-122"/>
              </a:rPr>
              <a:t>任意分成</a:t>
            </a:r>
            <a:r>
              <a:rPr kumimoji="1" lang="en-US" altLang="zh-CN" sz="2600" i="1" dirty="0">
                <a:latin typeface="Times New Roman" panose="02020603050405020304" pitchFamily="18" charset="0"/>
                <a:ea typeface="黑体" panose="02010609060101010101" pitchFamily="49" charset="-122"/>
              </a:rPr>
              <a:t>n</a:t>
            </a:r>
            <a:r>
              <a:rPr kumimoji="1" lang="zh-CN" altLang="en-US" sz="2600" dirty="0">
                <a:latin typeface="Times New Roman" panose="02020603050405020304" pitchFamily="18" charset="0"/>
                <a:ea typeface="黑体" panose="02010609060101010101" pitchFamily="49" charset="-122"/>
              </a:rPr>
              <a:t>个小弧段</a:t>
            </a:r>
            <a:r>
              <a:rPr kumimoji="1" lang="zh-CN" altLang="en-US" sz="2600" dirty="0">
                <a:latin typeface="Times New Roman" panose="02020603050405020304" pitchFamily="18" charset="0"/>
                <a:ea typeface="黑体" panose="02010609060101010101" pitchFamily="49" charset="-122"/>
                <a:sym typeface="Symbol" panose="05050102010706020507" pitchFamily="18" charset="2"/>
              </a:rPr>
              <a:t></a:t>
            </a:r>
            <a:r>
              <a:rPr kumimoji="1" lang="zh-CN" altLang="en-US" sz="2600" dirty="0">
                <a:latin typeface="Times New Roman" panose="02020603050405020304" pitchFamily="18" charset="0"/>
                <a:ea typeface="黑体" panose="02010609060101010101" pitchFamily="49" charset="-122"/>
              </a:rPr>
              <a:t> </a:t>
            </a:r>
            <a:r>
              <a:rPr kumimoji="1" lang="zh-CN" altLang="en-US" sz="2600" dirty="0">
                <a:latin typeface="Times New Roman" panose="02020603050405020304" pitchFamily="18" charset="0"/>
                <a:ea typeface="黑体" panose="02010609060101010101" pitchFamily="49" charset="-122"/>
                <a:sym typeface="Symbol" panose="05050102010706020507" pitchFamily="18" charset="2"/>
              </a:rPr>
              <a:t></a:t>
            </a:r>
            <a:r>
              <a:rPr kumimoji="1" lang="en-US" altLang="zh-CN" sz="2600" i="1" dirty="0">
                <a:latin typeface="Times New Roman" panose="02020603050405020304" pitchFamily="18" charset="0"/>
                <a:ea typeface="黑体" panose="02010609060101010101" pitchFamily="49" charset="-122"/>
              </a:rPr>
              <a:t>s</a:t>
            </a:r>
            <a:r>
              <a:rPr kumimoji="1" lang="en-US" altLang="zh-CN" sz="2600" baseline="-30000" dirty="0">
                <a:latin typeface="Times New Roman" panose="02020603050405020304" pitchFamily="18" charset="0"/>
                <a:ea typeface="黑体" panose="02010609060101010101" pitchFamily="49" charset="-122"/>
              </a:rPr>
              <a:t>1</a:t>
            </a:r>
            <a:r>
              <a:rPr kumimoji="1" lang="en-US" altLang="zh-CN" sz="2600" dirty="0">
                <a:latin typeface="Times New Roman" panose="02020603050405020304" pitchFamily="18" charset="0"/>
                <a:ea typeface="黑体" panose="02010609060101010101" pitchFamily="49" charset="-122"/>
                <a:sym typeface="Symbol" panose="05050102010706020507" pitchFamily="18" charset="2"/>
              </a:rPr>
              <a:t></a:t>
            </a:r>
            <a:r>
              <a:rPr kumimoji="1" lang="en-US" altLang="zh-CN" sz="2600" dirty="0">
                <a:latin typeface="Times New Roman" panose="02020603050405020304" pitchFamily="18" charset="0"/>
                <a:ea typeface="黑体" panose="02010609060101010101" pitchFamily="49" charset="-122"/>
              </a:rPr>
              <a:t> </a:t>
            </a:r>
            <a:r>
              <a:rPr kumimoji="1" lang="en-US" altLang="zh-CN" sz="2600" dirty="0">
                <a:latin typeface="Times New Roman" panose="02020603050405020304" pitchFamily="18" charset="0"/>
                <a:ea typeface="黑体" panose="02010609060101010101" pitchFamily="49" charset="-122"/>
                <a:sym typeface="Symbol" panose="05050102010706020507" pitchFamily="18" charset="2"/>
              </a:rPr>
              <a:t></a:t>
            </a:r>
            <a:r>
              <a:rPr kumimoji="1" lang="en-US" altLang="zh-CN" sz="2600" i="1" dirty="0">
                <a:latin typeface="Times New Roman" panose="02020603050405020304" pitchFamily="18" charset="0"/>
                <a:ea typeface="黑体" panose="02010609060101010101" pitchFamily="49" charset="-122"/>
              </a:rPr>
              <a:t>s</a:t>
            </a:r>
            <a:r>
              <a:rPr kumimoji="1" lang="en-US" altLang="zh-CN" sz="2600" baseline="-30000" dirty="0">
                <a:latin typeface="Times New Roman" panose="02020603050405020304" pitchFamily="18" charset="0"/>
                <a:ea typeface="黑体" panose="02010609060101010101" pitchFamily="49" charset="-122"/>
              </a:rPr>
              <a:t>2</a:t>
            </a:r>
            <a:r>
              <a:rPr kumimoji="1" lang="en-US" altLang="zh-CN" sz="2600" dirty="0">
                <a:latin typeface="Times New Roman" panose="02020603050405020304" pitchFamily="18" charset="0"/>
                <a:ea typeface="黑体" panose="02010609060101010101" pitchFamily="49" charset="-122"/>
                <a:sym typeface="Symbol" panose="05050102010706020507" pitchFamily="18" charset="2"/>
              </a:rPr>
              <a:t></a:t>
            </a:r>
            <a:r>
              <a:rPr kumimoji="1" lang="en-US" altLang="zh-CN" sz="2600" dirty="0">
                <a:latin typeface="Times New Roman" panose="02020603050405020304" pitchFamily="18" charset="0"/>
                <a:ea typeface="黑体" panose="02010609060101010101" pitchFamily="49" charset="-122"/>
              </a:rPr>
              <a:t> </a:t>
            </a:r>
            <a:r>
              <a:rPr kumimoji="1" lang="en-US" altLang="zh-CN" sz="2600" dirty="0">
                <a:latin typeface="Times New Roman" panose="02020603050405020304" pitchFamily="18" charset="0"/>
                <a:ea typeface="黑体" panose="02010609060101010101" pitchFamily="49" charset="-122"/>
                <a:sym typeface="Symbol" panose="05050102010706020507" pitchFamily="18" charset="2"/>
              </a:rPr>
              <a:t></a:t>
            </a:r>
            <a:r>
              <a:rPr kumimoji="1" lang="en-US" altLang="zh-CN" sz="2600" dirty="0">
                <a:latin typeface="Times New Roman" panose="02020603050405020304" pitchFamily="18" charset="0"/>
                <a:ea typeface="黑体" panose="02010609060101010101" pitchFamily="49" charset="-122"/>
              </a:rPr>
              <a:t> </a:t>
            </a:r>
            <a:r>
              <a:rPr kumimoji="1" lang="en-US" altLang="zh-CN" sz="2600" dirty="0">
                <a:latin typeface="Times New Roman" panose="02020603050405020304" pitchFamily="18" charset="0"/>
                <a:ea typeface="黑体" panose="02010609060101010101" pitchFamily="49" charset="-122"/>
                <a:sym typeface="Symbol" panose="05050102010706020507" pitchFamily="18" charset="2"/>
              </a:rPr>
              <a:t></a:t>
            </a:r>
            <a:r>
              <a:rPr kumimoji="1" lang="en-US" altLang="zh-CN" sz="2600" dirty="0">
                <a:latin typeface="Times New Roman" panose="02020603050405020304" pitchFamily="18" charset="0"/>
                <a:ea typeface="黑体" panose="02010609060101010101" pitchFamily="49" charset="-122"/>
              </a:rPr>
              <a:t> </a:t>
            </a:r>
            <a:r>
              <a:rPr kumimoji="1" lang="en-US" altLang="zh-CN" sz="2600" dirty="0">
                <a:latin typeface="Times New Roman" panose="02020603050405020304" pitchFamily="18" charset="0"/>
                <a:ea typeface="黑体" panose="02010609060101010101" pitchFamily="49" charset="-122"/>
                <a:sym typeface="Symbol" panose="05050102010706020507" pitchFamily="18" charset="2"/>
              </a:rPr>
              <a:t></a:t>
            </a:r>
            <a:r>
              <a:rPr kumimoji="1" lang="en-US" altLang="zh-CN" sz="2600" dirty="0">
                <a:latin typeface="Times New Roman" panose="02020603050405020304" pitchFamily="18" charset="0"/>
                <a:ea typeface="黑体" panose="02010609060101010101" pitchFamily="49" charset="-122"/>
              </a:rPr>
              <a:t> </a:t>
            </a:r>
            <a:r>
              <a:rPr kumimoji="1" lang="en-US" altLang="zh-CN" sz="2600" dirty="0">
                <a:latin typeface="Times New Roman" panose="02020603050405020304" pitchFamily="18" charset="0"/>
                <a:ea typeface="黑体" panose="02010609060101010101" pitchFamily="49" charset="-122"/>
                <a:sym typeface="Symbol" panose="05050102010706020507" pitchFamily="18" charset="2"/>
              </a:rPr>
              <a:t></a:t>
            </a:r>
            <a:r>
              <a:rPr kumimoji="1" lang="en-US" altLang="zh-CN" sz="2600" i="1" dirty="0" err="1">
                <a:latin typeface="Times New Roman" panose="02020603050405020304" pitchFamily="18" charset="0"/>
                <a:ea typeface="黑体" panose="02010609060101010101" pitchFamily="49" charset="-122"/>
              </a:rPr>
              <a:t>s</a:t>
            </a:r>
            <a:r>
              <a:rPr kumimoji="1" lang="en-US" altLang="zh-CN" sz="2600" i="1" baseline="-30000" dirty="0" err="1">
                <a:latin typeface="Times New Roman" panose="02020603050405020304" pitchFamily="18" charset="0"/>
                <a:ea typeface="黑体" panose="02010609060101010101" pitchFamily="49" charset="-122"/>
              </a:rPr>
              <a:t>n</a:t>
            </a:r>
            <a:r>
              <a:rPr kumimoji="1" lang="en-US" altLang="zh-CN" sz="2600" dirty="0">
                <a:latin typeface="Times New Roman" panose="02020603050405020304" pitchFamily="18" charset="0"/>
                <a:ea typeface="黑体" panose="02010609060101010101" pitchFamily="49" charset="-122"/>
              </a:rPr>
              <a:t>(</a:t>
            </a:r>
            <a:r>
              <a:rPr kumimoji="1" lang="en-US" altLang="zh-CN" sz="2600" dirty="0">
                <a:latin typeface="Times New Roman" panose="02020603050405020304" pitchFamily="18" charset="0"/>
                <a:ea typeface="黑体" panose="02010609060101010101" pitchFamily="49" charset="-122"/>
                <a:sym typeface="Symbol" panose="05050102010706020507" pitchFamily="18" charset="2"/>
              </a:rPr>
              <a:t></a:t>
            </a:r>
            <a:r>
              <a:rPr kumimoji="1" lang="en-US" altLang="zh-CN" sz="2600" i="1" dirty="0" err="1">
                <a:latin typeface="Times New Roman" panose="02020603050405020304" pitchFamily="18" charset="0"/>
                <a:ea typeface="黑体" panose="02010609060101010101" pitchFamily="49" charset="-122"/>
              </a:rPr>
              <a:t>s</a:t>
            </a:r>
            <a:r>
              <a:rPr kumimoji="1" lang="en-US" altLang="zh-CN" sz="2600" i="1" baseline="-30000" dirty="0" err="1">
                <a:latin typeface="Times New Roman" panose="02020603050405020304" pitchFamily="18" charset="0"/>
                <a:ea typeface="黑体" panose="02010609060101010101" pitchFamily="49" charset="-122"/>
              </a:rPr>
              <a:t>i</a:t>
            </a:r>
            <a:r>
              <a:rPr kumimoji="1" lang="zh-CN" altLang="en-US" sz="2600" dirty="0">
                <a:latin typeface="Times New Roman" panose="02020603050405020304" pitchFamily="18" charset="0"/>
                <a:ea typeface="黑体" panose="02010609060101010101" pitchFamily="49" charset="-122"/>
              </a:rPr>
              <a:t>也表示第</a:t>
            </a:r>
            <a:r>
              <a:rPr kumimoji="1" lang="en-US" altLang="zh-CN" sz="2600" i="1" dirty="0" err="1">
                <a:latin typeface="Times New Roman" panose="02020603050405020304" pitchFamily="18" charset="0"/>
                <a:ea typeface="黑体" panose="02010609060101010101" pitchFamily="49" charset="-122"/>
              </a:rPr>
              <a:t>i</a:t>
            </a:r>
            <a:r>
              <a:rPr kumimoji="1" lang="zh-CN" altLang="en-US" sz="2600" dirty="0">
                <a:latin typeface="Times New Roman" panose="02020603050405020304" pitchFamily="18" charset="0"/>
                <a:ea typeface="黑体" panose="02010609060101010101" pitchFamily="49" charset="-122"/>
              </a:rPr>
              <a:t>个小弧段的长度</a:t>
            </a:r>
            <a:r>
              <a:rPr kumimoji="1" lang="en-US" altLang="zh-CN" sz="2600" dirty="0">
                <a:latin typeface="Times New Roman" panose="02020603050405020304" pitchFamily="18" charset="0"/>
                <a:ea typeface="黑体" panose="02010609060101010101" pitchFamily="49" charset="-122"/>
              </a:rPr>
              <a:t>)</a:t>
            </a:r>
            <a:r>
              <a:rPr kumimoji="1" lang="en-US" altLang="zh-CN" sz="2600" dirty="0">
                <a:latin typeface="Times New Roman" panose="02020603050405020304" pitchFamily="18" charset="0"/>
                <a:ea typeface="黑体" panose="02010609060101010101" pitchFamily="49" charset="-122"/>
                <a:sym typeface="Symbol" panose="05050102010706020507" pitchFamily="18" charset="2"/>
              </a:rPr>
              <a:t></a:t>
            </a:r>
            <a:r>
              <a:rPr kumimoji="1" lang="zh-CN" altLang="en-US" sz="2600" dirty="0">
                <a:latin typeface="Times New Roman" panose="02020603050405020304" pitchFamily="18" charset="0"/>
                <a:ea typeface="黑体" panose="02010609060101010101" pitchFamily="49" charset="-122"/>
              </a:rPr>
              <a:t>在每个小弧段</a:t>
            </a:r>
            <a:r>
              <a:rPr kumimoji="1" lang="zh-CN" altLang="en-US" sz="2600" dirty="0">
                <a:latin typeface="Times New Roman" panose="02020603050405020304" pitchFamily="18" charset="0"/>
                <a:ea typeface="黑体" panose="02010609060101010101" pitchFamily="49" charset="-122"/>
                <a:sym typeface="Symbol" panose="05050102010706020507" pitchFamily="18" charset="2"/>
              </a:rPr>
              <a:t></a:t>
            </a:r>
            <a:r>
              <a:rPr kumimoji="1" lang="en-US" altLang="zh-CN" sz="2600" i="1" dirty="0" err="1">
                <a:latin typeface="Times New Roman" panose="02020603050405020304" pitchFamily="18" charset="0"/>
                <a:ea typeface="黑体" panose="02010609060101010101" pitchFamily="49" charset="-122"/>
              </a:rPr>
              <a:t>s</a:t>
            </a:r>
            <a:r>
              <a:rPr kumimoji="1" lang="en-US" altLang="zh-CN" sz="2600" i="1" baseline="-30000" dirty="0" err="1">
                <a:latin typeface="Times New Roman" panose="02020603050405020304" pitchFamily="18" charset="0"/>
                <a:ea typeface="黑体" panose="02010609060101010101" pitchFamily="49" charset="-122"/>
              </a:rPr>
              <a:t>i</a:t>
            </a:r>
            <a:r>
              <a:rPr kumimoji="1" lang="zh-CN" altLang="en-US" sz="2600" dirty="0">
                <a:latin typeface="Times New Roman" panose="02020603050405020304" pitchFamily="18" charset="0"/>
                <a:ea typeface="黑体" panose="02010609060101010101" pitchFamily="49" charset="-122"/>
              </a:rPr>
              <a:t>上任取一点</a:t>
            </a:r>
            <a:r>
              <a:rPr kumimoji="1" lang="en-US" altLang="zh-CN" sz="2600" dirty="0">
                <a:latin typeface="Times New Roman" panose="02020603050405020304" pitchFamily="18" charset="0"/>
                <a:ea typeface="黑体" panose="02010609060101010101" pitchFamily="49" charset="-122"/>
              </a:rPr>
              <a:t>(</a:t>
            </a:r>
            <a:r>
              <a:rPr kumimoji="1" lang="en-US" altLang="zh-CN" sz="2600" i="1" dirty="0">
                <a:latin typeface="Times New Roman" panose="02020603050405020304" pitchFamily="18" charset="0"/>
                <a:ea typeface="黑体" panose="02010609060101010101" pitchFamily="49" charset="-122"/>
                <a:sym typeface="Symbol" panose="05050102010706020507" pitchFamily="18" charset="2"/>
              </a:rPr>
              <a:t></a:t>
            </a:r>
            <a:r>
              <a:rPr kumimoji="1" lang="en-US" altLang="zh-CN" sz="2600" i="1" baseline="-30000" dirty="0" err="1">
                <a:latin typeface="Times New Roman" panose="02020603050405020304" pitchFamily="18" charset="0"/>
                <a:ea typeface="黑体" panose="02010609060101010101" pitchFamily="49" charset="-122"/>
              </a:rPr>
              <a:t>i</a:t>
            </a:r>
            <a:r>
              <a:rPr kumimoji="1" lang="en-US" altLang="zh-CN" sz="2600" dirty="0">
                <a:latin typeface="Times New Roman" panose="02020603050405020304" pitchFamily="18" charset="0"/>
                <a:ea typeface="黑体" panose="02010609060101010101" pitchFamily="49" charset="-122"/>
                <a:sym typeface="Symbol" panose="05050102010706020507" pitchFamily="18" charset="2"/>
              </a:rPr>
              <a:t></a:t>
            </a:r>
            <a:r>
              <a:rPr kumimoji="1" lang="en-US" altLang="zh-CN" sz="2600" dirty="0">
                <a:latin typeface="Times New Roman" panose="02020603050405020304" pitchFamily="18" charset="0"/>
                <a:ea typeface="黑体" panose="02010609060101010101" pitchFamily="49" charset="-122"/>
              </a:rPr>
              <a:t> </a:t>
            </a:r>
            <a:r>
              <a:rPr kumimoji="1" lang="en-US" altLang="zh-CN" sz="2600" i="1" dirty="0">
                <a:latin typeface="Times New Roman" panose="02020603050405020304" pitchFamily="18" charset="0"/>
                <a:ea typeface="黑体" panose="02010609060101010101" pitchFamily="49" charset="-122"/>
                <a:sym typeface="Symbol" panose="05050102010706020507" pitchFamily="18" charset="2"/>
              </a:rPr>
              <a:t></a:t>
            </a:r>
            <a:r>
              <a:rPr kumimoji="1" lang="en-US" altLang="zh-CN" sz="2600" i="1" baseline="-30000" dirty="0" err="1">
                <a:latin typeface="Times New Roman" panose="02020603050405020304" pitchFamily="18" charset="0"/>
                <a:ea typeface="黑体" panose="02010609060101010101" pitchFamily="49" charset="-122"/>
              </a:rPr>
              <a:t>i</a:t>
            </a:r>
            <a:r>
              <a:rPr kumimoji="1" lang="en-US" altLang="zh-CN" sz="2600" dirty="0">
                <a:latin typeface="Times New Roman" panose="02020603050405020304" pitchFamily="18" charset="0"/>
                <a:ea typeface="黑体" panose="02010609060101010101" pitchFamily="49" charset="-122"/>
              </a:rPr>
              <a:t>)</a:t>
            </a:r>
            <a:r>
              <a:rPr kumimoji="1" lang="en-US" altLang="zh-CN" sz="2600" dirty="0">
                <a:latin typeface="Times New Roman" panose="02020603050405020304" pitchFamily="18" charset="0"/>
                <a:ea typeface="黑体" panose="02010609060101010101" pitchFamily="49" charset="-122"/>
                <a:sym typeface="Symbol" panose="05050102010706020507" pitchFamily="18" charset="2"/>
              </a:rPr>
              <a:t></a:t>
            </a:r>
            <a:r>
              <a:rPr kumimoji="1" lang="en-US" altLang="zh-CN" sz="2600" dirty="0">
                <a:latin typeface="Times New Roman" panose="02020603050405020304" pitchFamily="18" charset="0"/>
                <a:ea typeface="黑体" panose="02010609060101010101" pitchFamily="49" charset="-122"/>
              </a:rPr>
              <a:t> </a:t>
            </a:r>
            <a:r>
              <a:rPr kumimoji="1" lang="zh-CN" altLang="en-US" sz="2600" dirty="0">
                <a:latin typeface="Times New Roman" panose="02020603050405020304" pitchFamily="18" charset="0"/>
                <a:ea typeface="黑体" panose="02010609060101010101" pitchFamily="49" charset="-122"/>
              </a:rPr>
              <a:t>作和 </a:t>
            </a:r>
          </a:p>
        </p:txBody>
      </p:sp>
      <p:pic>
        <p:nvPicPr>
          <p:cNvPr id="160385" name="Picture 641"/>
          <p:cNvPicPr>
            <a:picLocks noChangeAspect="1" noChangeArrowheads="1"/>
          </p:cNvPicPr>
          <p:nvPr/>
        </p:nvPicPr>
        <p:blipFill>
          <a:blip r:embed="rId2">
            <a:extLst>
              <a:ext uri="{28A0092B-C50C-407E-A947-70E740481C1C}">
                <a14:useLocalDpi xmlns:a14="http://schemas.microsoft.com/office/drawing/2010/main" val="0"/>
              </a:ext>
            </a:extLst>
          </a:blip>
          <a:srcRect t="17036" r="82339" b="17036"/>
          <a:stretch>
            <a:fillRect/>
          </a:stretch>
        </p:blipFill>
        <p:spPr bwMode="auto">
          <a:xfrm>
            <a:off x="5118100" y="1895476"/>
            <a:ext cx="1981200" cy="84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a14="http://schemas.microsoft.com/office/drawing/2010/main">
        <mc:Choice Requires="a14">
          <p:sp>
            <p:nvSpPr>
              <p:cNvPr id="160388" name="Text Box 644"/>
              <p:cNvSpPr txBox="1">
                <a:spLocks noChangeArrowheads="1"/>
              </p:cNvSpPr>
              <p:nvPr/>
            </p:nvSpPr>
            <p:spPr bwMode="auto">
              <a:xfrm>
                <a:off x="2514970" y="2844801"/>
                <a:ext cx="8617628" cy="1598613"/>
              </a:xfrm>
              <a:prstGeom prst="rect">
                <a:avLst/>
              </a:prstGeom>
              <a:noFill/>
              <a:ln>
                <a:noFill/>
              </a:ln>
              <a:effectLst/>
              <a:extLst>
                <a:ext uri="{909E8E84-426E-40DD-AFC4-6F175D3DCCD1}">
                  <a14:hiddenFill>
                    <a:solidFill>
                      <a:schemeClr val="accent1"/>
                    </a:solidFill>
                  </a14:hiddenFill>
                </a:ext>
                <a:ext uri="{91240B29-F687-4F45-9708-019B960494DF}">
                  <a14:hiddenLine w="38100" cmpd="dbl">
                    <a:solidFill>
                      <a:srgbClr val="CC0000"/>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lIns="0" tIns="0" rIns="0" bIns="0">
                <a:spAutoFit/>
              </a:bodyPr>
              <a:lstStyle/>
              <a:p>
                <a:pPr algn="dist">
                  <a:lnSpc>
                    <a:spcPct val="120000"/>
                  </a:lnSpc>
                </a:pPr>
                <a:r>
                  <a:rPr kumimoji="1" lang="zh-CN" altLang="en-US" sz="2600" dirty="0">
                    <a:latin typeface="Times New Roman" panose="02020603050405020304" pitchFamily="18" charset="0"/>
                    <a:ea typeface="黑体" panose="02010609060101010101" pitchFamily="49" charset="-122"/>
                  </a:rPr>
                  <a:t>如果当</a:t>
                </a:r>
                <a:r>
                  <a:rPr kumimoji="1" lang="zh-CN" altLang="en-US" sz="2600" i="1" dirty="0">
                    <a:latin typeface="Times New Roman" panose="02020603050405020304" pitchFamily="18" charset="0"/>
                    <a:ea typeface="黑体" panose="02010609060101010101" pitchFamily="49" charset="-122"/>
                    <a:sym typeface="Symbol" panose="05050102010706020507" pitchFamily="18" charset="2"/>
                  </a:rPr>
                  <a:t></a:t>
                </a:r>
                <a:r>
                  <a:rPr kumimoji="1" lang="zh-CN" altLang="en-US" sz="2600" dirty="0">
                    <a:latin typeface="Times New Roman" panose="02020603050405020304" pitchFamily="18" charset="0"/>
                    <a:ea typeface="黑体" panose="02010609060101010101" pitchFamily="49" charset="-122"/>
                    <a:sym typeface="Symbol" panose="05050102010706020507" pitchFamily="18" charset="2"/>
                  </a:rPr>
                  <a:t></a:t>
                </a:r>
                <a:r>
                  <a:rPr kumimoji="1" lang="en-US" altLang="zh-CN" sz="2600" dirty="0">
                    <a:latin typeface="Times New Roman" panose="02020603050405020304" pitchFamily="18" charset="0"/>
                    <a:ea typeface="黑体" panose="02010609060101010101" pitchFamily="49" charset="-122"/>
                  </a:rPr>
                  <a:t>max{</a:t>
                </a:r>
                <a:r>
                  <a:rPr kumimoji="1" lang="en-US" altLang="zh-CN" sz="2600" dirty="0">
                    <a:latin typeface="Times New Roman" panose="02020603050405020304" pitchFamily="18" charset="0"/>
                    <a:ea typeface="黑体" panose="02010609060101010101" pitchFamily="49" charset="-122"/>
                    <a:sym typeface="Symbol" panose="05050102010706020507" pitchFamily="18" charset="2"/>
                  </a:rPr>
                  <a:t></a:t>
                </a:r>
                <a:r>
                  <a:rPr kumimoji="1" lang="en-US" altLang="zh-CN" sz="2600" i="1" dirty="0">
                    <a:latin typeface="Times New Roman" panose="02020603050405020304" pitchFamily="18" charset="0"/>
                    <a:ea typeface="黑体" panose="02010609060101010101" pitchFamily="49" charset="-122"/>
                  </a:rPr>
                  <a:t>s</a:t>
                </a:r>
                <a:r>
                  <a:rPr kumimoji="1" lang="en-US" altLang="zh-CN" sz="2600" baseline="-30000" dirty="0">
                    <a:latin typeface="Times New Roman" panose="02020603050405020304" pitchFamily="18" charset="0"/>
                    <a:ea typeface="黑体" panose="02010609060101010101" pitchFamily="49" charset="-122"/>
                  </a:rPr>
                  <a:t>1</a:t>
                </a:r>
                <a:r>
                  <a:rPr kumimoji="1" lang="en-US" altLang="zh-CN" sz="2600" dirty="0">
                    <a:latin typeface="Times New Roman" panose="02020603050405020304" pitchFamily="18" charset="0"/>
                    <a:ea typeface="黑体" panose="02010609060101010101" pitchFamily="49" charset="-122"/>
                    <a:sym typeface="Symbol" panose="05050102010706020507" pitchFamily="18" charset="2"/>
                  </a:rPr>
                  <a:t></a:t>
                </a:r>
                <a:r>
                  <a:rPr kumimoji="1" lang="en-US" altLang="zh-CN" sz="2600" dirty="0">
                    <a:latin typeface="Times New Roman" panose="02020603050405020304" pitchFamily="18" charset="0"/>
                    <a:ea typeface="黑体" panose="02010609060101010101" pitchFamily="49" charset="-122"/>
                  </a:rPr>
                  <a:t> </a:t>
                </a:r>
                <a:r>
                  <a:rPr kumimoji="1" lang="en-US" altLang="zh-CN" sz="2600" dirty="0">
                    <a:latin typeface="Times New Roman" panose="02020603050405020304" pitchFamily="18" charset="0"/>
                    <a:ea typeface="黑体" panose="02010609060101010101" pitchFamily="49" charset="-122"/>
                    <a:sym typeface="Symbol" panose="05050102010706020507" pitchFamily="18" charset="2"/>
                  </a:rPr>
                  <a:t></a:t>
                </a:r>
                <a:r>
                  <a:rPr kumimoji="1" lang="en-US" altLang="zh-CN" sz="2600" i="1" dirty="0">
                    <a:latin typeface="Times New Roman" panose="02020603050405020304" pitchFamily="18" charset="0"/>
                    <a:ea typeface="黑体" panose="02010609060101010101" pitchFamily="49" charset="-122"/>
                  </a:rPr>
                  <a:t>s</a:t>
                </a:r>
                <a:r>
                  <a:rPr kumimoji="1" lang="en-US" altLang="zh-CN" sz="2600" baseline="-30000" dirty="0">
                    <a:latin typeface="Times New Roman" panose="02020603050405020304" pitchFamily="18" charset="0"/>
                    <a:ea typeface="黑体" panose="02010609060101010101" pitchFamily="49" charset="-122"/>
                  </a:rPr>
                  <a:t>2</a:t>
                </a:r>
                <a:r>
                  <a:rPr kumimoji="1" lang="en-US" altLang="zh-CN" sz="2600" dirty="0">
                    <a:latin typeface="Times New Roman" panose="02020603050405020304" pitchFamily="18" charset="0"/>
                    <a:ea typeface="黑体" panose="02010609060101010101" pitchFamily="49" charset="-122"/>
                    <a:sym typeface="Symbol" panose="05050102010706020507" pitchFamily="18" charset="2"/>
                  </a:rPr>
                  <a:t></a:t>
                </a:r>
                <a:r>
                  <a:rPr kumimoji="1" lang="en-US" altLang="zh-CN" sz="2600" dirty="0">
                    <a:latin typeface="Times New Roman" panose="02020603050405020304" pitchFamily="18" charset="0"/>
                    <a:ea typeface="黑体" panose="02010609060101010101" pitchFamily="49" charset="-122"/>
                  </a:rPr>
                  <a:t> </a:t>
                </a:r>
                <a:r>
                  <a:rPr kumimoji="1" lang="en-US" altLang="zh-CN" sz="2600" dirty="0">
                    <a:latin typeface="Times New Roman" panose="02020603050405020304" pitchFamily="18" charset="0"/>
                    <a:ea typeface="黑体" panose="02010609060101010101" pitchFamily="49" charset="-122"/>
                    <a:sym typeface="Symbol" panose="05050102010706020507" pitchFamily="18" charset="2"/>
                  </a:rPr>
                  <a:t></a:t>
                </a:r>
                <a:r>
                  <a:rPr kumimoji="1" lang="en-US" altLang="zh-CN" sz="2600" dirty="0">
                    <a:latin typeface="Times New Roman" panose="02020603050405020304" pitchFamily="18" charset="0"/>
                    <a:ea typeface="黑体" panose="02010609060101010101" pitchFamily="49" charset="-122"/>
                  </a:rPr>
                  <a:t> </a:t>
                </a:r>
                <a:r>
                  <a:rPr kumimoji="1" lang="en-US" altLang="zh-CN" sz="2600" dirty="0">
                    <a:latin typeface="Times New Roman" panose="02020603050405020304" pitchFamily="18" charset="0"/>
                    <a:ea typeface="黑体" panose="02010609060101010101" pitchFamily="49" charset="-122"/>
                    <a:sym typeface="Symbol" panose="05050102010706020507" pitchFamily="18" charset="2"/>
                  </a:rPr>
                  <a:t></a:t>
                </a:r>
                <a:r>
                  <a:rPr kumimoji="1" lang="en-US" altLang="zh-CN" sz="2600" dirty="0">
                    <a:latin typeface="Times New Roman" panose="02020603050405020304" pitchFamily="18" charset="0"/>
                    <a:ea typeface="黑体" panose="02010609060101010101" pitchFamily="49" charset="-122"/>
                  </a:rPr>
                  <a:t> </a:t>
                </a:r>
                <a:r>
                  <a:rPr kumimoji="1" lang="en-US" altLang="zh-CN" sz="2600" dirty="0">
                    <a:latin typeface="Times New Roman" panose="02020603050405020304" pitchFamily="18" charset="0"/>
                    <a:ea typeface="黑体" panose="02010609060101010101" pitchFamily="49" charset="-122"/>
                    <a:sym typeface="Symbol" panose="05050102010706020507" pitchFamily="18" charset="2"/>
                  </a:rPr>
                  <a:t></a:t>
                </a:r>
                <a:r>
                  <a:rPr kumimoji="1" lang="en-US" altLang="zh-CN" sz="2600" dirty="0">
                    <a:latin typeface="Times New Roman" panose="02020603050405020304" pitchFamily="18" charset="0"/>
                    <a:ea typeface="黑体" panose="02010609060101010101" pitchFamily="49" charset="-122"/>
                  </a:rPr>
                  <a:t> </a:t>
                </a:r>
                <a:r>
                  <a:rPr kumimoji="1" lang="en-US" altLang="zh-CN" sz="2600" dirty="0">
                    <a:latin typeface="Times New Roman" panose="02020603050405020304" pitchFamily="18" charset="0"/>
                    <a:ea typeface="黑体" panose="02010609060101010101" pitchFamily="49" charset="-122"/>
                    <a:sym typeface="Symbol" panose="05050102010706020507" pitchFamily="18" charset="2"/>
                  </a:rPr>
                  <a:t></a:t>
                </a:r>
                <a:r>
                  <a:rPr kumimoji="1" lang="en-US" altLang="zh-CN" sz="2600" i="1" dirty="0" err="1">
                    <a:latin typeface="Times New Roman" panose="02020603050405020304" pitchFamily="18" charset="0"/>
                    <a:ea typeface="黑体" panose="02010609060101010101" pitchFamily="49" charset="-122"/>
                  </a:rPr>
                  <a:t>s</a:t>
                </a:r>
                <a:r>
                  <a:rPr kumimoji="1" lang="en-US" altLang="zh-CN" sz="2600" i="1" baseline="-30000" dirty="0" err="1">
                    <a:latin typeface="Times New Roman" panose="02020603050405020304" pitchFamily="18" charset="0"/>
                    <a:ea typeface="黑体" panose="02010609060101010101" pitchFamily="49" charset="-122"/>
                  </a:rPr>
                  <a:t>n</a:t>
                </a:r>
                <a:r>
                  <a:rPr kumimoji="1" lang="en-US" altLang="zh-CN" sz="2600" dirty="0">
                    <a:latin typeface="Times New Roman" panose="02020603050405020304" pitchFamily="18" charset="0"/>
                    <a:ea typeface="黑体" panose="02010609060101010101" pitchFamily="49" charset="-122"/>
                  </a:rPr>
                  <a:t>}</a:t>
                </a:r>
                <a:r>
                  <a:rPr kumimoji="1" lang="en-US" altLang="zh-CN" sz="2600" dirty="0">
                    <a:latin typeface="Times New Roman" panose="02020603050405020304" pitchFamily="18" charset="0"/>
                    <a:ea typeface="黑体" panose="02010609060101010101" pitchFamily="49" charset="-122"/>
                    <a:sym typeface="Symbol" panose="05050102010706020507" pitchFamily="18" charset="2"/>
                  </a:rPr>
                  <a:t></a:t>
                </a:r>
                <a:r>
                  <a:rPr kumimoji="1" lang="en-US" altLang="zh-CN" sz="2600" dirty="0">
                    <a:latin typeface="Times New Roman" panose="02020603050405020304" pitchFamily="18" charset="0"/>
                    <a:ea typeface="黑体" panose="02010609060101010101" pitchFamily="49" charset="-122"/>
                  </a:rPr>
                  <a:t>0</a:t>
                </a:r>
                <a:r>
                  <a:rPr kumimoji="1" lang="zh-CN" altLang="en-US" sz="2600" dirty="0">
                    <a:latin typeface="Times New Roman" panose="02020603050405020304" pitchFamily="18" charset="0"/>
                    <a:ea typeface="黑体" panose="02010609060101010101" pitchFamily="49" charset="-122"/>
                  </a:rPr>
                  <a:t>时</a:t>
                </a:r>
                <a:r>
                  <a:rPr kumimoji="1" lang="zh-CN" altLang="en-US" sz="2600" dirty="0">
                    <a:latin typeface="Times New Roman" panose="02020603050405020304" pitchFamily="18" charset="0"/>
                    <a:ea typeface="黑体" panose="02010609060101010101" pitchFamily="49" charset="-122"/>
                    <a:sym typeface="Symbol" panose="05050102010706020507" pitchFamily="18" charset="2"/>
                  </a:rPr>
                  <a:t></a:t>
                </a:r>
                <a:r>
                  <a:rPr kumimoji="1" lang="zh-CN" altLang="en-US" sz="2600" dirty="0">
                    <a:latin typeface="Times New Roman" panose="02020603050405020304" pitchFamily="18" charset="0"/>
                    <a:ea typeface="黑体" panose="02010609060101010101" pitchFamily="49" charset="-122"/>
                  </a:rPr>
                  <a:t> 这和的极限总存在</a:t>
                </a:r>
                <a:r>
                  <a:rPr kumimoji="1" lang="zh-CN" altLang="en-US" sz="2600" dirty="0">
                    <a:latin typeface="Times New Roman" panose="02020603050405020304" pitchFamily="18" charset="0"/>
                    <a:ea typeface="黑体" panose="02010609060101010101" pitchFamily="49" charset="-122"/>
                    <a:sym typeface="Symbol" panose="05050102010706020507" pitchFamily="18" charset="2"/>
                  </a:rPr>
                  <a:t></a:t>
                </a:r>
                <a:r>
                  <a:rPr kumimoji="1" lang="zh-CN" altLang="en-US" sz="2600" dirty="0">
                    <a:latin typeface="Times New Roman" panose="02020603050405020304" pitchFamily="18" charset="0"/>
                    <a:ea typeface="黑体" panose="02010609060101010101" pitchFamily="49" charset="-122"/>
                  </a:rPr>
                  <a:t> 则</a:t>
                </a:r>
              </a:p>
              <a:p>
                <a:pPr algn="dist">
                  <a:lnSpc>
                    <a:spcPct val="120000"/>
                  </a:lnSpc>
                </a:pPr>
                <a:r>
                  <a:rPr kumimoji="1" lang="zh-CN" altLang="en-US" sz="2600" dirty="0">
                    <a:latin typeface="Times New Roman" panose="02020603050405020304" pitchFamily="18" charset="0"/>
                    <a:ea typeface="黑体" panose="02010609060101010101" pitchFamily="49" charset="-122"/>
                  </a:rPr>
                  <a:t>称此极限为函数</a:t>
                </a:r>
                <a:r>
                  <a:rPr kumimoji="1" lang="en-US" altLang="zh-CN" sz="2600" i="1" dirty="0">
                    <a:latin typeface="Times New Roman" panose="02020603050405020304" pitchFamily="18" charset="0"/>
                    <a:ea typeface="黑体" panose="02010609060101010101" pitchFamily="49" charset="-122"/>
                  </a:rPr>
                  <a:t>f</a:t>
                </a:r>
                <a:r>
                  <a:rPr kumimoji="1" lang="en-US" altLang="zh-CN" sz="2600" dirty="0">
                    <a:latin typeface="Times New Roman" panose="02020603050405020304" pitchFamily="18" charset="0"/>
                    <a:ea typeface="黑体" panose="02010609060101010101" pitchFamily="49" charset="-122"/>
                  </a:rPr>
                  <a:t>(</a:t>
                </a:r>
                <a:r>
                  <a:rPr kumimoji="1" lang="en-US" altLang="zh-CN" sz="2600" i="1" dirty="0">
                    <a:latin typeface="Times New Roman" panose="02020603050405020304" pitchFamily="18" charset="0"/>
                    <a:ea typeface="黑体" panose="02010609060101010101" pitchFamily="49" charset="-122"/>
                  </a:rPr>
                  <a:t>x</a:t>
                </a:r>
                <a:r>
                  <a:rPr kumimoji="1" lang="en-US" altLang="zh-CN" sz="2600" dirty="0">
                    <a:latin typeface="Times New Roman" panose="02020603050405020304" pitchFamily="18" charset="0"/>
                    <a:ea typeface="黑体" panose="02010609060101010101" pitchFamily="49" charset="-122"/>
                    <a:sym typeface="Symbol" panose="05050102010706020507" pitchFamily="18" charset="2"/>
                  </a:rPr>
                  <a:t></a:t>
                </a:r>
                <a:r>
                  <a:rPr kumimoji="1" lang="en-US" altLang="zh-CN" sz="2600" dirty="0">
                    <a:latin typeface="Times New Roman" panose="02020603050405020304" pitchFamily="18" charset="0"/>
                    <a:ea typeface="黑体" panose="02010609060101010101" pitchFamily="49" charset="-122"/>
                  </a:rPr>
                  <a:t> </a:t>
                </a:r>
                <a:r>
                  <a:rPr kumimoji="1" lang="en-US" altLang="zh-CN" sz="2600" i="1" dirty="0">
                    <a:latin typeface="Times New Roman" panose="02020603050405020304" pitchFamily="18" charset="0"/>
                    <a:ea typeface="黑体" panose="02010609060101010101" pitchFamily="49" charset="-122"/>
                  </a:rPr>
                  <a:t>y</a:t>
                </a:r>
                <a:r>
                  <a:rPr kumimoji="1" lang="en-US" altLang="zh-CN" sz="2600" dirty="0">
                    <a:latin typeface="Times New Roman" panose="02020603050405020304" pitchFamily="18" charset="0"/>
                    <a:ea typeface="黑体" panose="02010609060101010101" pitchFamily="49" charset="-122"/>
                  </a:rPr>
                  <a:t>)</a:t>
                </a:r>
                <a:r>
                  <a:rPr kumimoji="1" lang="zh-CN" altLang="en-US" sz="2600" dirty="0">
                    <a:latin typeface="Times New Roman" panose="02020603050405020304" pitchFamily="18" charset="0"/>
                    <a:ea typeface="黑体" panose="02010609060101010101" pitchFamily="49" charset="-122"/>
                  </a:rPr>
                  <a:t>在曲线弧</a:t>
                </a:r>
                <a:r>
                  <a:rPr kumimoji="1" lang="en-US" altLang="zh-CN" sz="2600" i="1" dirty="0">
                    <a:latin typeface="Times New Roman" panose="02020603050405020304" pitchFamily="18" charset="0"/>
                    <a:ea typeface="黑体" panose="02010609060101010101" pitchFamily="49" charset="-122"/>
                  </a:rPr>
                  <a:t>L</a:t>
                </a:r>
                <a:r>
                  <a:rPr kumimoji="1" lang="zh-CN" altLang="en-US" sz="2600" dirty="0">
                    <a:latin typeface="Times New Roman" panose="02020603050405020304" pitchFamily="18" charset="0"/>
                    <a:ea typeface="黑体" panose="02010609060101010101" pitchFamily="49" charset="-122"/>
                  </a:rPr>
                  <a:t>上对弧长的曲线积分</a:t>
                </a:r>
                <a:r>
                  <a:rPr kumimoji="1" lang="zh-CN" altLang="en-US" sz="2600" dirty="0">
                    <a:latin typeface="Times New Roman" panose="02020603050405020304" pitchFamily="18" charset="0"/>
                    <a:ea typeface="黑体" panose="02010609060101010101" pitchFamily="49" charset="-122"/>
                    <a:sym typeface="Symbol" panose="05050102010706020507" pitchFamily="18" charset="2"/>
                  </a:rPr>
                  <a:t> 记作</a:t>
                </a:r>
                <a14:m>
                  <m:oMath xmlns:m="http://schemas.openxmlformats.org/officeDocument/2006/math">
                    <m:nary>
                      <m:naryPr>
                        <m:ctrlPr>
                          <a:rPr lang="zh-CN" altLang="en-US" sz="2400" i="1">
                            <a:solidFill>
                              <a:prstClr val="black"/>
                            </a:solidFill>
                            <a:latin typeface="Cambria Math" panose="02040503050406030204" pitchFamily="18" charset="0"/>
                          </a:rPr>
                        </m:ctrlPr>
                      </m:naryPr>
                      <m:sub>
                        <m:r>
                          <a:rPr lang="zh-CN" altLang="en-US" sz="2400" i="1">
                            <a:solidFill>
                              <a:srgbClr val="FF0000"/>
                            </a:solidFill>
                            <a:latin typeface="Cambria Math" panose="02040503050406030204" pitchFamily="18" charset="0"/>
                          </a:rPr>
                          <m:t>𝐿</m:t>
                        </m:r>
                      </m:sub>
                      <m:sup/>
                      <m:e>
                        <m:r>
                          <a:rPr lang="zh-CN" altLang="en-US" sz="2400" i="1">
                            <a:solidFill>
                              <a:prstClr val="black"/>
                            </a:solidFill>
                            <a:latin typeface="Cambria Math" panose="02040503050406030204" pitchFamily="18" charset="0"/>
                          </a:rPr>
                          <m:t>𝑓</m:t>
                        </m:r>
                        <m:r>
                          <a:rPr lang="zh-CN" altLang="en-US" sz="2400">
                            <a:solidFill>
                              <a:prstClr val="black"/>
                            </a:solidFill>
                            <a:latin typeface="Cambria Math" panose="02040503050406030204" pitchFamily="18" charset="0"/>
                          </a:rPr>
                          <m:t>(</m:t>
                        </m:r>
                        <m:r>
                          <a:rPr lang="zh-CN" altLang="en-US" sz="2400" i="1">
                            <a:solidFill>
                              <a:prstClr val="black"/>
                            </a:solidFill>
                            <a:latin typeface="Cambria Math" panose="02040503050406030204" pitchFamily="18" charset="0"/>
                          </a:rPr>
                          <m:t>𝑥</m:t>
                        </m:r>
                        <m:r>
                          <a:rPr lang="zh-CN" altLang="en-US" sz="2400">
                            <a:solidFill>
                              <a:prstClr val="black"/>
                            </a:solidFill>
                            <a:latin typeface="Cambria Math" panose="02040503050406030204" pitchFamily="18" charset="0"/>
                          </a:rPr>
                          <m:t>,</m:t>
                        </m:r>
                        <m:r>
                          <a:rPr lang="zh-CN" altLang="en-US" sz="2400" i="1">
                            <a:solidFill>
                              <a:prstClr val="black"/>
                            </a:solidFill>
                            <a:latin typeface="Cambria Math" panose="02040503050406030204" pitchFamily="18" charset="0"/>
                          </a:rPr>
                          <m:t>𝑦</m:t>
                        </m:r>
                        <m:r>
                          <a:rPr lang="zh-CN" altLang="en-US" sz="2400">
                            <a:solidFill>
                              <a:prstClr val="black"/>
                            </a:solidFill>
                            <a:latin typeface="Cambria Math" panose="02040503050406030204" pitchFamily="18" charset="0"/>
                          </a:rPr>
                          <m:t>)</m:t>
                        </m:r>
                        <m:r>
                          <m:rPr>
                            <m:nor/>
                          </m:rPr>
                          <a:rPr lang="zh-CN" altLang="en-US" sz="2400" i="1">
                            <a:solidFill>
                              <a:prstClr val="black"/>
                            </a:solidFill>
                            <a:latin typeface="Cambria Math" panose="02040503050406030204" pitchFamily="18" charset="0"/>
                          </a:rPr>
                          <m:t> </m:t>
                        </m:r>
                        <m:r>
                          <m:rPr>
                            <m:sty m:val="p"/>
                          </m:rPr>
                          <a:rPr lang="zh-CN" altLang="en-US" sz="2400" i="0">
                            <a:solidFill>
                              <a:prstClr val="black"/>
                            </a:solidFill>
                            <a:latin typeface="Cambria Math" panose="02040503050406030204" pitchFamily="18" charset="0"/>
                          </a:rPr>
                          <m:t>d</m:t>
                        </m:r>
                        <m:r>
                          <m:rPr>
                            <m:nor/>
                          </m:rPr>
                          <a:rPr lang="zh-CN" altLang="en-US" sz="2400" i="1">
                            <a:solidFill>
                              <a:prstClr val="black"/>
                            </a:solidFill>
                            <a:latin typeface="Cambria Math" panose="02040503050406030204" pitchFamily="18" charset="0"/>
                          </a:rPr>
                          <m:t> </m:t>
                        </m:r>
                        <m:r>
                          <a:rPr lang="zh-CN" altLang="en-US" sz="2400" i="1">
                            <a:solidFill>
                              <a:prstClr val="black"/>
                            </a:solidFill>
                            <a:latin typeface="Cambria Math" panose="02040503050406030204" pitchFamily="18" charset="0"/>
                          </a:rPr>
                          <m:t>𝑠</m:t>
                        </m:r>
                      </m:e>
                    </m:nary>
                  </m:oMath>
                </a14:m>
                <a:endParaRPr kumimoji="1" lang="zh-CN" altLang="en-US" sz="2600" dirty="0">
                  <a:latin typeface="Times New Roman" panose="02020603050405020304" pitchFamily="18" charset="0"/>
                  <a:ea typeface="黑体" panose="02010609060101010101" pitchFamily="49" charset="-122"/>
                </a:endParaRPr>
              </a:p>
            </p:txBody>
          </p:sp>
        </mc:Choice>
        <mc:Fallback xmlns="">
          <p:sp>
            <p:nvSpPr>
              <p:cNvPr id="160388" name="Text Box 644"/>
              <p:cNvSpPr txBox="1">
                <a:spLocks noRot="1" noChangeAspect="1" noMove="1" noResize="1" noEditPoints="1" noAdjustHandles="1" noChangeArrowheads="1" noChangeShapeType="1" noTextEdit="1"/>
              </p:cNvSpPr>
              <p:nvPr/>
            </p:nvSpPr>
            <p:spPr bwMode="auto">
              <a:xfrm>
                <a:off x="2514970" y="2844801"/>
                <a:ext cx="8617628" cy="1598613"/>
              </a:xfrm>
              <a:prstGeom prst="rect">
                <a:avLst/>
              </a:prstGeom>
              <a:blipFill>
                <a:blip r:embed="rId5"/>
                <a:stretch>
                  <a:fillRect l="-2335" t="-4962" r="-2406"/>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cmpd="dbl">
                    <a:solidFill>
                      <a:srgbClr val="CC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sp>
        <p:nvSpPr>
          <p:cNvPr id="160390" name="Text Box 646"/>
          <p:cNvSpPr txBox="1">
            <a:spLocks noChangeArrowheads="1"/>
          </p:cNvSpPr>
          <p:nvPr/>
        </p:nvSpPr>
        <p:spPr bwMode="auto">
          <a:xfrm>
            <a:off x="2514970" y="5445127"/>
            <a:ext cx="59055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cmpd="dbl">
                <a:solidFill>
                  <a:srgbClr val="CC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nSpc>
                <a:spcPct val="120000"/>
              </a:lnSpc>
            </a:pPr>
            <a:r>
              <a:rPr kumimoji="1" lang="zh-CN" altLang="en-US" sz="2600" dirty="0">
                <a:latin typeface="Times New Roman" panose="02020603050405020304" pitchFamily="18" charset="0"/>
                <a:ea typeface="黑体" panose="02010609060101010101" pitchFamily="49" charset="-122"/>
              </a:rPr>
              <a:t>其中</a:t>
            </a:r>
            <a:r>
              <a:rPr kumimoji="1" lang="en-US" altLang="zh-CN" sz="2600" i="1" dirty="0">
                <a:latin typeface="Times New Roman" panose="02020603050405020304" pitchFamily="18" charset="0"/>
                <a:ea typeface="黑体" panose="02010609060101010101" pitchFamily="49" charset="-122"/>
              </a:rPr>
              <a:t>f</a:t>
            </a:r>
            <a:r>
              <a:rPr kumimoji="1" lang="en-US" altLang="zh-CN" sz="2600" dirty="0">
                <a:latin typeface="Times New Roman" panose="02020603050405020304" pitchFamily="18" charset="0"/>
                <a:ea typeface="黑体" panose="02010609060101010101" pitchFamily="49" charset="-122"/>
              </a:rPr>
              <a:t>(</a:t>
            </a:r>
            <a:r>
              <a:rPr kumimoji="1" lang="en-US" altLang="zh-CN" sz="2600" i="1" dirty="0">
                <a:latin typeface="Times New Roman" panose="02020603050405020304" pitchFamily="18" charset="0"/>
                <a:ea typeface="黑体" panose="02010609060101010101" pitchFamily="49" charset="-122"/>
              </a:rPr>
              <a:t>x</a:t>
            </a:r>
            <a:r>
              <a:rPr kumimoji="1" lang="en-US" altLang="zh-CN" sz="2600" dirty="0">
                <a:latin typeface="Times New Roman" panose="02020603050405020304" pitchFamily="18" charset="0"/>
                <a:ea typeface="黑体" panose="02010609060101010101" pitchFamily="49" charset="-122"/>
                <a:sym typeface="Symbol" panose="05050102010706020507" pitchFamily="18" charset="2"/>
              </a:rPr>
              <a:t></a:t>
            </a:r>
            <a:r>
              <a:rPr kumimoji="1" lang="en-US" altLang="zh-CN" sz="2600" dirty="0">
                <a:latin typeface="Times New Roman" panose="02020603050405020304" pitchFamily="18" charset="0"/>
                <a:ea typeface="黑体" panose="02010609060101010101" pitchFamily="49" charset="-122"/>
              </a:rPr>
              <a:t> </a:t>
            </a:r>
            <a:r>
              <a:rPr kumimoji="1" lang="en-US" altLang="zh-CN" sz="2600" i="1" dirty="0">
                <a:latin typeface="Times New Roman" panose="02020603050405020304" pitchFamily="18" charset="0"/>
                <a:ea typeface="黑体" panose="02010609060101010101" pitchFamily="49" charset="-122"/>
              </a:rPr>
              <a:t>y</a:t>
            </a:r>
            <a:r>
              <a:rPr kumimoji="1" lang="en-US" altLang="zh-CN" sz="2600" dirty="0">
                <a:latin typeface="Times New Roman" panose="02020603050405020304" pitchFamily="18" charset="0"/>
                <a:ea typeface="黑体" panose="02010609060101010101" pitchFamily="49" charset="-122"/>
              </a:rPr>
              <a:t>)</a:t>
            </a:r>
            <a:r>
              <a:rPr kumimoji="1" lang="zh-CN" altLang="en-US" sz="2600" dirty="0">
                <a:latin typeface="Times New Roman" panose="02020603050405020304" pitchFamily="18" charset="0"/>
                <a:ea typeface="黑体" panose="02010609060101010101" pitchFamily="49" charset="-122"/>
              </a:rPr>
              <a:t>叫做被积函数</a:t>
            </a:r>
            <a:r>
              <a:rPr kumimoji="1" lang="zh-CN" altLang="en-US" sz="2600" dirty="0">
                <a:latin typeface="Times New Roman" panose="02020603050405020304" pitchFamily="18" charset="0"/>
                <a:ea typeface="黑体" panose="02010609060101010101" pitchFamily="49" charset="-122"/>
                <a:sym typeface="Symbol" panose="05050102010706020507" pitchFamily="18" charset="2"/>
              </a:rPr>
              <a:t></a:t>
            </a:r>
            <a:r>
              <a:rPr kumimoji="1" lang="zh-CN" altLang="en-US" sz="2600" dirty="0">
                <a:latin typeface="Times New Roman" panose="02020603050405020304" pitchFamily="18" charset="0"/>
                <a:ea typeface="黑体" panose="02010609060101010101" pitchFamily="49" charset="-122"/>
              </a:rPr>
              <a:t> </a:t>
            </a:r>
            <a:r>
              <a:rPr kumimoji="1" lang="en-US" altLang="zh-CN" sz="2600" i="1" dirty="0">
                <a:solidFill>
                  <a:srgbClr val="FF0000"/>
                </a:solidFill>
                <a:latin typeface="Times New Roman" panose="02020603050405020304" pitchFamily="18" charset="0"/>
                <a:ea typeface="黑体" panose="02010609060101010101" pitchFamily="49" charset="-122"/>
              </a:rPr>
              <a:t>L</a:t>
            </a:r>
            <a:r>
              <a:rPr kumimoji="1" lang="zh-CN" altLang="en-US" sz="2600" dirty="0">
                <a:latin typeface="Times New Roman" panose="02020603050405020304" pitchFamily="18" charset="0"/>
                <a:ea typeface="黑体" panose="02010609060101010101" pitchFamily="49" charset="-122"/>
              </a:rPr>
              <a:t>叫做积分弧段</a:t>
            </a:r>
            <a:r>
              <a:rPr kumimoji="1" lang="zh-CN" altLang="en-US" sz="2600" dirty="0">
                <a:latin typeface="Times New Roman" panose="02020603050405020304" pitchFamily="18" charset="0"/>
                <a:ea typeface="黑体" panose="02010609060101010101" pitchFamily="49" charset="-122"/>
                <a:sym typeface="Symbol" panose="05050102010706020507" pitchFamily="18" charset="2"/>
              </a:rPr>
              <a:t></a:t>
            </a:r>
            <a:r>
              <a:rPr kumimoji="1" lang="zh-CN" altLang="en-US" sz="2600" dirty="0">
                <a:latin typeface="Times New Roman" panose="02020603050405020304" pitchFamily="18" charset="0"/>
                <a:ea typeface="黑体" panose="02010609060101010101" pitchFamily="49" charset="-122"/>
              </a:rPr>
              <a:t> </a:t>
            </a:r>
          </a:p>
        </p:txBody>
      </p:sp>
      <p:sp>
        <p:nvSpPr>
          <p:cNvPr id="2" name="日期占位符 1"/>
          <p:cNvSpPr>
            <a:spLocks noGrp="1"/>
          </p:cNvSpPr>
          <p:nvPr>
            <p:ph type="dt" sz="half" idx="10"/>
          </p:nvPr>
        </p:nvSpPr>
        <p:spPr/>
        <p:txBody>
          <a:bodyPr/>
          <a:lstStyle/>
          <a:p>
            <a:fld id="{606D8E40-72C0-4389-9028-6DBFC08981D3}" type="datetime11">
              <a:rPr lang="zh-CN" altLang="en-US" smtClean="0"/>
              <a:t>08:53:15</a:t>
            </a:fld>
            <a:endParaRPr lang="en-US" altLang="zh-CN"/>
          </a:p>
        </p:txBody>
      </p:sp>
      <p:sp>
        <p:nvSpPr>
          <p:cNvPr id="3" name="矩形 2"/>
          <p:cNvSpPr/>
          <p:nvPr/>
        </p:nvSpPr>
        <p:spPr>
          <a:xfrm>
            <a:off x="1296622" y="425450"/>
            <a:ext cx="1271502" cy="492443"/>
          </a:xfrm>
          <a:prstGeom prst="rect">
            <a:avLst/>
          </a:prstGeom>
        </p:spPr>
        <p:txBody>
          <a:bodyPr wrap="none">
            <a:spAutoFit/>
          </a:bodyPr>
          <a:lstStyle/>
          <a:p>
            <a:r>
              <a:rPr kumimoji="1" lang="en-US" altLang="zh-CN" sz="2600" b="1" dirty="0">
                <a:solidFill>
                  <a:srgbClr val="ED7D31"/>
                </a:solidFill>
                <a:latin typeface="Times New Roman" panose="02020603050405020304" pitchFamily="18" charset="0"/>
                <a:ea typeface="黑体" panose="02010609060101010101" pitchFamily="49" charset="-122"/>
              </a:rPr>
              <a:t>1. </a:t>
            </a:r>
            <a:r>
              <a:rPr kumimoji="1" lang="zh-CN" altLang="en-US" sz="2600" b="1" dirty="0">
                <a:solidFill>
                  <a:srgbClr val="ED7D31"/>
                </a:solidFill>
                <a:latin typeface="Times New Roman" panose="02020603050405020304" pitchFamily="18" charset="0"/>
                <a:ea typeface="黑体" panose="02010609060101010101" pitchFamily="49" charset="-122"/>
              </a:rPr>
              <a:t>定义</a:t>
            </a:r>
            <a:r>
              <a:rPr kumimoji="1" lang="zh-CN" altLang="en-US" sz="2600" dirty="0">
                <a:solidFill>
                  <a:prstClr val="black"/>
                </a:solidFill>
                <a:latin typeface="Times New Roman" panose="02020603050405020304" pitchFamily="18" charset="0"/>
                <a:ea typeface="黑体" panose="02010609060101010101" pitchFamily="49" charset="-122"/>
              </a:rPr>
              <a:t> </a:t>
            </a:r>
            <a:endParaRPr lang="zh-CN" altLang="en-US" dirty="0"/>
          </a:p>
        </p:txBody>
      </p:sp>
      <mc:AlternateContent xmlns:mc="http://schemas.openxmlformats.org/markup-compatibility/2006" xmlns:a14="http://schemas.microsoft.com/office/drawing/2010/main">
        <mc:Choice Requires="a14">
          <p:sp>
            <p:nvSpPr>
              <p:cNvPr id="14" name="矩形 13"/>
              <p:cNvSpPr/>
              <p:nvPr/>
            </p:nvSpPr>
            <p:spPr>
              <a:xfrm>
                <a:off x="4253167" y="4411558"/>
                <a:ext cx="4071114" cy="93262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nary>
                        <m:naryPr>
                          <m:ctrlPr>
                            <a:rPr lang="zh-CN" altLang="en-US" sz="2000" i="1" smtClean="0">
                              <a:latin typeface="Cambria Math" panose="02040503050406030204" pitchFamily="18" charset="0"/>
                            </a:rPr>
                          </m:ctrlPr>
                        </m:naryPr>
                        <m:sub>
                          <m:r>
                            <a:rPr lang="zh-CN" altLang="en-US" sz="2000" i="1">
                              <a:solidFill>
                                <a:srgbClr val="FF0000"/>
                              </a:solidFill>
                              <a:latin typeface="Cambria Math" panose="02040503050406030204" pitchFamily="18" charset="0"/>
                            </a:rPr>
                            <m:t>𝐿</m:t>
                          </m:r>
                        </m:sub>
                        <m:sup/>
                        <m:e>
                          <m:r>
                            <a:rPr lang="zh-CN" altLang="en-US" sz="2000" i="1">
                              <a:solidFill>
                                <a:prstClr val="black"/>
                              </a:solidFill>
                              <a:latin typeface="Cambria Math" panose="02040503050406030204" pitchFamily="18" charset="0"/>
                            </a:rPr>
                            <m:t>𝑓</m:t>
                          </m:r>
                          <m:r>
                            <a:rPr lang="zh-CN" altLang="en-US" sz="2000">
                              <a:solidFill>
                                <a:prstClr val="black"/>
                              </a:solidFill>
                              <a:latin typeface="Cambria Math" panose="02040503050406030204" pitchFamily="18" charset="0"/>
                            </a:rPr>
                            <m:t>(</m:t>
                          </m:r>
                          <m:r>
                            <a:rPr lang="zh-CN" altLang="en-US" sz="2000" i="1">
                              <a:solidFill>
                                <a:prstClr val="black"/>
                              </a:solidFill>
                              <a:latin typeface="Cambria Math" panose="02040503050406030204" pitchFamily="18" charset="0"/>
                            </a:rPr>
                            <m:t>𝑥</m:t>
                          </m:r>
                          <m:r>
                            <a:rPr lang="zh-CN" altLang="en-US" sz="2000">
                              <a:solidFill>
                                <a:prstClr val="black"/>
                              </a:solidFill>
                              <a:latin typeface="Cambria Math" panose="02040503050406030204" pitchFamily="18" charset="0"/>
                            </a:rPr>
                            <m:t>,</m:t>
                          </m:r>
                          <m:r>
                            <a:rPr lang="zh-CN" altLang="en-US" sz="2000" i="1">
                              <a:solidFill>
                                <a:prstClr val="black"/>
                              </a:solidFill>
                              <a:latin typeface="Cambria Math" panose="02040503050406030204" pitchFamily="18" charset="0"/>
                            </a:rPr>
                            <m:t>𝑦</m:t>
                          </m:r>
                          <m:r>
                            <a:rPr lang="zh-CN" altLang="en-US" sz="2000">
                              <a:solidFill>
                                <a:prstClr val="black"/>
                              </a:solidFill>
                              <a:latin typeface="Cambria Math" panose="02040503050406030204" pitchFamily="18" charset="0"/>
                            </a:rPr>
                            <m:t>)</m:t>
                          </m:r>
                          <m:r>
                            <m:rPr>
                              <m:nor/>
                            </m:rPr>
                            <a:rPr lang="zh-CN" altLang="en-US" sz="2000" i="1">
                              <a:solidFill>
                                <a:prstClr val="black"/>
                              </a:solidFill>
                              <a:latin typeface="Cambria Math" panose="02040503050406030204" pitchFamily="18" charset="0"/>
                            </a:rPr>
                            <m:t> </m:t>
                          </m:r>
                          <m:r>
                            <m:rPr>
                              <m:sty m:val="p"/>
                            </m:rPr>
                            <a:rPr lang="zh-CN" altLang="en-US" sz="2000" i="0">
                              <a:solidFill>
                                <a:prstClr val="black"/>
                              </a:solidFill>
                              <a:latin typeface="Cambria Math" panose="02040503050406030204" pitchFamily="18" charset="0"/>
                            </a:rPr>
                            <m:t>d</m:t>
                          </m:r>
                          <m:r>
                            <m:rPr>
                              <m:nor/>
                            </m:rPr>
                            <a:rPr lang="zh-CN" altLang="en-US" sz="2000" i="1">
                              <a:solidFill>
                                <a:prstClr val="black"/>
                              </a:solidFill>
                              <a:latin typeface="Cambria Math" panose="02040503050406030204" pitchFamily="18" charset="0"/>
                            </a:rPr>
                            <m:t> </m:t>
                          </m:r>
                          <m:r>
                            <a:rPr lang="zh-CN" altLang="en-US" sz="2000" i="1">
                              <a:solidFill>
                                <a:prstClr val="black"/>
                              </a:solidFill>
                              <a:latin typeface="Cambria Math" panose="02040503050406030204" pitchFamily="18" charset="0"/>
                            </a:rPr>
                            <m:t>𝑠</m:t>
                          </m:r>
                        </m:e>
                      </m:nary>
                      <m:r>
                        <a:rPr lang="en-US" altLang="zh-CN" sz="2000" b="0" i="1" smtClean="0">
                          <a:latin typeface="Cambria Math" panose="02040503050406030204" pitchFamily="18" charset="0"/>
                        </a:rPr>
                        <m:t>=</m:t>
                      </m:r>
                      <m:func>
                        <m:funcPr>
                          <m:ctrlPr>
                            <a:rPr lang="en-US" altLang="zh-CN" sz="2000" b="0" i="1" smtClean="0">
                              <a:latin typeface="Cambria Math" panose="02040503050406030204" pitchFamily="18" charset="0"/>
                            </a:rPr>
                          </m:ctrlPr>
                        </m:funcPr>
                        <m:fName>
                          <m:limLow>
                            <m:limLowPr>
                              <m:ctrlPr>
                                <a:rPr lang="en-US" altLang="zh-CN" sz="2000" b="0" i="1" smtClean="0">
                                  <a:latin typeface="Cambria Math" panose="02040503050406030204" pitchFamily="18" charset="0"/>
                                </a:rPr>
                              </m:ctrlPr>
                            </m:limLowPr>
                            <m:e>
                              <m:r>
                                <m:rPr>
                                  <m:sty m:val="p"/>
                                </m:rPr>
                                <a:rPr lang="en-US" altLang="zh-CN" sz="2000" b="0" i="0" smtClean="0">
                                  <a:latin typeface="Cambria Math" panose="02040503050406030204" pitchFamily="18" charset="0"/>
                                </a:rPr>
                                <m:t>lim</m:t>
                              </m:r>
                            </m:e>
                            <m:lim>
                              <m:r>
                                <a:rPr lang="zh-CN" altLang="en-US" sz="2000" b="0" i="1" smtClean="0">
                                  <a:latin typeface="Cambria Math" panose="02040503050406030204" pitchFamily="18" charset="0"/>
                                </a:rPr>
                                <m:t>𝜆</m:t>
                              </m:r>
                              <m:r>
                                <a:rPr lang="zh-CN" altLang="en-US" sz="2000" b="0" i="1" smtClean="0">
                                  <a:latin typeface="Cambria Math" panose="02040503050406030204" pitchFamily="18" charset="0"/>
                                </a:rPr>
                                <m:t>→0</m:t>
                              </m:r>
                            </m:lim>
                          </m:limLow>
                        </m:fName>
                        <m:e>
                          <m:nary>
                            <m:naryPr>
                              <m:chr m:val="∑"/>
                              <m:ctrlPr>
                                <a:rPr lang="en-US" altLang="zh-CN" sz="2000" b="0" i="1" smtClean="0">
                                  <a:latin typeface="Cambria Math" panose="02040503050406030204" pitchFamily="18" charset="0"/>
                                </a:rPr>
                              </m:ctrlPr>
                            </m:naryPr>
                            <m:sub>
                              <m:r>
                                <m:rPr>
                                  <m:brk m:alnAt="23"/>
                                </m:rPr>
                                <a:rPr lang="en-US" altLang="zh-CN" sz="2000" b="0" i="1" smtClean="0">
                                  <a:latin typeface="Cambria Math" panose="02040503050406030204" pitchFamily="18" charset="0"/>
                                </a:rPr>
                                <m:t>𝑖</m:t>
                              </m:r>
                              <m:r>
                                <a:rPr lang="en-US" altLang="zh-CN" sz="2000" b="0" i="1" smtClean="0">
                                  <a:latin typeface="Cambria Math" panose="02040503050406030204" pitchFamily="18" charset="0"/>
                                </a:rPr>
                                <m:t>=1</m:t>
                              </m:r>
                            </m:sub>
                            <m:sup>
                              <m:r>
                                <a:rPr lang="en-US" altLang="zh-CN" sz="2000" b="0" i="1" smtClean="0">
                                  <a:latin typeface="Cambria Math" panose="02040503050406030204" pitchFamily="18" charset="0"/>
                                </a:rPr>
                                <m:t>𝑛</m:t>
                              </m:r>
                            </m:sup>
                            <m:e>
                              <m:r>
                                <a:rPr lang="en-US" altLang="zh-CN" sz="2000" b="0" i="1" smtClean="0">
                                  <a:latin typeface="Cambria Math" panose="02040503050406030204" pitchFamily="18" charset="0"/>
                                </a:rPr>
                                <m:t>𝑓</m:t>
                              </m:r>
                              <m:d>
                                <m:dPr>
                                  <m:ctrlPr>
                                    <a:rPr lang="en-US" altLang="zh-CN" sz="2000" b="0" i="1" smtClean="0">
                                      <a:latin typeface="Cambria Math" panose="02040503050406030204" pitchFamily="18" charset="0"/>
                                    </a:rPr>
                                  </m:ctrlPr>
                                </m:dPr>
                                <m:e>
                                  <m:sSub>
                                    <m:sSubPr>
                                      <m:ctrlPr>
                                        <a:rPr lang="en-US" altLang="zh-CN" sz="2000" b="0" i="1" smtClean="0">
                                          <a:latin typeface="Cambria Math" panose="02040503050406030204" pitchFamily="18" charset="0"/>
                                        </a:rPr>
                                      </m:ctrlPr>
                                    </m:sSubPr>
                                    <m:e>
                                      <m:r>
                                        <a:rPr lang="zh-CN" altLang="en-US" sz="2000" b="0" i="1" smtClean="0">
                                          <a:latin typeface="Cambria Math" panose="02040503050406030204" pitchFamily="18" charset="0"/>
                                        </a:rPr>
                                        <m:t>𝜉</m:t>
                                      </m:r>
                                    </m:e>
                                    <m:sub>
                                      <m:r>
                                        <a:rPr lang="en-US" altLang="zh-CN" sz="2000" b="0" i="1" smtClean="0">
                                          <a:latin typeface="Cambria Math" panose="02040503050406030204" pitchFamily="18" charset="0"/>
                                        </a:rPr>
                                        <m:t>𝑖</m:t>
                                      </m:r>
                                    </m:sub>
                                  </m:sSub>
                                  <m:r>
                                    <a:rPr lang="en-US" altLang="zh-CN" sz="2000" b="0" i="1" smtClean="0">
                                      <a:latin typeface="Cambria Math" panose="02040503050406030204" pitchFamily="18" charset="0"/>
                                    </a:rPr>
                                    <m:t>,</m:t>
                                  </m:r>
                                  <m:r>
                                    <a:rPr lang="zh-CN" altLang="en-US" sz="2000" b="0" i="1" smtClean="0">
                                      <a:latin typeface="Cambria Math" panose="02040503050406030204" pitchFamily="18" charset="0"/>
                                    </a:rPr>
                                    <m:t> </m:t>
                                  </m:r>
                                  <m:sSub>
                                    <m:sSubPr>
                                      <m:ctrlPr>
                                        <a:rPr lang="en-US" altLang="zh-CN" sz="2000" i="1">
                                          <a:solidFill>
                                            <a:prstClr val="black"/>
                                          </a:solidFill>
                                          <a:latin typeface="Cambria Math" panose="02040503050406030204" pitchFamily="18" charset="0"/>
                                        </a:rPr>
                                      </m:ctrlPr>
                                    </m:sSubPr>
                                    <m:e>
                                      <m:r>
                                        <a:rPr lang="zh-CN" altLang="en-US" sz="2000" b="0" i="1" smtClean="0">
                                          <a:latin typeface="Cambria Math" panose="02040503050406030204" pitchFamily="18" charset="0"/>
                                        </a:rPr>
                                        <m:t>𝜂</m:t>
                                      </m:r>
                                    </m:e>
                                    <m:sub>
                                      <m:r>
                                        <a:rPr lang="en-US" altLang="zh-CN" sz="2000" i="1">
                                          <a:solidFill>
                                            <a:prstClr val="black"/>
                                          </a:solidFill>
                                          <a:latin typeface="Cambria Math" panose="02040503050406030204" pitchFamily="18" charset="0"/>
                                        </a:rPr>
                                        <m:t>𝑖</m:t>
                                      </m:r>
                                    </m:sub>
                                  </m:sSub>
                                </m:e>
                              </m:d>
                              <m:r>
                                <a:rPr lang="en-US" altLang="zh-CN" sz="2000" b="0" i="1" smtClean="0">
                                  <a:latin typeface="Cambria Math" panose="02040503050406030204" pitchFamily="18" charset="0"/>
                                  <a:ea typeface="Cambria Math" panose="02040503050406030204" pitchFamily="18" charset="0"/>
                                </a:rPr>
                                <m:t>∆</m:t>
                              </m:r>
                              <m:sSub>
                                <m:sSubPr>
                                  <m:ctrlPr>
                                    <a:rPr lang="en-US" altLang="zh-CN" sz="2000" b="0" i="1" smtClean="0">
                                      <a:latin typeface="Cambria Math" panose="02040503050406030204" pitchFamily="18" charset="0"/>
                                      <a:ea typeface="Cambria Math" panose="02040503050406030204" pitchFamily="18" charset="0"/>
                                    </a:rPr>
                                  </m:ctrlPr>
                                </m:sSubPr>
                                <m:e>
                                  <m:r>
                                    <a:rPr lang="en-US" altLang="zh-CN" sz="2000" b="0" i="1" smtClean="0">
                                      <a:latin typeface="Cambria Math" panose="02040503050406030204" pitchFamily="18" charset="0"/>
                                      <a:ea typeface="Cambria Math" panose="02040503050406030204" pitchFamily="18" charset="0"/>
                                    </a:rPr>
                                    <m:t>𝑠</m:t>
                                  </m:r>
                                </m:e>
                                <m:sub>
                                  <m:r>
                                    <a:rPr lang="en-US" altLang="zh-CN" sz="2000" b="0" i="1" smtClean="0">
                                      <a:latin typeface="Cambria Math" panose="02040503050406030204" pitchFamily="18" charset="0"/>
                                      <a:ea typeface="Cambria Math" panose="02040503050406030204" pitchFamily="18" charset="0"/>
                                    </a:rPr>
                                    <m:t>𝑖</m:t>
                                  </m:r>
                                </m:sub>
                              </m:sSub>
                            </m:e>
                          </m:nary>
                        </m:e>
                      </m:func>
                    </m:oMath>
                  </m:oMathPara>
                </a14:m>
                <a:endParaRPr lang="zh-CN" altLang="en-US" sz="2000" dirty="0"/>
              </a:p>
            </p:txBody>
          </p:sp>
        </mc:Choice>
        <mc:Fallback xmlns="">
          <p:sp>
            <p:nvSpPr>
              <p:cNvPr id="14" name="矩形 13"/>
              <p:cNvSpPr>
                <a:spLocks noRot="1" noChangeAspect="1" noMove="1" noResize="1" noEditPoints="1" noAdjustHandles="1" noChangeArrowheads="1" noChangeShapeType="1" noTextEdit="1"/>
              </p:cNvSpPr>
              <p:nvPr/>
            </p:nvSpPr>
            <p:spPr>
              <a:xfrm>
                <a:off x="4253167" y="4411558"/>
                <a:ext cx="4071114" cy="932628"/>
              </a:xfrm>
              <a:prstGeom prst="rect">
                <a:avLst/>
              </a:prstGeom>
              <a:blipFill>
                <a:blip r:embed="rId6"/>
                <a:stretch>
                  <a:fillRect/>
                </a:stretch>
              </a:blipFill>
            </p:spPr>
            <p:txBody>
              <a:bodyPr/>
              <a:lstStyle/>
              <a:p>
                <a:r>
                  <a:rPr lang="zh-CN" altLang="en-US">
                    <a:noFill/>
                  </a:rPr>
                  <a:t> </a:t>
                </a:r>
              </a:p>
            </p:txBody>
          </p:sp>
        </mc:Fallback>
      </mc:AlternateContent>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60384">
                                            <p:txEl>
                                              <p:pRg st="0" end="0"/>
                                            </p:txEl>
                                          </p:spTgt>
                                        </p:tgtEl>
                                        <p:attrNameLst>
                                          <p:attrName>style.visibility</p:attrName>
                                        </p:attrNameLst>
                                      </p:cBhvr>
                                      <p:to>
                                        <p:strVal val="visible"/>
                                      </p:to>
                                    </p:set>
                                    <p:animEffect transition="in" filter="wipe(left)">
                                      <p:cBhvr>
                                        <p:cTn id="7" dur="500"/>
                                        <p:tgtEl>
                                          <p:spTgt spid="160384">
                                            <p:txEl>
                                              <p:pRg st="0" end="0"/>
                                            </p:txEl>
                                          </p:spTgt>
                                        </p:tgtEl>
                                      </p:cBhvr>
                                    </p:animEffect>
                                  </p:childTnLst>
                                </p:cTn>
                              </p:par>
                            </p:childTnLst>
                          </p:cTn>
                        </p:par>
                        <p:par>
                          <p:cTn id="8" fill="hold" nodeType="withGroup">
                            <p:stCondLst>
                              <p:cond delay="500"/>
                            </p:stCondLst>
                            <p:childTnLst>
                              <p:par>
                                <p:cTn id="9" presetID="22" presetClass="entr" presetSubtype="8" fill="hold" nodeType="afterEffect">
                                  <p:stCondLst>
                                    <p:cond delay="0"/>
                                  </p:stCondLst>
                                  <p:childTnLst>
                                    <p:set>
                                      <p:cBhvr>
                                        <p:cTn id="10" dur="1" fill="hold">
                                          <p:stCondLst>
                                            <p:cond delay="0"/>
                                          </p:stCondLst>
                                        </p:cTn>
                                        <p:tgtEl>
                                          <p:spTgt spid="160385"/>
                                        </p:tgtEl>
                                        <p:attrNameLst>
                                          <p:attrName>style.visibility</p:attrName>
                                        </p:attrNameLst>
                                      </p:cBhvr>
                                      <p:to>
                                        <p:strVal val="visible"/>
                                      </p:to>
                                    </p:set>
                                    <p:animEffect transition="in" filter="wipe(left)">
                                      <p:cBhvr>
                                        <p:cTn id="11" dur="500"/>
                                        <p:tgtEl>
                                          <p:spTgt spid="160385"/>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60388"/>
                                        </p:tgtEl>
                                        <p:attrNameLst>
                                          <p:attrName>style.visibility</p:attrName>
                                        </p:attrNameLst>
                                      </p:cBhvr>
                                      <p:to>
                                        <p:strVal val="visible"/>
                                      </p:to>
                                    </p:set>
                                    <p:animEffect transition="in" filter="fade">
                                      <p:cBhvr>
                                        <p:cTn id="16" dur="500"/>
                                        <p:tgtEl>
                                          <p:spTgt spid="160388"/>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fade">
                                      <p:cBhvr>
                                        <p:cTn id="20" dur="500"/>
                                        <p:tgtEl>
                                          <p:spTgt spid="14"/>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160390">
                                            <p:txEl>
                                              <p:pRg st="0" end="0"/>
                                            </p:txEl>
                                          </p:spTgt>
                                        </p:tgtEl>
                                        <p:attrNameLst>
                                          <p:attrName>style.visibility</p:attrName>
                                        </p:attrNameLst>
                                      </p:cBhvr>
                                      <p:to>
                                        <p:strVal val="visible"/>
                                      </p:to>
                                    </p:set>
                                    <p:animEffect transition="in" filter="wipe(left)">
                                      <p:cBhvr>
                                        <p:cTn id="25" dur="500"/>
                                        <p:tgtEl>
                                          <p:spTgt spid="16039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0384" grpId="0" build="p" autoUpdateAnimBg="0"/>
      <p:bldP spid="160388" grpId="0"/>
      <p:bldP spid="160390" grpId="0" build="p" autoUpdateAnimBg="0"/>
      <p:bldP spid="14"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7081" name="Rectangle 9"/>
          <p:cNvSpPr>
            <a:spLocks noChangeArrowheads="1"/>
          </p:cNvSpPr>
          <p:nvPr/>
        </p:nvSpPr>
        <p:spPr bwMode="auto">
          <a:xfrm>
            <a:off x="1524000" y="0"/>
            <a:ext cx="9144000" cy="2057400"/>
          </a:xfrm>
          <a:prstGeom prst="rect">
            <a:avLst/>
          </a:prstGeom>
          <a:noFill/>
          <a:ln>
            <a:noFill/>
          </a:ln>
          <a:effectLst/>
          <a:extLst>
            <a:ext uri="{909E8E84-426E-40DD-AFC4-6F175D3DCCD1}">
              <a14:hiddenFill xmlns:a14="http://schemas.microsoft.com/office/drawing/2010/main">
                <a:solidFill>
                  <a:srgbClr val="00009B"/>
                </a:solidFill>
              </a14:hiddenFill>
            </a:ext>
            <a:ext uri="{91240B29-F687-4F45-9708-019B960494DF}">
              <a14:hiddenLine xmlns:a14="http://schemas.microsoft.com/office/drawing/2010/main" w="38100" cmpd="dbl">
                <a:solidFill>
                  <a:srgbClr val="0066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7082" name="Rectangle 10"/>
          <p:cNvSpPr>
            <a:spLocks noChangeArrowheads="1"/>
          </p:cNvSpPr>
          <p:nvPr/>
        </p:nvSpPr>
        <p:spPr bwMode="auto">
          <a:xfrm>
            <a:off x="3174538" y="571500"/>
            <a:ext cx="6832600" cy="914400"/>
          </a:xfrm>
          <a:prstGeom prst="rect">
            <a:avLst/>
          </a:prstGeom>
          <a:noFill/>
          <a:ln>
            <a:noFill/>
          </a:ln>
          <a:effectLst/>
          <a:extLst>
            <a:ext uri="{909E8E84-426E-40DD-AFC4-6F175D3DCCD1}">
              <a14:hiddenFill xmlns:a14="http://schemas.microsoft.com/office/drawing/2010/main">
                <a:solidFill>
                  <a:srgbClr val="0033CC"/>
                </a:solidFill>
              </a14:hiddenFill>
            </a:ext>
            <a:ext uri="{91240B29-F687-4F45-9708-019B960494DF}">
              <a14:hiddenLine xmlns:a14="http://schemas.microsoft.com/office/drawing/2010/main" w="76200" cmpd="tri">
                <a:solidFill>
                  <a:srgbClr val="00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a:defRPr sz="4400">
                <a:solidFill>
                  <a:schemeClr val="tx2"/>
                </a:solidFill>
                <a:latin typeface="Arial" panose="020B0604020202020204" pitchFamily="34" charset="0"/>
                <a:ea typeface="宋体" panose="02010600030101010101" pitchFamily="2" charset="-122"/>
              </a:defRPr>
            </a:lvl1pPr>
            <a:lvl2pPr algn="ctr">
              <a:defRPr sz="4400">
                <a:solidFill>
                  <a:schemeClr val="tx2"/>
                </a:solidFill>
                <a:latin typeface="Arial" panose="020B0604020202020204" pitchFamily="34" charset="0"/>
                <a:ea typeface="宋体" panose="02010600030101010101" pitchFamily="2" charset="-122"/>
              </a:defRPr>
            </a:lvl2pPr>
            <a:lvl3pPr algn="ctr">
              <a:defRPr sz="4400">
                <a:solidFill>
                  <a:schemeClr val="tx2"/>
                </a:solidFill>
                <a:latin typeface="Arial" panose="020B0604020202020204" pitchFamily="34" charset="0"/>
                <a:ea typeface="宋体" panose="02010600030101010101" pitchFamily="2" charset="-122"/>
              </a:defRPr>
            </a:lvl3pPr>
            <a:lvl4pPr algn="ctr">
              <a:defRPr sz="4400">
                <a:solidFill>
                  <a:schemeClr val="tx2"/>
                </a:solidFill>
                <a:latin typeface="Arial" panose="020B0604020202020204" pitchFamily="34" charset="0"/>
                <a:ea typeface="宋体" panose="02010600030101010101" pitchFamily="2" charset="-122"/>
              </a:defRPr>
            </a:lvl4pPr>
            <a:lvl5pPr algn="ctr">
              <a:defRPr sz="4400">
                <a:solidFill>
                  <a:schemeClr val="tx2"/>
                </a:solidFill>
                <a:latin typeface="Arial" panose="020B0604020202020204" pitchFamily="34" charset="0"/>
                <a:ea typeface="宋体" panose="02010600030101010101" pitchFamily="2" charset="-122"/>
              </a:defRPr>
            </a:lvl5pPr>
            <a:lvl6pPr marL="457200" algn="ctr"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algn="l"/>
            <a:r>
              <a:rPr lang="zh-CN" altLang="en-US" sz="4000" dirty="0">
                <a:solidFill>
                  <a:schemeClr val="tx1"/>
                </a:solidFill>
                <a:latin typeface="华文行楷" panose="02010800040101010101" pitchFamily="2" charset="-122"/>
                <a:ea typeface="黑体" panose="02010609060101010101" pitchFamily="49" charset="-122"/>
              </a:rPr>
              <a:t>第四节  </a:t>
            </a:r>
            <a:r>
              <a:rPr lang="zh-CN" altLang="en-US" sz="4000" dirty="0">
                <a:solidFill>
                  <a:schemeClr val="tx1"/>
                </a:solidFill>
                <a:ea typeface="黑体" panose="02010609060101010101" pitchFamily="49" charset="-122"/>
              </a:rPr>
              <a:t>对面积的曲面积分</a:t>
            </a:r>
          </a:p>
        </p:txBody>
      </p:sp>
      <p:sp>
        <p:nvSpPr>
          <p:cNvPr id="387083" name="AutoShape 11">
            <a:hlinkClick r:id="rId2" action="ppaction://hlinksldjump" highlightClick="1"/>
          </p:cNvPr>
          <p:cNvSpPr>
            <a:spLocks noChangeArrowheads="1"/>
          </p:cNvSpPr>
          <p:nvPr/>
        </p:nvSpPr>
        <p:spPr bwMode="auto">
          <a:xfrm>
            <a:off x="3505200" y="3886200"/>
            <a:ext cx="6019800" cy="457200"/>
          </a:xfrm>
          <a:prstGeom prst="actionButtonBlank">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7084" name="Rectangle 12">
            <a:hlinkClick r:id="rId3" action="ppaction://hlinksldjump"/>
          </p:cNvPr>
          <p:cNvSpPr>
            <a:spLocks noChangeArrowheads="1"/>
          </p:cNvSpPr>
          <p:nvPr/>
        </p:nvSpPr>
        <p:spPr bwMode="auto">
          <a:xfrm>
            <a:off x="3281364" y="1882776"/>
            <a:ext cx="7158037" cy="49244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spAutoFit/>
          </a:bodyPr>
          <a:lstStyle/>
          <a:p>
            <a:pPr>
              <a:spcBef>
                <a:spcPct val="40000"/>
              </a:spcBef>
            </a:pPr>
            <a:r>
              <a:rPr kumimoji="1" lang="zh-CN" altLang="en-US" sz="3200">
                <a:solidFill>
                  <a:schemeClr val="accent2"/>
                </a:solidFill>
                <a:latin typeface="黑体" panose="02010609060101010101" pitchFamily="49" charset="-122"/>
                <a:ea typeface="黑体" panose="02010609060101010101" pitchFamily="49" charset="-122"/>
              </a:rPr>
              <a:t>一、对面积的曲面积分的概念与性质</a:t>
            </a:r>
          </a:p>
        </p:txBody>
      </p:sp>
      <p:sp>
        <p:nvSpPr>
          <p:cNvPr id="387085" name="Rectangle 13">
            <a:hlinkClick r:id="rId2" action="ppaction://hlinksldjump"/>
          </p:cNvPr>
          <p:cNvSpPr>
            <a:spLocks noChangeArrowheads="1"/>
          </p:cNvSpPr>
          <p:nvPr/>
        </p:nvSpPr>
        <p:spPr bwMode="auto">
          <a:xfrm>
            <a:off x="3281364" y="2668589"/>
            <a:ext cx="7158037" cy="49244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spAutoFit/>
          </a:bodyPr>
          <a:lstStyle/>
          <a:p>
            <a:pPr>
              <a:spcBef>
                <a:spcPct val="50000"/>
              </a:spcBef>
            </a:pPr>
            <a:r>
              <a:rPr kumimoji="1" lang="zh-CN" altLang="en-US" sz="3200">
                <a:solidFill>
                  <a:schemeClr val="accent2"/>
                </a:solidFill>
                <a:latin typeface="黑体" panose="02010609060101010101" pitchFamily="49" charset="-122"/>
                <a:ea typeface="黑体" panose="02010609060101010101" pitchFamily="49" charset="-122"/>
              </a:rPr>
              <a:t>二、对面积的曲面积分的计算法  </a:t>
            </a:r>
          </a:p>
        </p:txBody>
      </p:sp>
      <p:sp>
        <p:nvSpPr>
          <p:cNvPr id="2" name="日期占位符 1"/>
          <p:cNvSpPr>
            <a:spLocks noGrp="1"/>
          </p:cNvSpPr>
          <p:nvPr>
            <p:ph type="dt" sz="half" idx="10"/>
          </p:nvPr>
        </p:nvSpPr>
        <p:spPr/>
        <p:txBody>
          <a:bodyPr/>
          <a:lstStyle/>
          <a:p>
            <a:fld id="{0FA6EA25-8583-45D2-B8A8-FB9D6ADC1D23}" type="datetime11">
              <a:rPr lang="zh-CN" altLang="en-US" smtClean="0"/>
              <a:t>08:53:16</a:t>
            </a:fld>
            <a:endParaRPr lang="en-US" altLang="zh-CN"/>
          </a:p>
        </p:txBody>
      </p:sp>
    </p:spTree>
  </p:cSld>
  <p:clrMapOvr>
    <a:masterClrMapping/>
  </p:clrMapOv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E7F4D896-E0DB-4AB2-9347-AB9498A60F30}" type="datetime11">
              <a:rPr lang="zh-CN" altLang="en-US" smtClean="0"/>
              <a:t>08:53:16</a:t>
            </a:fld>
            <a:endParaRPr lang="en-US" altLang="zh-CN"/>
          </a:p>
        </p:txBody>
      </p:sp>
      <p:sp>
        <p:nvSpPr>
          <p:cNvPr id="3" name="Rectangle 943"/>
          <p:cNvSpPr txBox="1">
            <a:spLocks noChangeArrowheads="1"/>
          </p:cNvSpPr>
          <p:nvPr/>
        </p:nvSpPr>
        <p:spPr>
          <a:xfrm>
            <a:off x="1052282" y="365125"/>
            <a:ext cx="6858000" cy="514867"/>
          </a:xfrm>
          <a:prstGeom prst="rect">
            <a:avLst/>
          </a:prstGeom>
          <a:noFill/>
          <a:ln/>
          <a:extLst>
            <a:ext uri="{909E8E84-426E-40DD-AFC4-6F175D3DCCD1}">
              <a14:hiddenFill xmlns:a14="http://schemas.microsoft.com/office/drawing/2010/main">
                <a:solidFill>
                  <a:srgbClr val="0033CC"/>
                </a:solidFill>
              </a14:hiddenFill>
            </a:ext>
            <a:ext uri="{91240B29-F687-4F45-9708-019B960494DF}">
              <a14:hiddenLine xmlns:a14="http://schemas.microsoft.com/office/drawing/2010/main" w="76200" cmpd="tri">
                <a:solidFill>
                  <a:srgbClr val="00FFFF"/>
                </a:solidFill>
                <a:miter lim="800000"/>
                <a:headEnd/>
                <a:tailEnd/>
              </a14:hiddenLine>
            </a:ext>
          </a:extLst>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800" b="1" dirty="0">
                <a:solidFill>
                  <a:srgbClr val="0000FF"/>
                </a:solidFill>
                <a:ea typeface="黑体" panose="02010609060101010101" pitchFamily="49" charset="-122"/>
              </a:rPr>
              <a:t>一、对面积的曲面积分的概念与性质</a:t>
            </a:r>
          </a:p>
        </p:txBody>
      </p:sp>
      <mc:AlternateContent xmlns:mc="http://schemas.openxmlformats.org/markup-compatibility/2006" xmlns:a14="http://schemas.microsoft.com/office/drawing/2010/main">
        <mc:Choice Requires="a14">
          <p:sp>
            <p:nvSpPr>
              <p:cNvPr id="5" name="矩形 4"/>
              <p:cNvSpPr/>
              <p:nvPr/>
            </p:nvSpPr>
            <p:spPr>
              <a:xfrm>
                <a:off x="1708896" y="879992"/>
                <a:ext cx="9687853" cy="3824317"/>
              </a:xfrm>
              <a:prstGeom prst="rect">
                <a:avLst/>
              </a:prstGeom>
            </p:spPr>
            <p:txBody>
              <a:bodyPr wrap="square">
                <a:spAutoFit/>
              </a:bodyPr>
              <a:lstStyle/>
              <a:p>
                <a:pPr lvl="0"/>
                <a:r>
                  <a:rPr kumimoji="1" lang="zh-CN" altLang="en-US" sz="2400" dirty="0">
                    <a:latin typeface="宋体" panose="02010600030101010101" pitchFamily="2" charset="-122"/>
                  </a:rPr>
                  <a:t>设</a:t>
                </a:r>
                <a14:m>
                  <m:oMath xmlns:m="http://schemas.openxmlformats.org/officeDocument/2006/math">
                    <m:r>
                      <m:rPr>
                        <m:sty m:val="p"/>
                        <m:brk m:alnAt="23"/>
                      </m:rPr>
                      <a:rPr lang="el-GR" altLang="zh-CN" sz="2400" i="1">
                        <a:solidFill>
                          <a:prstClr val="black"/>
                        </a:solidFill>
                        <a:latin typeface="Cambria Math" panose="02040503050406030204" pitchFamily="18" charset="0"/>
                        <a:ea typeface="Cambria Math" panose="02040503050406030204" pitchFamily="18" charset="0"/>
                      </a:rPr>
                      <m:t>Σ</m:t>
                    </m:r>
                  </m:oMath>
                </a14:m>
                <a:r>
                  <a:rPr kumimoji="1" lang="zh-CN" altLang="en-US" sz="2400" dirty="0">
                    <a:latin typeface="宋体" panose="02010600030101010101" pitchFamily="2" charset="-122"/>
                    <a:sym typeface="Symbol" panose="05050102010706020507" pitchFamily="18" charset="2"/>
                  </a:rPr>
                  <a:t>为光滑曲面，</a:t>
                </a:r>
                <a14:m>
                  <m:oMath xmlns:m="http://schemas.openxmlformats.org/officeDocument/2006/math">
                    <m:r>
                      <a:rPr lang="en-US" altLang="zh-CN" sz="2400" i="1">
                        <a:solidFill>
                          <a:prstClr val="black"/>
                        </a:solidFill>
                        <a:latin typeface="Cambria Math" panose="02040503050406030204" pitchFamily="18" charset="0"/>
                      </a:rPr>
                      <m:t>𝑓</m:t>
                    </m:r>
                    <m:d>
                      <m:dPr>
                        <m:ctrlPr>
                          <a:rPr lang="en-US" altLang="zh-CN" sz="2400" i="1">
                            <a:solidFill>
                              <a:prstClr val="black"/>
                            </a:solidFill>
                            <a:latin typeface="Cambria Math" panose="02040503050406030204" pitchFamily="18" charset="0"/>
                          </a:rPr>
                        </m:ctrlPr>
                      </m:dPr>
                      <m:e>
                        <m:r>
                          <a:rPr lang="en-US" altLang="zh-CN" sz="2400" b="0" i="1" smtClean="0">
                            <a:solidFill>
                              <a:prstClr val="black"/>
                            </a:solidFill>
                            <a:latin typeface="Cambria Math" panose="02040503050406030204" pitchFamily="18" charset="0"/>
                          </a:rPr>
                          <m:t>𝑥</m:t>
                        </m:r>
                        <m:r>
                          <a:rPr lang="en-US" altLang="zh-CN" sz="2400" b="0" i="1" smtClean="0">
                            <a:solidFill>
                              <a:prstClr val="black"/>
                            </a:solidFill>
                            <a:latin typeface="Cambria Math" panose="02040503050406030204" pitchFamily="18" charset="0"/>
                          </a:rPr>
                          <m:t>,</m:t>
                        </m:r>
                        <m:r>
                          <a:rPr lang="en-US" altLang="zh-CN" sz="2400" b="0" i="1" smtClean="0">
                            <a:solidFill>
                              <a:prstClr val="black"/>
                            </a:solidFill>
                            <a:latin typeface="Cambria Math" panose="02040503050406030204" pitchFamily="18" charset="0"/>
                          </a:rPr>
                          <m:t>𝑦</m:t>
                        </m:r>
                        <m:r>
                          <a:rPr lang="en-US" altLang="zh-CN" sz="2400" b="0" i="1" smtClean="0">
                            <a:solidFill>
                              <a:prstClr val="black"/>
                            </a:solidFill>
                            <a:latin typeface="Cambria Math" panose="02040503050406030204" pitchFamily="18" charset="0"/>
                          </a:rPr>
                          <m:t>,</m:t>
                        </m:r>
                        <m:r>
                          <a:rPr lang="en-US" altLang="zh-CN" sz="2400" b="0" i="1" smtClean="0">
                            <a:solidFill>
                              <a:prstClr val="black"/>
                            </a:solidFill>
                            <a:latin typeface="Cambria Math" panose="02040503050406030204" pitchFamily="18" charset="0"/>
                          </a:rPr>
                          <m:t>𝑧</m:t>
                        </m:r>
                      </m:e>
                    </m:d>
                  </m:oMath>
                </a14:m>
                <a:r>
                  <a:rPr kumimoji="1" lang="zh-CN" altLang="zh-CN" sz="2400" dirty="0">
                    <a:latin typeface="宋体" panose="02010600030101010101" pitchFamily="2" charset="-122"/>
                    <a:sym typeface="Symbol" panose="05050102010706020507" pitchFamily="18" charset="2"/>
                  </a:rPr>
                  <a:t>是定义在</a:t>
                </a:r>
                <a14:m>
                  <m:oMath xmlns:m="http://schemas.openxmlformats.org/officeDocument/2006/math">
                    <m:r>
                      <m:rPr>
                        <m:sty m:val="p"/>
                        <m:brk m:alnAt="23"/>
                      </m:rPr>
                      <a:rPr lang="el-GR" altLang="zh-CN" sz="2400" i="1">
                        <a:solidFill>
                          <a:prstClr val="black"/>
                        </a:solidFill>
                        <a:latin typeface="Cambria Math" panose="02040503050406030204" pitchFamily="18" charset="0"/>
                        <a:ea typeface="Cambria Math" panose="02040503050406030204" pitchFamily="18" charset="0"/>
                      </a:rPr>
                      <m:t>Σ</m:t>
                    </m:r>
                  </m:oMath>
                </a14:m>
                <a:r>
                  <a:rPr kumimoji="1" lang="zh-CN" altLang="en-US" sz="2400" dirty="0">
                    <a:latin typeface="宋体" panose="02010600030101010101" pitchFamily="2" charset="-122"/>
                    <a:sym typeface="Symbol" panose="05050102010706020507" pitchFamily="18" charset="2"/>
                  </a:rPr>
                  <a:t>上的一个有界</a:t>
                </a:r>
                <a:r>
                  <a:rPr kumimoji="1" lang="zh-CN" altLang="en-US" sz="2400" dirty="0">
                    <a:latin typeface="宋体" panose="02010600030101010101" pitchFamily="2" charset="-122"/>
                  </a:rPr>
                  <a:t>函数，</a:t>
                </a:r>
                <a:r>
                  <a:rPr kumimoji="1" lang="zh-CN" altLang="en-US" sz="2400" dirty="0">
                    <a:solidFill>
                      <a:prstClr val="black"/>
                    </a:solidFill>
                    <a:latin typeface="宋体" panose="02010600030101010101" pitchFamily="2" charset="-122"/>
                  </a:rPr>
                  <a:t>若将</a:t>
                </a:r>
                <a14:m>
                  <m:oMath xmlns:m="http://schemas.openxmlformats.org/officeDocument/2006/math">
                    <m:r>
                      <m:rPr>
                        <m:sty m:val="p"/>
                        <m:brk m:alnAt="23"/>
                      </m:rPr>
                      <a:rPr lang="el-GR" altLang="zh-CN" sz="2400" i="1">
                        <a:solidFill>
                          <a:prstClr val="black"/>
                        </a:solidFill>
                        <a:latin typeface="Cambria Math" panose="02040503050406030204" pitchFamily="18" charset="0"/>
                        <a:ea typeface="Cambria Math" panose="02040503050406030204" pitchFamily="18" charset="0"/>
                      </a:rPr>
                      <m:t>Σ</m:t>
                    </m:r>
                  </m:oMath>
                </a14:m>
                <a:r>
                  <a:rPr kumimoji="1" lang="zh-CN" altLang="en-US" sz="2400" dirty="0">
                    <a:solidFill>
                      <a:srgbClr val="ED7D31"/>
                    </a:solidFill>
                    <a:latin typeface="宋体" panose="02010600030101010101" pitchFamily="2" charset="-122"/>
                    <a:sym typeface="Symbol" panose="05050102010706020507" pitchFamily="18" charset="2"/>
                  </a:rPr>
                  <a:t>任意分割</a:t>
                </a:r>
                <a:r>
                  <a:rPr kumimoji="1" lang="zh-CN" altLang="en-US" sz="2400" dirty="0">
                    <a:solidFill>
                      <a:prstClr val="black"/>
                    </a:solidFill>
                    <a:latin typeface="宋体" panose="02010600030101010101" pitchFamily="2" charset="-122"/>
                  </a:rPr>
                  <a:t>成</a:t>
                </a:r>
                <a14:m>
                  <m:oMath xmlns:m="http://schemas.openxmlformats.org/officeDocument/2006/math">
                    <m:r>
                      <a:rPr lang="en-US" altLang="zh-CN" sz="2400" b="0" i="1" smtClean="0">
                        <a:solidFill>
                          <a:prstClr val="black"/>
                        </a:solidFill>
                        <a:latin typeface="Cambria Math" panose="02040503050406030204" pitchFamily="18" charset="0"/>
                      </a:rPr>
                      <m:t>𝑛</m:t>
                    </m:r>
                  </m:oMath>
                </a14:m>
                <a:r>
                  <a:rPr kumimoji="1" lang="zh-CN" altLang="en-US" sz="2400" dirty="0">
                    <a:solidFill>
                      <a:prstClr val="black"/>
                    </a:solidFill>
                    <a:latin typeface="宋体" panose="02010600030101010101" pitchFamily="2" charset="-122"/>
                  </a:rPr>
                  <a:t>个小块</a:t>
                </a:r>
                <a14:m>
                  <m:oMath xmlns:m="http://schemas.openxmlformats.org/officeDocument/2006/math">
                    <m:r>
                      <m:rPr>
                        <m:sty m:val="p"/>
                      </m:rPr>
                      <a:rPr lang="zh-CN" altLang="en-US" sz="2400">
                        <a:solidFill>
                          <a:prstClr val="black"/>
                        </a:solidFill>
                        <a:latin typeface="Cambria Math" panose="02040503050406030204" pitchFamily="18" charset="0"/>
                      </a:rPr>
                      <m:t>Δ</m:t>
                    </m:r>
                    <m:sSub>
                      <m:sSubPr>
                        <m:ctrlPr>
                          <a:rPr lang="zh-CN" altLang="en-US" sz="2400" i="1">
                            <a:solidFill>
                              <a:prstClr val="black"/>
                            </a:solidFill>
                            <a:latin typeface="Cambria Math" panose="02040503050406030204" pitchFamily="18" charset="0"/>
                          </a:rPr>
                        </m:ctrlPr>
                      </m:sSubPr>
                      <m:e>
                        <m:r>
                          <a:rPr lang="en-US" altLang="zh-CN" sz="2400" i="1">
                            <a:solidFill>
                              <a:prstClr val="black"/>
                            </a:solidFill>
                            <a:latin typeface="Cambria Math" panose="02040503050406030204" pitchFamily="18" charset="0"/>
                          </a:rPr>
                          <m:t>𝑆</m:t>
                        </m:r>
                      </m:e>
                      <m:sub>
                        <m:r>
                          <a:rPr lang="zh-CN" altLang="en-US" sz="2400" i="1">
                            <a:solidFill>
                              <a:prstClr val="black"/>
                            </a:solidFill>
                            <a:latin typeface="Cambria Math" panose="02040503050406030204" pitchFamily="18" charset="0"/>
                          </a:rPr>
                          <m:t>𝑖</m:t>
                        </m:r>
                      </m:sub>
                    </m:sSub>
                    <m:r>
                      <a:rPr lang="zh-CN" altLang="en-US" sz="2400" i="1">
                        <a:solidFill>
                          <a:prstClr val="black"/>
                        </a:solidFill>
                        <a:latin typeface="Cambria Math" panose="02040503050406030204" pitchFamily="18" charset="0"/>
                      </a:rPr>
                      <m:t> </m:t>
                    </m:r>
                  </m:oMath>
                </a14:m>
                <a:r>
                  <a:rPr kumimoji="1" lang="zh-CN" altLang="en-US" sz="2400" dirty="0">
                    <a:solidFill>
                      <a:prstClr val="black"/>
                    </a:solidFill>
                    <a:latin typeface="宋体" panose="02010600030101010101" pitchFamily="2" charset="-122"/>
                  </a:rPr>
                  <a:t>，设</a:t>
                </a:r>
                <a14:m>
                  <m:oMath xmlns:m="http://schemas.openxmlformats.org/officeDocument/2006/math">
                    <m:d>
                      <m:dPr>
                        <m:ctrlPr>
                          <a:rPr lang="en-US" altLang="zh-CN" sz="2400" i="1">
                            <a:solidFill>
                              <a:prstClr val="black"/>
                            </a:solidFill>
                            <a:latin typeface="Cambria Math" panose="02040503050406030204" pitchFamily="18" charset="0"/>
                          </a:rPr>
                        </m:ctrlPr>
                      </m:dPr>
                      <m:e>
                        <m:sSub>
                          <m:sSubPr>
                            <m:ctrlPr>
                              <a:rPr lang="en-US" altLang="zh-CN" sz="2400" i="1">
                                <a:solidFill>
                                  <a:prstClr val="black"/>
                                </a:solidFill>
                                <a:latin typeface="Cambria Math" panose="02040503050406030204" pitchFamily="18" charset="0"/>
                              </a:rPr>
                            </m:ctrlPr>
                          </m:sSubPr>
                          <m:e>
                            <m:r>
                              <a:rPr lang="zh-CN" altLang="en-US" sz="2400" i="1">
                                <a:solidFill>
                                  <a:prstClr val="black"/>
                                </a:solidFill>
                                <a:latin typeface="Cambria Math" panose="02040503050406030204" pitchFamily="18" charset="0"/>
                              </a:rPr>
                              <m:t>𝜉</m:t>
                            </m:r>
                          </m:e>
                          <m:sub>
                            <m:r>
                              <a:rPr lang="en-US" altLang="zh-CN" sz="2400" i="1">
                                <a:solidFill>
                                  <a:prstClr val="black"/>
                                </a:solidFill>
                                <a:latin typeface="Cambria Math" panose="02040503050406030204" pitchFamily="18" charset="0"/>
                              </a:rPr>
                              <m:t>𝑖</m:t>
                            </m:r>
                          </m:sub>
                        </m:sSub>
                        <m:r>
                          <a:rPr lang="en-US" altLang="zh-CN" sz="2400" i="1">
                            <a:solidFill>
                              <a:prstClr val="black"/>
                            </a:solidFill>
                            <a:latin typeface="Cambria Math" panose="02040503050406030204" pitchFamily="18" charset="0"/>
                          </a:rPr>
                          <m:t>,</m:t>
                        </m:r>
                        <m:sSub>
                          <m:sSubPr>
                            <m:ctrlPr>
                              <a:rPr lang="en-US" altLang="zh-CN" sz="2400" i="1">
                                <a:solidFill>
                                  <a:prstClr val="black"/>
                                </a:solidFill>
                                <a:latin typeface="Cambria Math" panose="02040503050406030204" pitchFamily="18" charset="0"/>
                              </a:rPr>
                            </m:ctrlPr>
                          </m:sSubPr>
                          <m:e>
                            <m:r>
                              <a:rPr lang="zh-CN" altLang="en-US" sz="2400" i="1">
                                <a:solidFill>
                                  <a:prstClr val="black"/>
                                </a:solidFill>
                                <a:latin typeface="Cambria Math" panose="02040503050406030204" pitchFamily="18" charset="0"/>
                              </a:rPr>
                              <m:t>𝜂</m:t>
                            </m:r>
                          </m:e>
                          <m:sub>
                            <m:r>
                              <a:rPr lang="en-US" altLang="zh-CN" sz="2400" i="1">
                                <a:solidFill>
                                  <a:prstClr val="black"/>
                                </a:solidFill>
                                <a:latin typeface="Cambria Math" panose="02040503050406030204" pitchFamily="18" charset="0"/>
                              </a:rPr>
                              <m:t>𝑖</m:t>
                            </m:r>
                          </m:sub>
                        </m:sSub>
                        <m:r>
                          <a:rPr lang="en-US" altLang="zh-CN" sz="2400" i="1">
                            <a:solidFill>
                              <a:prstClr val="black"/>
                            </a:solidFill>
                            <a:latin typeface="Cambria Math" panose="02040503050406030204" pitchFamily="18" charset="0"/>
                          </a:rPr>
                          <m:t>,</m:t>
                        </m:r>
                        <m:sSub>
                          <m:sSubPr>
                            <m:ctrlPr>
                              <a:rPr lang="en-US" altLang="zh-CN" sz="2400" i="1">
                                <a:solidFill>
                                  <a:prstClr val="black"/>
                                </a:solidFill>
                                <a:latin typeface="Cambria Math" panose="02040503050406030204" pitchFamily="18" charset="0"/>
                              </a:rPr>
                            </m:ctrlPr>
                          </m:sSubPr>
                          <m:e>
                            <m:r>
                              <a:rPr lang="zh-CN" altLang="en-US" sz="2400" i="1">
                                <a:solidFill>
                                  <a:prstClr val="black"/>
                                </a:solidFill>
                                <a:latin typeface="Cambria Math" panose="02040503050406030204" pitchFamily="18" charset="0"/>
                              </a:rPr>
                              <m:t>𝜁</m:t>
                            </m:r>
                          </m:e>
                          <m:sub>
                            <m:r>
                              <a:rPr lang="en-US" altLang="zh-CN" sz="2400" i="1">
                                <a:solidFill>
                                  <a:prstClr val="black"/>
                                </a:solidFill>
                                <a:latin typeface="Cambria Math" panose="02040503050406030204" pitchFamily="18" charset="0"/>
                              </a:rPr>
                              <m:t>𝑖</m:t>
                            </m:r>
                          </m:sub>
                        </m:sSub>
                      </m:e>
                    </m:d>
                  </m:oMath>
                </a14:m>
                <a:r>
                  <a:rPr lang="zh-CN" altLang="en-US" sz="2400" dirty="0">
                    <a:solidFill>
                      <a:prstClr val="black"/>
                    </a:solidFill>
                    <a:latin typeface="宋体" panose="02010600030101010101" pitchFamily="2" charset="-122"/>
                  </a:rPr>
                  <a:t>为第</a:t>
                </a:r>
                <a14:m>
                  <m:oMath xmlns:m="http://schemas.openxmlformats.org/officeDocument/2006/math">
                    <m:r>
                      <a:rPr lang="en-US" altLang="zh-CN" sz="2400" i="1">
                        <a:solidFill>
                          <a:prstClr val="black"/>
                        </a:solidFill>
                        <a:latin typeface="Cambria Math" panose="02040503050406030204" pitchFamily="18" charset="0"/>
                      </a:rPr>
                      <m:t>𝑖</m:t>
                    </m:r>
                  </m:oMath>
                </a14:m>
                <a:r>
                  <a:rPr lang="zh-CN" altLang="en-US" sz="2400" dirty="0">
                    <a:solidFill>
                      <a:prstClr val="black"/>
                    </a:solidFill>
                    <a:latin typeface="宋体" panose="02010600030101010101" pitchFamily="2" charset="-122"/>
                  </a:rPr>
                  <a:t>个小块上任意取定的一点，作乘积</a:t>
                </a:r>
                <a14:m>
                  <m:oMath xmlns:m="http://schemas.openxmlformats.org/officeDocument/2006/math">
                    <m:r>
                      <a:rPr lang="en-US" altLang="zh-CN" sz="2400" b="0" i="1" smtClean="0">
                        <a:solidFill>
                          <a:prstClr val="black"/>
                        </a:solidFill>
                        <a:latin typeface="Cambria Math" panose="02040503050406030204" pitchFamily="18" charset="0"/>
                      </a:rPr>
                      <m:t>𝑓</m:t>
                    </m:r>
                    <m:d>
                      <m:dPr>
                        <m:ctrlPr>
                          <a:rPr lang="en-US" altLang="zh-CN" sz="2400" i="1">
                            <a:solidFill>
                              <a:prstClr val="black"/>
                            </a:solidFill>
                            <a:latin typeface="Cambria Math" panose="02040503050406030204" pitchFamily="18" charset="0"/>
                          </a:rPr>
                        </m:ctrlPr>
                      </m:dPr>
                      <m:e>
                        <m:sSub>
                          <m:sSubPr>
                            <m:ctrlPr>
                              <a:rPr lang="en-US" altLang="zh-CN" sz="2400" i="1">
                                <a:solidFill>
                                  <a:prstClr val="black"/>
                                </a:solidFill>
                                <a:latin typeface="Cambria Math" panose="02040503050406030204" pitchFamily="18" charset="0"/>
                              </a:rPr>
                            </m:ctrlPr>
                          </m:sSubPr>
                          <m:e>
                            <m:r>
                              <a:rPr lang="zh-CN" altLang="en-US" sz="2400" i="1">
                                <a:solidFill>
                                  <a:prstClr val="black"/>
                                </a:solidFill>
                                <a:latin typeface="Cambria Math" panose="02040503050406030204" pitchFamily="18" charset="0"/>
                              </a:rPr>
                              <m:t>𝜉</m:t>
                            </m:r>
                          </m:e>
                          <m:sub>
                            <m:r>
                              <a:rPr lang="en-US" altLang="zh-CN" sz="2400" i="1">
                                <a:solidFill>
                                  <a:prstClr val="black"/>
                                </a:solidFill>
                                <a:latin typeface="Cambria Math" panose="02040503050406030204" pitchFamily="18" charset="0"/>
                              </a:rPr>
                              <m:t>𝑖</m:t>
                            </m:r>
                          </m:sub>
                        </m:sSub>
                        <m:r>
                          <a:rPr lang="en-US" altLang="zh-CN" sz="2400" i="1">
                            <a:solidFill>
                              <a:prstClr val="black"/>
                            </a:solidFill>
                            <a:latin typeface="Cambria Math" panose="02040503050406030204" pitchFamily="18" charset="0"/>
                          </a:rPr>
                          <m:t>,</m:t>
                        </m:r>
                        <m:sSub>
                          <m:sSubPr>
                            <m:ctrlPr>
                              <a:rPr lang="en-US" altLang="zh-CN" sz="2400" i="1">
                                <a:solidFill>
                                  <a:prstClr val="black"/>
                                </a:solidFill>
                                <a:latin typeface="Cambria Math" panose="02040503050406030204" pitchFamily="18" charset="0"/>
                              </a:rPr>
                            </m:ctrlPr>
                          </m:sSubPr>
                          <m:e>
                            <m:r>
                              <a:rPr lang="zh-CN" altLang="en-US" sz="2400" i="1">
                                <a:solidFill>
                                  <a:prstClr val="black"/>
                                </a:solidFill>
                                <a:latin typeface="Cambria Math" panose="02040503050406030204" pitchFamily="18" charset="0"/>
                              </a:rPr>
                              <m:t>𝜂</m:t>
                            </m:r>
                          </m:e>
                          <m:sub>
                            <m:r>
                              <a:rPr lang="en-US" altLang="zh-CN" sz="2400" i="1">
                                <a:solidFill>
                                  <a:prstClr val="black"/>
                                </a:solidFill>
                                <a:latin typeface="Cambria Math" panose="02040503050406030204" pitchFamily="18" charset="0"/>
                              </a:rPr>
                              <m:t>𝑖</m:t>
                            </m:r>
                          </m:sub>
                        </m:sSub>
                        <m:r>
                          <a:rPr lang="en-US" altLang="zh-CN" sz="2400" i="1">
                            <a:solidFill>
                              <a:prstClr val="black"/>
                            </a:solidFill>
                            <a:latin typeface="Cambria Math" panose="02040503050406030204" pitchFamily="18" charset="0"/>
                          </a:rPr>
                          <m:t>,</m:t>
                        </m:r>
                        <m:sSub>
                          <m:sSubPr>
                            <m:ctrlPr>
                              <a:rPr lang="en-US" altLang="zh-CN" sz="2400" i="1">
                                <a:solidFill>
                                  <a:prstClr val="black"/>
                                </a:solidFill>
                                <a:latin typeface="Cambria Math" panose="02040503050406030204" pitchFamily="18" charset="0"/>
                              </a:rPr>
                            </m:ctrlPr>
                          </m:sSubPr>
                          <m:e>
                            <m:r>
                              <a:rPr lang="zh-CN" altLang="en-US" sz="2400" i="1">
                                <a:solidFill>
                                  <a:prstClr val="black"/>
                                </a:solidFill>
                                <a:latin typeface="Cambria Math" panose="02040503050406030204" pitchFamily="18" charset="0"/>
                              </a:rPr>
                              <m:t>𝜁</m:t>
                            </m:r>
                          </m:e>
                          <m:sub>
                            <m:r>
                              <a:rPr lang="en-US" altLang="zh-CN" sz="2400" i="1">
                                <a:solidFill>
                                  <a:prstClr val="black"/>
                                </a:solidFill>
                                <a:latin typeface="Cambria Math" panose="02040503050406030204" pitchFamily="18" charset="0"/>
                              </a:rPr>
                              <m:t>𝑖</m:t>
                            </m:r>
                          </m:sub>
                        </m:sSub>
                      </m:e>
                    </m:d>
                    <m:r>
                      <m:rPr>
                        <m:sty m:val="p"/>
                      </m:rPr>
                      <a:rPr lang="zh-CN" altLang="en-US" sz="2400" i="0">
                        <a:solidFill>
                          <a:prstClr val="black"/>
                        </a:solidFill>
                        <a:latin typeface="Cambria Math" panose="02040503050406030204" pitchFamily="18" charset="0"/>
                      </a:rPr>
                      <m:t>Δ</m:t>
                    </m:r>
                    <m:sSub>
                      <m:sSubPr>
                        <m:ctrlPr>
                          <a:rPr lang="zh-CN" altLang="en-US" sz="2400" i="1">
                            <a:solidFill>
                              <a:prstClr val="black"/>
                            </a:solidFill>
                            <a:latin typeface="Cambria Math" panose="02040503050406030204" pitchFamily="18" charset="0"/>
                          </a:rPr>
                        </m:ctrlPr>
                      </m:sSubPr>
                      <m:e>
                        <m:r>
                          <a:rPr lang="en-US" altLang="zh-CN" sz="2400" b="0" i="1" smtClean="0">
                            <a:solidFill>
                              <a:prstClr val="black"/>
                            </a:solidFill>
                            <a:latin typeface="Cambria Math" panose="02040503050406030204" pitchFamily="18" charset="0"/>
                          </a:rPr>
                          <m:t>𝑆</m:t>
                        </m:r>
                      </m:e>
                      <m:sub>
                        <m:r>
                          <a:rPr lang="zh-CN" altLang="en-US" sz="2400" i="1">
                            <a:solidFill>
                              <a:prstClr val="black"/>
                            </a:solidFill>
                            <a:latin typeface="Cambria Math" panose="02040503050406030204" pitchFamily="18" charset="0"/>
                          </a:rPr>
                          <m:t>𝑖</m:t>
                        </m:r>
                      </m:sub>
                    </m:sSub>
                  </m:oMath>
                </a14:m>
                <a:r>
                  <a:rPr kumimoji="1" lang="zh-CN" altLang="en-US" sz="2400" dirty="0">
                    <a:solidFill>
                      <a:prstClr val="black"/>
                    </a:solidFill>
                    <a:latin typeface="宋体" panose="02010600030101010101" pitchFamily="2" charset="-122"/>
                    <a:sym typeface="Symbol" panose="05050102010706020507" pitchFamily="18" charset="2"/>
                  </a:rPr>
                  <a:t>并作和</a:t>
                </a:r>
                <a14:m>
                  <m:oMath xmlns:m="http://schemas.openxmlformats.org/officeDocument/2006/math">
                    <m:nary>
                      <m:naryPr>
                        <m:chr m:val="∑"/>
                        <m:limLoc m:val="undOvr"/>
                        <m:grow m:val="on"/>
                        <m:ctrlPr>
                          <a:rPr lang="zh-CN" altLang="en-US" sz="2400" i="1">
                            <a:solidFill>
                              <a:prstClr val="black"/>
                            </a:solidFill>
                            <a:latin typeface="Cambria Math" panose="02040503050406030204" pitchFamily="18" charset="0"/>
                          </a:rPr>
                        </m:ctrlPr>
                      </m:naryPr>
                      <m:sub>
                        <m:r>
                          <a:rPr lang="zh-CN" altLang="en-US" sz="2400" i="1">
                            <a:solidFill>
                              <a:prstClr val="black"/>
                            </a:solidFill>
                            <a:latin typeface="Cambria Math" panose="02040503050406030204" pitchFamily="18" charset="0"/>
                          </a:rPr>
                          <m:t>𝑖</m:t>
                        </m:r>
                        <m:r>
                          <a:rPr lang="zh-CN" altLang="en-US" sz="2400">
                            <a:solidFill>
                              <a:prstClr val="black"/>
                            </a:solidFill>
                            <a:latin typeface="Cambria Math" panose="02040503050406030204" pitchFamily="18" charset="0"/>
                          </a:rPr>
                          <m:t>=1</m:t>
                        </m:r>
                      </m:sub>
                      <m:sup>
                        <m:r>
                          <a:rPr lang="zh-CN" altLang="en-US" sz="2400" i="1">
                            <a:solidFill>
                              <a:prstClr val="black"/>
                            </a:solidFill>
                            <a:latin typeface="Cambria Math" panose="02040503050406030204" pitchFamily="18" charset="0"/>
                          </a:rPr>
                          <m:t>𝑛</m:t>
                        </m:r>
                      </m:sup>
                      <m:e>
                        <m:r>
                          <a:rPr lang="en-US" altLang="zh-CN" sz="2400" i="1">
                            <a:solidFill>
                              <a:prstClr val="black"/>
                            </a:solidFill>
                            <a:latin typeface="Cambria Math" panose="02040503050406030204" pitchFamily="18" charset="0"/>
                          </a:rPr>
                          <m:t>𝑓</m:t>
                        </m:r>
                        <m:d>
                          <m:dPr>
                            <m:ctrlPr>
                              <a:rPr lang="en-US" altLang="zh-CN" sz="2400" i="1">
                                <a:solidFill>
                                  <a:prstClr val="black"/>
                                </a:solidFill>
                                <a:latin typeface="Cambria Math" panose="02040503050406030204" pitchFamily="18" charset="0"/>
                              </a:rPr>
                            </m:ctrlPr>
                          </m:dPr>
                          <m:e>
                            <m:sSub>
                              <m:sSubPr>
                                <m:ctrlPr>
                                  <a:rPr lang="en-US" altLang="zh-CN" sz="2400" i="1">
                                    <a:solidFill>
                                      <a:prstClr val="black"/>
                                    </a:solidFill>
                                    <a:latin typeface="Cambria Math" panose="02040503050406030204" pitchFamily="18" charset="0"/>
                                  </a:rPr>
                                </m:ctrlPr>
                              </m:sSubPr>
                              <m:e>
                                <m:r>
                                  <a:rPr lang="zh-CN" altLang="en-US" sz="2400" i="1">
                                    <a:solidFill>
                                      <a:prstClr val="black"/>
                                    </a:solidFill>
                                    <a:latin typeface="Cambria Math" panose="02040503050406030204" pitchFamily="18" charset="0"/>
                                  </a:rPr>
                                  <m:t>𝜉</m:t>
                                </m:r>
                              </m:e>
                              <m:sub>
                                <m:r>
                                  <a:rPr lang="en-US" altLang="zh-CN" sz="2400" i="1">
                                    <a:solidFill>
                                      <a:prstClr val="black"/>
                                    </a:solidFill>
                                    <a:latin typeface="Cambria Math" panose="02040503050406030204" pitchFamily="18" charset="0"/>
                                  </a:rPr>
                                  <m:t>𝑖</m:t>
                                </m:r>
                              </m:sub>
                            </m:sSub>
                            <m:r>
                              <a:rPr lang="en-US" altLang="zh-CN" sz="2400" i="1">
                                <a:solidFill>
                                  <a:prstClr val="black"/>
                                </a:solidFill>
                                <a:latin typeface="Cambria Math" panose="02040503050406030204" pitchFamily="18" charset="0"/>
                              </a:rPr>
                              <m:t>,</m:t>
                            </m:r>
                            <m:sSub>
                              <m:sSubPr>
                                <m:ctrlPr>
                                  <a:rPr lang="en-US" altLang="zh-CN" sz="2400" i="1">
                                    <a:solidFill>
                                      <a:prstClr val="black"/>
                                    </a:solidFill>
                                    <a:latin typeface="Cambria Math" panose="02040503050406030204" pitchFamily="18" charset="0"/>
                                  </a:rPr>
                                </m:ctrlPr>
                              </m:sSubPr>
                              <m:e>
                                <m:r>
                                  <a:rPr lang="zh-CN" altLang="en-US" sz="2400" i="1">
                                    <a:solidFill>
                                      <a:prstClr val="black"/>
                                    </a:solidFill>
                                    <a:latin typeface="Cambria Math" panose="02040503050406030204" pitchFamily="18" charset="0"/>
                                  </a:rPr>
                                  <m:t>𝜂</m:t>
                                </m:r>
                              </m:e>
                              <m:sub>
                                <m:r>
                                  <a:rPr lang="en-US" altLang="zh-CN" sz="2400" i="1">
                                    <a:solidFill>
                                      <a:prstClr val="black"/>
                                    </a:solidFill>
                                    <a:latin typeface="Cambria Math" panose="02040503050406030204" pitchFamily="18" charset="0"/>
                                  </a:rPr>
                                  <m:t>𝑖</m:t>
                                </m:r>
                              </m:sub>
                            </m:sSub>
                            <m:r>
                              <a:rPr lang="en-US" altLang="zh-CN" sz="2400" i="1">
                                <a:solidFill>
                                  <a:prstClr val="black"/>
                                </a:solidFill>
                                <a:latin typeface="Cambria Math" panose="02040503050406030204" pitchFamily="18" charset="0"/>
                              </a:rPr>
                              <m:t>,</m:t>
                            </m:r>
                            <m:sSub>
                              <m:sSubPr>
                                <m:ctrlPr>
                                  <a:rPr lang="en-US" altLang="zh-CN" sz="2400" i="1">
                                    <a:solidFill>
                                      <a:prstClr val="black"/>
                                    </a:solidFill>
                                    <a:latin typeface="Cambria Math" panose="02040503050406030204" pitchFamily="18" charset="0"/>
                                  </a:rPr>
                                </m:ctrlPr>
                              </m:sSubPr>
                              <m:e>
                                <m:r>
                                  <a:rPr lang="zh-CN" altLang="en-US" sz="2400" i="1">
                                    <a:solidFill>
                                      <a:prstClr val="black"/>
                                    </a:solidFill>
                                    <a:latin typeface="Cambria Math" panose="02040503050406030204" pitchFamily="18" charset="0"/>
                                  </a:rPr>
                                  <m:t>𝜁</m:t>
                                </m:r>
                              </m:e>
                              <m:sub>
                                <m:r>
                                  <a:rPr lang="en-US" altLang="zh-CN" sz="2400" i="1">
                                    <a:solidFill>
                                      <a:prstClr val="black"/>
                                    </a:solidFill>
                                    <a:latin typeface="Cambria Math" panose="02040503050406030204" pitchFamily="18" charset="0"/>
                                  </a:rPr>
                                  <m:t>𝑖</m:t>
                                </m:r>
                              </m:sub>
                            </m:sSub>
                          </m:e>
                        </m:d>
                        <m:r>
                          <a:rPr lang="zh-CN" altLang="en-US" sz="2400" i="1">
                            <a:solidFill>
                              <a:prstClr val="black"/>
                            </a:solidFill>
                            <a:latin typeface="Cambria Math" panose="02040503050406030204" pitchFamily="18" charset="0"/>
                          </a:rPr>
                          <m:t>𝛥</m:t>
                        </m:r>
                        <m:sSub>
                          <m:sSubPr>
                            <m:ctrlPr>
                              <a:rPr lang="zh-CN" altLang="en-US" sz="2400" i="1">
                                <a:solidFill>
                                  <a:prstClr val="black"/>
                                </a:solidFill>
                                <a:latin typeface="Cambria Math" panose="02040503050406030204" pitchFamily="18" charset="0"/>
                              </a:rPr>
                            </m:ctrlPr>
                          </m:sSubPr>
                          <m:e>
                            <m:r>
                              <a:rPr lang="en-US" altLang="zh-CN" sz="2400" b="0" i="1" smtClean="0">
                                <a:solidFill>
                                  <a:prstClr val="black"/>
                                </a:solidFill>
                                <a:latin typeface="Cambria Math" panose="02040503050406030204" pitchFamily="18" charset="0"/>
                              </a:rPr>
                              <m:t>𝑆</m:t>
                            </m:r>
                          </m:e>
                          <m:sub>
                            <m:r>
                              <a:rPr lang="zh-CN" altLang="en-US" sz="2400" i="1">
                                <a:solidFill>
                                  <a:prstClr val="black"/>
                                </a:solidFill>
                                <a:latin typeface="Cambria Math" panose="02040503050406030204" pitchFamily="18" charset="0"/>
                              </a:rPr>
                              <m:t>𝑖</m:t>
                            </m:r>
                          </m:sub>
                        </m:sSub>
                      </m:e>
                    </m:nary>
                  </m:oMath>
                </a14:m>
                <a:r>
                  <a:rPr kumimoji="1" lang="zh-CN" altLang="en-US" sz="2400" dirty="0">
                    <a:solidFill>
                      <a:prstClr val="black"/>
                    </a:solidFill>
                    <a:latin typeface="宋体" panose="02010600030101010101" pitchFamily="2" charset="-122"/>
                    <a:sym typeface="Symbol" panose="05050102010706020507" pitchFamily="18" charset="2"/>
                  </a:rPr>
                  <a:t>，</a:t>
                </a:r>
                <a:r>
                  <a:rPr lang="zh-CN" altLang="en-US" sz="2400" dirty="0">
                    <a:solidFill>
                      <a:prstClr val="black"/>
                    </a:solidFill>
                    <a:latin typeface="宋体" panose="02010600030101010101" pitchFamily="2" charset="-122"/>
                  </a:rPr>
                  <a:t>如果当各个小块的直径的最大值</a:t>
                </a:r>
                <a14:m>
                  <m:oMath xmlns:m="http://schemas.openxmlformats.org/officeDocument/2006/math">
                    <m:r>
                      <a:rPr lang="zh-CN" altLang="en-US" sz="2400" i="1">
                        <a:solidFill>
                          <a:prstClr val="black"/>
                        </a:solidFill>
                        <a:latin typeface="Cambria Math" panose="02040503050406030204" pitchFamily="18" charset="0"/>
                      </a:rPr>
                      <m:t>𝜆</m:t>
                    </m:r>
                    <m:r>
                      <a:rPr lang="zh-CN" altLang="en-US" sz="2400">
                        <a:solidFill>
                          <a:prstClr val="black"/>
                        </a:solidFill>
                        <a:latin typeface="Cambria Math" panose="02040503050406030204" pitchFamily="18" charset="0"/>
                      </a:rPr>
                      <m:t>→0</m:t>
                    </m:r>
                  </m:oMath>
                </a14:m>
                <a:r>
                  <a:rPr lang="zh-CN" altLang="en-US" sz="2400" dirty="0">
                    <a:solidFill>
                      <a:prstClr val="black"/>
                    </a:solidFill>
                    <a:latin typeface="宋体" panose="02010600030101010101" pitchFamily="2" charset="-122"/>
                  </a:rPr>
                  <a:t>时，这和的极限总存在，且与曲面的分法及点</a:t>
                </a:r>
                <a14:m>
                  <m:oMath xmlns:m="http://schemas.openxmlformats.org/officeDocument/2006/math">
                    <m:d>
                      <m:dPr>
                        <m:ctrlPr>
                          <a:rPr lang="en-US" altLang="zh-CN" sz="2400" i="1">
                            <a:solidFill>
                              <a:prstClr val="black"/>
                            </a:solidFill>
                            <a:latin typeface="Cambria Math" panose="02040503050406030204" pitchFamily="18" charset="0"/>
                          </a:rPr>
                        </m:ctrlPr>
                      </m:dPr>
                      <m:e>
                        <m:sSub>
                          <m:sSubPr>
                            <m:ctrlPr>
                              <a:rPr lang="en-US" altLang="zh-CN" sz="2400" i="1">
                                <a:solidFill>
                                  <a:prstClr val="black"/>
                                </a:solidFill>
                                <a:latin typeface="Cambria Math" panose="02040503050406030204" pitchFamily="18" charset="0"/>
                              </a:rPr>
                            </m:ctrlPr>
                          </m:sSubPr>
                          <m:e>
                            <m:r>
                              <a:rPr lang="zh-CN" altLang="en-US" sz="2400" i="1">
                                <a:solidFill>
                                  <a:prstClr val="black"/>
                                </a:solidFill>
                                <a:latin typeface="Cambria Math" panose="02040503050406030204" pitchFamily="18" charset="0"/>
                              </a:rPr>
                              <m:t>𝜉</m:t>
                            </m:r>
                          </m:e>
                          <m:sub>
                            <m:r>
                              <a:rPr lang="en-US" altLang="zh-CN" sz="2400" i="1">
                                <a:solidFill>
                                  <a:prstClr val="black"/>
                                </a:solidFill>
                                <a:latin typeface="Cambria Math" panose="02040503050406030204" pitchFamily="18" charset="0"/>
                              </a:rPr>
                              <m:t>𝑖</m:t>
                            </m:r>
                          </m:sub>
                        </m:sSub>
                        <m:r>
                          <a:rPr lang="en-US" altLang="zh-CN" sz="2400" i="1">
                            <a:solidFill>
                              <a:prstClr val="black"/>
                            </a:solidFill>
                            <a:latin typeface="Cambria Math" panose="02040503050406030204" pitchFamily="18" charset="0"/>
                          </a:rPr>
                          <m:t>,</m:t>
                        </m:r>
                        <m:sSub>
                          <m:sSubPr>
                            <m:ctrlPr>
                              <a:rPr lang="en-US" altLang="zh-CN" sz="2400" i="1">
                                <a:solidFill>
                                  <a:prstClr val="black"/>
                                </a:solidFill>
                                <a:latin typeface="Cambria Math" panose="02040503050406030204" pitchFamily="18" charset="0"/>
                              </a:rPr>
                            </m:ctrlPr>
                          </m:sSubPr>
                          <m:e>
                            <m:r>
                              <a:rPr lang="zh-CN" altLang="en-US" sz="2400" i="1">
                                <a:solidFill>
                                  <a:prstClr val="black"/>
                                </a:solidFill>
                                <a:latin typeface="Cambria Math" panose="02040503050406030204" pitchFamily="18" charset="0"/>
                              </a:rPr>
                              <m:t>𝜂</m:t>
                            </m:r>
                          </m:e>
                          <m:sub>
                            <m:r>
                              <a:rPr lang="en-US" altLang="zh-CN" sz="2400" i="1">
                                <a:solidFill>
                                  <a:prstClr val="black"/>
                                </a:solidFill>
                                <a:latin typeface="Cambria Math" panose="02040503050406030204" pitchFamily="18" charset="0"/>
                              </a:rPr>
                              <m:t>𝑖</m:t>
                            </m:r>
                          </m:sub>
                        </m:sSub>
                        <m:r>
                          <a:rPr lang="en-US" altLang="zh-CN" sz="2400" i="1">
                            <a:solidFill>
                              <a:prstClr val="black"/>
                            </a:solidFill>
                            <a:latin typeface="Cambria Math" panose="02040503050406030204" pitchFamily="18" charset="0"/>
                          </a:rPr>
                          <m:t>,</m:t>
                        </m:r>
                        <m:sSub>
                          <m:sSubPr>
                            <m:ctrlPr>
                              <a:rPr lang="en-US" altLang="zh-CN" sz="2400" i="1">
                                <a:solidFill>
                                  <a:prstClr val="black"/>
                                </a:solidFill>
                                <a:latin typeface="Cambria Math" panose="02040503050406030204" pitchFamily="18" charset="0"/>
                              </a:rPr>
                            </m:ctrlPr>
                          </m:sSubPr>
                          <m:e>
                            <m:r>
                              <a:rPr lang="zh-CN" altLang="en-US" sz="2400" i="1">
                                <a:solidFill>
                                  <a:prstClr val="black"/>
                                </a:solidFill>
                                <a:latin typeface="Cambria Math" panose="02040503050406030204" pitchFamily="18" charset="0"/>
                              </a:rPr>
                              <m:t>𝜁</m:t>
                            </m:r>
                          </m:e>
                          <m:sub>
                            <m:r>
                              <a:rPr lang="en-US" altLang="zh-CN" sz="2400" i="1">
                                <a:solidFill>
                                  <a:prstClr val="black"/>
                                </a:solidFill>
                                <a:latin typeface="Cambria Math" panose="02040503050406030204" pitchFamily="18" charset="0"/>
                              </a:rPr>
                              <m:t>𝑖</m:t>
                            </m:r>
                          </m:sub>
                        </m:sSub>
                      </m:e>
                    </m:d>
                  </m:oMath>
                </a14:m>
                <a:r>
                  <a:rPr lang="zh-CN" altLang="en-US" sz="2400" dirty="0">
                    <a:solidFill>
                      <a:prstClr val="black"/>
                    </a:solidFill>
                    <a:latin typeface="宋体" panose="02010600030101010101" pitchFamily="2" charset="-122"/>
                  </a:rPr>
                  <a:t>的取法无关，那么称此极限为函数</a:t>
                </a:r>
                <a14:m>
                  <m:oMath xmlns:m="http://schemas.openxmlformats.org/officeDocument/2006/math">
                    <m:r>
                      <a:rPr lang="zh-CN" altLang="en-US" sz="2400" i="1">
                        <a:solidFill>
                          <a:prstClr val="black"/>
                        </a:solidFill>
                        <a:latin typeface="Cambria Math" panose="02040503050406030204" pitchFamily="18" charset="0"/>
                      </a:rPr>
                      <m:t>𝑓</m:t>
                    </m:r>
                    <m:r>
                      <a:rPr lang="zh-CN" altLang="en-US" sz="2400">
                        <a:solidFill>
                          <a:prstClr val="black"/>
                        </a:solidFill>
                        <a:latin typeface="Cambria Math" panose="02040503050406030204" pitchFamily="18" charset="0"/>
                      </a:rPr>
                      <m:t>(</m:t>
                    </m:r>
                    <m:r>
                      <a:rPr lang="zh-CN" altLang="en-US" sz="2400" i="1">
                        <a:solidFill>
                          <a:prstClr val="black"/>
                        </a:solidFill>
                        <a:latin typeface="Cambria Math" panose="02040503050406030204" pitchFamily="18" charset="0"/>
                      </a:rPr>
                      <m:t>𝑥</m:t>
                    </m:r>
                    <m:r>
                      <a:rPr lang="zh-CN" altLang="en-US" sz="2400">
                        <a:solidFill>
                          <a:prstClr val="black"/>
                        </a:solidFill>
                        <a:latin typeface="Cambria Math" panose="02040503050406030204" pitchFamily="18" charset="0"/>
                      </a:rPr>
                      <m:t>,</m:t>
                    </m:r>
                    <m:r>
                      <a:rPr lang="zh-CN" altLang="en-US" sz="2400" i="1">
                        <a:solidFill>
                          <a:prstClr val="black"/>
                        </a:solidFill>
                        <a:latin typeface="Cambria Math" panose="02040503050406030204" pitchFamily="18" charset="0"/>
                      </a:rPr>
                      <m:t>𝑦</m:t>
                    </m:r>
                    <m:r>
                      <a:rPr lang="en-US" altLang="zh-CN" sz="2400" i="1">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𝑧</m:t>
                    </m:r>
                    <m:r>
                      <a:rPr lang="zh-CN" altLang="en-US" sz="2400">
                        <a:solidFill>
                          <a:prstClr val="black"/>
                        </a:solidFill>
                        <a:latin typeface="Cambria Math" panose="02040503050406030204" pitchFamily="18" charset="0"/>
                      </a:rPr>
                      <m:t>)</m:t>
                    </m:r>
                  </m:oMath>
                </a14:m>
                <a:r>
                  <a:rPr lang="zh-CN" altLang="en-US" sz="2400" dirty="0">
                    <a:solidFill>
                      <a:prstClr val="black"/>
                    </a:solidFill>
                    <a:latin typeface="宋体" panose="02010600030101010101" pitchFamily="2" charset="-122"/>
                  </a:rPr>
                  <a:t>在曲面上对面积的曲面积分，记作</a:t>
                </a:r>
                <a14:m>
                  <m:oMath xmlns:m="http://schemas.openxmlformats.org/officeDocument/2006/math">
                    <m:nary>
                      <m:naryPr>
                        <m:chr m:val="∬"/>
                        <m:ctrlPr>
                          <a:rPr lang="zh-CN" altLang="en-US" sz="2400" i="1" smtClean="0">
                            <a:solidFill>
                              <a:prstClr val="black"/>
                            </a:solidFill>
                            <a:latin typeface="Cambria Math" panose="02040503050406030204" pitchFamily="18" charset="0"/>
                          </a:rPr>
                        </m:ctrlPr>
                      </m:naryPr>
                      <m:sub>
                        <m:r>
                          <m:rPr>
                            <m:sty m:val="p"/>
                            <m:brk m:alnAt="23"/>
                          </m:rPr>
                          <a:rPr lang="el-GR" altLang="zh-CN" sz="2400" i="1" smtClean="0">
                            <a:solidFill>
                              <a:prstClr val="black"/>
                            </a:solidFill>
                            <a:latin typeface="Cambria Math" panose="02040503050406030204" pitchFamily="18" charset="0"/>
                            <a:ea typeface="Cambria Math" panose="02040503050406030204" pitchFamily="18" charset="0"/>
                          </a:rPr>
                          <m:t>Σ</m:t>
                        </m:r>
                      </m:sub>
                      <m:sup/>
                      <m:e>
                        <m:r>
                          <a:rPr lang="zh-CN" altLang="en-US" sz="2400" i="1">
                            <a:solidFill>
                              <a:prstClr val="black"/>
                            </a:solidFill>
                            <a:latin typeface="Cambria Math" panose="02040503050406030204" pitchFamily="18" charset="0"/>
                          </a:rPr>
                          <m:t>𝑓</m:t>
                        </m:r>
                        <m:r>
                          <a:rPr lang="zh-CN" altLang="en-US" sz="2400">
                            <a:solidFill>
                              <a:prstClr val="black"/>
                            </a:solidFill>
                            <a:latin typeface="Cambria Math" panose="02040503050406030204" pitchFamily="18" charset="0"/>
                          </a:rPr>
                          <m:t>(</m:t>
                        </m:r>
                        <m:r>
                          <a:rPr lang="zh-CN" altLang="en-US" sz="2400" i="1">
                            <a:solidFill>
                              <a:prstClr val="black"/>
                            </a:solidFill>
                            <a:latin typeface="Cambria Math" panose="02040503050406030204" pitchFamily="18" charset="0"/>
                          </a:rPr>
                          <m:t>𝑥</m:t>
                        </m:r>
                        <m:r>
                          <a:rPr lang="zh-CN" altLang="en-US" sz="2400">
                            <a:solidFill>
                              <a:prstClr val="black"/>
                            </a:solidFill>
                            <a:latin typeface="Cambria Math" panose="02040503050406030204" pitchFamily="18" charset="0"/>
                          </a:rPr>
                          <m:t>,</m:t>
                        </m:r>
                        <m:r>
                          <a:rPr lang="zh-CN" altLang="en-US" sz="2400" i="1">
                            <a:solidFill>
                              <a:prstClr val="black"/>
                            </a:solidFill>
                            <a:latin typeface="Cambria Math" panose="02040503050406030204" pitchFamily="18" charset="0"/>
                          </a:rPr>
                          <m:t>𝑦</m:t>
                        </m:r>
                        <m:r>
                          <a:rPr lang="en-US" altLang="zh-CN" sz="2400" i="1">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𝑧</m:t>
                        </m:r>
                        <m:r>
                          <a:rPr lang="zh-CN" altLang="en-US" sz="2400">
                            <a:solidFill>
                              <a:prstClr val="black"/>
                            </a:solidFill>
                            <a:latin typeface="Cambria Math" panose="02040503050406030204" pitchFamily="18" charset="0"/>
                          </a:rPr>
                          <m:t>)</m:t>
                        </m:r>
                        <m:r>
                          <m:rPr>
                            <m:nor/>
                          </m:rPr>
                          <a:rPr lang="en-US" altLang="zh-CN" sz="2400" b="0" i="0" smtClean="0">
                            <a:solidFill>
                              <a:prstClr val="black"/>
                            </a:solidFill>
                            <a:latin typeface="Cambria Math" panose="02040503050406030204" pitchFamily="18" charset="0"/>
                          </a:rPr>
                          <m:t>d</m:t>
                        </m:r>
                        <m:r>
                          <a:rPr lang="en-US" altLang="zh-CN" sz="2400" i="1">
                            <a:solidFill>
                              <a:prstClr val="black"/>
                            </a:solidFill>
                            <a:latin typeface="Cambria Math" panose="02040503050406030204" pitchFamily="18" charset="0"/>
                          </a:rPr>
                          <m:t>𝑆</m:t>
                        </m:r>
                      </m:e>
                    </m:nary>
                    <m:r>
                      <a:rPr lang="zh-CN" altLang="en-US" sz="2400" i="1" smtClean="0">
                        <a:solidFill>
                          <a:prstClr val="black"/>
                        </a:solidFill>
                        <a:latin typeface="Cambria Math" panose="02040503050406030204" pitchFamily="18" charset="0"/>
                      </a:rPr>
                      <m:t>，</m:t>
                    </m:r>
                  </m:oMath>
                </a14:m>
                <a:r>
                  <a:rPr kumimoji="1" lang="zh-CN" altLang="en-US" sz="2400" dirty="0">
                    <a:latin typeface="宋体" panose="02010600030101010101" pitchFamily="2" charset="-122"/>
                  </a:rPr>
                  <a:t>即</a:t>
                </a:r>
                <a:endParaRPr kumimoji="1" lang="en-US" altLang="zh-CN" sz="2400" dirty="0">
                  <a:latin typeface="宋体" panose="02010600030101010101" pitchFamily="2" charset="-122"/>
                </a:endParaRPr>
              </a:p>
              <a:p>
                <a:pPr>
                  <a:spcBef>
                    <a:spcPct val="50000"/>
                  </a:spcBef>
                </a:pPr>
                <a:r>
                  <a:rPr kumimoji="1" lang="zh-CN" altLang="en-US" sz="2400" dirty="0">
                    <a:latin typeface="宋体" panose="02010600030101010101" pitchFamily="2" charset="-122"/>
                    <a:sym typeface="Symbol" panose="05050102010706020507" pitchFamily="18" charset="2"/>
                  </a:rPr>
                  <a:t>               </a:t>
                </a:r>
                <a14:m>
                  <m:oMath xmlns:m="http://schemas.openxmlformats.org/officeDocument/2006/math">
                    <m:nary>
                      <m:naryPr>
                        <m:chr m:val="∬"/>
                        <m:ctrlPr>
                          <a:rPr lang="zh-CN" altLang="en-US" sz="2400" i="1">
                            <a:solidFill>
                              <a:prstClr val="black"/>
                            </a:solidFill>
                            <a:latin typeface="Cambria Math" panose="02040503050406030204" pitchFamily="18" charset="0"/>
                          </a:rPr>
                        </m:ctrlPr>
                      </m:naryPr>
                      <m:sub>
                        <m:r>
                          <m:rPr>
                            <m:sty m:val="p"/>
                            <m:brk m:alnAt="23"/>
                          </m:rPr>
                          <a:rPr lang="el-GR" altLang="zh-CN" sz="2400" i="1">
                            <a:solidFill>
                              <a:prstClr val="black"/>
                            </a:solidFill>
                            <a:latin typeface="Cambria Math" panose="02040503050406030204" pitchFamily="18" charset="0"/>
                            <a:ea typeface="Cambria Math" panose="02040503050406030204" pitchFamily="18" charset="0"/>
                          </a:rPr>
                          <m:t>Σ</m:t>
                        </m:r>
                      </m:sub>
                      <m:sup/>
                      <m:e>
                        <m:r>
                          <a:rPr lang="zh-CN" altLang="en-US" sz="2400" i="1">
                            <a:solidFill>
                              <a:prstClr val="black"/>
                            </a:solidFill>
                            <a:latin typeface="Cambria Math" panose="02040503050406030204" pitchFamily="18" charset="0"/>
                          </a:rPr>
                          <m:t>𝑓</m:t>
                        </m:r>
                        <m:r>
                          <a:rPr lang="zh-CN" altLang="en-US" sz="2400">
                            <a:solidFill>
                              <a:prstClr val="black"/>
                            </a:solidFill>
                            <a:latin typeface="Cambria Math" panose="02040503050406030204" pitchFamily="18" charset="0"/>
                          </a:rPr>
                          <m:t>(</m:t>
                        </m:r>
                        <m:r>
                          <a:rPr lang="zh-CN" altLang="en-US" sz="2400" i="1">
                            <a:solidFill>
                              <a:prstClr val="black"/>
                            </a:solidFill>
                            <a:latin typeface="Cambria Math" panose="02040503050406030204" pitchFamily="18" charset="0"/>
                          </a:rPr>
                          <m:t>𝑥</m:t>
                        </m:r>
                        <m:r>
                          <a:rPr lang="zh-CN" altLang="en-US" sz="2400">
                            <a:solidFill>
                              <a:prstClr val="black"/>
                            </a:solidFill>
                            <a:latin typeface="Cambria Math" panose="02040503050406030204" pitchFamily="18" charset="0"/>
                          </a:rPr>
                          <m:t>,</m:t>
                        </m:r>
                        <m:r>
                          <a:rPr lang="zh-CN" altLang="en-US" sz="2400" i="1">
                            <a:solidFill>
                              <a:prstClr val="black"/>
                            </a:solidFill>
                            <a:latin typeface="Cambria Math" panose="02040503050406030204" pitchFamily="18" charset="0"/>
                          </a:rPr>
                          <m:t>𝑦</m:t>
                        </m:r>
                        <m:r>
                          <a:rPr lang="en-US" altLang="zh-CN" sz="2400" i="1">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𝑧</m:t>
                        </m:r>
                        <m:r>
                          <a:rPr lang="zh-CN" altLang="en-US" sz="2400">
                            <a:solidFill>
                              <a:prstClr val="black"/>
                            </a:solidFill>
                            <a:latin typeface="Cambria Math" panose="02040503050406030204" pitchFamily="18" charset="0"/>
                          </a:rPr>
                          <m:t>)</m:t>
                        </m:r>
                        <m:r>
                          <m:rPr>
                            <m:nor/>
                          </m:rPr>
                          <a:rPr lang="en-US" altLang="zh-CN" sz="2400">
                            <a:solidFill>
                              <a:prstClr val="black"/>
                            </a:solidFill>
                            <a:latin typeface="Cambria Math" panose="02040503050406030204" pitchFamily="18" charset="0"/>
                          </a:rPr>
                          <m:t>d</m:t>
                        </m:r>
                        <m:r>
                          <a:rPr lang="en-US" altLang="zh-CN" sz="2400" i="1">
                            <a:solidFill>
                              <a:prstClr val="black"/>
                            </a:solidFill>
                            <a:latin typeface="Cambria Math" panose="02040503050406030204" pitchFamily="18" charset="0"/>
                          </a:rPr>
                          <m:t>𝑆</m:t>
                        </m:r>
                      </m:e>
                    </m:nary>
                    <m:r>
                      <a:rPr lang="en-US" altLang="zh-CN" sz="2400" b="0" i="0" smtClean="0">
                        <a:solidFill>
                          <a:prstClr val="black"/>
                        </a:solidFill>
                        <a:latin typeface="Cambria Math" panose="02040503050406030204" pitchFamily="18" charset="0"/>
                      </a:rPr>
                      <m:t>=</m:t>
                    </m:r>
                  </m:oMath>
                </a14:m>
                <a:r>
                  <a:rPr lang="zh-CN" altLang="en-US" sz="2400" dirty="0">
                    <a:solidFill>
                      <a:prstClr val="black"/>
                    </a:solidFill>
                  </a:rPr>
                  <a:t> </a:t>
                </a:r>
                <a14:m>
                  <m:oMath xmlns:m="http://schemas.openxmlformats.org/officeDocument/2006/math">
                    <m:limLow>
                      <m:limLowPr>
                        <m:ctrlPr>
                          <a:rPr lang="zh-CN" altLang="en-US" sz="2400" i="1">
                            <a:solidFill>
                              <a:prstClr val="black"/>
                            </a:solidFill>
                            <a:latin typeface="Cambria Math" panose="02040503050406030204" pitchFamily="18" charset="0"/>
                          </a:rPr>
                        </m:ctrlPr>
                      </m:limLowPr>
                      <m:e>
                        <m:r>
                          <m:rPr>
                            <m:sty m:val="p"/>
                          </m:rPr>
                          <a:rPr lang="zh-CN" altLang="en-US" sz="2400">
                            <a:solidFill>
                              <a:prstClr val="black"/>
                            </a:solidFill>
                            <a:latin typeface="Cambria Math" panose="02040503050406030204" pitchFamily="18" charset="0"/>
                          </a:rPr>
                          <m:t>lim</m:t>
                        </m:r>
                      </m:e>
                      <m:lim>
                        <m:r>
                          <a:rPr lang="zh-CN" altLang="en-US" sz="2400" i="1">
                            <a:solidFill>
                              <a:prstClr val="black"/>
                            </a:solidFill>
                            <a:latin typeface="Cambria Math" panose="02040503050406030204" pitchFamily="18" charset="0"/>
                          </a:rPr>
                          <m:t>𝜆</m:t>
                        </m:r>
                        <m:r>
                          <a:rPr lang="zh-CN" altLang="en-US" sz="2400">
                            <a:solidFill>
                              <a:prstClr val="black"/>
                            </a:solidFill>
                            <a:latin typeface="Cambria Math" panose="02040503050406030204" pitchFamily="18" charset="0"/>
                          </a:rPr>
                          <m:t>→0</m:t>
                        </m:r>
                      </m:lim>
                    </m:limLow>
                    <m:nary>
                      <m:naryPr>
                        <m:chr m:val="∑"/>
                        <m:limLoc m:val="undOvr"/>
                        <m:grow m:val="on"/>
                        <m:ctrlPr>
                          <a:rPr lang="zh-CN" altLang="en-US" sz="2400" i="1">
                            <a:solidFill>
                              <a:prstClr val="black"/>
                            </a:solidFill>
                            <a:latin typeface="Cambria Math" panose="02040503050406030204" pitchFamily="18" charset="0"/>
                          </a:rPr>
                        </m:ctrlPr>
                      </m:naryPr>
                      <m:sub>
                        <m:r>
                          <a:rPr lang="zh-CN" altLang="en-US" sz="2400" i="1">
                            <a:solidFill>
                              <a:prstClr val="black"/>
                            </a:solidFill>
                            <a:latin typeface="Cambria Math" panose="02040503050406030204" pitchFamily="18" charset="0"/>
                          </a:rPr>
                          <m:t>𝑖</m:t>
                        </m:r>
                        <m:r>
                          <a:rPr lang="zh-CN" altLang="en-US" sz="2400">
                            <a:solidFill>
                              <a:prstClr val="black"/>
                            </a:solidFill>
                            <a:latin typeface="Cambria Math" panose="02040503050406030204" pitchFamily="18" charset="0"/>
                          </a:rPr>
                          <m:t>=1</m:t>
                        </m:r>
                      </m:sub>
                      <m:sup>
                        <m:r>
                          <a:rPr lang="zh-CN" altLang="en-US" sz="2400" i="1">
                            <a:solidFill>
                              <a:prstClr val="black"/>
                            </a:solidFill>
                            <a:latin typeface="Cambria Math" panose="02040503050406030204" pitchFamily="18" charset="0"/>
                          </a:rPr>
                          <m:t>𝑛</m:t>
                        </m:r>
                      </m:sup>
                      <m:e>
                        <m:r>
                          <a:rPr lang="en-US" altLang="zh-CN" sz="2400" i="1">
                            <a:solidFill>
                              <a:prstClr val="black"/>
                            </a:solidFill>
                            <a:latin typeface="Cambria Math" panose="02040503050406030204" pitchFamily="18" charset="0"/>
                          </a:rPr>
                          <m:t>𝑓</m:t>
                        </m:r>
                        <m:d>
                          <m:dPr>
                            <m:ctrlPr>
                              <a:rPr lang="en-US" altLang="zh-CN" sz="2400" i="1">
                                <a:solidFill>
                                  <a:prstClr val="black"/>
                                </a:solidFill>
                                <a:latin typeface="Cambria Math" panose="02040503050406030204" pitchFamily="18" charset="0"/>
                              </a:rPr>
                            </m:ctrlPr>
                          </m:dPr>
                          <m:e>
                            <m:sSub>
                              <m:sSubPr>
                                <m:ctrlPr>
                                  <a:rPr lang="en-US" altLang="zh-CN" sz="2400" i="1">
                                    <a:solidFill>
                                      <a:prstClr val="black"/>
                                    </a:solidFill>
                                    <a:latin typeface="Cambria Math" panose="02040503050406030204" pitchFamily="18" charset="0"/>
                                  </a:rPr>
                                </m:ctrlPr>
                              </m:sSubPr>
                              <m:e>
                                <m:r>
                                  <a:rPr lang="zh-CN" altLang="en-US" sz="2400" i="1">
                                    <a:solidFill>
                                      <a:prstClr val="black"/>
                                    </a:solidFill>
                                    <a:latin typeface="Cambria Math" panose="02040503050406030204" pitchFamily="18" charset="0"/>
                                  </a:rPr>
                                  <m:t>𝜉</m:t>
                                </m:r>
                              </m:e>
                              <m:sub>
                                <m:r>
                                  <a:rPr lang="en-US" altLang="zh-CN" sz="2400" i="1">
                                    <a:solidFill>
                                      <a:prstClr val="black"/>
                                    </a:solidFill>
                                    <a:latin typeface="Cambria Math" panose="02040503050406030204" pitchFamily="18" charset="0"/>
                                  </a:rPr>
                                  <m:t>𝑖</m:t>
                                </m:r>
                              </m:sub>
                            </m:sSub>
                            <m:r>
                              <a:rPr lang="en-US" altLang="zh-CN" sz="2400" i="1">
                                <a:solidFill>
                                  <a:prstClr val="black"/>
                                </a:solidFill>
                                <a:latin typeface="Cambria Math" panose="02040503050406030204" pitchFamily="18" charset="0"/>
                              </a:rPr>
                              <m:t>,</m:t>
                            </m:r>
                            <m:sSub>
                              <m:sSubPr>
                                <m:ctrlPr>
                                  <a:rPr lang="en-US" altLang="zh-CN" sz="2400" i="1">
                                    <a:solidFill>
                                      <a:prstClr val="black"/>
                                    </a:solidFill>
                                    <a:latin typeface="Cambria Math" panose="02040503050406030204" pitchFamily="18" charset="0"/>
                                  </a:rPr>
                                </m:ctrlPr>
                              </m:sSubPr>
                              <m:e>
                                <m:r>
                                  <a:rPr lang="zh-CN" altLang="en-US" sz="2400" i="1">
                                    <a:solidFill>
                                      <a:prstClr val="black"/>
                                    </a:solidFill>
                                    <a:latin typeface="Cambria Math" panose="02040503050406030204" pitchFamily="18" charset="0"/>
                                  </a:rPr>
                                  <m:t>𝜂</m:t>
                                </m:r>
                              </m:e>
                              <m:sub>
                                <m:r>
                                  <a:rPr lang="en-US" altLang="zh-CN" sz="2400" i="1">
                                    <a:solidFill>
                                      <a:prstClr val="black"/>
                                    </a:solidFill>
                                    <a:latin typeface="Cambria Math" panose="02040503050406030204" pitchFamily="18" charset="0"/>
                                  </a:rPr>
                                  <m:t>𝑖</m:t>
                                </m:r>
                              </m:sub>
                            </m:sSub>
                            <m:r>
                              <a:rPr lang="en-US" altLang="zh-CN" sz="2400" i="1">
                                <a:solidFill>
                                  <a:prstClr val="black"/>
                                </a:solidFill>
                                <a:latin typeface="Cambria Math" panose="02040503050406030204" pitchFamily="18" charset="0"/>
                              </a:rPr>
                              <m:t>,</m:t>
                            </m:r>
                            <m:sSub>
                              <m:sSubPr>
                                <m:ctrlPr>
                                  <a:rPr lang="en-US" altLang="zh-CN" sz="2400" i="1">
                                    <a:solidFill>
                                      <a:prstClr val="black"/>
                                    </a:solidFill>
                                    <a:latin typeface="Cambria Math" panose="02040503050406030204" pitchFamily="18" charset="0"/>
                                  </a:rPr>
                                </m:ctrlPr>
                              </m:sSubPr>
                              <m:e>
                                <m:r>
                                  <a:rPr lang="zh-CN" altLang="en-US" sz="2400" i="1">
                                    <a:solidFill>
                                      <a:prstClr val="black"/>
                                    </a:solidFill>
                                    <a:latin typeface="Cambria Math" panose="02040503050406030204" pitchFamily="18" charset="0"/>
                                  </a:rPr>
                                  <m:t>𝜁</m:t>
                                </m:r>
                              </m:e>
                              <m:sub>
                                <m:r>
                                  <a:rPr lang="en-US" altLang="zh-CN" sz="2400" i="1">
                                    <a:solidFill>
                                      <a:prstClr val="black"/>
                                    </a:solidFill>
                                    <a:latin typeface="Cambria Math" panose="02040503050406030204" pitchFamily="18" charset="0"/>
                                  </a:rPr>
                                  <m:t>𝑖</m:t>
                                </m:r>
                              </m:sub>
                            </m:sSub>
                          </m:e>
                        </m:d>
                        <m:r>
                          <a:rPr lang="zh-CN" altLang="en-US" sz="2400" i="1">
                            <a:solidFill>
                              <a:prstClr val="black"/>
                            </a:solidFill>
                            <a:latin typeface="Cambria Math" panose="02040503050406030204" pitchFamily="18" charset="0"/>
                          </a:rPr>
                          <m:t>𝛥</m:t>
                        </m:r>
                        <m:sSub>
                          <m:sSubPr>
                            <m:ctrlPr>
                              <a:rPr lang="zh-CN" altLang="en-US" sz="2400" i="1">
                                <a:solidFill>
                                  <a:prstClr val="black"/>
                                </a:solidFill>
                                <a:latin typeface="Cambria Math" panose="02040503050406030204" pitchFamily="18" charset="0"/>
                              </a:rPr>
                            </m:ctrlPr>
                          </m:sSubPr>
                          <m:e>
                            <m:r>
                              <a:rPr lang="en-US" altLang="zh-CN" sz="2400" b="0" i="1" smtClean="0">
                                <a:solidFill>
                                  <a:prstClr val="black"/>
                                </a:solidFill>
                                <a:latin typeface="Cambria Math" panose="02040503050406030204" pitchFamily="18" charset="0"/>
                              </a:rPr>
                              <m:t>𝑆</m:t>
                            </m:r>
                          </m:e>
                          <m:sub>
                            <m:r>
                              <a:rPr lang="zh-CN" altLang="en-US" sz="2400" i="1">
                                <a:solidFill>
                                  <a:prstClr val="black"/>
                                </a:solidFill>
                                <a:latin typeface="Cambria Math" panose="02040503050406030204" pitchFamily="18" charset="0"/>
                              </a:rPr>
                              <m:t>𝑖</m:t>
                            </m:r>
                          </m:sub>
                        </m:sSub>
                      </m:e>
                    </m:nary>
                  </m:oMath>
                </a14:m>
                <a:endParaRPr kumimoji="1" lang="en-US" altLang="zh-CN" sz="2400" dirty="0">
                  <a:latin typeface="宋体" panose="02010600030101010101" pitchFamily="2" charset="-122"/>
                  <a:sym typeface="Symbol" panose="05050102010706020507" pitchFamily="18" charset="2"/>
                </a:endParaRPr>
              </a:p>
              <a:p>
                <a:pPr>
                  <a:spcBef>
                    <a:spcPct val="50000"/>
                  </a:spcBef>
                </a:pPr>
                <a:r>
                  <a:rPr kumimoji="1" lang="zh-CN" altLang="en-US" sz="2400" dirty="0">
                    <a:latin typeface="宋体" panose="02010600030101010101" pitchFamily="2" charset="-122"/>
                    <a:sym typeface="Symbol" panose="05050102010706020507" pitchFamily="18" charset="2"/>
                  </a:rPr>
                  <a:t>其中</a:t>
                </a:r>
                <a14:m>
                  <m:oMath xmlns:m="http://schemas.openxmlformats.org/officeDocument/2006/math">
                    <m:r>
                      <a:rPr lang="zh-CN" altLang="en-US" sz="2400" i="1">
                        <a:solidFill>
                          <a:prstClr val="black"/>
                        </a:solidFill>
                        <a:latin typeface="Cambria Math" panose="02040503050406030204" pitchFamily="18" charset="0"/>
                      </a:rPr>
                      <m:t>𝑓</m:t>
                    </m:r>
                    <m:r>
                      <a:rPr lang="zh-CN" altLang="en-US" sz="2400">
                        <a:solidFill>
                          <a:prstClr val="black"/>
                        </a:solidFill>
                        <a:latin typeface="Cambria Math" panose="02040503050406030204" pitchFamily="18" charset="0"/>
                      </a:rPr>
                      <m:t>(</m:t>
                    </m:r>
                    <m:r>
                      <a:rPr lang="zh-CN" altLang="en-US" sz="2400" i="1">
                        <a:solidFill>
                          <a:prstClr val="black"/>
                        </a:solidFill>
                        <a:latin typeface="Cambria Math" panose="02040503050406030204" pitchFamily="18" charset="0"/>
                      </a:rPr>
                      <m:t>𝑥</m:t>
                    </m:r>
                    <m:r>
                      <a:rPr lang="zh-CN" altLang="en-US" sz="2400">
                        <a:solidFill>
                          <a:prstClr val="black"/>
                        </a:solidFill>
                        <a:latin typeface="Cambria Math" panose="02040503050406030204" pitchFamily="18" charset="0"/>
                      </a:rPr>
                      <m:t>,</m:t>
                    </m:r>
                    <m:r>
                      <a:rPr lang="zh-CN" altLang="en-US" sz="2400" i="1">
                        <a:solidFill>
                          <a:prstClr val="black"/>
                        </a:solidFill>
                        <a:latin typeface="Cambria Math" panose="02040503050406030204" pitchFamily="18" charset="0"/>
                      </a:rPr>
                      <m:t>𝑦</m:t>
                    </m:r>
                    <m:r>
                      <a:rPr lang="en-US" altLang="zh-CN" sz="2400" i="1">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𝑧</m:t>
                    </m:r>
                    <m:r>
                      <a:rPr lang="zh-CN" altLang="en-US" sz="2400">
                        <a:solidFill>
                          <a:prstClr val="black"/>
                        </a:solidFill>
                        <a:latin typeface="Cambria Math" panose="02040503050406030204" pitchFamily="18" charset="0"/>
                      </a:rPr>
                      <m:t>)</m:t>
                    </m:r>
                  </m:oMath>
                </a14:m>
                <a:r>
                  <a:rPr kumimoji="1" lang="zh-CN" altLang="en-US" sz="2400" dirty="0">
                    <a:latin typeface="宋体" panose="02010600030101010101" pitchFamily="2" charset="-122"/>
                    <a:sym typeface="Symbol" panose="05050102010706020507" pitchFamily="18" charset="2"/>
                  </a:rPr>
                  <a:t>叫做被积函数，</a:t>
                </a:r>
                <a:r>
                  <a:rPr lang="el-GR" altLang="zh-CN" sz="2400" dirty="0">
                    <a:solidFill>
                      <a:prstClr val="black"/>
                    </a:solidFill>
                    <a:ea typeface="Cambria Math" panose="02040503050406030204" pitchFamily="18" charset="0"/>
                  </a:rPr>
                  <a:t> </a:t>
                </a:r>
                <a14:m>
                  <m:oMath xmlns:m="http://schemas.openxmlformats.org/officeDocument/2006/math">
                    <m:r>
                      <m:rPr>
                        <m:sty m:val="p"/>
                        <m:brk m:alnAt="23"/>
                      </m:rPr>
                      <a:rPr lang="el-GR" altLang="zh-CN" sz="2400" i="1">
                        <a:solidFill>
                          <a:prstClr val="black"/>
                        </a:solidFill>
                        <a:latin typeface="Cambria Math" panose="02040503050406030204" pitchFamily="18" charset="0"/>
                        <a:ea typeface="Cambria Math" panose="02040503050406030204" pitchFamily="18" charset="0"/>
                      </a:rPr>
                      <m:t>Σ</m:t>
                    </m:r>
                  </m:oMath>
                </a14:m>
                <a:r>
                  <a:rPr kumimoji="1" lang="zh-CN" altLang="en-US" sz="2400" dirty="0">
                    <a:solidFill>
                      <a:prstClr val="black"/>
                    </a:solidFill>
                    <a:latin typeface="宋体" panose="02010600030101010101" pitchFamily="2" charset="-122"/>
                    <a:sym typeface="Symbol" panose="05050102010706020507" pitchFamily="18" charset="2"/>
                  </a:rPr>
                  <a:t>叫做</a:t>
                </a:r>
                <a:r>
                  <a:rPr kumimoji="1" lang="zh-CN" altLang="en-US" sz="2400" dirty="0">
                    <a:latin typeface="宋体" panose="02010600030101010101" pitchFamily="2" charset="-122"/>
                    <a:sym typeface="Symbol" panose="05050102010706020507" pitchFamily="18" charset="2"/>
                  </a:rPr>
                  <a:t>积分曲面。</a:t>
                </a:r>
                <a:endParaRPr kumimoji="1" lang="en-US" altLang="zh-CN" sz="2400" dirty="0">
                  <a:latin typeface="宋体" panose="02010600030101010101" pitchFamily="2" charset="-122"/>
                  <a:sym typeface="Symbol" panose="05050102010706020507" pitchFamily="18" charset="2"/>
                </a:endParaRPr>
              </a:p>
            </p:txBody>
          </p:sp>
        </mc:Choice>
        <mc:Fallback xmlns="">
          <p:sp>
            <p:nvSpPr>
              <p:cNvPr id="5" name="矩形 4"/>
              <p:cNvSpPr>
                <a:spLocks noRot="1" noChangeAspect="1" noMove="1" noResize="1" noEditPoints="1" noAdjustHandles="1" noChangeArrowheads="1" noChangeShapeType="1" noTextEdit="1"/>
              </p:cNvSpPr>
              <p:nvPr/>
            </p:nvSpPr>
            <p:spPr>
              <a:xfrm>
                <a:off x="1708896" y="879992"/>
                <a:ext cx="9687853" cy="3824317"/>
              </a:xfrm>
              <a:prstGeom prst="rect">
                <a:avLst/>
              </a:prstGeom>
              <a:blipFill>
                <a:blip r:embed="rId3"/>
                <a:stretch>
                  <a:fillRect l="-943" t="-1752" r="-314" b="-2070"/>
                </a:stretch>
              </a:blipFill>
            </p:spPr>
            <p:txBody>
              <a:bodyPr/>
              <a:lstStyle/>
              <a:p>
                <a:r>
                  <a:rPr lang="zh-CN" altLang="en-US">
                    <a:noFill/>
                  </a:rPr>
                  <a:t> </a:t>
                </a:r>
              </a:p>
            </p:txBody>
          </p:sp>
        </mc:Fallback>
      </mc:AlternateContent>
      <p:sp>
        <p:nvSpPr>
          <p:cNvPr id="6" name="矩形 5"/>
          <p:cNvSpPr/>
          <p:nvPr/>
        </p:nvSpPr>
        <p:spPr>
          <a:xfrm>
            <a:off x="1708896" y="4957566"/>
            <a:ext cx="3897221" cy="461665"/>
          </a:xfrm>
          <a:prstGeom prst="rect">
            <a:avLst/>
          </a:prstGeom>
        </p:spPr>
        <p:txBody>
          <a:bodyPr wrap="none">
            <a:spAutoFit/>
          </a:bodyPr>
          <a:lstStyle/>
          <a:p>
            <a:pPr lvl="0"/>
            <a:r>
              <a:rPr lang="zh-CN" altLang="en-US" sz="2400" dirty="0">
                <a:latin typeface="宋体" panose="02010600030101010101" pitchFamily="2" charset="-122"/>
              </a:rPr>
              <a:t>其</a:t>
            </a:r>
            <a:r>
              <a:rPr lang="zh-CN" altLang="en-US" sz="2400" dirty="0">
                <a:solidFill>
                  <a:srgbClr val="0000FF"/>
                </a:solidFill>
                <a:latin typeface="宋体" panose="02010600030101010101" pitchFamily="2" charset="-122"/>
              </a:rPr>
              <a:t>性质</a:t>
            </a:r>
            <a:r>
              <a:rPr lang="zh-CN" altLang="en-US" sz="2400" dirty="0">
                <a:latin typeface="宋体" panose="02010600030101010101" pitchFamily="2" charset="-122"/>
              </a:rPr>
              <a:t>与二重积分性质类似</a:t>
            </a:r>
          </a:p>
        </p:txBody>
      </p:sp>
      <p:grpSp>
        <p:nvGrpSpPr>
          <p:cNvPr id="7" name="组合 6"/>
          <p:cNvGrpSpPr/>
          <p:nvPr/>
        </p:nvGrpSpPr>
        <p:grpSpPr>
          <a:xfrm>
            <a:off x="9875520" y="3906982"/>
            <a:ext cx="1966884" cy="2399579"/>
            <a:chOff x="7396164" y="2247900"/>
            <a:chExt cx="2941637" cy="3227388"/>
          </a:xfrm>
        </p:grpSpPr>
        <p:grpSp>
          <p:nvGrpSpPr>
            <p:cNvPr id="8" name="Group 2"/>
            <p:cNvGrpSpPr>
              <a:grpSpLocks/>
            </p:cNvGrpSpPr>
            <p:nvPr/>
          </p:nvGrpSpPr>
          <p:grpSpPr bwMode="auto">
            <a:xfrm>
              <a:off x="7396164" y="2247900"/>
              <a:ext cx="2941637" cy="3227388"/>
              <a:chOff x="3627" y="1719"/>
              <a:chExt cx="1853" cy="2033"/>
            </a:xfrm>
          </p:grpSpPr>
          <p:graphicFrame>
            <p:nvGraphicFramePr>
              <p:cNvPr id="17" name="Object 3"/>
              <p:cNvGraphicFramePr>
                <a:graphicFrameLocks noChangeAspect="1"/>
              </p:cNvGraphicFramePr>
              <p:nvPr/>
            </p:nvGraphicFramePr>
            <p:xfrm>
              <a:off x="3654" y="2118"/>
              <a:ext cx="1674" cy="1050"/>
            </p:xfrm>
            <a:graphic>
              <a:graphicData uri="http://schemas.openxmlformats.org/presentationml/2006/ole">
                <mc:AlternateContent xmlns:mc="http://schemas.openxmlformats.org/markup-compatibility/2006">
                  <mc:Choice xmlns:v="urn:schemas-microsoft-com:vml" Requires="v">
                    <p:oleObj spid="_x0000_s434578" name="BMP 图象" r:id="rId4" imgW="2657846" imgH="1666667" progId="Paint.Picture">
                      <p:embed/>
                    </p:oleObj>
                  </mc:Choice>
                  <mc:Fallback>
                    <p:oleObj name="BMP 图象" r:id="rId4" imgW="2657846" imgH="1666667" progId="Paint.Picture">
                      <p:embed/>
                      <p:pic>
                        <p:nvPicPr>
                          <p:cNvPr id="388099"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54" y="2118"/>
                            <a:ext cx="1674" cy="1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18" name="Group 4"/>
              <p:cNvGrpSpPr>
                <a:grpSpLocks/>
              </p:cNvGrpSpPr>
              <p:nvPr/>
            </p:nvGrpSpPr>
            <p:grpSpPr bwMode="auto">
              <a:xfrm>
                <a:off x="3627" y="1719"/>
                <a:ext cx="1853" cy="2033"/>
                <a:chOff x="3627" y="1719"/>
                <a:chExt cx="1853" cy="2033"/>
              </a:xfrm>
            </p:grpSpPr>
            <p:sp>
              <p:nvSpPr>
                <p:cNvPr id="19" name="Line 5"/>
                <p:cNvSpPr>
                  <a:spLocks noChangeShapeType="1"/>
                </p:cNvSpPr>
                <p:nvPr/>
              </p:nvSpPr>
              <p:spPr bwMode="auto">
                <a:xfrm>
                  <a:off x="4080" y="3195"/>
                  <a:ext cx="1346" cy="0"/>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 name="Line 6"/>
                <p:cNvSpPr>
                  <a:spLocks noChangeShapeType="1"/>
                </p:cNvSpPr>
                <p:nvPr/>
              </p:nvSpPr>
              <p:spPr bwMode="auto">
                <a:xfrm flipH="1">
                  <a:off x="3627" y="3195"/>
                  <a:ext cx="453" cy="453"/>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21" name="Object 7"/>
                <p:cNvGraphicFramePr>
                  <a:graphicFrameLocks noChangeAspect="1"/>
                </p:cNvGraphicFramePr>
                <p:nvPr/>
              </p:nvGraphicFramePr>
              <p:xfrm>
                <a:off x="4080" y="3216"/>
                <a:ext cx="136" cy="152"/>
              </p:xfrm>
              <a:graphic>
                <a:graphicData uri="http://schemas.openxmlformats.org/presentationml/2006/ole">
                  <mc:AlternateContent xmlns:mc="http://schemas.openxmlformats.org/markup-compatibility/2006">
                    <mc:Choice xmlns:v="urn:schemas-microsoft-com:vml" Requires="v">
                      <p:oleObj spid="_x0000_s434579" name="Equation" r:id="rId6" imgW="215640" imgH="241200" progId="Equation.3">
                        <p:embed/>
                      </p:oleObj>
                    </mc:Choice>
                    <mc:Fallback>
                      <p:oleObj name="Equation" r:id="rId6" imgW="215640" imgH="241200" progId="Equation.3">
                        <p:embed/>
                        <p:pic>
                          <p:nvPicPr>
                            <p:cNvPr id="388103" name="Object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080" y="3216"/>
                              <a:ext cx="136" cy="1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2" name="Object 8"/>
                <p:cNvGraphicFramePr>
                  <a:graphicFrameLocks noChangeAspect="1"/>
                </p:cNvGraphicFramePr>
                <p:nvPr/>
              </p:nvGraphicFramePr>
              <p:xfrm>
                <a:off x="3744" y="3600"/>
                <a:ext cx="144" cy="152"/>
              </p:xfrm>
              <a:graphic>
                <a:graphicData uri="http://schemas.openxmlformats.org/presentationml/2006/ole">
                  <mc:AlternateContent xmlns:mc="http://schemas.openxmlformats.org/markup-compatibility/2006">
                    <mc:Choice xmlns:v="urn:schemas-microsoft-com:vml" Requires="v">
                      <p:oleObj spid="_x0000_s434580" name="Equation" r:id="rId8" imgW="228600" imgH="241200" progId="Equation.3">
                        <p:embed/>
                      </p:oleObj>
                    </mc:Choice>
                    <mc:Fallback>
                      <p:oleObj name="Equation" r:id="rId8" imgW="228600" imgH="241200" progId="Equation.3">
                        <p:embed/>
                        <p:pic>
                          <p:nvPicPr>
                            <p:cNvPr id="388104" name="Object 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744" y="3600"/>
                              <a:ext cx="144" cy="1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3" name="Object 9"/>
                <p:cNvGraphicFramePr>
                  <a:graphicFrameLocks noChangeAspect="1"/>
                </p:cNvGraphicFramePr>
                <p:nvPr/>
              </p:nvGraphicFramePr>
              <p:xfrm>
                <a:off x="5328" y="3264"/>
                <a:ext cx="152" cy="200"/>
              </p:xfrm>
              <a:graphic>
                <a:graphicData uri="http://schemas.openxmlformats.org/presentationml/2006/ole">
                  <mc:AlternateContent xmlns:mc="http://schemas.openxmlformats.org/markup-compatibility/2006">
                    <mc:Choice xmlns:v="urn:schemas-microsoft-com:vml" Requires="v">
                      <p:oleObj spid="_x0000_s434581" name="Equation" r:id="rId10" imgW="241200" imgH="317160" progId="Equation.3">
                        <p:embed/>
                      </p:oleObj>
                    </mc:Choice>
                    <mc:Fallback>
                      <p:oleObj name="Equation" r:id="rId10" imgW="241200" imgH="317160" progId="Equation.3">
                        <p:embed/>
                        <p:pic>
                          <p:nvPicPr>
                            <p:cNvPr id="388105" name="Object 9"/>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328" y="3264"/>
                              <a:ext cx="152" cy="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4" name="Object 10"/>
                <p:cNvGraphicFramePr>
                  <a:graphicFrameLocks noChangeAspect="1"/>
                </p:cNvGraphicFramePr>
                <p:nvPr/>
              </p:nvGraphicFramePr>
              <p:xfrm>
                <a:off x="3935" y="1761"/>
                <a:ext cx="136" cy="136"/>
              </p:xfrm>
              <a:graphic>
                <a:graphicData uri="http://schemas.openxmlformats.org/presentationml/2006/ole">
                  <mc:AlternateContent xmlns:mc="http://schemas.openxmlformats.org/markup-compatibility/2006">
                    <mc:Choice xmlns:v="urn:schemas-microsoft-com:vml" Requires="v">
                      <p:oleObj spid="_x0000_s434582" name="Equation" r:id="rId12" imgW="215640" imgH="215640" progId="Equation.3">
                        <p:embed/>
                      </p:oleObj>
                    </mc:Choice>
                    <mc:Fallback>
                      <p:oleObj name="Equation" r:id="rId12" imgW="215640" imgH="215640" progId="Equation.3">
                        <p:embed/>
                        <p:pic>
                          <p:nvPicPr>
                            <p:cNvPr id="388106" name="Object 10"/>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935" y="1761"/>
                              <a:ext cx="136" cy="1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5" name="Line 11"/>
                <p:cNvSpPr>
                  <a:spLocks noChangeShapeType="1"/>
                </p:cNvSpPr>
                <p:nvPr/>
              </p:nvSpPr>
              <p:spPr bwMode="auto">
                <a:xfrm flipV="1">
                  <a:off x="4080" y="2784"/>
                  <a:ext cx="0" cy="411"/>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Line 12"/>
                <p:cNvSpPr>
                  <a:spLocks noChangeShapeType="1"/>
                </p:cNvSpPr>
                <p:nvPr/>
              </p:nvSpPr>
              <p:spPr bwMode="auto">
                <a:xfrm flipV="1">
                  <a:off x="4080" y="1719"/>
                  <a:ext cx="0" cy="681"/>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nvGrpSpPr>
            <p:cNvPr id="9" name="Group 13"/>
            <p:cNvGrpSpPr>
              <a:grpSpLocks/>
            </p:cNvGrpSpPr>
            <p:nvPr/>
          </p:nvGrpSpPr>
          <p:grpSpPr bwMode="auto">
            <a:xfrm>
              <a:off x="7439026" y="2719388"/>
              <a:ext cx="2581275" cy="1835150"/>
              <a:chOff x="3654" y="2016"/>
              <a:chExt cx="1626" cy="1156"/>
            </a:xfrm>
          </p:grpSpPr>
          <p:graphicFrame>
            <p:nvGraphicFramePr>
              <p:cNvPr id="14" name="Object 14"/>
              <p:cNvGraphicFramePr>
                <a:graphicFrameLocks noChangeAspect="1"/>
              </p:cNvGraphicFramePr>
              <p:nvPr>
                <p:extLst>
                  <p:ext uri="{D42A27DB-BD31-4B8C-83A1-F6EECF244321}">
                    <p14:modId xmlns:p14="http://schemas.microsoft.com/office/powerpoint/2010/main" val="2014929689"/>
                  </p:ext>
                </p:extLst>
              </p:nvPr>
            </p:nvGraphicFramePr>
            <p:xfrm>
              <a:off x="3654" y="2116"/>
              <a:ext cx="1626" cy="1056"/>
            </p:xfrm>
            <a:graphic>
              <a:graphicData uri="http://schemas.openxmlformats.org/presentationml/2006/ole">
                <mc:AlternateContent xmlns:mc="http://schemas.openxmlformats.org/markup-compatibility/2006">
                  <mc:Choice xmlns:v="urn:schemas-microsoft-com:vml" Requires="v">
                    <p:oleObj spid="_x0000_s434583" name="BMP 图象" r:id="rId14" imgW="2580952" imgH="1676634" progId="Paint.Picture">
                      <p:embed/>
                    </p:oleObj>
                  </mc:Choice>
                  <mc:Fallback>
                    <p:oleObj name="BMP 图象" r:id="rId14" imgW="2580952" imgH="1676634" progId="Paint.Picture">
                      <p:embed/>
                      <p:pic>
                        <p:nvPicPr>
                          <p:cNvPr id="388110" name="Object 14"/>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654" y="2116"/>
                            <a:ext cx="1626" cy="10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5" name="Line 15"/>
              <p:cNvSpPr>
                <a:spLocks noChangeShapeType="1"/>
              </p:cNvSpPr>
              <p:nvPr/>
            </p:nvSpPr>
            <p:spPr bwMode="auto">
              <a:xfrm flipV="1">
                <a:off x="4080" y="2016"/>
                <a:ext cx="0" cy="384"/>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 name="Line 16"/>
              <p:cNvSpPr>
                <a:spLocks noChangeShapeType="1"/>
              </p:cNvSpPr>
              <p:nvPr/>
            </p:nvSpPr>
            <p:spPr bwMode="auto">
              <a:xfrm>
                <a:off x="4080" y="2778"/>
                <a:ext cx="0" cy="39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aphicFrame>
          <p:nvGraphicFramePr>
            <p:cNvPr id="10" name="Object 26"/>
            <p:cNvGraphicFramePr>
              <a:graphicFrameLocks noChangeAspect="1"/>
            </p:cNvGraphicFramePr>
            <p:nvPr>
              <p:extLst>
                <p:ext uri="{D42A27DB-BD31-4B8C-83A1-F6EECF244321}">
                  <p14:modId xmlns:p14="http://schemas.microsoft.com/office/powerpoint/2010/main" val="773987165"/>
                </p:ext>
              </p:extLst>
            </p:nvPr>
          </p:nvGraphicFramePr>
          <p:xfrm>
            <a:off x="8521700" y="2306638"/>
            <a:ext cx="1739900" cy="444500"/>
          </p:xfrm>
          <a:graphic>
            <a:graphicData uri="http://schemas.openxmlformats.org/presentationml/2006/ole">
              <mc:AlternateContent xmlns:mc="http://schemas.openxmlformats.org/markup-compatibility/2006">
                <mc:Choice xmlns:v="urn:schemas-microsoft-com:vml" Requires="v">
                  <p:oleObj spid="_x0000_s434584" name="Equation" r:id="rId16" imgW="1739880" imgH="444240" progId="Equation.3">
                    <p:embed/>
                  </p:oleObj>
                </mc:Choice>
                <mc:Fallback>
                  <p:oleObj name="Equation" r:id="rId16" imgW="1739880" imgH="444240" progId="Equation.3">
                    <p:embed/>
                    <p:pic>
                      <p:nvPicPr>
                        <p:cNvPr id="388122" name="Object 26"/>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8521700" y="2306638"/>
                          <a:ext cx="1739900" cy="44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 name="Line 28"/>
            <p:cNvSpPr>
              <a:spLocks noChangeShapeType="1"/>
            </p:cNvSpPr>
            <p:nvPr/>
          </p:nvSpPr>
          <p:spPr bwMode="auto">
            <a:xfrm flipH="1">
              <a:off x="9194800" y="2732088"/>
              <a:ext cx="376238" cy="762000"/>
            </a:xfrm>
            <a:prstGeom prst="line">
              <a:avLst/>
            </a:prstGeom>
            <a:noFill/>
            <a:ln w="1905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12" name="Object 31"/>
            <p:cNvGraphicFramePr>
              <a:graphicFrameLocks noChangeAspect="1"/>
            </p:cNvGraphicFramePr>
            <p:nvPr>
              <p:extLst>
                <p:ext uri="{D42A27DB-BD31-4B8C-83A1-F6EECF244321}">
                  <p14:modId xmlns:p14="http://schemas.microsoft.com/office/powerpoint/2010/main" val="2520913317"/>
                </p:ext>
              </p:extLst>
            </p:nvPr>
          </p:nvGraphicFramePr>
          <p:xfrm>
            <a:off x="9715500" y="3879850"/>
            <a:ext cx="304800" cy="368300"/>
          </p:xfrm>
          <a:graphic>
            <a:graphicData uri="http://schemas.openxmlformats.org/presentationml/2006/ole">
              <mc:AlternateContent xmlns:mc="http://schemas.openxmlformats.org/markup-compatibility/2006">
                <mc:Choice xmlns:v="urn:schemas-microsoft-com:vml" Requires="v">
                  <p:oleObj spid="_x0000_s434585" name="Equation" r:id="rId18" imgW="304560" imgH="368280" progId="Equation.3">
                    <p:embed/>
                  </p:oleObj>
                </mc:Choice>
                <mc:Fallback>
                  <p:oleObj name="Equation" r:id="rId18" imgW="304560" imgH="368280" progId="Equation.3">
                    <p:embed/>
                    <p:pic>
                      <p:nvPicPr>
                        <p:cNvPr id="388127" name="Object 31"/>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9715500" y="3879850"/>
                          <a:ext cx="304800" cy="368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13" name="Picture 35"/>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9077325" y="3373438"/>
              <a:ext cx="285750" cy="304800"/>
            </a:xfrm>
            <a:prstGeom prst="rect">
              <a:avLst/>
            </a:prstGeom>
            <a:noFill/>
            <a:extLst>
              <a:ext uri="{909E8E84-426E-40DD-AFC4-6F175D3DCCD1}">
                <a14:hiddenFill xmlns:a14="http://schemas.microsoft.com/office/drawing/2010/main">
                  <a:solidFill>
                    <a:srgbClr val="FFFFFF"/>
                  </a:solidFill>
                </a14:hiddenFill>
              </a:ext>
            </a:extLst>
          </p:spPr>
        </p:pic>
      </p:grpSp>
      <p:sp>
        <p:nvSpPr>
          <p:cNvPr id="27" name="矩形 26"/>
          <p:cNvSpPr/>
          <p:nvPr/>
        </p:nvSpPr>
        <p:spPr>
          <a:xfrm>
            <a:off x="845152" y="859957"/>
            <a:ext cx="938077" cy="492443"/>
          </a:xfrm>
          <a:prstGeom prst="rect">
            <a:avLst/>
          </a:prstGeom>
        </p:spPr>
        <p:txBody>
          <a:bodyPr wrap="none">
            <a:spAutoFit/>
          </a:bodyPr>
          <a:lstStyle/>
          <a:p>
            <a:r>
              <a:rPr kumimoji="1" lang="zh-CN" altLang="en-US" sz="2600" b="1" dirty="0">
                <a:solidFill>
                  <a:srgbClr val="ED7D31"/>
                </a:solidFill>
                <a:latin typeface="Times New Roman" panose="02020603050405020304" pitchFamily="18" charset="0"/>
                <a:ea typeface="黑体" panose="02010609060101010101" pitchFamily="49" charset="-122"/>
              </a:rPr>
              <a:t>定义</a:t>
            </a:r>
            <a:r>
              <a:rPr kumimoji="1" lang="zh-CN" altLang="en-US" sz="2600" dirty="0">
                <a:solidFill>
                  <a:prstClr val="black"/>
                </a:solidFill>
                <a:latin typeface="Times New Roman" panose="02020603050405020304" pitchFamily="18" charset="0"/>
                <a:ea typeface="黑体" panose="02010609060101010101" pitchFamily="49" charset="-122"/>
              </a:rPr>
              <a:t> </a:t>
            </a:r>
            <a:endParaRPr lang="zh-CN" altLang="en-US" dirty="0"/>
          </a:p>
        </p:txBody>
      </p:sp>
    </p:spTree>
    <p:extLst>
      <p:ext uri="{BB962C8B-B14F-4D97-AF65-F5344CB8AC3E}">
        <p14:creationId xmlns:p14="http://schemas.microsoft.com/office/powerpoint/2010/main" val="66148598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E7F4D896-E0DB-4AB2-9347-AB9498A60F30}" type="datetime11">
              <a:rPr lang="zh-CN" altLang="en-US" smtClean="0"/>
              <a:t>08:53:16</a:t>
            </a:fld>
            <a:endParaRPr lang="en-US" altLang="zh-CN"/>
          </a:p>
        </p:txBody>
      </p:sp>
      <p:sp>
        <p:nvSpPr>
          <p:cNvPr id="3" name="Rectangle 943"/>
          <p:cNvSpPr txBox="1">
            <a:spLocks noChangeArrowheads="1"/>
          </p:cNvSpPr>
          <p:nvPr/>
        </p:nvSpPr>
        <p:spPr>
          <a:xfrm>
            <a:off x="1052282" y="365125"/>
            <a:ext cx="6858000" cy="514867"/>
          </a:xfrm>
          <a:prstGeom prst="rect">
            <a:avLst/>
          </a:prstGeom>
          <a:noFill/>
          <a:ln/>
          <a:extLst>
            <a:ext uri="{909E8E84-426E-40DD-AFC4-6F175D3DCCD1}">
              <a14:hiddenFill xmlns:a14="http://schemas.microsoft.com/office/drawing/2010/main">
                <a:solidFill>
                  <a:srgbClr val="0033CC"/>
                </a:solidFill>
              </a14:hiddenFill>
            </a:ext>
            <a:ext uri="{91240B29-F687-4F45-9708-019B960494DF}">
              <a14:hiddenLine xmlns:a14="http://schemas.microsoft.com/office/drawing/2010/main" w="76200" cmpd="tri">
                <a:solidFill>
                  <a:srgbClr val="00FFFF"/>
                </a:solidFill>
                <a:miter lim="800000"/>
                <a:headEnd/>
                <a:tailEnd/>
              </a14:hiddenLine>
            </a:ext>
          </a:extLst>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800" b="1" dirty="0">
                <a:solidFill>
                  <a:srgbClr val="0000FF"/>
                </a:solidFill>
                <a:ea typeface="黑体" panose="02010609060101010101" pitchFamily="49" charset="-122"/>
              </a:rPr>
              <a:t>二、对面积的曲面积分的计算法</a:t>
            </a:r>
          </a:p>
        </p:txBody>
      </p:sp>
      <mc:AlternateContent xmlns:mc="http://schemas.openxmlformats.org/markup-compatibility/2006" xmlns:a14="http://schemas.microsoft.com/office/drawing/2010/main">
        <mc:Choice Requires="a14">
          <p:sp>
            <p:nvSpPr>
              <p:cNvPr id="4" name="矩形 3"/>
              <p:cNvSpPr/>
              <p:nvPr/>
            </p:nvSpPr>
            <p:spPr>
              <a:xfrm>
                <a:off x="1651564" y="879992"/>
                <a:ext cx="7937879" cy="1079526"/>
              </a:xfrm>
              <a:prstGeom prst="rect">
                <a:avLst/>
              </a:prstGeom>
            </p:spPr>
            <p:txBody>
              <a:bodyPr wrap="none">
                <a:spAutoFit/>
              </a:bodyPr>
              <a:lstStyle/>
              <a:p>
                <a:r>
                  <a:rPr lang="zh-CN" altLang="en-US" sz="2400" dirty="0">
                    <a:solidFill>
                      <a:prstClr val="black"/>
                    </a:solidFill>
                  </a:rPr>
                  <a:t>设曲面方程为</a:t>
                </a:r>
                <a14:m>
                  <m:oMath xmlns:m="http://schemas.openxmlformats.org/officeDocument/2006/math">
                    <m:r>
                      <m:rPr>
                        <m:sty m:val="p"/>
                        <m:brk m:alnAt="23"/>
                      </m:rPr>
                      <a:rPr lang="el-GR" altLang="zh-CN" sz="2400" i="1">
                        <a:solidFill>
                          <a:prstClr val="black"/>
                        </a:solidFill>
                        <a:latin typeface="Cambria Math" panose="02040503050406030204" pitchFamily="18" charset="0"/>
                        <a:ea typeface="Cambria Math" panose="02040503050406030204" pitchFamily="18" charset="0"/>
                      </a:rPr>
                      <m:t>Σ</m:t>
                    </m:r>
                    <m:r>
                      <a:rPr lang="en-US" altLang="zh-CN" sz="2400" b="0" i="1" smtClean="0">
                        <a:solidFill>
                          <a:prstClr val="black"/>
                        </a:solidFill>
                        <a:latin typeface="Cambria Math" panose="02040503050406030204" pitchFamily="18" charset="0"/>
                      </a:rPr>
                      <m:t>:</m:t>
                    </m:r>
                    <m:r>
                      <a:rPr lang="en-US" altLang="zh-CN" sz="2400" b="0" i="1" smtClean="0">
                        <a:solidFill>
                          <a:prstClr val="black"/>
                        </a:solidFill>
                        <a:latin typeface="Cambria Math" panose="02040503050406030204" pitchFamily="18" charset="0"/>
                      </a:rPr>
                      <m:t>𝐹</m:t>
                    </m:r>
                    <m:r>
                      <a:rPr lang="zh-CN" altLang="en-US" sz="2400">
                        <a:solidFill>
                          <a:prstClr val="black"/>
                        </a:solidFill>
                        <a:latin typeface="Cambria Math" panose="02040503050406030204" pitchFamily="18" charset="0"/>
                      </a:rPr>
                      <m:t>(</m:t>
                    </m:r>
                    <m:r>
                      <a:rPr lang="zh-CN" altLang="en-US" sz="2400" i="1">
                        <a:solidFill>
                          <a:prstClr val="black"/>
                        </a:solidFill>
                        <a:latin typeface="Cambria Math" panose="02040503050406030204" pitchFamily="18" charset="0"/>
                      </a:rPr>
                      <m:t>𝑥</m:t>
                    </m:r>
                    <m:r>
                      <a:rPr lang="zh-CN" altLang="en-US" sz="2400">
                        <a:solidFill>
                          <a:prstClr val="black"/>
                        </a:solidFill>
                        <a:latin typeface="Cambria Math" panose="02040503050406030204" pitchFamily="18" charset="0"/>
                      </a:rPr>
                      <m:t>,</m:t>
                    </m:r>
                    <m:r>
                      <a:rPr lang="zh-CN" altLang="en-US" sz="2400" i="1">
                        <a:solidFill>
                          <a:prstClr val="black"/>
                        </a:solidFill>
                        <a:latin typeface="Cambria Math" panose="02040503050406030204" pitchFamily="18" charset="0"/>
                      </a:rPr>
                      <m:t>𝑦</m:t>
                    </m:r>
                    <m:r>
                      <a:rPr lang="en-US" altLang="zh-CN" sz="2400" i="1">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𝑧</m:t>
                    </m:r>
                    <m:r>
                      <a:rPr lang="zh-CN" altLang="en-US" sz="2400">
                        <a:solidFill>
                          <a:prstClr val="black"/>
                        </a:solidFill>
                        <a:latin typeface="Cambria Math" panose="02040503050406030204" pitchFamily="18" charset="0"/>
                      </a:rPr>
                      <m:t>)</m:t>
                    </m:r>
                    <m:r>
                      <a:rPr lang="en-US" altLang="zh-CN" sz="2400" b="0" i="1" smtClean="0">
                        <a:solidFill>
                          <a:prstClr val="black"/>
                        </a:solidFill>
                        <a:latin typeface="Cambria Math" panose="02040503050406030204" pitchFamily="18" charset="0"/>
                      </a:rPr>
                      <m:t>=0</m:t>
                    </m:r>
                  </m:oMath>
                </a14:m>
                <a:r>
                  <a:rPr lang="zh-CN" altLang="en-US" sz="2400" dirty="0">
                    <a:solidFill>
                      <a:prstClr val="black"/>
                    </a:solidFill>
                  </a:rPr>
                  <a:t> ，则</a:t>
                </a:r>
                <a:endParaRPr lang="en-US" altLang="zh-CN" sz="2400" dirty="0">
                  <a:solidFill>
                    <a:prstClr val="black"/>
                  </a:solidFill>
                  <a:latin typeface="Cambria Math" panose="02040503050406030204" pitchFamily="18" charset="0"/>
                </a:endParaRPr>
              </a:p>
              <a:p>
                <a14:m>
                  <m:oMath xmlns:m="http://schemas.openxmlformats.org/officeDocument/2006/math">
                    <m:r>
                      <m:rPr>
                        <m:sty m:val="p"/>
                      </m:rPr>
                      <a:rPr lang="en-US" altLang="zh-CN" sz="2400">
                        <a:solidFill>
                          <a:prstClr val="black"/>
                        </a:solidFill>
                        <a:latin typeface="Cambria Math" panose="02040503050406030204" pitchFamily="18" charset="0"/>
                      </a:rPr>
                      <m:t>d</m:t>
                    </m:r>
                    <m:r>
                      <a:rPr lang="en-US" altLang="zh-CN" sz="2400" i="1">
                        <a:solidFill>
                          <a:prstClr val="black"/>
                        </a:solidFill>
                        <a:latin typeface="Cambria Math" panose="02040503050406030204" pitchFamily="18" charset="0"/>
                      </a:rPr>
                      <m:t>𝑆</m:t>
                    </m:r>
                    <m:r>
                      <a:rPr lang="en-US" altLang="zh-CN" sz="2400" i="1">
                        <a:solidFill>
                          <a:prstClr val="black"/>
                        </a:solidFill>
                        <a:latin typeface="Cambria Math" panose="02040503050406030204" pitchFamily="18" charset="0"/>
                      </a:rPr>
                      <m:t>=</m:t>
                    </m:r>
                    <m:f>
                      <m:fPr>
                        <m:ctrlPr>
                          <a:rPr lang="en-US" altLang="zh-CN" sz="2400" i="1">
                            <a:solidFill>
                              <a:srgbClr val="0000FF"/>
                            </a:solidFill>
                            <a:latin typeface="Cambria Math" panose="02040503050406030204" pitchFamily="18" charset="0"/>
                          </a:rPr>
                        </m:ctrlPr>
                      </m:fPr>
                      <m:num>
                        <m:r>
                          <m:rPr>
                            <m:sty m:val="p"/>
                          </m:rPr>
                          <a:rPr lang="en-US" altLang="zh-CN" sz="2400">
                            <a:solidFill>
                              <a:prstClr val="black"/>
                            </a:solidFill>
                            <a:latin typeface="Cambria Math" panose="02040503050406030204" pitchFamily="18" charset="0"/>
                          </a:rPr>
                          <m:t>d</m:t>
                        </m:r>
                        <m:sSub>
                          <m:sSubPr>
                            <m:ctrlPr>
                              <a:rPr lang="en-US" altLang="zh-CN" sz="2400" i="1" smtClean="0">
                                <a:solidFill>
                                  <a:prstClr val="black"/>
                                </a:solidFill>
                                <a:latin typeface="Cambria Math" panose="02040503050406030204" pitchFamily="18" charset="0"/>
                              </a:rPr>
                            </m:ctrlPr>
                          </m:sSubPr>
                          <m:e>
                            <m:r>
                              <a:rPr lang="zh-CN" altLang="en-US" sz="2400" i="1">
                                <a:solidFill>
                                  <a:prstClr val="black"/>
                                </a:solidFill>
                                <a:latin typeface="Cambria Math" panose="02040503050406030204" pitchFamily="18" charset="0"/>
                              </a:rPr>
                              <m:t>𝜎</m:t>
                            </m:r>
                          </m:e>
                          <m:sub>
                            <m:r>
                              <a:rPr lang="en-US" altLang="zh-CN" sz="2400" b="0" i="1" smtClean="0">
                                <a:solidFill>
                                  <a:prstClr val="black"/>
                                </a:solidFill>
                                <a:latin typeface="Cambria Math" panose="02040503050406030204" pitchFamily="18" charset="0"/>
                              </a:rPr>
                              <m:t>𝑥𝑦</m:t>
                            </m:r>
                          </m:sub>
                        </m:sSub>
                      </m:num>
                      <m:den>
                        <m:d>
                          <m:dPr>
                            <m:begChr m:val="|"/>
                            <m:endChr m:val="|"/>
                            <m:ctrlPr>
                              <a:rPr lang="en-US" altLang="zh-CN" sz="2400" i="1">
                                <a:solidFill>
                                  <a:srgbClr val="0000FF"/>
                                </a:solidFill>
                                <a:latin typeface="Cambria Math" panose="02040503050406030204" pitchFamily="18" charset="0"/>
                              </a:rPr>
                            </m:ctrlPr>
                          </m:dPr>
                          <m:e>
                            <m:func>
                              <m:funcPr>
                                <m:ctrlPr>
                                  <a:rPr lang="en-US" altLang="zh-CN" sz="2400" i="1">
                                    <a:solidFill>
                                      <a:srgbClr val="0000FF"/>
                                    </a:solidFill>
                                    <a:latin typeface="Cambria Math" panose="02040503050406030204" pitchFamily="18" charset="0"/>
                                  </a:rPr>
                                </m:ctrlPr>
                              </m:funcPr>
                              <m:fName>
                                <m:r>
                                  <m:rPr>
                                    <m:sty m:val="p"/>
                                  </m:rPr>
                                  <a:rPr lang="en-US" altLang="zh-CN" sz="2400">
                                    <a:solidFill>
                                      <a:srgbClr val="0000FF"/>
                                    </a:solidFill>
                                    <a:latin typeface="Cambria Math" panose="02040503050406030204" pitchFamily="18" charset="0"/>
                                  </a:rPr>
                                  <m:t>cos</m:t>
                                </m:r>
                              </m:fName>
                              <m:e>
                                <m:r>
                                  <a:rPr lang="zh-CN" altLang="en-US" sz="2400" i="1">
                                    <a:solidFill>
                                      <a:srgbClr val="0000FF"/>
                                    </a:solidFill>
                                    <a:latin typeface="Cambria Math" panose="02040503050406030204" pitchFamily="18" charset="0"/>
                                  </a:rPr>
                                  <m:t>𝛾</m:t>
                                </m:r>
                              </m:e>
                            </m:func>
                          </m:e>
                        </m:d>
                      </m:den>
                    </m:f>
                    <m:r>
                      <a:rPr lang="en-US" altLang="zh-CN" sz="2400" b="0" i="1" smtClean="0">
                        <a:solidFill>
                          <a:srgbClr val="0000FF"/>
                        </a:solidFill>
                        <a:latin typeface="Cambria Math" panose="02040503050406030204" pitchFamily="18" charset="0"/>
                      </a:rPr>
                      <m:t>=</m:t>
                    </m:r>
                    <m:f>
                      <m:fPr>
                        <m:ctrlPr>
                          <a:rPr lang="en-US" altLang="zh-CN" sz="2400" i="1">
                            <a:solidFill>
                              <a:srgbClr val="0000FF"/>
                            </a:solidFill>
                            <a:latin typeface="Cambria Math" panose="02040503050406030204" pitchFamily="18" charset="0"/>
                          </a:rPr>
                        </m:ctrlPr>
                      </m:fPr>
                      <m:num>
                        <m:r>
                          <m:rPr>
                            <m:sty m:val="p"/>
                          </m:rPr>
                          <a:rPr lang="en-US" altLang="zh-CN" sz="2400">
                            <a:solidFill>
                              <a:prstClr val="black"/>
                            </a:solidFill>
                            <a:latin typeface="Cambria Math" panose="02040503050406030204" pitchFamily="18" charset="0"/>
                          </a:rPr>
                          <m:t>d</m:t>
                        </m:r>
                        <m:sSub>
                          <m:sSubPr>
                            <m:ctrlPr>
                              <a:rPr lang="en-US" altLang="zh-CN" sz="2400" i="1">
                                <a:solidFill>
                                  <a:prstClr val="black"/>
                                </a:solidFill>
                                <a:latin typeface="Cambria Math" panose="02040503050406030204" pitchFamily="18" charset="0"/>
                              </a:rPr>
                            </m:ctrlPr>
                          </m:sSubPr>
                          <m:e>
                            <m:r>
                              <a:rPr lang="zh-CN" altLang="en-US" sz="2400" i="1">
                                <a:solidFill>
                                  <a:prstClr val="black"/>
                                </a:solidFill>
                                <a:latin typeface="Cambria Math" panose="02040503050406030204" pitchFamily="18" charset="0"/>
                              </a:rPr>
                              <m:t>𝜎</m:t>
                            </m:r>
                          </m:e>
                          <m:sub>
                            <m:r>
                              <a:rPr lang="en-US" altLang="zh-CN" sz="2400" i="1">
                                <a:solidFill>
                                  <a:prstClr val="black"/>
                                </a:solidFill>
                                <a:latin typeface="Cambria Math" panose="02040503050406030204" pitchFamily="18" charset="0"/>
                              </a:rPr>
                              <m:t>𝑥</m:t>
                            </m:r>
                            <m:r>
                              <a:rPr lang="en-US" altLang="zh-CN" sz="2400" b="0" i="1" smtClean="0">
                                <a:solidFill>
                                  <a:prstClr val="black"/>
                                </a:solidFill>
                                <a:latin typeface="Cambria Math" panose="02040503050406030204" pitchFamily="18" charset="0"/>
                              </a:rPr>
                              <m:t>𝑧</m:t>
                            </m:r>
                          </m:sub>
                        </m:sSub>
                      </m:num>
                      <m:den>
                        <m:d>
                          <m:dPr>
                            <m:begChr m:val="|"/>
                            <m:endChr m:val="|"/>
                            <m:ctrlPr>
                              <a:rPr lang="en-US" altLang="zh-CN" sz="2400" i="1">
                                <a:solidFill>
                                  <a:srgbClr val="0000FF"/>
                                </a:solidFill>
                                <a:latin typeface="Cambria Math" panose="02040503050406030204" pitchFamily="18" charset="0"/>
                              </a:rPr>
                            </m:ctrlPr>
                          </m:dPr>
                          <m:e>
                            <m:func>
                              <m:funcPr>
                                <m:ctrlPr>
                                  <a:rPr lang="en-US" altLang="zh-CN" sz="2400" i="1">
                                    <a:solidFill>
                                      <a:srgbClr val="0000FF"/>
                                    </a:solidFill>
                                    <a:latin typeface="Cambria Math" panose="02040503050406030204" pitchFamily="18" charset="0"/>
                                  </a:rPr>
                                </m:ctrlPr>
                              </m:funcPr>
                              <m:fName>
                                <m:r>
                                  <m:rPr>
                                    <m:sty m:val="p"/>
                                  </m:rPr>
                                  <a:rPr lang="en-US" altLang="zh-CN" sz="2400">
                                    <a:solidFill>
                                      <a:srgbClr val="0000FF"/>
                                    </a:solidFill>
                                    <a:latin typeface="Cambria Math" panose="02040503050406030204" pitchFamily="18" charset="0"/>
                                  </a:rPr>
                                  <m:t>cos</m:t>
                                </m:r>
                              </m:fName>
                              <m:e>
                                <m:r>
                                  <a:rPr lang="zh-CN" altLang="en-US" sz="2400" i="1" smtClean="0">
                                    <a:solidFill>
                                      <a:srgbClr val="0000FF"/>
                                    </a:solidFill>
                                    <a:latin typeface="Cambria Math" panose="02040503050406030204" pitchFamily="18" charset="0"/>
                                  </a:rPr>
                                  <m:t>𝛽</m:t>
                                </m:r>
                              </m:e>
                            </m:func>
                          </m:e>
                        </m:d>
                      </m:den>
                    </m:f>
                    <m:r>
                      <a:rPr lang="en-US" altLang="zh-CN" sz="2400" b="0" i="1" smtClean="0">
                        <a:solidFill>
                          <a:srgbClr val="0000FF"/>
                        </a:solidFill>
                        <a:latin typeface="Cambria Math" panose="02040503050406030204" pitchFamily="18" charset="0"/>
                      </a:rPr>
                      <m:t>=</m:t>
                    </m:r>
                    <m:f>
                      <m:fPr>
                        <m:ctrlPr>
                          <a:rPr lang="en-US" altLang="zh-CN" sz="2400" i="1">
                            <a:solidFill>
                              <a:srgbClr val="0000FF"/>
                            </a:solidFill>
                            <a:latin typeface="Cambria Math" panose="02040503050406030204" pitchFamily="18" charset="0"/>
                          </a:rPr>
                        </m:ctrlPr>
                      </m:fPr>
                      <m:num>
                        <m:r>
                          <m:rPr>
                            <m:sty m:val="p"/>
                          </m:rPr>
                          <a:rPr lang="en-US" altLang="zh-CN" sz="2400">
                            <a:solidFill>
                              <a:prstClr val="black"/>
                            </a:solidFill>
                            <a:latin typeface="Cambria Math" panose="02040503050406030204" pitchFamily="18" charset="0"/>
                          </a:rPr>
                          <m:t>d</m:t>
                        </m:r>
                        <m:sSub>
                          <m:sSubPr>
                            <m:ctrlPr>
                              <a:rPr lang="en-US" altLang="zh-CN" sz="2400" i="1">
                                <a:solidFill>
                                  <a:prstClr val="black"/>
                                </a:solidFill>
                                <a:latin typeface="Cambria Math" panose="02040503050406030204" pitchFamily="18" charset="0"/>
                              </a:rPr>
                            </m:ctrlPr>
                          </m:sSubPr>
                          <m:e>
                            <m:r>
                              <a:rPr lang="zh-CN" altLang="en-US" sz="2400" i="1">
                                <a:solidFill>
                                  <a:prstClr val="black"/>
                                </a:solidFill>
                                <a:latin typeface="Cambria Math" panose="02040503050406030204" pitchFamily="18" charset="0"/>
                              </a:rPr>
                              <m:t>𝜎</m:t>
                            </m:r>
                          </m:e>
                          <m:sub>
                            <m:r>
                              <a:rPr lang="en-US" altLang="zh-CN" sz="2400" i="1">
                                <a:solidFill>
                                  <a:prstClr val="black"/>
                                </a:solidFill>
                                <a:latin typeface="Cambria Math" panose="02040503050406030204" pitchFamily="18" charset="0"/>
                              </a:rPr>
                              <m:t>𝑦</m:t>
                            </m:r>
                            <m:r>
                              <a:rPr lang="en-US" altLang="zh-CN" sz="2400" b="0" i="1" smtClean="0">
                                <a:solidFill>
                                  <a:prstClr val="black"/>
                                </a:solidFill>
                                <a:latin typeface="Cambria Math" panose="02040503050406030204" pitchFamily="18" charset="0"/>
                              </a:rPr>
                              <m:t>𝑧</m:t>
                            </m:r>
                          </m:sub>
                        </m:sSub>
                      </m:num>
                      <m:den>
                        <m:d>
                          <m:dPr>
                            <m:begChr m:val="|"/>
                            <m:endChr m:val="|"/>
                            <m:ctrlPr>
                              <a:rPr lang="en-US" altLang="zh-CN" sz="2400" i="1">
                                <a:solidFill>
                                  <a:srgbClr val="0000FF"/>
                                </a:solidFill>
                                <a:latin typeface="Cambria Math" panose="02040503050406030204" pitchFamily="18" charset="0"/>
                              </a:rPr>
                            </m:ctrlPr>
                          </m:dPr>
                          <m:e>
                            <m:func>
                              <m:funcPr>
                                <m:ctrlPr>
                                  <a:rPr lang="en-US" altLang="zh-CN" sz="2400" i="1">
                                    <a:solidFill>
                                      <a:srgbClr val="0000FF"/>
                                    </a:solidFill>
                                    <a:latin typeface="Cambria Math" panose="02040503050406030204" pitchFamily="18" charset="0"/>
                                  </a:rPr>
                                </m:ctrlPr>
                              </m:funcPr>
                              <m:fName>
                                <m:r>
                                  <m:rPr>
                                    <m:sty m:val="p"/>
                                  </m:rPr>
                                  <a:rPr lang="en-US" altLang="zh-CN" sz="2400">
                                    <a:solidFill>
                                      <a:srgbClr val="0000FF"/>
                                    </a:solidFill>
                                    <a:latin typeface="Cambria Math" panose="02040503050406030204" pitchFamily="18" charset="0"/>
                                  </a:rPr>
                                  <m:t>cos</m:t>
                                </m:r>
                              </m:fName>
                              <m:e>
                                <m:r>
                                  <a:rPr lang="zh-CN" altLang="en-US" sz="2400" i="1" smtClean="0">
                                    <a:solidFill>
                                      <a:srgbClr val="0000FF"/>
                                    </a:solidFill>
                                    <a:latin typeface="Cambria Math" panose="02040503050406030204" pitchFamily="18" charset="0"/>
                                  </a:rPr>
                                  <m:t>𝛼</m:t>
                                </m:r>
                              </m:e>
                            </m:func>
                          </m:e>
                        </m:d>
                      </m:den>
                    </m:f>
                    <m:r>
                      <a:rPr lang="en-US" altLang="zh-CN" sz="2400" i="1">
                        <a:solidFill>
                          <a:prstClr val="black"/>
                        </a:solidFill>
                        <a:latin typeface="Cambria Math" panose="02040503050406030204" pitchFamily="18" charset="0"/>
                      </a:rPr>
                      <m:t>=</m:t>
                    </m:r>
                    <m:f>
                      <m:fPr>
                        <m:ctrlPr>
                          <a:rPr lang="en-US" altLang="zh-CN" sz="2400" i="1" smtClean="0">
                            <a:solidFill>
                              <a:srgbClr val="FF0000"/>
                            </a:solidFill>
                            <a:latin typeface="Cambria Math" panose="02040503050406030204" pitchFamily="18" charset="0"/>
                          </a:rPr>
                        </m:ctrlPr>
                      </m:fPr>
                      <m:num>
                        <m:d>
                          <m:dPr>
                            <m:begChr m:val="|"/>
                            <m:endChr m:val="|"/>
                            <m:ctrlPr>
                              <a:rPr lang="en-US" altLang="zh-CN" sz="2400" i="1">
                                <a:solidFill>
                                  <a:srgbClr val="FF0000"/>
                                </a:solidFill>
                                <a:latin typeface="Cambria Math" panose="02040503050406030204" pitchFamily="18" charset="0"/>
                              </a:rPr>
                            </m:ctrlPr>
                          </m:dPr>
                          <m:e>
                            <m:r>
                              <a:rPr lang="zh-CN" altLang="en-US" sz="2400" i="1">
                                <a:solidFill>
                                  <a:srgbClr val="FF0000"/>
                                </a:solidFill>
                                <a:latin typeface="Cambria Math" panose="02040503050406030204" pitchFamily="18" charset="0"/>
                              </a:rPr>
                              <m:t>𝛻</m:t>
                            </m:r>
                            <m:r>
                              <a:rPr lang="en-US" altLang="zh-CN" sz="2400" i="1">
                                <a:solidFill>
                                  <a:srgbClr val="FF0000"/>
                                </a:solidFill>
                                <a:latin typeface="Cambria Math" panose="02040503050406030204" pitchFamily="18" charset="0"/>
                              </a:rPr>
                              <m:t>𝐹</m:t>
                            </m:r>
                          </m:e>
                        </m:d>
                        <m:r>
                          <m:rPr>
                            <m:sty m:val="p"/>
                          </m:rPr>
                          <a:rPr lang="en-US" altLang="zh-CN" sz="2400">
                            <a:solidFill>
                              <a:srgbClr val="FF0000"/>
                            </a:solidFill>
                            <a:latin typeface="Cambria Math" panose="02040503050406030204" pitchFamily="18" charset="0"/>
                          </a:rPr>
                          <m:t>d</m:t>
                        </m:r>
                        <m:sSub>
                          <m:sSubPr>
                            <m:ctrlPr>
                              <a:rPr lang="en-US" altLang="zh-CN" sz="2400" i="1">
                                <a:solidFill>
                                  <a:srgbClr val="FF0000"/>
                                </a:solidFill>
                                <a:latin typeface="Cambria Math" panose="02040503050406030204" pitchFamily="18" charset="0"/>
                              </a:rPr>
                            </m:ctrlPr>
                          </m:sSubPr>
                          <m:e>
                            <m:r>
                              <a:rPr lang="zh-CN" altLang="en-US" sz="2400" i="1">
                                <a:solidFill>
                                  <a:srgbClr val="FF0000"/>
                                </a:solidFill>
                                <a:latin typeface="Cambria Math" panose="02040503050406030204" pitchFamily="18" charset="0"/>
                              </a:rPr>
                              <m:t>𝜎</m:t>
                            </m:r>
                          </m:e>
                          <m:sub>
                            <m:r>
                              <a:rPr lang="en-US" altLang="zh-CN" sz="2400" i="1">
                                <a:solidFill>
                                  <a:srgbClr val="FF0000"/>
                                </a:solidFill>
                                <a:latin typeface="Cambria Math" panose="02040503050406030204" pitchFamily="18" charset="0"/>
                              </a:rPr>
                              <m:t>𝑥𝑦</m:t>
                            </m:r>
                          </m:sub>
                        </m:sSub>
                      </m:num>
                      <m:den>
                        <m:d>
                          <m:dPr>
                            <m:begChr m:val="|"/>
                            <m:endChr m:val="|"/>
                            <m:ctrlPr>
                              <a:rPr lang="en-US" altLang="zh-CN" sz="2400" i="1">
                                <a:solidFill>
                                  <a:srgbClr val="FF0000"/>
                                </a:solidFill>
                                <a:latin typeface="Cambria Math" panose="02040503050406030204" pitchFamily="18" charset="0"/>
                              </a:rPr>
                            </m:ctrlPr>
                          </m:dPr>
                          <m:e>
                            <m:r>
                              <a:rPr lang="zh-CN" altLang="en-US" sz="2400" i="1">
                                <a:solidFill>
                                  <a:srgbClr val="FF0000"/>
                                </a:solidFill>
                                <a:latin typeface="Cambria Math" panose="02040503050406030204" pitchFamily="18" charset="0"/>
                              </a:rPr>
                              <m:t>𝛻</m:t>
                            </m:r>
                            <m:r>
                              <a:rPr lang="en-US" altLang="zh-CN" sz="2400" i="1">
                                <a:solidFill>
                                  <a:srgbClr val="FF0000"/>
                                </a:solidFill>
                                <a:latin typeface="Cambria Math" panose="02040503050406030204" pitchFamily="18" charset="0"/>
                              </a:rPr>
                              <m:t>𝐹</m:t>
                            </m:r>
                            <m:r>
                              <a:rPr lang="en-US" altLang="zh-CN" sz="2400" b="1" i="1">
                                <a:solidFill>
                                  <a:srgbClr val="FF0000"/>
                                </a:solidFill>
                                <a:latin typeface="Cambria Math" panose="02040503050406030204" pitchFamily="18" charset="0"/>
                                <a:ea typeface="Cambria Math" panose="02040503050406030204" pitchFamily="18" charset="0"/>
                              </a:rPr>
                              <m:t>∙</m:t>
                            </m:r>
                            <m:r>
                              <a:rPr lang="en-US" altLang="zh-CN" sz="2400" b="1" i="1">
                                <a:solidFill>
                                  <a:srgbClr val="FF0000"/>
                                </a:solidFill>
                                <a:latin typeface="Cambria Math" panose="02040503050406030204" pitchFamily="18" charset="0"/>
                                <a:ea typeface="Cambria Math" panose="02040503050406030204" pitchFamily="18" charset="0"/>
                              </a:rPr>
                              <m:t>𝒌</m:t>
                            </m:r>
                          </m:e>
                        </m:d>
                      </m:den>
                    </m:f>
                    <m:r>
                      <a:rPr lang="en-US" altLang="zh-CN" sz="2400" i="1">
                        <a:solidFill>
                          <a:prstClr val="black"/>
                        </a:solidFill>
                        <a:latin typeface="Cambria Math" panose="02040503050406030204" pitchFamily="18" charset="0"/>
                      </a:rPr>
                      <m:t>=</m:t>
                    </m:r>
                    <m:f>
                      <m:fPr>
                        <m:ctrlPr>
                          <a:rPr lang="en-US" altLang="zh-CN" sz="2400" i="1">
                            <a:solidFill>
                              <a:srgbClr val="FF0000"/>
                            </a:solidFill>
                            <a:latin typeface="Cambria Math" panose="02040503050406030204" pitchFamily="18" charset="0"/>
                          </a:rPr>
                        </m:ctrlPr>
                      </m:fPr>
                      <m:num>
                        <m:d>
                          <m:dPr>
                            <m:begChr m:val="|"/>
                            <m:endChr m:val="|"/>
                            <m:ctrlPr>
                              <a:rPr lang="en-US" altLang="zh-CN" sz="2400" i="1">
                                <a:solidFill>
                                  <a:srgbClr val="FF0000"/>
                                </a:solidFill>
                                <a:latin typeface="Cambria Math" panose="02040503050406030204" pitchFamily="18" charset="0"/>
                              </a:rPr>
                            </m:ctrlPr>
                          </m:dPr>
                          <m:e>
                            <m:r>
                              <a:rPr lang="zh-CN" altLang="en-US" sz="2400" i="1">
                                <a:solidFill>
                                  <a:srgbClr val="FF0000"/>
                                </a:solidFill>
                                <a:latin typeface="Cambria Math" panose="02040503050406030204" pitchFamily="18" charset="0"/>
                              </a:rPr>
                              <m:t>𝛻</m:t>
                            </m:r>
                            <m:r>
                              <a:rPr lang="en-US" altLang="zh-CN" sz="2400" i="1">
                                <a:solidFill>
                                  <a:srgbClr val="FF0000"/>
                                </a:solidFill>
                                <a:latin typeface="Cambria Math" panose="02040503050406030204" pitchFamily="18" charset="0"/>
                              </a:rPr>
                              <m:t>𝐹</m:t>
                            </m:r>
                          </m:e>
                        </m:d>
                        <m:r>
                          <m:rPr>
                            <m:sty m:val="p"/>
                          </m:rPr>
                          <a:rPr lang="en-US" altLang="zh-CN" sz="2400">
                            <a:solidFill>
                              <a:srgbClr val="FF0000"/>
                            </a:solidFill>
                            <a:latin typeface="Cambria Math" panose="02040503050406030204" pitchFamily="18" charset="0"/>
                          </a:rPr>
                          <m:t>d</m:t>
                        </m:r>
                        <m:sSub>
                          <m:sSubPr>
                            <m:ctrlPr>
                              <a:rPr lang="en-US" altLang="zh-CN" sz="2400" i="1">
                                <a:solidFill>
                                  <a:srgbClr val="FF0000"/>
                                </a:solidFill>
                                <a:latin typeface="Cambria Math" panose="02040503050406030204" pitchFamily="18" charset="0"/>
                              </a:rPr>
                            </m:ctrlPr>
                          </m:sSubPr>
                          <m:e>
                            <m:r>
                              <a:rPr lang="zh-CN" altLang="en-US" sz="2400" i="1">
                                <a:solidFill>
                                  <a:srgbClr val="FF0000"/>
                                </a:solidFill>
                                <a:latin typeface="Cambria Math" panose="02040503050406030204" pitchFamily="18" charset="0"/>
                              </a:rPr>
                              <m:t>𝜎</m:t>
                            </m:r>
                          </m:e>
                          <m:sub>
                            <m:r>
                              <a:rPr lang="en-US" altLang="zh-CN" sz="2400" i="1">
                                <a:solidFill>
                                  <a:srgbClr val="FF0000"/>
                                </a:solidFill>
                                <a:latin typeface="Cambria Math" panose="02040503050406030204" pitchFamily="18" charset="0"/>
                              </a:rPr>
                              <m:t>𝑥</m:t>
                            </m:r>
                            <m:r>
                              <a:rPr lang="en-US" altLang="zh-CN" sz="2400" b="0" i="1" smtClean="0">
                                <a:solidFill>
                                  <a:srgbClr val="FF0000"/>
                                </a:solidFill>
                                <a:latin typeface="Cambria Math" panose="02040503050406030204" pitchFamily="18" charset="0"/>
                              </a:rPr>
                              <m:t>𝑧</m:t>
                            </m:r>
                          </m:sub>
                        </m:sSub>
                      </m:num>
                      <m:den>
                        <m:d>
                          <m:dPr>
                            <m:begChr m:val="|"/>
                            <m:endChr m:val="|"/>
                            <m:ctrlPr>
                              <a:rPr lang="en-US" altLang="zh-CN" sz="2400" i="1">
                                <a:solidFill>
                                  <a:srgbClr val="FF0000"/>
                                </a:solidFill>
                                <a:latin typeface="Cambria Math" panose="02040503050406030204" pitchFamily="18" charset="0"/>
                              </a:rPr>
                            </m:ctrlPr>
                          </m:dPr>
                          <m:e>
                            <m:r>
                              <a:rPr lang="zh-CN" altLang="en-US" sz="2400" i="1">
                                <a:solidFill>
                                  <a:srgbClr val="FF0000"/>
                                </a:solidFill>
                                <a:latin typeface="Cambria Math" panose="02040503050406030204" pitchFamily="18" charset="0"/>
                              </a:rPr>
                              <m:t>𝛻</m:t>
                            </m:r>
                            <m:r>
                              <a:rPr lang="en-US" altLang="zh-CN" sz="2400" i="1">
                                <a:solidFill>
                                  <a:srgbClr val="FF0000"/>
                                </a:solidFill>
                                <a:latin typeface="Cambria Math" panose="02040503050406030204" pitchFamily="18" charset="0"/>
                              </a:rPr>
                              <m:t>𝐹</m:t>
                            </m:r>
                            <m:r>
                              <a:rPr lang="en-US" altLang="zh-CN" sz="2400" b="1" i="1">
                                <a:solidFill>
                                  <a:srgbClr val="FF0000"/>
                                </a:solidFill>
                                <a:latin typeface="Cambria Math" panose="02040503050406030204" pitchFamily="18" charset="0"/>
                                <a:ea typeface="Cambria Math" panose="02040503050406030204" pitchFamily="18" charset="0"/>
                              </a:rPr>
                              <m:t>∙</m:t>
                            </m:r>
                            <m:r>
                              <a:rPr lang="en-US" altLang="zh-CN" sz="2400" b="1" i="1" smtClean="0">
                                <a:solidFill>
                                  <a:srgbClr val="FF0000"/>
                                </a:solidFill>
                                <a:latin typeface="Cambria Math" panose="02040503050406030204" pitchFamily="18" charset="0"/>
                                <a:ea typeface="Cambria Math" panose="02040503050406030204" pitchFamily="18" charset="0"/>
                              </a:rPr>
                              <m:t>𝒋</m:t>
                            </m:r>
                          </m:e>
                        </m:d>
                      </m:den>
                    </m:f>
                    <m:r>
                      <a:rPr lang="en-US" altLang="zh-CN" sz="2400" i="1">
                        <a:solidFill>
                          <a:prstClr val="black"/>
                        </a:solidFill>
                        <a:latin typeface="Cambria Math" panose="02040503050406030204" pitchFamily="18" charset="0"/>
                      </a:rPr>
                      <m:t>=</m:t>
                    </m:r>
                    <m:f>
                      <m:fPr>
                        <m:ctrlPr>
                          <a:rPr lang="en-US" altLang="zh-CN" sz="2400" i="1">
                            <a:solidFill>
                              <a:srgbClr val="FF0000"/>
                            </a:solidFill>
                            <a:latin typeface="Cambria Math" panose="02040503050406030204" pitchFamily="18" charset="0"/>
                          </a:rPr>
                        </m:ctrlPr>
                      </m:fPr>
                      <m:num>
                        <m:d>
                          <m:dPr>
                            <m:begChr m:val="|"/>
                            <m:endChr m:val="|"/>
                            <m:ctrlPr>
                              <a:rPr lang="en-US" altLang="zh-CN" sz="2400" i="1">
                                <a:solidFill>
                                  <a:srgbClr val="FF0000"/>
                                </a:solidFill>
                                <a:latin typeface="Cambria Math" panose="02040503050406030204" pitchFamily="18" charset="0"/>
                              </a:rPr>
                            </m:ctrlPr>
                          </m:dPr>
                          <m:e>
                            <m:r>
                              <a:rPr lang="zh-CN" altLang="en-US" sz="2400" i="1">
                                <a:solidFill>
                                  <a:srgbClr val="FF0000"/>
                                </a:solidFill>
                                <a:latin typeface="Cambria Math" panose="02040503050406030204" pitchFamily="18" charset="0"/>
                              </a:rPr>
                              <m:t>𝛻</m:t>
                            </m:r>
                            <m:r>
                              <a:rPr lang="en-US" altLang="zh-CN" sz="2400" i="1">
                                <a:solidFill>
                                  <a:srgbClr val="FF0000"/>
                                </a:solidFill>
                                <a:latin typeface="Cambria Math" panose="02040503050406030204" pitchFamily="18" charset="0"/>
                              </a:rPr>
                              <m:t>𝐹</m:t>
                            </m:r>
                          </m:e>
                        </m:d>
                        <m:r>
                          <m:rPr>
                            <m:sty m:val="p"/>
                          </m:rPr>
                          <a:rPr lang="en-US" altLang="zh-CN" sz="2400">
                            <a:solidFill>
                              <a:srgbClr val="FF0000"/>
                            </a:solidFill>
                            <a:latin typeface="Cambria Math" panose="02040503050406030204" pitchFamily="18" charset="0"/>
                          </a:rPr>
                          <m:t>d</m:t>
                        </m:r>
                        <m:sSub>
                          <m:sSubPr>
                            <m:ctrlPr>
                              <a:rPr lang="en-US" altLang="zh-CN" sz="2400" i="1">
                                <a:solidFill>
                                  <a:srgbClr val="FF0000"/>
                                </a:solidFill>
                                <a:latin typeface="Cambria Math" panose="02040503050406030204" pitchFamily="18" charset="0"/>
                              </a:rPr>
                            </m:ctrlPr>
                          </m:sSubPr>
                          <m:e>
                            <m:r>
                              <a:rPr lang="zh-CN" altLang="en-US" sz="2400" i="1">
                                <a:solidFill>
                                  <a:srgbClr val="FF0000"/>
                                </a:solidFill>
                                <a:latin typeface="Cambria Math" panose="02040503050406030204" pitchFamily="18" charset="0"/>
                              </a:rPr>
                              <m:t>𝜎</m:t>
                            </m:r>
                          </m:e>
                          <m:sub>
                            <m:r>
                              <a:rPr lang="en-US" altLang="zh-CN" sz="2400" i="1">
                                <a:solidFill>
                                  <a:srgbClr val="FF0000"/>
                                </a:solidFill>
                                <a:latin typeface="Cambria Math" panose="02040503050406030204" pitchFamily="18" charset="0"/>
                              </a:rPr>
                              <m:t>𝑦</m:t>
                            </m:r>
                            <m:r>
                              <a:rPr lang="en-US" altLang="zh-CN" sz="2400" b="0" i="1" smtClean="0">
                                <a:solidFill>
                                  <a:srgbClr val="FF0000"/>
                                </a:solidFill>
                                <a:latin typeface="Cambria Math" panose="02040503050406030204" pitchFamily="18" charset="0"/>
                              </a:rPr>
                              <m:t>𝑧</m:t>
                            </m:r>
                          </m:sub>
                        </m:sSub>
                      </m:num>
                      <m:den>
                        <m:d>
                          <m:dPr>
                            <m:begChr m:val="|"/>
                            <m:endChr m:val="|"/>
                            <m:ctrlPr>
                              <a:rPr lang="en-US" altLang="zh-CN" sz="2400" i="1">
                                <a:solidFill>
                                  <a:srgbClr val="FF0000"/>
                                </a:solidFill>
                                <a:latin typeface="Cambria Math" panose="02040503050406030204" pitchFamily="18" charset="0"/>
                              </a:rPr>
                            </m:ctrlPr>
                          </m:dPr>
                          <m:e>
                            <m:r>
                              <a:rPr lang="zh-CN" altLang="en-US" sz="2400" i="1">
                                <a:solidFill>
                                  <a:srgbClr val="FF0000"/>
                                </a:solidFill>
                                <a:latin typeface="Cambria Math" panose="02040503050406030204" pitchFamily="18" charset="0"/>
                              </a:rPr>
                              <m:t>𝛻</m:t>
                            </m:r>
                            <m:r>
                              <a:rPr lang="en-US" altLang="zh-CN" sz="2400" i="1">
                                <a:solidFill>
                                  <a:srgbClr val="FF0000"/>
                                </a:solidFill>
                                <a:latin typeface="Cambria Math" panose="02040503050406030204" pitchFamily="18" charset="0"/>
                              </a:rPr>
                              <m:t>𝐹</m:t>
                            </m:r>
                            <m:r>
                              <a:rPr lang="en-US" altLang="zh-CN" sz="2400" b="1" i="1">
                                <a:solidFill>
                                  <a:srgbClr val="FF0000"/>
                                </a:solidFill>
                                <a:latin typeface="Cambria Math" panose="02040503050406030204" pitchFamily="18" charset="0"/>
                                <a:ea typeface="Cambria Math" panose="02040503050406030204" pitchFamily="18" charset="0"/>
                              </a:rPr>
                              <m:t>∙</m:t>
                            </m:r>
                            <m:r>
                              <a:rPr lang="en-US" altLang="zh-CN" sz="2400" b="1" i="1" smtClean="0">
                                <a:solidFill>
                                  <a:srgbClr val="FF0000"/>
                                </a:solidFill>
                                <a:latin typeface="Cambria Math" panose="02040503050406030204" pitchFamily="18" charset="0"/>
                                <a:ea typeface="Cambria Math" panose="02040503050406030204" pitchFamily="18" charset="0"/>
                              </a:rPr>
                              <m:t>𝒊</m:t>
                            </m:r>
                          </m:e>
                        </m:d>
                      </m:den>
                    </m:f>
                  </m:oMath>
                </a14:m>
                <a:r>
                  <a:rPr lang="zh-CN" altLang="en-US" dirty="0"/>
                  <a:t> </a:t>
                </a:r>
              </a:p>
            </p:txBody>
          </p:sp>
        </mc:Choice>
        <mc:Fallback xmlns="">
          <p:sp>
            <p:nvSpPr>
              <p:cNvPr id="4" name="矩形 3"/>
              <p:cNvSpPr>
                <a:spLocks noRot="1" noChangeAspect="1" noMove="1" noResize="1" noEditPoints="1" noAdjustHandles="1" noChangeArrowheads="1" noChangeShapeType="1" noTextEdit="1"/>
              </p:cNvSpPr>
              <p:nvPr/>
            </p:nvSpPr>
            <p:spPr>
              <a:xfrm>
                <a:off x="1651564" y="879992"/>
                <a:ext cx="7937879" cy="1079526"/>
              </a:xfrm>
              <a:prstGeom prst="rect">
                <a:avLst/>
              </a:prstGeom>
              <a:blipFill>
                <a:blip r:embed="rId2"/>
                <a:stretch>
                  <a:fillRect l="-1229" t="-621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p:cNvSpPr/>
              <p:nvPr/>
            </p:nvSpPr>
            <p:spPr>
              <a:xfrm>
                <a:off x="1651564" y="2968592"/>
                <a:ext cx="10031016" cy="1330364"/>
              </a:xfrm>
              <a:prstGeom prst="rect">
                <a:avLst/>
              </a:prstGeom>
            </p:spPr>
            <p:txBody>
              <a:bodyPr wrap="none">
                <a:spAutoFit/>
              </a:bodyPr>
              <a:lstStyle/>
              <a:p>
                <a14:m>
                  <m:oMath xmlns:m="http://schemas.openxmlformats.org/officeDocument/2006/math">
                    <m:nary>
                      <m:naryPr>
                        <m:chr m:val="∬"/>
                        <m:ctrlPr>
                          <a:rPr lang="zh-CN" altLang="en-US" sz="2400" i="1" smtClean="0">
                            <a:solidFill>
                              <a:prstClr val="black"/>
                            </a:solidFill>
                            <a:latin typeface="Cambria Math" panose="02040503050406030204" pitchFamily="18" charset="0"/>
                          </a:rPr>
                        </m:ctrlPr>
                      </m:naryPr>
                      <m:sub>
                        <m:r>
                          <m:rPr>
                            <m:sty m:val="p"/>
                            <m:brk m:alnAt="23"/>
                          </m:rPr>
                          <a:rPr lang="el-GR" altLang="zh-CN" sz="2400" i="1">
                            <a:solidFill>
                              <a:prstClr val="black"/>
                            </a:solidFill>
                            <a:latin typeface="Cambria Math" panose="02040503050406030204" pitchFamily="18" charset="0"/>
                            <a:ea typeface="Cambria Math" panose="02040503050406030204" pitchFamily="18" charset="0"/>
                          </a:rPr>
                          <m:t>Σ</m:t>
                        </m:r>
                      </m:sub>
                      <m:sup/>
                      <m:e>
                        <m:r>
                          <a:rPr lang="zh-CN" altLang="en-US" sz="2400" i="1">
                            <a:solidFill>
                              <a:prstClr val="black"/>
                            </a:solidFill>
                            <a:latin typeface="Cambria Math" panose="02040503050406030204" pitchFamily="18" charset="0"/>
                          </a:rPr>
                          <m:t>𝑓</m:t>
                        </m:r>
                        <m:r>
                          <a:rPr lang="zh-CN" altLang="en-US" sz="2400">
                            <a:solidFill>
                              <a:prstClr val="black"/>
                            </a:solidFill>
                            <a:latin typeface="Cambria Math" panose="02040503050406030204" pitchFamily="18" charset="0"/>
                          </a:rPr>
                          <m:t>(</m:t>
                        </m:r>
                        <m:r>
                          <a:rPr lang="zh-CN" altLang="en-US" sz="2400" i="1">
                            <a:solidFill>
                              <a:prstClr val="black"/>
                            </a:solidFill>
                            <a:latin typeface="Cambria Math" panose="02040503050406030204" pitchFamily="18" charset="0"/>
                          </a:rPr>
                          <m:t>𝑥</m:t>
                        </m:r>
                        <m:r>
                          <a:rPr lang="zh-CN" altLang="en-US" sz="2400">
                            <a:solidFill>
                              <a:prstClr val="black"/>
                            </a:solidFill>
                            <a:latin typeface="Cambria Math" panose="02040503050406030204" pitchFamily="18" charset="0"/>
                          </a:rPr>
                          <m:t>,</m:t>
                        </m:r>
                        <m:r>
                          <a:rPr lang="zh-CN" altLang="en-US" sz="2400" i="1">
                            <a:solidFill>
                              <a:prstClr val="black"/>
                            </a:solidFill>
                            <a:latin typeface="Cambria Math" panose="02040503050406030204" pitchFamily="18" charset="0"/>
                          </a:rPr>
                          <m:t>𝑦</m:t>
                        </m:r>
                        <m:r>
                          <a:rPr lang="en-US" altLang="zh-CN" sz="2400" i="1">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𝑧</m:t>
                        </m:r>
                        <m:r>
                          <a:rPr lang="zh-CN" altLang="en-US" sz="2400">
                            <a:solidFill>
                              <a:prstClr val="black"/>
                            </a:solidFill>
                            <a:latin typeface="Cambria Math" panose="02040503050406030204" pitchFamily="18" charset="0"/>
                          </a:rPr>
                          <m:t>)</m:t>
                        </m:r>
                        <m:r>
                          <m:rPr>
                            <m:nor/>
                          </m:rPr>
                          <a:rPr lang="en-US" altLang="zh-CN" sz="2400">
                            <a:solidFill>
                              <a:prstClr val="black"/>
                            </a:solidFill>
                            <a:latin typeface="Cambria Math" panose="02040503050406030204" pitchFamily="18" charset="0"/>
                          </a:rPr>
                          <m:t>d</m:t>
                        </m:r>
                        <m:r>
                          <a:rPr lang="en-US" altLang="zh-CN" sz="2400" i="1">
                            <a:solidFill>
                              <a:prstClr val="black"/>
                            </a:solidFill>
                            <a:latin typeface="Cambria Math" panose="02040503050406030204" pitchFamily="18" charset="0"/>
                          </a:rPr>
                          <m:t>𝑆</m:t>
                        </m:r>
                      </m:e>
                    </m:nary>
                    <m:r>
                      <a:rPr lang="en-US" altLang="zh-CN" sz="2400" b="0" i="1" smtClean="0">
                        <a:solidFill>
                          <a:prstClr val="black"/>
                        </a:solidFill>
                        <a:latin typeface="Cambria Math" panose="02040503050406030204" pitchFamily="18" charset="0"/>
                      </a:rPr>
                      <m:t>=</m:t>
                    </m:r>
                    <m:nary>
                      <m:naryPr>
                        <m:chr m:val="∬"/>
                        <m:ctrlPr>
                          <a:rPr lang="zh-CN" altLang="en-US" sz="2400" i="1">
                            <a:solidFill>
                              <a:prstClr val="black"/>
                            </a:solidFill>
                            <a:latin typeface="Cambria Math" panose="02040503050406030204" pitchFamily="18" charset="0"/>
                          </a:rPr>
                        </m:ctrlPr>
                      </m:naryPr>
                      <m:sub>
                        <m:sSub>
                          <m:sSubPr>
                            <m:ctrlPr>
                              <a:rPr lang="en-US" altLang="zh-CN" sz="2400" i="1">
                                <a:solidFill>
                                  <a:prstClr val="black"/>
                                </a:solidFill>
                                <a:latin typeface="Cambria Math" panose="02040503050406030204" pitchFamily="18" charset="0"/>
                              </a:rPr>
                            </m:ctrlPr>
                          </m:sSubPr>
                          <m:e>
                            <m:r>
                              <a:rPr lang="en-US" altLang="zh-CN" sz="2400" b="0" i="1" smtClean="0">
                                <a:solidFill>
                                  <a:prstClr val="black"/>
                                </a:solidFill>
                                <a:latin typeface="Cambria Math" panose="02040503050406030204" pitchFamily="18" charset="0"/>
                              </a:rPr>
                              <m:t>𝐷</m:t>
                            </m:r>
                          </m:e>
                          <m:sub>
                            <m:r>
                              <a:rPr lang="en-US" altLang="zh-CN" sz="2400" i="1">
                                <a:solidFill>
                                  <a:prstClr val="black"/>
                                </a:solidFill>
                                <a:latin typeface="Cambria Math" panose="02040503050406030204" pitchFamily="18" charset="0"/>
                              </a:rPr>
                              <m:t>𝑥𝑦</m:t>
                            </m:r>
                          </m:sub>
                        </m:sSub>
                      </m:sub>
                      <m:sup/>
                      <m:e>
                        <m:r>
                          <a:rPr lang="zh-CN" altLang="en-US" sz="2400" i="1">
                            <a:solidFill>
                              <a:prstClr val="black"/>
                            </a:solidFill>
                            <a:latin typeface="Cambria Math" panose="02040503050406030204" pitchFamily="18" charset="0"/>
                          </a:rPr>
                          <m:t>𝑓</m:t>
                        </m:r>
                        <m:d>
                          <m:dPr>
                            <m:ctrlPr>
                              <a:rPr lang="en-US" altLang="zh-CN" sz="2400" i="1" smtClean="0">
                                <a:solidFill>
                                  <a:prstClr val="black"/>
                                </a:solidFill>
                                <a:latin typeface="Cambria Math" panose="02040503050406030204" pitchFamily="18" charset="0"/>
                              </a:rPr>
                            </m:ctrlPr>
                          </m:dPr>
                          <m:e>
                            <m:r>
                              <a:rPr lang="zh-CN" altLang="en-US" sz="2400" i="1">
                                <a:solidFill>
                                  <a:prstClr val="black"/>
                                </a:solidFill>
                                <a:latin typeface="Cambria Math" panose="02040503050406030204" pitchFamily="18" charset="0"/>
                              </a:rPr>
                              <m:t>𝑥</m:t>
                            </m:r>
                            <m:r>
                              <a:rPr lang="zh-CN" altLang="en-US" sz="2400">
                                <a:solidFill>
                                  <a:prstClr val="black"/>
                                </a:solidFill>
                                <a:latin typeface="Cambria Math" panose="02040503050406030204" pitchFamily="18" charset="0"/>
                              </a:rPr>
                              <m:t>,</m:t>
                            </m:r>
                            <m:r>
                              <a:rPr lang="zh-CN" altLang="en-US" sz="2400" i="1">
                                <a:solidFill>
                                  <a:prstClr val="black"/>
                                </a:solidFill>
                                <a:latin typeface="Cambria Math" panose="02040503050406030204" pitchFamily="18" charset="0"/>
                              </a:rPr>
                              <m:t>𝑦</m:t>
                            </m:r>
                            <m:r>
                              <a:rPr lang="en-US" altLang="zh-CN" sz="2400" i="1">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𝑧</m:t>
                            </m:r>
                            <m:d>
                              <m:dPr>
                                <m:ctrlPr>
                                  <a:rPr lang="en-US" altLang="zh-CN" sz="2400" i="1">
                                    <a:solidFill>
                                      <a:prstClr val="black"/>
                                    </a:solidFill>
                                    <a:latin typeface="Cambria Math" panose="02040503050406030204" pitchFamily="18" charset="0"/>
                                  </a:rPr>
                                </m:ctrlPr>
                              </m:dPr>
                              <m:e>
                                <m:r>
                                  <a:rPr lang="en-US" altLang="zh-CN" sz="2400" i="1">
                                    <a:solidFill>
                                      <a:prstClr val="black"/>
                                    </a:solidFill>
                                    <a:latin typeface="Cambria Math" panose="02040503050406030204" pitchFamily="18" charset="0"/>
                                  </a:rPr>
                                  <m:t>𝑥</m:t>
                                </m:r>
                                <m:r>
                                  <a:rPr lang="en-US" altLang="zh-CN" sz="2400" i="1">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𝑦</m:t>
                                </m:r>
                              </m:e>
                            </m:d>
                          </m:e>
                        </m:d>
                        <m:f>
                          <m:fPr>
                            <m:ctrlPr>
                              <a:rPr lang="en-US" altLang="zh-CN" sz="2400" i="1">
                                <a:solidFill>
                                  <a:srgbClr val="0000FF"/>
                                </a:solidFill>
                                <a:latin typeface="Cambria Math" panose="02040503050406030204" pitchFamily="18" charset="0"/>
                              </a:rPr>
                            </m:ctrlPr>
                          </m:fPr>
                          <m:num>
                            <m:r>
                              <m:rPr>
                                <m:sty m:val="p"/>
                              </m:rPr>
                              <a:rPr lang="en-US" altLang="zh-CN" sz="2400">
                                <a:solidFill>
                                  <a:prstClr val="black"/>
                                </a:solidFill>
                                <a:latin typeface="Cambria Math" panose="02040503050406030204" pitchFamily="18" charset="0"/>
                              </a:rPr>
                              <m:t>d</m:t>
                            </m:r>
                            <m:sSub>
                              <m:sSubPr>
                                <m:ctrlPr>
                                  <a:rPr lang="en-US" altLang="zh-CN" sz="2400" i="1">
                                    <a:solidFill>
                                      <a:prstClr val="black"/>
                                    </a:solidFill>
                                    <a:latin typeface="Cambria Math" panose="02040503050406030204" pitchFamily="18" charset="0"/>
                                  </a:rPr>
                                </m:ctrlPr>
                              </m:sSubPr>
                              <m:e>
                                <m:r>
                                  <a:rPr lang="zh-CN" altLang="en-US" sz="2400" i="1">
                                    <a:solidFill>
                                      <a:prstClr val="black"/>
                                    </a:solidFill>
                                    <a:latin typeface="Cambria Math" panose="02040503050406030204" pitchFamily="18" charset="0"/>
                                  </a:rPr>
                                  <m:t>𝜎</m:t>
                                </m:r>
                              </m:e>
                              <m:sub>
                                <m:r>
                                  <a:rPr lang="en-US" altLang="zh-CN" sz="2400" i="1">
                                    <a:solidFill>
                                      <a:prstClr val="black"/>
                                    </a:solidFill>
                                    <a:latin typeface="Cambria Math" panose="02040503050406030204" pitchFamily="18" charset="0"/>
                                  </a:rPr>
                                  <m:t>𝑥𝑦</m:t>
                                </m:r>
                              </m:sub>
                            </m:sSub>
                          </m:num>
                          <m:den>
                            <m:d>
                              <m:dPr>
                                <m:begChr m:val="|"/>
                                <m:endChr m:val="|"/>
                                <m:ctrlPr>
                                  <a:rPr lang="en-US" altLang="zh-CN" sz="2400" i="1">
                                    <a:solidFill>
                                      <a:srgbClr val="0000FF"/>
                                    </a:solidFill>
                                    <a:latin typeface="Cambria Math" panose="02040503050406030204" pitchFamily="18" charset="0"/>
                                  </a:rPr>
                                </m:ctrlPr>
                              </m:dPr>
                              <m:e>
                                <m:func>
                                  <m:funcPr>
                                    <m:ctrlPr>
                                      <a:rPr lang="en-US" altLang="zh-CN" sz="2400" i="1">
                                        <a:solidFill>
                                          <a:srgbClr val="0000FF"/>
                                        </a:solidFill>
                                        <a:latin typeface="Cambria Math" panose="02040503050406030204" pitchFamily="18" charset="0"/>
                                      </a:rPr>
                                    </m:ctrlPr>
                                  </m:funcPr>
                                  <m:fName>
                                    <m:r>
                                      <m:rPr>
                                        <m:sty m:val="p"/>
                                      </m:rPr>
                                      <a:rPr lang="en-US" altLang="zh-CN" sz="2400">
                                        <a:solidFill>
                                          <a:srgbClr val="0000FF"/>
                                        </a:solidFill>
                                        <a:latin typeface="Cambria Math" panose="02040503050406030204" pitchFamily="18" charset="0"/>
                                      </a:rPr>
                                      <m:t>cos</m:t>
                                    </m:r>
                                  </m:fName>
                                  <m:e>
                                    <m:r>
                                      <a:rPr lang="zh-CN" altLang="en-US" sz="2400" i="1">
                                        <a:solidFill>
                                          <a:srgbClr val="0000FF"/>
                                        </a:solidFill>
                                        <a:latin typeface="Cambria Math" panose="02040503050406030204" pitchFamily="18" charset="0"/>
                                      </a:rPr>
                                      <m:t>𝛾</m:t>
                                    </m:r>
                                  </m:e>
                                </m:func>
                              </m:e>
                            </m:d>
                          </m:den>
                        </m:f>
                      </m:e>
                    </m:nary>
                  </m:oMath>
                </a14:m>
                <a:r>
                  <a:rPr lang="en-US" altLang="zh-CN" sz="2400" i="1" dirty="0">
                    <a:solidFill>
                      <a:prstClr val="black"/>
                    </a:solidFill>
                    <a:latin typeface="Cambria Math" panose="02040503050406030204" pitchFamily="18" charset="0"/>
                  </a:rPr>
                  <a:t> </a:t>
                </a:r>
              </a:p>
              <a:p>
                <a:r>
                  <a:rPr lang="en-US" altLang="zh-CN" sz="2400" dirty="0">
                    <a:solidFill>
                      <a:prstClr val="black"/>
                    </a:solidFill>
                  </a:rPr>
                  <a:t>                         </a:t>
                </a:r>
                <a14:m>
                  <m:oMath xmlns:m="http://schemas.openxmlformats.org/officeDocument/2006/math">
                    <m:r>
                      <a:rPr lang="en-US" altLang="zh-CN" sz="2400" i="1">
                        <a:solidFill>
                          <a:prstClr val="black"/>
                        </a:solidFill>
                        <a:latin typeface="Cambria Math" panose="02040503050406030204" pitchFamily="18" charset="0"/>
                      </a:rPr>
                      <m:t>=</m:t>
                    </m:r>
                    <m:nary>
                      <m:naryPr>
                        <m:chr m:val="∬"/>
                        <m:ctrlPr>
                          <a:rPr lang="zh-CN" altLang="en-US" sz="2400" i="1">
                            <a:solidFill>
                              <a:prstClr val="black"/>
                            </a:solidFill>
                            <a:latin typeface="Cambria Math" panose="02040503050406030204" pitchFamily="18" charset="0"/>
                          </a:rPr>
                        </m:ctrlPr>
                      </m:naryPr>
                      <m:sub>
                        <m:sSub>
                          <m:sSubPr>
                            <m:ctrlPr>
                              <a:rPr lang="en-US" altLang="zh-CN" sz="2400" i="1">
                                <a:solidFill>
                                  <a:prstClr val="black"/>
                                </a:solidFill>
                                <a:latin typeface="Cambria Math" panose="02040503050406030204" pitchFamily="18" charset="0"/>
                              </a:rPr>
                            </m:ctrlPr>
                          </m:sSubPr>
                          <m:e>
                            <m:r>
                              <a:rPr lang="en-US" altLang="zh-CN" sz="2400" i="1">
                                <a:solidFill>
                                  <a:prstClr val="black"/>
                                </a:solidFill>
                                <a:latin typeface="Cambria Math" panose="02040503050406030204" pitchFamily="18" charset="0"/>
                              </a:rPr>
                              <m:t>𝐷</m:t>
                            </m:r>
                          </m:e>
                          <m:sub>
                            <m:r>
                              <a:rPr lang="en-US" altLang="zh-CN" sz="2400" i="1">
                                <a:solidFill>
                                  <a:prstClr val="black"/>
                                </a:solidFill>
                                <a:latin typeface="Cambria Math" panose="02040503050406030204" pitchFamily="18" charset="0"/>
                              </a:rPr>
                              <m:t>𝑥</m:t>
                            </m:r>
                            <m:r>
                              <a:rPr lang="en-US" altLang="zh-CN" sz="2400" b="0" i="1" smtClean="0">
                                <a:solidFill>
                                  <a:prstClr val="black"/>
                                </a:solidFill>
                                <a:latin typeface="Cambria Math" panose="02040503050406030204" pitchFamily="18" charset="0"/>
                              </a:rPr>
                              <m:t>𝑧</m:t>
                            </m:r>
                          </m:sub>
                        </m:sSub>
                      </m:sub>
                      <m:sup/>
                      <m:e>
                        <m:r>
                          <a:rPr lang="zh-CN" altLang="en-US" sz="2400" i="1">
                            <a:solidFill>
                              <a:prstClr val="black"/>
                            </a:solidFill>
                            <a:latin typeface="Cambria Math" panose="02040503050406030204" pitchFamily="18" charset="0"/>
                          </a:rPr>
                          <m:t>𝑓</m:t>
                        </m:r>
                        <m:d>
                          <m:dPr>
                            <m:ctrlPr>
                              <a:rPr lang="en-US" altLang="zh-CN" sz="2400" i="1" smtClean="0">
                                <a:solidFill>
                                  <a:prstClr val="black"/>
                                </a:solidFill>
                                <a:latin typeface="Cambria Math" panose="02040503050406030204" pitchFamily="18" charset="0"/>
                              </a:rPr>
                            </m:ctrlPr>
                          </m:dPr>
                          <m:e>
                            <m:r>
                              <a:rPr lang="zh-CN" altLang="en-US" sz="2400" i="1">
                                <a:solidFill>
                                  <a:prstClr val="black"/>
                                </a:solidFill>
                                <a:latin typeface="Cambria Math" panose="02040503050406030204" pitchFamily="18" charset="0"/>
                              </a:rPr>
                              <m:t>𝑥</m:t>
                            </m:r>
                            <m:r>
                              <a:rPr lang="zh-CN" altLang="en-US" sz="2400">
                                <a:solidFill>
                                  <a:prstClr val="black"/>
                                </a:solidFill>
                                <a:latin typeface="Cambria Math" panose="02040503050406030204" pitchFamily="18" charset="0"/>
                              </a:rPr>
                              <m:t>,</m:t>
                            </m:r>
                            <m:r>
                              <a:rPr lang="zh-CN" altLang="en-US" sz="2400" i="1">
                                <a:solidFill>
                                  <a:prstClr val="black"/>
                                </a:solidFill>
                                <a:latin typeface="Cambria Math" panose="02040503050406030204" pitchFamily="18" charset="0"/>
                              </a:rPr>
                              <m:t>𝑦</m:t>
                            </m:r>
                            <m:d>
                              <m:dPr>
                                <m:ctrlPr>
                                  <a:rPr lang="en-US" altLang="zh-CN" sz="2400" i="1">
                                    <a:solidFill>
                                      <a:prstClr val="black"/>
                                    </a:solidFill>
                                    <a:latin typeface="Cambria Math" panose="02040503050406030204" pitchFamily="18" charset="0"/>
                                  </a:rPr>
                                </m:ctrlPr>
                              </m:dPr>
                              <m:e>
                                <m:r>
                                  <a:rPr lang="en-US" altLang="zh-CN" sz="2400" i="1">
                                    <a:solidFill>
                                      <a:prstClr val="black"/>
                                    </a:solidFill>
                                    <a:latin typeface="Cambria Math" panose="02040503050406030204" pitchFamily="18" charset="0"/>
                                  </a:rPr>
                                  <m:t>𝑥</m:t>
                                </m:r>
                                <m:r>
                                  <a:rPr lang="en-US" altLang="zh-CN" sz="2400" i="1">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𝑧</m:t>
                                </m:r>
                              </m:e>
                            </m:d>
                            <m:r>
                              <a:rPr lang="en-US" altLang="zh-CN" sz="2400" i="1">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𝑧</m:t>
                            </m:r>
                          </m:e>
                        </m:d>
                        <m:f>
                          <m:fPr>
                            <m:ctrlPr>
                              <a:rPr lang="en-US" altLang="zh-CN" sz="2400" i="1">
                                <a:solidFill>
                                  <a:srgbClr val="0000FF"/>
                                </a:solidFill>
                                <a:latin typeface="Cambria Math" panose="02040503050406030204" pitchFamily="18" charset="0"/>
                              </a:rPr>
                            </m:ctrlPr>
                          </m:fPr>
                          <m:num>
                            <m:r>
                              <m:rPr>
                                <m:sty m:val="p"/>
                              </m:rPr>
                              <a:rPr lang="en-US" altLang="zh-CN" sz="2400">
                                <a:solidFill>
                                  <a:prstClr val="black"/>
                                </a:solidFill>
                                <a:latin typeface="Cambria Math" panose="02040503050406030204" pitchFamily="18" charset="0"/>
                              </a:rPr>
                              <m:t>d</m:t>
                            </m:r>
                            <m:sSub>
                              <m:sSubPr>
                                <m:ctrlPr>
                                  <a:rPr lang="en-US" altLang="zh-CN" sz="2400" i="1">
                                    <a:solidFill>
                                      <a:prstClr val="black"/>
                                    </a:solidFill>
                                    <a:latin typeface="Cambria Math" panose="02040503050406030204" pitchFamily="18" charset="0"/>
                                  </a:rPr>
                                </m:ctrlPr>
                              </m:sSubPr>
                              <m:e>
                                <m:r>
                                  <a:rPr lang="zh-CN" altLang="en-US" sz="2400" i="1">
                                    <a:solidFill>
                                      <a:prstClr val="black"/>
                                    </a:solidFill>
                                    <a:latin typeface="Cambria Math" panose="02040503050406030204" pitchFamily="18" charset="0"/>
                                  </a:rPr>
                                  <m:t>𝜎</m:t>
                                </m:r>
                              </m:e>
                              <m:sub>
                                <m:r>
                                  <a:rPr lang="en-US" altLang="zh-CN" sz="2400" i="1">
                                    <a:solidFill>
                                      <a:prstClr val="black"/>
                                    </a:solidFill>
                                    <a:latin typeface="Cambria Math" panose="02040503050406030204" pitchFamily="18" charset="0"/>
                                  </a:rPr>
                                  <m:t>𝑥𝑧</m:t>
                                </m:r>
                              </m:sub>
                            </m:sSub>
                          </m:num>
                          <m:den>
                            <m:d>
                              <m:dPr>
                                <m:begChr m:val="|"/>
                                <m:endChr m:val="|"/>
                                <m:ctrlPr>
                                  <a:rPr lang="en-US" altLang="zh-CN" sz="2400" i="1">
                                    <a:solidFill>
                                      <a:srgbClr val="0000FF"/>
                                    </a:solidFill>
                                    <a:latin typeface="Cambria Math" panose="02040503050406030204" pitchFamily="18" charset="0"/>
                                  </a:rPr>
                                </m:ctrlPr>
                              </m:dPr>
                              <m:e>
                                <m:func>
                                  <m:funcPr>
                                    <m:ctrlPr>
                                      <a:rPr lang="en-US" altLang="zh-CN" sz="2400" i="1">
                                        <a:solidFill>
                                          <a:srgbClr val="0000FF"/>
                                        </a:solidFill>
                                        <a:latin typeface="Cambria Math" panose="02040503050406030204" pitchFamily="18" charset="0"/>
                                      </a:rPr>
                                    </m:ctrlPr>
                                  </m:funcPr>
                                  <m:fName>
                                    <m:r>
                                      <m:rPr>
                                        <m:sty m:val="p"/>
                                      </m:rPr>
                                      <a:rPr lang="en-US" altLang="zh-CN" sz="2400">
                                        <a:solidFill>
                                          <a:srgbClr val="0000FF"/>
                                        </a:solidFill>
                                        <a:latin typeface="Cambria Math" panose="02040503050406030204" pitchFamily="18" charset="0"/>
                                      </a:rPr>
                                      <m:t>cos</m:t>
                                    </m:r>
                                  </m:fName>
                                  <m:e>
                                    <m:r>
                                      <a:rPr lang="zh-CN" altLang="en-US" sz="2400" i="1">
                                        <a:solidFill>
                                          <a:srgbClr val="0000FF"/>
                                        </a:solidFill>
                                        <a:latin typeface="Cambria Math" panose="02040503050406030204" pitchFamily="18" charset="0"/>
                                      </a:rPr>
                                      <m:t>𝛽</m:t>
                                    </m:r>
                                  </m:e>
                                </m:func>
                              </m:e>
                            </m:d>
                          </m:den>
                        </m:f>
                      </m:e>
                    </m:nary>
                  </m:oMath>
                </a14:m>
                <a:r>
                  <a:rPr lang="en-US" altLang="zh-CN" sz="2400" dirty="0">
                    <a:solidFill>
                      <a:prstClr val="black"/>
                    </a:solidFill>
                  </a:rPr>
                  <a:t> </a:t>
                </a:r>
                <a14:m>
                  <m:oMath xmlns:m="http://schemas.openxmlformats.org/officeDocument/2006/math">
                    <m:r>
                      <a:rPr lang="en-US" altLang="zh-CN" sz="2400" i="1">
                        <a:solidFill>
                          <a:prstClr val="black"/>
                        </a:solidFill>
                        <a:latin typeface="Cambria Math" panose="02040503050406030204" pitchFamily="18" charset="0"/>
                      </a:rPr>
                      <m:t>=</m:t>
                    </m:r>
                    <m:nary>
                      <m:naryPr>
                        <m:chr m:val="∬"/>
                        <m:ctrlPr>
                          <a:rPr lang="zh-CN" altLang="en-US" sz="2400" i="1">
                            <a:solidFill>
                              <a:prstClr val="black"/>
                            </a:solidFill>
                            <a:latin typeface="Cambria Math" panose="02040503050406030204" pitchFamily="18" charset="0"/>
                          </a:rPr>
                        </m:ctrlPr>
                      </m:naryPr>
                      <m:sub>
                        <m:sSub>
                          <m:sSubPr>
                            <m:ctrlPr>
                              <a:rPr lang="en-US" altLang="zh-CN" sz="2400" i="1">
                                <a:solidFill>
                                  <a:prstClr val="black"/>
                                </a:solidFill>
                                <a:latin typeface="Cambria Math" panose="02040503050406030204" pitchFamily="18" charset="0"/>
                              </a:rPr>
                            </m:ctrlPr>
                          </m:sSubPr>
                          <m:e>
                            <m:r>
                              <a:rPr lang="en-US" altLang="zh-CN" sz="2400" i="1">
                                <a:solidFill>
                                  <a:prstClr val="black"/>
                                </a:solidFill>
                                <a:latin typeface="Cambria Math" panose="02040503050406030204" pitchFamily="18" charset="0"/>
                              </a:rPr>
                              <m:t>𝐷</m:t>
                            </m:r>
                          </m:e>
                          <m:sub>
                            <m:r>
                              <a:rPr lang="en-US" altLang="zh-CN" sz="2400" b="0" i="1" smtClean="0">
                                <a:solidFill>
                                  <a:prstClr val="black"/>
                                </a:solidFill>
                                <a:latin typeface="Cambria Math" panose="02040503050406030204" pitchFamily="18" charset="0"/>
                              </a:rPr>
                              <m:t>𝑦</m:t>
                            </m:r>
                            <m:r>
                              <a:rPr lang="en-US" altLang="zh-CN" sz="2400" i="1">
                                <a:solidFill>
                                  <a:prstClr val="black"/>
                                </a:solidFill>
                                <a:latin typeface="Cambria Math" panose="02040503050406030204" pitchFamily="18" charset="0"/>
                              </a:rPr>
                              <m:t>𝑧</m:t>
                            </m:r>
                          </m:sub>
                        </m:sSub>
                      </m:sub>
                      <m:sup/>
                      <m:e>
                        <m:r>
                          <a:rPr lang="zh-CN" altLang="en-US" sz="2400" i="1">
                            <a:solidFill>
                              <a:prstClr val="black"/>
                            </a:solidFill>
                            <a:latin typeface="Cambria Math" panose="02040503050406030204" pitchFamily="18" charset="0"/>
                          </a:rPr>
                          <m:t>𝑓</m:t>
                        </m:r>
                        <m:d>
                          <m:dPr>
                            <m:ctrlPr>
                              <a:rPr lang="en-US" altLang="zh-CN" sz="2400" i="1" smtClean="0">
                                <a:solidFill>
                                  <a:prstClr val="black"/>
                                </a:solidFill>
                                <a:latin typeface="Cambria Math" panose="02040503050406030204" pitchFamily="18" charset="0"/>
                              </a:rPr>
                            </m:ctrlPr>
                          </m:dPr>
                          <m:e>
                            <m:r>
                              <a:rPr lang="zh-CN" altLang="en-US" sz="2400" i="1">
                                <a:solidFill>
                                  <a:prstClr val="black"/>
                                </a:solidFill>
                                <a:latin typeface="Cambria Math" panose="02040503050406030204" pitchFamily="18" charset="0"/>
                              </a:rPr>
                              <m:t>𝑥</m:t>
                            </m:r>
                            <m:d>
                              <m:dPr>
                                <m:ctrlPr>
                                  <a:rPr lang="en-US" altLang="zh-CN" sz="2400" i="1">
                                    <a:solidFill>
                                      <a:prstClr val="black"/>
                                    </a:solidFill>
                                    <a:latin typeface="Cambria Math" panose="02040503050406030204" pitchFamily="18" charset="0"/>
                                  </a:rPr>
                                </m:ctrlPr>
                              </m:dPr>
                              <m:e>
                                <m:r>
                                  <a:rPr lang="en-US" altLang="zh-CN" sz="2400" i="1">
                                    <a:solidFill>
                                      <a:prstClr val="black"/>
                                    </a:solidFill>
                                    <a:latin typeface="Cambria Math" panose="02040503050406030204" pitchFamily="18" charset="0"/>
                                  </a:rPr>
                                  <m:t>𝑦</m:t>
                                </m:r>
                                <m:r>
                                  <a:rPr lang="en-US" altLang="zh-CN" sz="2400" i="1">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𝑧</m:t>
                                </m:r>
                              </m:e>
                            </m:d>
                            <m:r>
                              <a:rPr lang="zh-CN" altLang="en-US" sz="2400">
                                <a:solidFill>
                                  <a:prstClr val="black"/>
                                </a:solidFill>
                                <a:latin typeface="Cambria Math" panose="02040503050406030204" pitchFamily="18" charset="0"/>
                              </a:rPr>
                              <m:t>,</m:t>
                            </m:r>
                            <m:r>
                              <a:rPr lang="zh-CN" altLang="en-US" sz="2400" i="1">
                                <a:solidFill>
                                  <a:prstClr val="black"/>
                                </a:solidFill>
                                <a:latin typeface="Cambria Math" panose="02040503050406030204" pitchFamily="18" charset="0"/>
                              </a:rPr>
                              <m:t>𝑦</m:t>
                            </m:r>
                            <m:r>
                              <a:rPr lang="en-US" altLang="zh-CN" sz="2400" i="1">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𝑧</m:t>
                            </m:r>
                          </m:e>
                        </m:d>
                        <m:f>
                          <m:fPr>
                            <m:ctrlPr>
                              <a:rPr lang="en-US" altLang="zh-CN" sz="2400" i="1">
                                <a:solidFill>
                                  <a:srgbClr val="0000FF"/>
                                </a:solidFill>
                                <a:latin typeface="Cambria Math" panose="02040503050406030204" pitchFamily="18" charset="0"/>
                              </a:rPr>
                            </m:ctrlPr>
                          </m:fPr>
                          <m:num>
                            <m:r>
                              <m:rPr>
                                <m:sty m:val="p"/>
                              </m:rPr>
                              <a:rPr lang="en-US" altLang="zh-CN" sz="2400">
                                <a:solidFill>
                                  <a:prstClr val="black"/>
                                </a:solidFill>
                                <a:latin typeface="Cambria Math" panose="02040503050406030204" pitchFamily="18" charset="0"/>
                              </a:rPr>
                              <m:t>d</m:t>
                            </m:r>
                            <m:sSub>
                              <m:sSubPr>
                                <m:ctrlPr>
                                  <a:rPr lang="en-US" altLang="zh-CN" sz="2400" i="1">
                                    <a:solidFill>
                                      <a:prstClr val="black"/>
                                    </a:solidFill>
                                    <a:latin typeface="Cambria Math" panose="02040503050406030204" pitchFamily="18" charset="0"/>
                                  </a:rPr>
                                </m:ctrlPr>
                              </m:sSubPr>
                              <m:e>
                                <m:r>
                                  <a:rPr lang="zh-CN" altLang="en-US" sz="2400" i="1">
                                    <a:solidFill>
                                      <a:prstClr val="black"/>
                                    </a:solidFill>
                                    <a:latin typeface="Cambria Math" panose="02040503050406030204" pitchFamily="18" charset="0"/>
                                  </a:rPr>
                                  <m:t>𝜎</m:t>
                                </m:r>
                              </m:e>
                              <m:sub>
                                <m:r>
                                  <a:rPr lang="en-US" altLang="zh-CN" sz="2400" i="1">
                                    <a:solidFill>
                                      <a:prstClr val="black"/>
                                    </a:solidFill>
                                    <a:latin typeface="Cambria Math" panose="02040503050406030204" pitchFamily="18" charset="0"/>
                                  </a:rPr>
                                  <m:t>𝑦𝑧</m:t>
                                </m:r>
                              </m:sub>
                            </m:sSub>
                          </m:num>
                          <m:den>
                            <m:d>
                              <m:dPr>
                                <m:begChr m:val="|"/>
                                <m:endChr m:val="|"/>
                                <m:ctrlPr>
                                  <a:rPr lang="en-US" altLang="zh-CN" sz="2400" i="1">
                                    <a:solidFill>
                                      <a:srgbClr val="0000FF"/>
                                    </a:solidFill>
                                    <a:latin typeface="Cambria Math" panose="02040503050406030204" pitchFamily="18" charset="0"/>
                                  </a:rPr>
                                </m:ctrlPr>
                              </m:dPr>
                              <m:e>
                                <m:func>
                                  <m:funcPr>
                                    <m:ctrlPr>
                                      <a:rPr lang="en-US" altLang="zh-CN" sz="2400" i="1">
                                        <a:solidFill>
                                          <a:srgbClr val="0000FF"/>
                                        </a:solidFill>
                                        <a:latin typeface="Cambria Math" panose="02040503050406030204" pitchFamily="18" charset="0"/>
                                      </a:rPr>
                                    </m:ctrlPr>
                                  </m:funcPr>
                                  <m:fName>
                                    <m:r>
                                      <m:rPr>
                                        <m:sty m:val="p"/>
                                      </m:rPr>
                                      <a:rPr lang="en-US" altLang="zh-CN" sz="2400">
                                        <a:solidFill>
                                          <a:srgbClr val="0000FF"/>
                                        </a:solidFill>
                                        <a:latin typeface="Cambria Math" panose="02040503050406030204" pitchFamily="18" charset="0"/>
                                      </a:rPr>
                                      <m:t>cos</m:t>
                                    </m:r>
                                  </m:fName>
                                  <m:e>
                                    <m:r>
                                      <a:rPr lang="zh-CN" altLang="en-US" sz="2400" i="1">
                                        <a:solidFill>
                                          <a:srgbClr val="0000FF"/>
                                        </a:solidFill>
                                        <a:latin typeface="Cambria Math" panose="02040503050406030204" pitchFamily="18" charset="0"/>
                                      </a:rPr>
                                      <m:t>𝛼</m:t>
                                    </m:r>
                                  </m:e>
                                </m:func>
                              </m:e>
                            </m:d>
                          </m:den>
                        </m:f>
                      </m:e>
                    </m:nary>
                  </m:oMath>
                </a14:m>
                <a:r>
                  <a:rPr lang="zh-CN" altLang="en-US" dirty="0"/>
                  <a:t>   </a:t>
                </a:r>
              </a:p>
            </p:txBody>
          </p:sp>
        </mc:Choice>
        <mc:Fallback xmlns="">
          <p:sp>
            <p:nvSpPr>
              <p:cNvPr id="5" name="矩形 4"/>
              <p:cNvSpPr>
                <a:spLocks noRot="1" noChangeAspect="1" noMove="1" noResize="1" noEditPoints="1" noAdjustHandles="1" noChangeArrowheads="1" noChangeShapeType="1" noTextEdit="1"/>
              </p:cNvSpPr>
              <p:nvPr/>
            </p:nvSpPr>
            <p:spPr>
              <a:xfrm>
                <a:off x="1651564" y="2968592"/>
                <a:ext cx="10031016" cy="1330364"/>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p:cNvSpPr/>
              <p:nvPr/>
            </p:nvSpPr>
            <p:spPr>
              <a:xfrm>
                <a:off x="3749345" y="4298956"/>
                <a:ext cx="7922233" cy="1343573"/>
              </a:xfrm>
              <a:prstGeom prst="rect">
                <a:avLst/>
              </a:prstGeom>
            </p:spPr>
            <p:txBody>
              <a:bodyPr wrap="none">
                <a:spAutoFit/>
              </a:bodyPr>
              <a:lstStyle/>
              <a:p>
                <a14:m>
                  <m:oMath xmlns:m="http://schemas.openxmlformats.org/officeDocument/2006/math">
                    <m:r>
                      <a:rPr lang="en-US" altLang="zh-CN" sz="2400" i="1">
                        <a:solidFill>
                          <a:prstClr val="black"/>
                        </a:solidFill>
                        <a:latin typeface="Cambria Math" panose="02040503050406030204" pitchFamily="18" charset="0"/>
                      </a:rPr>
                      <m:t>=</m:t>
                    </m:r>
                    <m:nary>
                      <m:naryPr>
                        <m:chr m:val="∬"/>
                        <m:ctrlPr>
                          <a:rPr lang="zh-CN" altLang="en-US" sz="2400" i="1">
                            <a:solidFill>
                              <a:prstClr val="black"/>
                            </a:solidFill>
                            <a:latin typeface="Cambria Math" panose="02040503050406030204" pitchFamily="18" charset="0"/>
                          </a:rPr>
                        </m:ctrlPr>
                      </m:naryPr>
                      <m:sub>
                        <m:sSub>
                          <m:sSubPr>
                            <m:ctrlPr>
                              <a:rPr lang="en-US" altLang="zh-CN" sz="2400" i="1">
                                <a:solidFill>
                                  <a:prstClr val="black"/>
                                </a:solidFill>
                                <a:latin typeface="Cambria Math" panose="02040503050406030204" pitchFamily="18" charset="0"/>
                              </a:rPr>
                            </m:ctrlPr>
                          </m:sSubPr>
                          <m:e>
                            <m:r>
                              <a:rPr lang="en-US" altLang="zh-CN" sz="2400" i="1">
                                <a:solidFill>
                                  <a:prstClr val="black"/>
                                </a:solidFill>
                                <a:latin typeface="Cambria Math" panose="02040503050406030204" pitchFamily="18" charset="0"/>
                              </a:rPr>
                              <m:t>𝐷</m:t>
                            </m:r>
                          </m:e>
                          <m:sub>
                            <m:r>
                              <a:rPr lang="en-US" altLang="zh-CN" sz="2400" i="1">
                                <a:solidFill>
                                  <a:prstClr val="black"/>
                                </a:solidFill>
                                <a:latin typeface="Cambria Math" panose="02040503050406030204" pitchFamily="18" charset="0"/>
                              </a:rPr>
                              <m:t>𝑥𝑦</m:t>
                            </m:r>
                          </m:sub>
                        </m:sSub>
                      </m:sub>
                      <m:sup/>
                      <m:e>
                        <m:r>
                          <a:rPr lang="zh-CN" altLang="en-US" sz="2400" i="1">
                            <a:solidFill>
                              <a:prstClr val="black"/>
                            </a:solidFill>
                            <a:latin typeface="Cambria Math" panose="02040503050406030204" pitchFamily="18" charset="0"/>
                          </a:rPr>
                          <m:t>𝑓</m:t>
                        </m:r>
                        <m:d>
                          <m:dPr>
                            <m:ctrlPr>
                              <a:rPr lang="en-US" altLang="zh-CN" sz="2400" i="1">
                                <a:solidFill>
                                  <a:prstClr val="black"/>
                                </a:solidFill>
                                <a:latin typeface="Cambria Math" panose="02040503050406030204" pitchFamily="18" charset="0"/>
                              </a:rPr>
                            </m:ctrlPr>
                          </m:dPr>
                          <m:e>
                            <m:r>
                              <a:rPr lang="zh-CN" altLang="en-US" sz="2400" i="1">
                                <a:solidFill>
                                  <a:prstClr val="black"/>
                                </a:solidFill>
                                <a:latin typeface="Cambria Math" panose="02040503050406030204" pitchFamily="18" charset="0"/>
                              </a:rPr>
                              <m:t>𝑥</m:t>
                            </m:r>
                            <m:r>
                              <a:rPr lang="zh-CN" altLang="en-US" sz="2400">
                                <a:solidFill>
                                  <a:prstClr val="black"/>
                                </a:solidFill>
                                <a:latin typeface="Cambria Math" panose="02040503050406030204" pitchFamily="18" charset="0"/>
                              </a:rPr>
                              <m:t>,</m:t>
                            </m:r>
                            <m:r>
                              <a:rPr lang="zh-CN" altLang="en-US" sz="2400" i="1">
                                <a:solidFill>
                                  <a:prstClr val="black"/>
                                </a:solidFill>
                                <a:latin typeface="Cambria Math" panose="02040503050406030204" pitchFamily="18" charset="0"/>
                              </a:rPr>
                              <m:t>𝑦</m:t>
                            </m:r>
                            <m:r>
                              <a:rPr lang="en-US" altLang="zh-CN" sz="2400" i="1">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𝑧</m:t>
                            </m:r>
                            <m:d>
                              <m:dPr>
                                <m:ctrlPr>
                                  <a:rPr lang="en-US" altLang="zh-CN" sz="2400" i="1">
                                    <a:solidFill>
                                      <a:prstClr val="black"/>
                                    </a:solidFill>
                                    <a:latin typeface="Cambria Math" panose="02040503050406030204" pitchFamily="18" charset="0"/>
                                  </a:rPr>
                                </m:ctrlPr>
                              </m:dPr>
                              <m:e>
                                <m:r>
                                  <a:rPr lang="en-US" altLang="zh-CN" sz="2400" i="1">
                                    <a:solidFill>
                                      <a:prstClr val="black"/>
                                    </a:solidFill>
                                    <a:latin typeface="Cambria Math" panose="02040503050406030204" pitchFamily="18" charset="0"/>
                                  </a:rPr>
                                  <m:t>𝑥</m:t>
                                </m:r>
                                <m:r>
                                  <a:rPr lang="en-US" altLang="zh-CN" sz="2400" i="1">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𝑦</m:t>
                                </m:r>
                              </m:e>
                            </m:d>
                          </m:e>
                        </m:d>
                        <m:f>
                          <m:fPr>
                            <m:ctrlPr>
                              <a:rPr lang="en-US" altLang="zh-CN" sz="2400" i="1">
                                <a:solidFill>
                                  <a:srgbClr val="FF0000"/>
                                </a:solidFill>
                                <a:latin typeface="Cambria Math" panose="02040503050406030204" pitchFamily="18" charset="0"/>
                              </a:rPr>
                            </m:ctrlPr>
                          </m:fPr>
                          <m:num>
                            <m:d>
                              <m:dPr>
                                <m:begChr m:val="|"/>
                                <m:endChr m:val="|"/>
                                <m:ctrlPr>
                                  <a:rPr lang="en-US" altLang="zh-CN" sz="2400" i="1">
                                    <a:solidFill>
                                      <a:srgbClr val="FF0000"/>
                                    </a:solidFill>
                                    <a:latin typeface="Cambria Math" panose="02040503050406030204" pitchFamily="18" charset="0"/>
                                  </a:rPr>
                                </m:ctrlPr>
                              </m:dPr>
                              <m:e>
                                <m:r>
                                  <a:rPr lang="zh-CN" altLang="en-US" sz="2400" i="1">
                                    <a:solidFill>
                                      <a:srgbClr val="FF0000"/>
                                    </a:solidFill>
                                    <a:latin typeface="Cambria Math" panose="02040503050406030204" pitchFamily="18" charset="0"/>
                                  </a:rPr>
                                  <m:t>𝛻</m:t>
                                </m:r>
                                <m:r>
                                  <a:rPr lang="en-US" altLang="zh-CN" sz="2400" i="1">
                                    <a:solidFill>
                                      <a:srgbClr val="FF0000"/>
                                    </a:solidFill>
                                    <a:latin typeface="Cambria Math" panose="02040503050406030204" pitchFamily="18" charset="0"/>
                                  </a:rPr>
                                  <m:t>𝐹</m:t>
                                </m:r>
                              </m:e>
                            </m:d>
                            <m:r>
                              <m:rPr>
                                <m:sty m:val="p"/>
                              </m:rPr>
                              <a:rPr lang="en-US" altLang="zh-CN" sz="2400">
                                <a:solidFill>
                                  <a:srgbClr val="FF0000"/>
                                </a:solidFill>
                                <a:latin typeface="Cambria Math" panose="02040503050406030204" pitchFamily="18" charset="0"/>
                              </a:rPr>
                              <m:t>d</m:t>
                            </m:r>
                            <m:sSub>
                              <m:sSubPr>
                                <m:ctrlPr>
                                  <a:rPr lang="en-US" altLang="zh-CN" sz="2400" i="1">
                                    <a:solidFill>
                                      <a:srgbClr val="FF0000"/>
                                    </a:solidFill>
                                    <a:latin typeface="Cambria Math" panose="02040503050406030204" pitchFamily="18" charset="0"/>
                                  </a:rPr>
                                </m:ctrlPr>
                              </m:sSubPr>
                              <m:e>
                                <m:r>
                                  <a:rPr lang="zh-CN" altLang="en-US" sz="2400" i="1">
                                    <a:solidFill>
                                      <a:srgbClr val="FF0000"/>
                                    </a:solidFill>
                                    <a:latin typeface="Cambria Math" panose="02040503050406030204" pitchFamily="18" charset="0"/>
                                  </a:rPr>
                                  <m:t>𝜎</m:t>
                                </m:r>
                              </m:e>
                              <m:sub>
                                <m:r>
                                  <a:rPr lang="en-US" altLang="zh-CN" sz="2400" i="1">
                                    <a:solidFill>
                                      <a:srgbClr val="FF0000"/>
                                    </a:solidFill>
                                    <a:latin typeface="Cambria Math" panose="02040503050406030204" pitchFamily="18" charset="0"/>
                                  </a:rPr>
                                  <m:t>𝑥𝑦</m:t>
                                </m:r>
                              </m:sub>
                            </m:sSub>
                          </m:num>
                          <m:den>
                            <m:d>
                              <m:dPr>
                                <m:begChr m:val="|"/>
                                <m:endChr m:val="|"/>
                                <m:ctrlPr>
                                  <a:rPr lang="en-US" altLang="zh-CN" sz="2400" i="1">
                                    <a:solidFill>
                                      <a:srgbClr val="FF0000"/>
                                    </a:solidFill>
                                    <a:latin typeface="Cambria Math" panose="02040503050406030204" pitchFamily="18" charset="0"/>
                                  </a:rPr>
                                </m:ctrlPr>
                              </m:dPr>
                              <m:e>
                                <m:r>
                                  <a:rPr lang="zh-CN" altLang="en-US" sz="2400" i="1">
                                    <a:solidFill>
                                      <a:srgbClr val="FF0000"/>
                                    </a:solidFill>
                                    <a:latin typeface="Cambria Math" panose="02040503050406030204" pitchFamily="18" charset="0"/>
                                  </a:rPr>
                                  <m:t>𝛻</m:t>
                                </m:r>
                                <m:r>
                                  <a:rPr lang="en-US" altLang="zh-CN" sz="2400" i="1">
                                    <a:solidFill>
                                      <a:srgbClr val="FF0000"/>
                                    </a:solidFill>
                                    <a:latin typeface="Cambria Math" panose="02040503050406030204" pitchFamily="18" charset="0"/>
                                  </a:rPr>
                                  <m:t>𝐹</m:t>
                                </m:r>
                                <m:r>
                                  <a:rPr lang="en-US" altLang="zh-CN" sz="2400" b="1" i="1">
                                    <a:solidFill>
                                      <a:srgbClr val="FF0000"/>
                                    </a:solidFill>
                                    <a:latin typeface="Cambria Math" panose="02040503050406030204" pitchFamily="18" charset="0"/>
                                    <a:ea typeface="Cambria Math" panose="02040503050406030204" pitchFamily="18" charset="0"/>
                                  </a:rPr>
                                  <m:t>∙</m:t>
                                </m:r>
                                <m:r>
                                  <a:rPr lang="en-US" altLang="zh-CN" sz="2400" b="1" i="1">
                                    <a:solidFill>
                                      <a:srgbClr val="FF0000"/>
                                    </a:solidFill>
                                    <a:latin typeface="Cambria Math" panose="02040503050406030204" pitchFamily="18" charset="0"/>
                                    <a:ea typeface="Cambria Math" panose="02040503050406030204" pitchFamily="18" charset="0"/>
                                  </a:rPr>
                                  <m:t>𝒌</m:t>
                                </m:r>
                              </m:e>
                            </m:d>
                          </m:den>
                        </m:f>
                      </m:e>
                    </m:nary>
                  </m:oMath>
                </a14:m>
                <a:r>
                  <a:rPr lang="zh-CN" altLang="en-US" dirty="0"/>
                  <a:t> </a:t>
                </a:r>
                <a:endParaRPr lang="en-US" altLang="zh-CN" dirty="0"/>
              </a:p>
              <a:p>
                <a14:m>
                  <m:oMath xmlns:m="http://schemas.openxmlformats.org/officeDocument/2006/math">
                    <m:r>
                      <a:rPr lang="en-US" altLang="zh-CN" sz="2400" i="1">
                        <a:solidFill>
                          <a:prstClr val="black"/>
                        </a:solidFill>
                        <a:latin typeface="Cambria Math" panose="02040503050406030204" pitchFamily="18" charset="0"/>
                      </a:rPr>
                      <m:t>=</m:t>
                    </m:r>
                    <m:nary>
                      <m:naryPr>
                        <m:chr m:val="∬"/>
                        <m:ctrlPr>
                          <a:rPr lang="zh-CN" altLang="en-US" sz="2400" i="1">
                            <a:solidFill>
                              <a:prstClr val="black"/>
                            </a:solidFill>
                            <a:latin typeface="Cambria Math" panose="02040503050406030204" pitchFamily="18" charset="0"/>
                          </a:rPr>
                        </m:ctrlPr>
                      </m:naryPr>
                      <m:sub>
                        <m:sSub>
                          <m:sSubPr>
                            <m:ctrlPr>
                              <a:rPr lang="en-US" altLang="zh-CN" sz="2400" i="1">
                                <a:solidFill>
                                  <a:prstClr val="black"/>
                                </a:solidFill>
                                <a:latin typeface="Cambria Math" panose="02040503050406030204" pitchFamily="18" charset="0"/>
                              </a:rPr>
                            </m:ctrlPr>
                          </m:sSubPr>
                          <m:e>
                            <m:r>
                              <a:rPr lang="en-US" altLang="zh-CN" sz="2400" i="1">
                                <a:solidFill>
                                  <a:prstClr val="black"/>
                                </a:solidFill>
                                <a:latin typeface="Cambria Math" panose="02040503050406030204" pitchFamily="18" charset="0"/>
                              </a:rPr>
                              <m:t>𝐷</m:t>
                            </m:r>
                          </m:e>
                          <m:sub>
                            <m:r>
                              <a:rPr lang="en-US" altLang="zh-CN" sz="2400" i="1">
                                <a:solidFill>
                                  <a:prstClr val="black"/>
                                </a:solidFill>
                                <a:latin typeface="Cambria Math" panose="02040503050406030204" pitchFamily="18" charset="0"/>
                              </a:rPr>
                              <m:t>𝑥𝑧</m:t>
                            </m:r>
                          </m:sub>
                        </m:sSub>
                      </m:sub>
                      <m:sup/>
                      <m:e>
                        <m:r>
                          <a:rPr lang="zh-CN" altLang="en-US" sz="2400" i="1">
                            <a:solidFill>
                              <a:prstClr val="black"/>
                            </a:solidFill>
                            <a:latin typeface="Cambria Math" panose="02040503050406030204" pitchFamily="18" charset="0"/>
                          </a:rPr>
                          <m:t>𝑓</m:t>
                        </m:r>
                        <m:d>
                          <m:dPr>
                            <m:ctrlPr>
                              <a:rPr lang="en-US" altLang="zh-CN" sz="2400" i="1">
                                <a:solidFill>
                                  <a:prstClr val="black"/>
                                </a:solidFill>
                                <a:latin typeface="Cambria Math" panose="02040503050406030204" pitchFamily="18" charset="0"/>
                              </a:rPr>
                            </m:ctrlPr>
                          </m:dPr>
                          <m:e>
                            <m:r>
                              <a:rPr lang="zh-CN" altLang="en-US" sz="2400" i="1">
                                <a:solidFill>
                                  <a:prstClr val="black"/>
                                </a:solidFill>
                                <a:latin typeface="Cambria Math" panose="02040503050406030204" pitchFamily="18" charset="0"/>
                              </a:rPr>
                              <m:t>𝑥</m:t>
                            </m:r>
                            <m:r>
                              <a:rPr lang="zh-CN" altLang="en-US" sz="2400">
                                <a:solidFill>
                                  <a:prstClr val="black"/>
                                </a:solidFill>
                                <a:latin typeface="Cambria Math" panose="02040503050406030204" pitchFamily="18" charset="0"/>
                              </a:rPr>
                              <m:t>,</m:t>
                            </m:r>
                            <m:r>
                              <a:rPr lang="zh-CN" altLang="en-US" sz="2400" i="1">
                                <a:solidFill>
                                  <a:prstClr val="black"/>
                                </a:solidFill>
                                <a:latin typeface="Cambria Math" panose="02040503050406030204" pitchFamily="18" charset="0"/>
                              </a:rPr>
                              <m:t>𝑦</m:t>
                            </m:r>
                            <m:d>
                              <m:dPr>
                                <m:ctrlPr>
                                  <a:rPr lang="en-US" altLang="zh-CN" sz="2400" i="1">
                                    <a:solidFill>
                                      <a:prstClr val="black"/>
                                    </a:solidFill>
                                    <a:latin typeface="Cambria Math" panose="02040503050406030204" pitchFamily="18" charset="0"/>
                                  </a:rPr>
                                </m:ctrlPr>
                              </m:dPr>
                              <m:e>
                                <m:r>
                                  <a:rPr lang="en-US" altLang="zh-CN" sz="2400" i="1">
                                    <a:solidFill>
                                      <a:prstClr val="black"/>
                                    </a:solidFill>
                                    <a:latin typeface="Cambria Math" panose="02040503050406030204" pitchFamily="18" charset="0"/>
                                  </a:rPr>
                                  <m:t>𝑥</m:t>
                                </m:r>
                                <m:r>
                                  <a:rPr lang="en-US" altLang="zh-CN" sz="2400" i="1">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𝑧</m:t>
                                </m:r>
                              </m:e>
                            </m:d>
                            <m:r>
                              <a:rPr lang="en-US" altLang="zh-CN" sz="2400" i="1">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𝑧</m:t>
                            </m:r>
                          </m:e>
                        </m:d>
                        <m:f>
                          <m:fPr>
                            <m:ctrlPr>
                              <a:rPr lang="en-US" altLang="zh-CN" sz="2400" i="1">
                                <a:solidFill>
                                  <a:srgbClr val="FF0000"/>
                                </a:solidFill>
                                <a:latin typeface="Cambria Math" panose="02040503050406030204" pitchFamily="18" charset="0"/>
                              </a:rPr>
                            </m:ctrlPr>
                          </m:fPr>
                          <m:num>
                            <m:d>
                              <m:dPr>
                                <m:begChr m:val="|"/>
                                <m:endChr m:val="|"/>
                                <m:ctrlPr>
                                  <a:rPr lang="en-US" altLang="zh-CN" sz="2400" i="1">
                                    <a:solidFill>
                                      <a:srgbClr val="FF0000"/>
                                    </a:solidFill>
                                    <a:latin typeface="Cambria Math" panose="02040503050406030204" pitchFamily="18" charset="0"/>
                                  </a:rPr>
                                </m:ctrlPr>
                              </m:dPr>
                              <m:e>
                                <m:r>
                                  <a:rPr lang="zh-CN" altLang="en-US" sz="2400" i="1">
                                    <a:solidFill>
                                      <a:srgbClr val="FF0000"/>
                                    </a:solidFill>
                                    <a:latin typeface="Cambria Math" panose="02040503050406030204" pitchFamily="18" charset="0"/>
                                  </a:rPr>
                                  <m:t>𝛻</m:t>
                                </m:r>
                                <m:r>
                                  <a:rPr lang="en-US" altLang="zh-CN" sz="2400" i="1">
                                    <a:solidFill>
                                      <a:srgbClr val="FF0000"/>
                                    </a:solidFill>
                                    <a:latin typeface="Cambria Math" panose="02040503050406030204" pitchFamily="18" charset="0"/>
                                  </a:rPr>
                                  <m:t>𝐹</m:t>
                                </m:r>
                              </m:e>
                            </m:d>
                            <m:r>
                              <m:rPr>
                                <m:sty m:val="p"/>
                              </m:rPr>
                              <a:rPr lang="en-US" altLang="zh-CN" sz="2400">
                                <a:solidFill>
                                  <a:srgbClr val="FF0000"/>
                                </a:solidFill>
                                <a:latin typeface="Cambria Math" panose="02040503050406030204" pitchFamily="18" charset="0"/>
                              </a:rPr>
                              <m:t>d</m:t>
                            </m:r>
                            <m:sSub>
                              <m:sSubPr>
                                <m:ctrlPr>
                                  <a:rPr lang="en-US" altLang="zh-CN" sz="2400" i="1">
                                    <a:solidFill>
                                      <a:srgbClr val="FF0000"/>
                                    </a:solidFill>
                                    <a:latin typeface="Cambria Math" panose="02040503050406030204" pitchFamily="18" charset="0"/>
                                  </a:rPr>
                                </m:ctrlPr>
                              </m:sSubPr>
                              <m:e>
                                <m:r>
                                  <a:rPr lang="zh-CN" altLang="en-US" sz="2400" i="1">
                                    <a:solidFill>
                                      <a:srgbClr val="FF0000"/>
                                    </a:solidFill>
                                    <a:latin typeface="Cambria Math" panose="02040503050406030204" pitchFamily="18" charset="0"/>
                                  </a:rPr>
                                  <m:t>𝜎</m:t>
                                </m:r>
                              </m:e>
                              <m:sub>
                                <m:r>
                                  <a:rPr lang="en-US" altLang="zh-CN" sz="2400" i="1">
                                    <a:solidFill>
                                      <a:srgbClr val="FF0000"/>
                                    </a:solidFill>
                                    <a:latin typeface="Cambria Math" panose="02040503050406030204" pitchFamily="18" charset="0"/>
                                  </a:rPr>
                                  <m:t>𝑥𝑧</m:t>
                                </m:r>
                              </m:sub>
                            </m:sSub>
                          </m:num>
                          <m:den>
                            <m:d>
                              <m:dPr>
                                <m:begChr m:val="|"/>
                                <m:endChr m:val="|"/>
                                <m:ctrlPr>
                                  <a:rPr lang="en-US" altLang="zh-CN" sz="2400" i="1">
                                    <a:solidFill>
                                      <a:srgbClr val="FF0000"/>
                                    </a:solidFill>
                                    <a:latin typeface="Cambria Math" panose="02040503050406030204" pitchFamily="18" charset="0"/>
                                  </a:rPr>
                                </m:ctrlPr>
                              </m:dPr>
                              <m:e>
                                <m:r>
                                  <a:rPr lang="zh-CN" altLang="en-US" sz="2400" i="1">
                                    <a:solidFill>
                                      <a:srgbClr val="FF0000"/>
                                    </a:solidFill>
                                    <a:latin typeface="Cambria Math" panose="02040503050406030204" pitchFamily="18" charset="0"/>
                                  </a:rPr>
                                  <m:t>𝛻</m:t>
                                </m:r>
                                <m:r>
                                  <a:rPr lang="en-US" altLang="zh-CN" sz="2400" i="1">
                                    <a:solidFill>
                                      <a:srgbClr val="FF0000"/>
                                    </a:solidFill>
                                    <a:latin typeface="Cambria Math" panose="02040503050406030204" pitchFamily="18" charset="0"/>
                                  </a:rPr>
                                  <m:t>𝐹</m:t>
                                </m:r>
                                <m:r>
                                  <a:rPr lang="en-US" altLang="zh-CN" sz="2400" b="1" i="1">
                                    <a:solidFill>
                                      <a:srgbClr val="FF0000"/>
                                    </a:solidFill>
                                    <a:latin typeface="Cambria Math" panose="02040503050406030204" pitchFamily="18" charset="0"/>
                                    <a:ea typeface="Cambria Math" panose="02040503050406030204" pitchFamily="18" charset="0"/>
                                  </a:rPr>
                                  <m:t>∙</m:t>
                                </m:r>
                                <m:r>
                                  <a:rPr lang="en-US" altLang="zh-CN" sz="2400" b="1" i="1">
                                    <a:solidFill>
                                      <a:srgbClr val="FF0000"/>
                                    </a:solidFill>
                                    <a:latin typeface="Cambria Math" panose="02040503050406030204" pitchFamily="18" charset="0"/>
                                    <a:ea typeface="Cambria Math" panose="02040503050406030204" pitchFamily="18" charset="0"/>
                                  </a:rPr>
                                  <m:t>𝒋</m:t>
                                </m:r>
                              </m:e>
                            </m:d>
                          </m:den>
                        </m:f>
                      </m:e>
                    </m:nary>
                  </m:oMath>
                </a14:m>
                <a:r>
                  <a:rPr lang="en-US" altLang="zh-CN" sz="2400" dirty="0">
                    <a:solidFill>
                      <a:prstClr val="black"/>
                    </a:solidFill>
                  </a:rPr>
                  <a:t> </a:t>
                </a:r>
                <a14:m>
                  <m:oMath xmlns:m="http://schemas.openxmlformats.org/officeDocument/2006/math">
                    <m:r>
                      <a:rPr lang="en-US" altLang="zh-CN" sz="2400" i="1">
                        <a:solidFill>
                          <a:prstClr val="black"/>
                        </a:solidFill>
                        <a:latin typeface="Cambria Math" panose="02040503050406030204" pitchFamily="18" charset="0"/>
                      </a:rPr>
                      <m:t>=</m:t>
                    </m:r>
                    <m:nary>
                      <m:naryPr>
                        <m:chr m:val="∬"/>
                        <m:ctrlPr>
                          <a:rPr lang="zh-CN" altLang="en-US" sz="2400" i="1">
                            <a:solidFill>
                              <a:prstClr val="black"/>
                            </a:solidFill>
                            <a:latin typeface="Cambria Math" panose="02040503050406030204" pitchFamily="18" charset="0"/>
                          </a:rPr>
                        </m:ctrlPr>
                      </m:naryPr>
                      <m:sub>
                        <m:sSub>
                          <m:sSubPr>
                            <m:ctrlPr>
                              <a:rPr lang="en-US" altLang="zh-CN" sz="2400" i="1">
                                <a:solidFill>
                                  <a:prstClr val="black"/>
                                </a:solidFill>
                                <a:latin typeface="Cambria Math" panose="02040503050406030204" pitchFamily="18" charset="0"/>
                              </a:rPr>
                            </m:ctrlPr>
                          </m:sSubPr>
                          <m:e>
                            <m:r>
                              <a:rPr lang="en-US" altLang="zh-CN" sz="2400" i="1">
                                <a:solidFill>
                                  <a:prstClr val="black"/>
                                </a:solidFill>
                                <a:latin typeface="Cambria Math" panose="02040503050406030204" pitchFamily="18" charset="0"/>
                              </a:rPr>
                              <m:t>𝐷</m:t>
                            </m:r>
                          </m:e>
                          <m:sub>
                            <m:r>
                              <a:rPr lang="en-US" altLang="zh-CN" sz="2400" i="1">
                                <a:solidFill>
                                  <a:prstClr val="black"/>
                                </a:solidFill>
                                <a:latin typeface="Cambria Math" panose="02040503050406030204" pitchFamily="18" charset="0"/>
                              </a:rPr>
                              <m:t>𝑦𝑧</m:t>
                            </m:r>
                          </m:sub>
                        </m:sSub>
                      </m:sub>
                      <m:sup/>
                      <m:e>
                        <m:r>
                          <a:rPr lang="zh-CN" altLang="en-US" sz="2400" i="1">
                            <a:solidFill>
                              <a:prstClr val="black"/>
                            </a:solidFill>
                            <a:latin typeface="Cambria Math" panose="02040503050406030204" pitchFamily="18" charset="0"/>
                          </a:rPr>
                          <m:t>𝑓</m:t>
                        </m:r>
                        <m:d>
                          <m:dPr>
                            <m:ctrlPr>
                              <a:rPr lang="en-US" altLang="zh-CN" sz="2400" i="1">
                                <a:solidFill>
                                  <a:prstClr val="black"/>
                                </a:solidFill>
                                <a:latin typeface="Cambria Math" panose="02040503050406030204" pitchFamily="18" charset="0"/>
                              </a:rPr>
                            </m:ctrlPr>
                          </m:dPr>
                          <m:e>
                            <m:r>
                              <a:rPr lang="zh-CN" altLang="en-US" sz="2400" i="1">
                                <a:solidFill>
                                  <a:prstClr val="black"/>
                                </a:solidFill>
                                <a:latin typeface="Cambria Math" panose="02040503050406030204" pitchFamily="18" charset="0"/>
                              </a:rPr>
                              <m:t>𝑥</m:t>
                            </m:r>
                            <m:d>
                              <m:dPr>
                                <m:ctrlPr>
                                  <a:rPr lang="en-US" altLang="zh-CN" sz="2400" i="1">
                                    <a:solidFill>
                                      <a:prstClr val="black"/>
                                    </a:solidFill>
                                    <a:latin typeface="Cambria Math" panose="02040503050406030204" pitchFamily="18" charset="0"/>
                                  </a:rPr>
                                </m:ctrlPr>
                              </m:dPr>
                              <m:e>
                                <m:r>
                                  <a:rPr lang="en-US" altLang="zh-CN" sz="2400" i="1">
                                    <a:solidFill>
                                      <a:prstClr val="black"/>
                                    </a:solidFill>
                                    <a:latin typeface="Cambria Math" panose="02040503050406030204" pitchFamily="18" charset="0"/>
                                  </a:rPr>
                                  <m:t>𝑦</m:t>
                                </m:r>
                                <m:r>
                                  <a:rPr lang="en-US" altLang="zh-CN" sz="2400" i="1">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𝑧</m:t>
                                </m:r>
                              </m:e>
                            </m:d>
                            <m:r>
                              <a:rPr lang="zh-CN" altLang="en-US" sz="2400">
                                <a:solidFill>
                                  <a:prstClr val="black"/>
                                </a:solidFill>
                                <a:latin typeface="Cambria Math" panose="02040503050406030204" pitchFamily="18" charset="0"/>
                              </a:rPr>
                              <m:t>,</m:t>
                            </m:r>
                            <m:r>
                              <a:rPr lang="zh-CN" altLang="en-US" sz="2400" i="1">
                                <a:solidFill>
                                  <a:prstClr val="black"/>
                                </a:solidFill>
                                <a:latin typeface="Cambria Math" panose="02040503050406030204" pitchFamily="18" charset="0"/>
                              </a:rPr>
                              <m:t>𝑦</m:t>
                            </m:r>
                            <m:r>
                              <a:rPr lang="en-US" altLang="zh-CN" sz="2400" i="1">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𝑧</m:t>
                            </m:r>
                          </m:e>
                        </m:d>
                        <m:f>
                          <m:fPr>
                            <m:ctrlPr>
                              <a:rPr lang="en-US" altLang="zh-CN" sz="2400" i="1">
                                <a:solidFill>
                                  <a:srgbClr val="FF0000"/>
                                </a:solidFill>
                                <a:latin typeface="Cambria Math" panose="02040503050406030204" pitchFamily="18" charset="0"/>
                              </a:rPr>
                            </m:ctrlPr>
                          </m:fPr>
                          <m:num>
                            <m:d>
                              <m:dPr>
                                <m:begChr m:val="|"/>
                                <m:endChr m:val="|"/>
                                <m:ctrlPr>
                                  <a:rPr lang="en-US" altLang="zh-CN" sz="2400" i="1">
                                    <a:solidFill>
                                      <a:srgbClr val="FF0000"/>
                                    </a:solidFill>
                                    <a:latin typeface="Cambria Math" panose="02040503050406030204" pitchFamily="18" charset="0"/>
                                  </a:rPr>
                                </m:ctrlPr>
                              </m:dPr>
                              <m:e>
                                <m:r>
                                  <a:rPr lang="zh-CN" altLang="en-US" sz="2400" i="1">
                                    <a:solidFill>
                                      <a:srgbClr val="FF0000"/>
                                    </a:solidFill>
                                    <a:latin typeface="Cambria Math" panose="02040503050406030204" pitchFamily="18" charset="0"/>
                                  </a:rPr>
                                  <m:t>𝛻</m:t>
                                </m:r>
                                <m:r>
                                  <a:rPr lang="en-US" altLang="zh-CN" sz="2400" i="1">
                                    <a:solidFill>
                                      <a:srgbClr val="FF0000"/>
                                    </a:solidFill>
                                    <a:latin typeface="Cambria Math" panose="02040503050406030204" pitchFamily="18" charset="0"/>
                                  </a:rPr>
                                  <m:t>𝐹</m:t>
                                </m:r>
                              </m:e>
                            </m:d>
                            <m:r>
                              <m:rPr>
                                <m:sty m:val="p"/>
                              </m:rPr>
                              <a:rPr lang="en-US" altLang="zh-CN" sz="2400">
                                <a:solidFill>
                                  <a:srgbClr val="FF0000"/>
                                </a:solidFill>
                                <a:latin typeface="Cambria Math" panose="02040503050406030204" pitchFamily="18" charset="0"/>
                              </a:rPr>
                              <m:t>d</m:t>
                            </m:r>
                            <m:sSub>
                              <m:sSubPr>
                                <m:ctrlPr>
                                  <a:rPr lang="en-US" altLang="zh-CN" sz="2400" i="1">
                                    <a:solidFill>
                                      <a:srgbClr val="FF0000"/>
                                    </a:solidFill>
                                    <a:latin typeface="Cambria Math" panose="02040503050406030204" pitchFamily="18" charset="0"/>
                                  </a:rPr>
                                </m:ctrlPr>
                              </m:sSubPr>
                              <m:e>
                                <m:r>
                                  <a:rPr lang="zh-CN" altLang="en-US" sz="2400" i="1">
                                    <a:solidFill>
                                      <a:srgbClr val="FF0000"/>
                                    </a:solidFill>
                                    <a:latin typeface="Cambria Math" panose="02040503050406030204" pitchFamily="18" charset="0"/>
                                  </a:rPr>
                                  <m:t>𝜎</m:t>
                                </m:r>
                              </m:e>
                              <m:sub>
                                <m:r>
                                  <a:rPr lang="en-US" altLang="zh-CN" sz="2400" i="1">
                                    <a:solidFill>
                                      <a:srgbClr val="FF0000"/>
                                    </a:solidFill>
                                    <a:latin typeface="Cambria Math" panose="02040503050406030204" pitchFamily="18" charset="0"/>
                                  </a:rPr>
                                  <m:t>𝑦𝑧</m:t>
                                </m:r>
                              </m:sub>
                            </m:sSub>
                          </m:num>
                          <m:den>
                            <m:d>
                              <m:dPr>
                                <m:begChr m:val="|"/>
                                <m:endChr m:val="|"/>
                                <m:ctrlPr>
                                  <a:rPr lang="en-US" altLang="zh-CN" sz="2400" i="1">
                                    <a:solidFill>
                                      <a:srgbClr val="FF0000"/>
                                    </a:solidFill>
                                    <a:latin typeface="Cambria Math" panose="02040503050406030204" pitchFamily="18" charset="0"/>
                                  </a:rPr>
                                </m:ctrlPr>
                              </m:dPr>
                              <m:e>
                                <m:r>
                                  <a:rPr lang="zh-CN" altLang="en-US" sz="2400" i="1">
                                    <a:solidFill>
                                      <a:srgbClr val="FF0000"/>
                                    </a:solidFill>
                                    <a:latin typeface="Cambria Math" panose="02040503050406030204" pitchFamily="18" charset="0"/>
                                  </a:rPr>
                                  <m:t>𝛻</m:t>
                                </m:r>
                                <m:r>
                                  <a:rPr lang="en-US" altLang="zh-CN" sz="2400" i="1">
                                    <a:solidFill>
                                      <a:srgbClr val="FF0000"/>
                                    </a:solidFill>
                                    <a:latin typeface="Cambria Math" panose="02040503050406030204" pitchFamily="18" charset="0"/>
                                  </a:rPr>
                                  <m:t>𝐹</m:t>
                                </m:r>
                                <m:r>
                                  <a:rPr lang="en-US" altLang="zh-CN" sz="2400" b="1" i="1">
                                    <a:solidFill>
                                      <a:srgbClr val="FF0000"/>
                                    </a:solidFill>
                                    <a:latin typeface="Cambria Math" panose="02040503050406030204" pitchFamily="18" charset="0"/>
                                    <a:ea typeface="Cambria Math" panose="02040503050406030204" pitchFamily="18" charset="0"/>
                                  </a:rPr>
                                  <m:t>∙</m:t>
                                </m:r>
                                <m:r>
                                  <a:rPr lang="en-US" altLang="zh-CN" sz="2400" b="1" i="1">
                                    <a:solidFill>
                                      <a:srgbClr val="FF0000"/>
                                    </a:solidFill>
                                    <a:latin typeface="Cambria Math" panose="02040503050406030204" pitchFamily="18" charset="0"/>
                                    <a:ea typeface="Cambria Math" panose="02040503050406030204" pitchFamily="18" charset="0"/>
                                  </a:rPr>
                                  <m:t>𝒊</m:t>
                                </m:r>
                              </m:e>
                            </m:d>
                          </m:den>
                        </m:f>
                      </m:e>
                    </m:nary>
                  </m:oMath>
                </a14:m>
                <a:r>
                  <a:rPr lang="zh-CN" altLang="en-US" dirty="0"/>
                  <a:t> </a:t>
                </a:r>
              </a:p>
            </p:txBody>
          </p:sp>
        </mc:Choice>
        <mc:Fallback xmlns="">
          <p:sp>
            <p:nvSpPr>
              <p:cNvPr id="7" name="矩形 6"/>
              <p:cNvSpPr>
                <a:spLocks noRot="1" noChangeAspect="1" noMove="1" noResize="1" noEditPoints="1" noAdjustHandles="1" noChangeArrowheads="1" noChangeShapeType="1" noTextEdit="1"/>
              </p:cNvSpPr>
              <p:nvPr/>
            </p:nvSpPr>
            <p:spPr>
              <a:xfrm>
                <a:off x="3749345" y="4298956"/>
                <a:ext cx="7922233" cy="1343573"/>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p:cNvSpPr/>
              <p:nvPr/>
            </p:nvSpPr>
            <p:spPr>
              <a:xfrm>
                <a:off x="1953243" y="2042151"/>
                <a:ext cx="8718284" cy="864467"/>
              </a:xfrm>
              <a:prstGeom prst="rect">
                <a:avLst/>
              </a:prstGeom>
            </p:spPr>
            <p:txBody>
              <a:bodyPr wrap="none">
                <a:spAutoFit/>
              </a:bodyPr>
              <a:lstStyle/>
              <a:p>
                <a:pPr lvl="0"/>
                <a14:m>
                  <m:oMathPara xmlns:m="http://schemas.openxmlformats.org/officeDocument/2006/math">
                    <m:oMathParaPr>
                      <m:jc m:val="centerGroup"/>
                    </m:oMathParaPr>
                    <m:oMath xmlns:m="http://schemas.openxmlformats.org/officeDocument/2006/math">
                      <m:r>
                        <a:rPr lang="en-US" altLang="zh-CN" sz="2400" b="0" i="1" smtClean="0">
                          <a:solidFill>
                            <a:srgbClr val="FF0000"/>
                          </a:solidFill>
                          <a:latin typeface="Cambria Math" panose="02040503050406030204" pitchFamily="18" charset="0"/>
                        </a:rPr>
                        <m:t>=</m:t>
                      </m:r>
                      <m:rad>
                        <m:radPr>
                          <m:degHide m:val="on"/>
                          <m:ctrlPr>
                            <a:rPr lang="en-US" altLang="zh-CN" sz="2400" i="1">
                              <a:solidFill>
                                <a:srgbClr val="FF0000"/>
                              </a:solidFill>
                              <a:latin typeface="Cambria Math" panose="02040503050406030204" pitchFamily="18" charset="0"/>
                            </a:rPr>
                          </m:ctrlPr>
                        </m:radPr>
                        <m:deg/>
                        <m:e>
                          <m:r>
                            <a:rPr lang="en-US" altLang="zh-CN" sz="2400" i="1">
                              <a:solidFill>
                                <a:srgbClr val="FF0000"/>
                              </a:solidFill>
                              <a:latin typeface="Cambria Math" panose="02040503050406030204" pitchFamily="18" charset="0"/>
                            </a:rPr>
                            <m:t>1+</m:t>
                          </m:r>
                          <m:sSubSup>
                            <m:sSubSupPr>
                              <m:ctrlPr>
                                <a:rPr lang="en-US" altLang="zh-CN" sz="2400" i="1">
                                  <a:solidFill>
                                    <a:srgbClr val="FF0000"/>
                                  </a:solidFill>
                                  <a:latin typeface="Cambria Math" panose="02040503050406030204" pitchFamily="18" charset="0"/>
                                </a:rPr>
                              </m:ctrlPr>
                            </m:sSubSupPr>
                            <m:e>
                              <m:r>
                                <a:rPr lang="en-US" altLang="zh-CN" sz="2400" b="0" i="1" smtClean="0">
                                  <a:solidFill>
                                    <a:srgbClr val="FF0000"/>
                                  </a:solidFill>
                                  <a:latin typeface="Cambria Math" panose="02040503050406030204" pitchFamily="18" charset="0"/>
                                </a:rPr>
                                <m:t>𝑧</m:t>
                              </m:r>
                            </m:e>
                            <m:sub>
                              <m:r>
                                <a:rPr lang="en-US" altLang="zh-CN" sz="2400" i="1">
                                  <a:solidFill>
                                    <a:srgbClr val="FF0000"/>
                                  </a:solidFill>
                                  <a:latin typeface="Cambria Math" panose="02040503050406030204" pitchFamily="18" charset="0"/>
                                </a:rPr>
                                <m:t>𝑥</m:t>
                              </m:r>
                            </m:sub>
                            <m:sup>
                              <m:r>
                                <a:rPr lang="en-US" altLang="zh-CN" sz="2400" i="1">
                                  <a:solidFill>
                                    <a:srgbClr val="FF0000"/>
                                  </a:solidFill>
                                  <a:latin typeface="Cambria Math" panose="02040503050406030204" pitchFamily="18" charset="0"/>
                                </a:rPr>
                                <m:t>2</m:t>
                              </m:r>
                            </m:sup>
                          </m:sSubSup>
                          <m:r>
                            <a:rPr lang="en-US" altLang="zh-CN" sz="2400" i="1">
                              <a:solidFill>
                                <a:srgbClr val="FF0000"/>
                              </a:solidFill>
                              <a:latin typeface="Cambria Math" panose="02040503050406030204" pitchFamily="18" charset="0"/>
                            </a:rPr>
                            <m:t>+</m:t>
                          </m:r>
                          <m:sSubSup>
                            <m:sSubSupPr>
                              <m:ctrlPr>
                                <a:rPr lang="en-US" altLang="zh-CN" sz="2400" i="1">
                                  <a:solidFill>
                                    <a:srgbClr val="FF0000"/>
                                  </a:solidFill>
                                  <a:latin typeface="Cambria Math" panose="02040503050406030204" pitchFamily="18" charset="0"/>
                                </a:rPr>
                              </m:ctrlPr>
                            </m:sSubSupPr>
                            <m:e>
                              <m:r>
                                <a:rPr lang="en-US" altLang="zh-CN" sz="2400" b="0" i="1" smtClean="0">
                                  <a:solidFill>
                                    <a:srgbClr val="FF0000"/>
                                  </a:solidFill>
                                  <a:latin typeface="Cambria Math" panose="02040503050406030204" pitchFamily="18" charset="0"/>
                                </a:rPr>
                                <m:t>𝑧</m:t>
                              </m:r>
                            </m:e>
                            <m:sub>
                              <m:r>
                                <a:rPr lang="en-US" altLang="zh-CN" sz="2400" i="1">
                                  <a:solidFill>
                                    <a:srgbClr val="FF0000"/>
                                  </a:solidFill>
                                  <a:latin typeface="Cambria Math" panose="02040503050406030204" pitchFamily="18" charset="0"/>
                                </a:rPr>
                                <m:t>𝑦</m:t>
                              </m:r>
                            </m:sub>
                            <m:sup>
                              <m:r>
                                <a:rPr lang="en-US" altLang="zh-CN" sz="2400" i="1">
                                  <a:solidFill>
                                    <a:srgbClr val="FF0000"/>
                                  </a:solidFill>
                                  <a:latin typeface="Cambria Math" panose="02040503050406030204" pitchFamily="18" charset="0"/>
                                </a:rPr>
                                <m:t>2</m:t>
                              </m:r>
                            </m:sup>
                          </m:sSubSup>
                        </m:e>
                      </m:rad>
                      <m:r>
                        <m:rPr>
                          <m:sty m:val="p"/>
                        </m:rPr>
                        <a:rPr lang="en-US" altLang="zh-CN" sz="2400">
                          <a:solidFill>
                            <a:srgbClr val="FF0000"/>
                          </a:solidFill>
                          <a:latin typeface="Cambria Math" panose="02040503050406030204" pitchFamily="18" charset="0"/>
                        </a:rPr>
                        <m:t>d</m:t>
                      </m:r>
                      <m:r>
                        <a:rPr lang="en-US" altLang="zh-CN" sz="2400" i="1">
                          <a:solidFill>
                            <a:srgbClr val="FF0000"/>
                          </a:solidFill>
                          <a:latin typeface="Cambria Math" panose="02040503050406030204" pitchFamily="18" charset="0"/>
                        </a:rPr>
                        <m:t>𝑥</m:t>
                      </m:r>
                      <m:r>
                        <m:rPr>
                          <m:sty m:val="p"/>
                        </m:rPr>
                        <a:rPr lang="en-US" altLang="zh-CN" sz="2400">
                          <a:solidFill>
                            <a:srgbClr val="FF0000"/>
                          </a:solidFill>
                          <a:latin typeface="Cambria Math" panose="02040503050406030204" pitchFamily="18" charset="0"/>
                        </a:rPr>
                        <m:t>d</m:t>
                      </m:r>
                      <m:r>
                        <a:rPr lang="en-US" altLang="zh-CN" sz="2400" i="1">
                          <a:solidFill>
                            <a:srgbClr val="FF0000"/>
                          </a:solidFill>
                          <a:latin typeface="Cambria Math" panose="02040503050406030204" pitchFamily="18" charset="0"/>
                        </a:rPr>
                        <m:t>𝑦</m:t>
                      </m:r>
                      <m:r>
                        <a:rPr lang="en-US" altLang="zh-CN" sz="2400" i="1">
                          <a:solidFill>
                            <a:srgbClr val="FF0000"/>
                          </a:solidFill>
                          <a:latin typeface="Cambria Math" panose="02040503050406030204" pitchFamily="18" charset="0"/>
                        </a:rPr>
                        <m:t>=</m:t>
                      </m:r>
                      <m:rad>
                        <m:radPr>
                          <m:degHide m:val="on"/>
                          <m:ctrlPr>
                            <a:rPr lang="en-US" altLang="zh-CN" sz="2400" i="1">
                              <a:solidFill>
                                <a:srgbClr val="FF0000"/>
                              </a:solidFill>
                              <a:latin typeface="Cambria Math" panose="02040503050406030204" pitchFamily="18" charset="0"/>
                            </a:rPr>
                          </m:ctrlPr>
                        </m:radPr>
                        <m:deg/>
                        <m:e>
                          <m:r>
                            <a:rPr lang="en-US" altLang="zh-CN" sz="2400" i="1">
                              <a:solidFill>
                                <a:srgbClr val="FF0000"/>
                              </a:solidFill>
                              <a:latin typeface="Cambria Math" panose="02040503050406030204" pitchFamily="18" charset="0"/>
                            </a:rPr>
                            <m:t>1+</m:t>
                          </m:r>
                          <m:sSubSup>
                            <m:sSubSupPr>
                              <m:ctrlPr>
                                <a:rPr lang="en-US" altLang="zh-CN" sz="2400" i="1">
                                  <a:solidFill>
                                    <a:srgbClr val="FF0000"/>
                                  </a:solidFill>
                                  <a:latin typeface="Cambria Math" panose="02040503050406030204" pitchFamily="18" charset="0"/>
                                </a:rPr>
                              </m:ctrlPr>
                            </m:sSubSupPr>
                            <m:e>
                              <m:r>
                                <a:rPr lang="en-US" altLang="zh-CN" sz="2400" b="0" i="1" smtClean="0">
                                  <a:solidFill>
                                    <a:srgbClr val="FF0000"/>
                                  </a:solidFill>
                                  <a:latin typeface="Cambria Math" panose="02040503050406030204" pitchFamily="18" charset="0"/>
                                </a:rPr>
                                <m:t>𝑦</m:t>
                              </m:r>
                            </m:e>
                            <m:sub>
                              <m:r>
                                <a:rPr lang="en-US" altLang="zh-CN" sz="2400" b="0" i="1" smtClean="0">
                                  <a:solidFill>
                                    <a:srgbClr val="FF0000"/>
                                  </a:solidFill>
                                  <a:latin typeface="Cambria Math" panose="02040503050406030204" pitchFamily="18" charset="0"/>
                                </a:rPr>
                                <m:t>𝑧</m:t>
                              </m:r>
                            </m:sub>
                            <m:sup>
                              <m:r>
                                <a:rPr lang="en-US" altLang="zh-CN" sz="2400" i="1">
                                  <a:solidFill>
                                    <a:srgbClr val="FF0000"/>
                                  </a:solidFill>
                                  <a:latin typeface="Cambria Math" panose="02040503050406030204" pitchFamily="18" charset="0"/>
                                </a:rPr>
                                <m:t>2</m:t>
                              </m:r>
                            </m:sup>
                          </m:sSubSup>
                          <m:r>
                            <a:rPr lang="en-US" altLang="zh-CN" sz="2400" i="1">
                              <a:solidFill>
                                <a:srgbClr val="FF0000"/>
                              </a:solidFill>
                              <a:latin typeface="Cambria Math" panose="02040503050406030204" pitchFamily="18" charset="0"/>
                            </a:rPr>
                            <m:t>+</m:t>
                          </m:r>
                          <m:sSubSup>
                            <m:sSubSupPr>
                              <m:ctrlPr>
                                <a:rPr lang="en-US" altLang="zh-CN" sz="2400" i="1">
                                  <a:solidFill>
                                    <a:srgbClr val="FF0000"/>
                                  </a:solidFill>
                                  <a:latin typeface="Cambria Math" panose="02040503050406030204" pitchFamily="18" charset="0"/>
                                </a:rPr>
                              </m:ctrlPr>
                            </m:sSubSupPr>
                            <m:e>
                              <m:r>
                                <a:rPr lang="en-US" altLang="zh-CN" sz="2400" b="0" i="1" smtClean="0">
                                  <a:solidFill>
                                    <a:srgbClr val="FF0000"/>
                                  </a:solidFill>
                                  <a:latin typeface="Cambria Math" panose="02040503050406030204" pitchFamily="18" charset="0"/>
                                </a:rPr>
                                <m:t>𝑦</m:t>
                              </m:r>
                            </m:e>
                            <m:sub>
                              <m:r>
                                <a:rPr lang="en-US" altLang="zh-CN" sz="2400" b="0" i="1" smtClean="0">
                                  <a:solidFill>
                                    <a:srgbClr val="FF0000"/>
                                  </a:solidFill>
                                  <a:latin typeface="Cambria Math" panose="02040503050406030204" pitchFamily="18" charset="0"/>
                                </a:rPr>
                                <m:t>𝑥</m:t>
                              </m:r>
                            </m:sub>
                            <m:sup>
                              <m:r>
                                <a:rPr lang="en-US" altLang="zh-CN" sz="2400" i="1">
                                  <a:solidFill>
                                    <a:srgbClr val="FF0000"/>
                                  </a:solidFill>
                                  <a:latin typeface="Cambria Math" panose="02040503050406030204" pitchFamily="18" charset="0"/>
                                </a:rPr>
                                <m:t>2</m:t>
                              </m:r>
                            </m:sup>
                          </m:sSubSup>
                        </m:e>
                      </m:rad>
                      <m:r>
                        <m:rPr>
                          <m:sty m:val="p"/>
                        </m:rPr>
                        <a:rPr lang="en-US" altLang="zh-CN" sz="2400">
                          <a:solidFill>
                            <a:srgbClr val="FF0000"/>
                          </a:solidFill>
                          <a:latin typeface="Cambria Math" panose="02040503050406030204" pitchFamily="18" charset="0"/>
                        </a:rPr>
                        <m:t>d</m:t>
                      </m:r>
                      <m:r>
                        <a:rPr lang="en-US" altLang="zh-CN" sz="2400" b="0" i="1" smtClean="0">
                          <a:solidFill>
                            <a:srgbClr val="FF0000"/>
                          </a:solidFill>
                          <a:latin typeface="Cambria Math" panose="02040503050406030204" pitchFamily="18" charset="0"/>
                        </a:rPr>
                        <m:t>𝑧</m:t>
                      </m:r>
                      <m:r>
                        <m:rPr>
                          <m:sty m:val="p"/>
                        </m:rPr>
                        <a:rPr lang="en-US" altLang="zh-CN" sz="2400">
                          <a:solidFill>
                            <a:srgbClr val="FF0000"/>
                          </a:solidFill>
                          <a:latin typeface="Cambria Math" panose="02040503050406030204" pitchFamily="18" charset="0"/>
                        </a:rPr>
                        <m:t>d</m:t>
                      </m:r>
                      <m:r>
                        <a:rPr lang="en-US" altLang="zh-CN" sz="2400" b="0" i="1" smtClean="0">
                          <a:solidFill>
                            <a:srgbClr val="FF0000"/>
                          </a:solidFill>
                          <a:latin typeface="Cambria Math" panose="02040503050406030204" pitchFamily="18" charset="0"/>
                        </a:rPr>
                        <m:t>𝑥</m:t>
                      </m:r>
                      <m:r>
                        <a:rPr lang="en-US" altLang="zh-CN" sz="2400" i="1">
                          <a:solidFill>
                            <a:srgbClr val="FF0000"/>
                          </a:solidFill>
                          <a:latin typeface="Cambria Math" panose="02040503050406030204" pitchFamily="18" charset="0"/>
                        </a:rPr>
                        <m:t>=</m:t>
                      </m:r>
                      <m:rad>
                        <m:radPr>
                          <m:degHide m:val="on"/>
                          <m:ctrlPr>
                            <a:rPr lang="en-US" altLang="zh-CN" sz="2400" i="1">
                              <a:solidFill>
                                <a:srgbClr val="FF0000"/>
                              </a:solidFill>
                              <a:latin typeface="Cambria Math" panose="02040503050406030204" pitchFamily="18" charset="0"/>
                            </a:rPr>
                          </m:ctrlPr>
                        </m:radPr>
                        <m:deg/>
                        <m:e>
                          <m:r>
                            <a:rPr lang="en-US" altLang="zh-CN" sz="2400" i="1">
                              <a:solidFill>
                                <a:srgbClr val="FF0000"/>
                              </a:solidFill>
                              <a:latin typeface="Cambria Math" panose="02040503050406030204" pitchFamily="18" charset="0"/>
                            </a:rPr>
                            <m:t>1+</m:t>
                          </m:r>
                          <m:sSubSup>
                            <m:sSubSupPr>
                              <m:ctrlPr>
                                <a:rPr lang="en-US" altLang="zh-CN" sz="2400" i="1">
                                  <a:solidFill>
                                    <a:srgbClr val="FF0000"/>
                                  </a:solidFill>
                                  <a:latin typeface="Cambria Math" panose="02040503050406030204" pitchFamily="18" charset="0"/>
                                </a:rPr>
                              </m:ctrlPr>
                            </m:sSubSupPr>
                            <m:e>
                              <m:r>
                                <a:rPr lang="en-US" altLang="zh-CN" sz="2400" b="0" i="1" smtClean="0">
                                  <a:solidFill>
                                    <a:srgbClr val="FF0000"/>
                                  </a:solidFill>
                                  <a:latin typeface="Cambria Math" panose="02040503050406030204" pitchFamily="18" charset="0"/>
                                </a:rPr>
                                <m:t>𝑥</m:t>
                              </m:r>
                            </m:e>
                            <m:sub>
                              <m:r>
                                <a:rPr lang="en-US" altLang="zh-CN" sz="2400" b="0" i="1" smtClean="0">
                                  <a:solidFill>
                                    <a:srgbClr val="FF0000"/>
                                  </a:solidFill>
                                  <a:latin typeface="Cambria Math" panose="02040503050406030204" pitchFamily="18" charset="0"/>
                                </a:rPr>
                                <m:t>𝑦</m:t>
                              </m:r>
                            </m:sub>
                            <m:sup>
                              <m:r>
                                <a:rPr lang="en-US" altLang="zh-CN" sz="2400" i="1">
                                  <a:solidFill>
                                    <a:srgbClr val="FF0000"/>
                                  </a:solidFill>
                                  <a:latin typeface="Cambria Math" panose="02040503050406030204" pitchFamily="18" charset="0"/>
                                </a:rPr>
                                <m:t>2</m:t>
                              </m:r>
                            </m:sup>
                          </m:sSubSup>
                          <m:r>
                            <a:rPr lang="en-US" altLang="zh-CN" sz="2400" i="1">
                              <a:solidFill>
                                <a:srgbClr val="FF0000"/>
                              </a:solidFill>
                              <a:latin typeface="Cambria Math" panose="02040503050406030204" pitchFamily="18" charset="0"/>
                            </a:rPr>
                            <m:t>+</m:t>
                          </m:r>
                          <m:sSubSup>
                            <m:sSubSupPr>
                              <m:ctrlPr>
                                <a:rPr lang="en-US" altLang="zh-CN" sz="2400" i="1">
                                  <a:solidFill>
                                    <a:srgbClr val="FF0000"/>
                                  </a:solidFill>
                                  <a:latin typeface="Cambria Math" panose="02040503050406030204" pitchFamily="18" charset="0"/>
                                </a:rPr>
                              </m:ctrlPr>
                            </m:sSubSupPr>
                            <m:e>
                              <m:r>
                                <a:rPr lang="en-US" altLang="zh-CN" sz="2400" b="0" i="1" smtClean="0">
                                  <a:solidFill>
                                    <a:srgbClr val="FF0000"/>
                                  </a:solidFill>
                                  <a:latin typeface="Cambria Math" panose="02040503050406030204" pitchFamily="18" charset="0"/>
                                </a:rPr>
                                <m:t>𝑥</m:t>
                              </m:r>
                            </m:e>
                            <m:sub>
                              <m:r>
                                <a:rPr lang="en-US" altLang="zh-CN" sz="2400" b="0" i="1" smtClean="0">
                                  <a:solidFill>
                                    <a:srgbClr val="FF0000"/>
                                  </a:solidFill>
                                  <a:latin typeface="Cambria Math" panose="02040503050406030204" pitchFamily="18" charset="0"/>
                                </a:rPr>
                                <m:t>𝑧</m:t>
                              </m:r>
                            </m:sub>
                            <m:sup>
                              <m:r>
                                <a:rPr lang="en-US" altLang="zh-CN" sz="2400" i="1">
                                  <a:solidFill>
                                    <a:srgbClr val="FF0000"/>
                                  </a:solidFill>
                                  <a:latin typeface="Cambria Math" panose="02040503050406030204" pitchFamily="18" charset="0"/>
                                </a:rPr>
                                <m:t>2</m:t>
                              </m:r>
                            </m:sup>
                          </m:sSubSup>
                        </m:e>
                      </m:rad>
                      <m:r>
                        <m:rPr>
                          <m:sty m:val="p"/>
                        </m:rPr>
                        <a:rPr lang="en-US" altLang="zh-CN" sz="2400">
                          <a:solidFill>
                            <a:srgbClr val="FF0000"/>
                          </a:solidFill>
                          <a:latin typeface="Cambria Math" panose="02040503050406030204" pitchFamily="18" charset="0"/>
                        </a:rPr>
                        <m:t>d</m:t>
                      </m:r>
                      <m:r>
                        <a:rPr lang="en-US" altLang="zh-CN" sz="2400" b="0" i="1" smtClean="0">
                          <a:solidFill>
                            <a:srgbClr val="FF0000"/>
                          </a:solidFill>
                          <a:latin typeface="Cambria Math" panose="02040503050406030204" pitchFamily="18" charset="0"/>
                        </a:rPr>
                        <m:t>𝑦</m:t>
                      </m:r>
                      <m:r>
                        <m:rPr>
                          <m:sty m:val="p"/>
                        </m:rPr>
                        <a:rPr lang="en-US" altLang="zh-CN" sz="2400">
                          <a:solidFill>
                            <a:srgbClr val="FF0000"/>
                          </a:solidFill>
                          <a:latin typeface="Cambria Math" panose="02040503050406030204" pitchFamily="18" charset="0"/>
                        </a:rPr>
                        <m:t>d</m:t>
                      </m:r>
                      <m:r>
                        <a:rPr lang="en-US" altLang="zh-CN" sz="2400" b="0" i="1" smtClean="0">
                          <a:solidFill>
                            <a:srgbClr val="FF0000"/>
                          </a:solidFill>
                          <a:latin typeface="Cambria Math" panose="02040503050406030204" pitchFamily="18" charset="0"/>
                        </a:rPr>
                        <m:t>𝑧</m:t>
                      </m:r>
                    </m:oMath>
                  </m:oMathPara>
                </a14:m>
                <a:endParaRPr lang="zh-CN" altLang="en-US" sz="2000" dirty="0"/>
              </a:p>
            </p:txBody>
          </p:sp>
        </mc:Choice>
        <mc:Fallback xmlns="">
          <p:sp>
            <p:nvSpPr>
              <p:cNvPr id="6" name="矩形 5"/>
              <p:cNvSpPr>
                <a:spLocks noRot="1" noChangeAspect="1" noMove="1" noResize="1" noEditPoints="1" noAdjustHandles="1" noChangeArrowheads="1" noChangeShapeType="1" noTextEdit="1"/>
              </p:cNvSpPr>
              <p:nvPr/>
            </p:nvSpPr>
            <p:spPr>
              <a:xfrm>
                <a:off x="1953243" y="2042151"/>
                <a:ext cx="8718284" cy="864467"/>
              </a:xfrm>
              <a:prstGeom prst="rect">
                <a:avLst/>
              </a:prstGeom>
              <a:blipFill>
                <a:blip r:embed="rId7"/>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447670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E7F4D896-E0DB-4AB2-9347-AB9498A60F30}" type="datetime11">
              <a:rPr lang="zh-CN" altLang="en-US" smtClean="0"/>
              <a:t>08:53:16</a:t>
            </a:fld>
            <a:endParaRPr lang="en-US" altLang="zh-CN"/>
          </a:p>
        </p:txBody>
      </p:sp>
      <p:sp>
        <p:nvSpPr>
          <p:cNvPr id="3" name="矩形 2"/>
          <p:cNvSpPr/>
          <p:nvPr/>
        </p:nvSpPr>
        <p:spPr>
          <a:xfrm>
            <a:off x="1029878" y="443031"/>
            <a:ext cx="745717" cy="523220"/>
          </a:xfrm>
          <a:prstGeom prst="rect">
            <a:avLst/>
          </a:prstGeom>
        </p:spPr>
        <p:txBody>
          <a:bodyPr wrap="none">
            <a:spAutoFit/>
          </a:bodyPr>
          <a:lstStyle/>
          <a:p>
            <a:r>
              <a:rPr lang="zh-CN" altLang="en-US" sz="2800" b="1" dirty="0">
                <a:solidFill>
                  <a:schemeClr val="accent2"/>
                </a:solidFill>
                <a:ea typeface="黑体" panose="02010609060101010101" pitchFamily="49" charset="-122"/>
              </a:rPr>
              <a:t>例</a:t>
            </a:r>
            <a:r>
              <a:rPr lang="en-US" altLang="zh-CN" sz="2800" b="1" dirty="0">
                <a:solidFill>
                  <a:schemeClr val="accent2"/>
                </a:solidFill>
                <a:ea typeface="黑体" panose="02010609060101010101" pitchFamily="49" charset="-122"/>
              </a:rPr>
              <a:t>1</a:t>
            </a:r>
            <a:endParaRPr lang="zh-CN" altLang="en-US" sz="2800" dirty="0"/>
          </a:p>
        </p:txBody>
      </p:sp>
      <mc:AlternateContent xmlns:mc="http://schemas.openxmlformats.org/markup-compatibility/2006" xmlns:a14="http://schemas.microsoft.com/office/drawing/2010/main">
        <mc:Choice Requires="a14">
          <p:sp>
            <p:nvSpPr>
              <p:cNvPr id="4" name="矩形 3"/>
              <p:cNvSpPr/>
              <p:nvPr/>
            </p:nvSpPr>
            <p:spPr>
              <a:xfrm>
                <a:off x="1775594" y="399333"/>
                <a:ext cx="9627511" cy="1021690"/>
              </a:xfrm>
              <a:prstGeom prst="rect">
                <a:avLst/>
              </a:prstGeom>
            </p:spPr>
            <p:txBody>
              <a:bodyPr wrap="square">
                <a:spAutoFit/>
              </a:bodyPr>
              <a:lstStyle/>
              <a:p>
                <a:pPr>
                  <a:spcBef>
                    <a:spcPct val="50000"/>
                  </a:spcBef>
                </a:pPr>
                <a:r>
                  <a:rPr lang="zh-CN" altLang="en-US" sz="2400" dirty="0"/>
                  <a:t>计算</a:t>
                </a:r>
                <a14:m>
                  <m:oMath xmlns:m="http://schemas.openxmlformats.org/officeDocument/2006/math">
                    <m:nary>
                      <m:naryPr>
                        <m:chr m:val="∬"/>
                        <m:ctrlPr>
                          <a:rPr lang="zh-CN" altLang="en-US" sz="2400" i="1">
                            <a:solidFill>
                              <a:prstClr val="black"/>
                            </a:solidFill>
                            <a:latin typeface="Cambria Math" panose="02040503050406030204" pitchFamily="18" charset="0"/>
                          </a:rPr>
                        </m:ctrlPr>
                      </m:naryPr>
                      <m:sub>
                        <m:r>
                          <m:rPr>
                            <m:sty m:val="p"/>
                            <m:brk m:alnAt="23"/>
                          </m:rPr>
                          <a:rPr lang="el-GR" altLang="zh-CN" sz="2400" i="1">
                            <a:solidFill>
                              <a:prstClr val="black"/>
                            </a:solidFill>
                            <a:latin typeface="Cambria Math" panose="02040503050406030204" pitchFamily="18" charset="0"/>
                            <a:ea typeface="Cambria Math" panose="02040503050406030204" pitchFamily="18" charset="0"/>
                          </a:rPr>
                          <m:t>Σ</m:t>
                        </m:r>
                      </m:sub>
                      <m:sup/>
                      <m:e>
                        <m:f>
                          <m:fPr>
                            <m:ctrlPr>
                              <a:rPr lang="el-GR" altLang="zh-CN" sz="2400" i="1" smtClean="0">
                                <a:solidFill>
                                  <a:prstClr val="black"/>
                                </a:solidFill>
                                <a:latin typeface="Cambria Math" panose="02040503050406030204" pitchFamily="18" charset="0"/>
                                <a:ea typeface="Cambria Math" panose="02040503050406030204" pitchFamily="18" charset="0"/>
                              </a:rPr>
                            </m:ctrlPr>
                          </m:fPr>
                          <m:num>
                            <m:r>
                              <a:rPr lang="en-US" altLang="zh-CN" sz="2400" b="0" i="1" smtClean="0">
                                <a:solidFill>
                                  <a:prstClr val="black"/>
                                </a:solidFill>
                                <a:latin typeface="Cambria Math" panose="02040503050406030204" pitchFamily="18" charset="0"/>
                                <a:ea typeface="Cambria Math" panose="02040503050406030204" pitchFamily="18" charset="0"/>
                              </a:rPr>
                              <m:t>1</m:t>
                            </m:r>
                          </m:num>
                          <m:den>
                            <m:r>
                              <a:rPr lang="en-US" altLang="zh-CN" sz="2400" b="0" i="1" smtClean="0">
                                <a:solidFill>
                                  <a:prstClr val="black"/>
                                </a:solidFill>
                                <a:latin typeface="Cambria Math" panose="02040503050406030204" pitchFamily="18" charset="0"/>
                                <a:ea typeface="Cambria Math" panose="02040503050406030204" pitchFamily="18" charset="0"/>
                              </a:rPr>
                              <m:t>𝑧</m:t>
                            </m:r>
                          </m:den>
                        </m:f>
                        <m:r>
                          <m:rPr>
                            <m:nor/>
                          </m:rPr>
                          <a:rPr lang="en-US" altLang="zh-CN" sz="2400">
                            <a:solidFill>
                              <a:prstClr val="black"/>
                            </a:solidFill>
                            <a:latin typeface="Cambria Math" panose="02040503050406030204" pitchFamily="18" charset="0"/>
                          </a:rPr>
                          <m:t>d</m:t>
                        </m:r>
                        <m:r>
                          <a:rPr lang="en-US" altLang="zh-CN" sz="2400" i="1">
                            <a:solidFill>
                              <a:prstClr val="black"/>
                            </a:solidFill>
                            <a:latin typeface="Cambria Math" panose="02040503050406030204" pitchFamily="18" charset="0"/>
                          </a:rPr>
                          <m:t>𝑆</m:t>
                        </m:r>
                      </m:e>
                    </m:nary>
                  </m:oMath>
                </a14:m>
                <a:r>
                  <a:rPr lang="zh-CN" altLang="en-US" sz="2400" dirty="0"/>
                  <a:t>，其中</a:t>
                </a:r>
                <a14:m>
                  <m:oMath xmlns:m="http://schemas.openxmlformats.org/officeDocument/2006/math">
                    <m:r>
                      <m:rPr>
                        <m:sty m:val="p"/>
                        <m:brk m:alnAt="23"/>
                      </m:rPr>
                      <a:rPr lang="el-GR" altLang="zh-CN" sz="2400" i="1">
                        <a:solidFill>
                          <a:prstClr val="black"/>
                        </a:solidFill>
                        <a:latin typeface="Cambria Math" panose="02040503050406030204" pitchFamily="18" charset="0"/>
                        <a:ea typeface="Cambria Math" panose="02040503050406030204" pitchFamily="18" charset="0"/>
                      </a:rPr>
                      <m:t>Σ</m:t>
                    </m:r>
                  </m:oMath>
                </a14:m>
                <a:r>
                  <a:rPr lang="zh-CN" altLang="zh-CN" sz="2400" dirty="0"/>
                  <a:t>为</a:t>
                </a:r>
                <a14:m>
                  <m:oMath xmlns:m="http://schemas.openxmlformats.org/officeDocument/2006/math">
                    <m:sSup>
                      <m:sSupPr>
                        <m:ctrlPr>
                          <a:rPr lang="en-US" altLang="zh-CN" sz="2400" i="1">
                            <a:solidFill>
                              <a:prstClr val="black"/>
                            </a:solidFill>
                            <a:latin typeface="Cambria Math" panose="02040503050406030204" pitchFamily="18" charset="0"/>
                          </a:rPr>
                        </m:ctrlPr>
                      </m:sSupPr>
                      <m:e>
                        <m:r>
                          <a:rPr lang="en-US" altLang="zh-CN" sz="2400" i="1">
                            <a:solidFill>
                              <a:prstClr val="black"/>
                            </a:solidFill>
                            <a:latin typeface="Cambria Math" panose="02040503050406030204" pitchFamily="18" charset="0"/>
                          </a:rPr>
                          <m:t>𝑥</m:t>
                        </m:r>
                      </m:e>
                      <m:sup>
                        <m:r>
                          <a:rPr lang="en-US" altLang="zh-CN" sz="2400" i="1">
                            <a:solidFill>
                              <a:prstClr val="black"/>
                            </a:solidFill>
                            <a:latin typeface="Cambria Math" panose="02040503050406030204" pitchFamily="18" charset="0"/>
                          </a:rPr>
                          <m:t>2</m:t>
                        </m:r>
                      </m:sup>
                    </m:sSup>
                    <m:r>
                      <a:rPr lang="en-US" altLang="zh-CN" sz="2400" i="1">
                        <a:solidFill>
                          <a:prstClr val="black"/>
                        </a:solidFill>
                        <a:latin typeface="Cambria Math" panose="02040503050406030204" pitchFamily="18" charset="0"/>
                      </a:rPr>
                      <m:t>+</m:t>
                    </m:r>
                    <m:sSup>
                      <m:sSupPr>
                        <m:ctrlPr>
                          <a:rPr lang="en-US" altLang="zh-CN" sz="2400" i="1">
                            <a:solidFill>
                              <a:prstClr val="black"/>
                            </a:solidFill>
                            <a:latin typeface="Cambria Math" panose="02040503050406030204" pitchFamily="18" charset="0"/>
                          </a:rPr>
                        </m:ctrlPr>
                      </m:sSupPr>
                      <m:e>
                        <m:r>
                          <a:rPr lang="en-US" altLang="zh-CN" sz="2400" i="1">
                            <a:solidFill>
                              <a:prstClr val="black"/>
                            </a:solidFill>
                            <a:latin typeface="Cambria Math" panose="02040503050406030204" pitchFamily="18" charset="0"/>
                          </a:rPr>
                          <m:t>𝑦</m:t>
                        </m:r>
                      </m:e>
                      <m:sup>
                        <m:r>
                          <a:rPr lang="en-US" altLang="zh-CN" sz="2400" i="1">
                            <a:solidFill>
                              <a:prstClr val="black"/>
                            </a:solidFill>
                            <a:latin typeface="Cambria Math" panose="02040503050406030204" pitchFamily="18" charset="0"/>
                          </a:rPr>
                          <m:t>2</m:t>
                        </m:r>
                      </m:sup>
                    </m:sSup>
                    <m:r>
                      <a:rPr lang="en-US" altLang="zh-CN" sz="2400" i="1">
                        <a:solidFill>
                          <a:prstClr val="black"/>
                        </a:solidFill>
                        <a:latin typeface="Cambria Math" panose="02040503050406030204" pitchFamily="18" charset="0"/>
                      </a:rPr>
                      <m:t>+</m:t>
                    </m:r>
                    <m:sSup>
                      <m:sSupPr>
                        <m:ctrlPr>
                          <a:rPr lang="en-US" altLang="zh-CN" sz="2400" i="1">
                            <a:solidFill>
                              <a:prstClr val="black"/>
                            </a:solidFill>
                            <a:latin typeface="Cambria Math" panose="02040503050406030204" pitchFamily="18" charset="0"/>
                          </a:rPr>
                        </m:ctrlPr>
                      </m:sSupPr>
                      <m:e>
                        <m:r>
                          <a:rPr lang="en-US" altLang="zh-CN" sz="2400" i="1">
                            <a:solidFill>
                              <a:prstClr val="black"/>
                            </a:solidFill>
                            <a:latin typeface="Cambria Math" panose="02040503050406030204" pitchFamily="18" charset="0"/>
                          </a:rPr>
                          <m:t>𝑧</m:t>
                        </m:r>
                      </m:e>
                      <m:sup>
                        <m:r>
                          <a:rPr lang="en-US" altLang="zh-CN" sz="2400" i="1">
                            <a:solidFill>
                              <a:prstClr val="black"/>
                            </a:solidFill>
                            <a:latin typeface="Cambria Math" panose="02040503050406030204" pitchFamily="18" charset="0"/>
                          </a:rPr>
                          <m:t>2</m:t>
                        </m:r>
                      </m:sup>
                    </m:sSup>
                    <m:r>
                      <a:rPr lang="en-US" altLang="zh-CN" sz="2400" b="0" i="1" smtClean="0">
                        <a:solidFill>
                          <a:prstClr val="black"/>
                        </a:solidFill>
                        <a:latin typeface="Cambria Math" panose="02040503050406030204" pitchFamily="18" charset="0"/>
                      </a:rPr>
                      <m:t>=</m:t>
                    </m:r>
                    <m:sSup>
                      <m:sSupPr>
                        <m:ctrlPr>
                          <a:rPr lang="en-US" altLang="zh-CN" sz="2400" i="1">
                            <a:solidFill>
                              <a:prstClr val="black"/>
                            </a:solidFill>
                            <a:latin typeface="Cambria Math" panose="02040503050406030204" pitchFamily="18" charset="0"/>
                          </a:rPr>
                        </m:ctrlPr>
                      </m:sSupPr>
                      <m:e>
                        <m:r>
                          <a:rPr lang="en-US" altLang="zh-CN" sz="2400" i="1">
                            <a:solidFill>
                              <a:prstClr val="black"/>
                            </a:solidFill>
                            <a:latin typeface="Cambria Math" panose="02040503050406030204" pitchFamily="18" charset="0"/>
                          </a:rPr>
                          <m:t>𝑎</m:t>
                        </m:r>
                      </m:e>
                      <m:sup>
                        <m:r>
                          <a:rPr lang="en-US" altLang="zh-CN" sz="2400" i="1">
                            <a:solidFill>
                              <a:prstClr val="black"/>
                            </a:solidFill>
                            <a:latin typeface="Cambria Math" panose="02040503050406030204" pitchFamily="18" charset="0"/>
                          </a:rPr>
                          <m:t>2</m:t>
                        </m:r>
                      </m:sup>
                    </m:sSup>
                  </m:oMath>
                </a14:m>
                <a:r>
                  <a:rPr lang="zh-CN" altLang="en-US" sz="2400" dirty="0"/>
                  <a:t>被</a:t>
                </a:r>
                <a14:m>
                  <m:oMath xmlns:m="http://schemas.openxmlformats.org/officeDocument/2006/math">
                    <m:r>
                      <a:rPr lang="en-US" altLang="zh-CN" sz="2400" i="1">
                        <a:solidFill>
                          <a:prstClr val="black"/>
                        </a:solidFill>
                        <a:latin typeface="Cambria Math" panose="02040503050406030204" pitchFamily="18" charset="0"/>
                      </a:rPr>
                      <m:t>𝑧</m:t>
                    </m:r>
                    <m:r>
                      <a:rPr lang="en-US" altLang="zh-CN" sz="2400" b="0" i="1" smtClean="0">
                        <a:solidFill>
                          <a:prstClr val="black"/>
                        </a:solidFill>
                        <a:latin typeface="Cambria Math" panose="02040503050406030204" pitchFamily="18" charset="0"/>
                      </a:rPr>
                      <m:t>=</m:t>
                    </m:r>
                    <m:r>
                      <a:rPr lang="en-US" altLang="zh-CN" sz="2400" b="0" i="1" smtClean="0">
                        <a:solidFill>
                          <a:prstClr val="black"/>
                        </a:solidFill>
                        <a:latin typeface="Cambria Math" panose="02040503050406030204" pitchFamily="18" charset="0"/>
                      </a:rPr>
                      <m:t>h</m:t>
                    </m:r>
                    <m:r>
                      <a:rPr lang="en-US" altLang="zh-CN" sz="2400" b="0" i="1" smtClean="0">
                        <a:solidFill>
                          <a:prstClr val="black"/>
                        </a:solidFill>
                        <a:latin typeface="Cambria Math" panose="02040503050406030204" pitchFamily="18" charset="0"/>
                      </a:rPr>
                      <m:t>(0&lt;</m:t>
                    </m:r>
                    <m:r>
                      <a:rPr lang="en-US" altLang="zh-CN" sz="2400" b="0" i="1" smtClean="0">
                        <a:solidFill>
                          <a:prstClr val="black"/>
                        </a:solidFill>
                        <a:latin typeface="Cambria Math" panose="02040503050406030204" pitchFamily="18" charset="0"/>
                      </a:rPr>
                      <m:t>h</m:t>
                    </m:r>
                    <m:r>
                      <a:rPr lang="en-US" altLang="zh-CN" sz="2400" b="0" i="1" smtClean="0">
                        <a:solidFill>
                          <a:prstClr val="black"/>
                        </a:solidFill>
                        <a:latin typeface="Cambria Math" panose="02040503050406030204" pitchFamily="18" charset="0"/>
                      </a:rPr>
                      <m:t>&lt;</m:t>
                    </m:r>
                    <m:r>
                      <a:rPr lang="en-US" altLang="zh-CN" sz="2400" b="0" i="1" smtClean="0">
                        <a:solidFill>
                          <a:prstClr val="black"/>
                        </a:solidFill>
                        <a:latin typeface="Cambria Math" panose="02040503050406030204" pitchFamily="18" charset="0"/>
                      </a:rPr>
                      <m:t>𝑎</m:t>
                    </m:r>
                    <m:r>
                      <a:rPr lang="en-US" altLang="zh-CN" sz="2400" b="0" i="1" smtClean="0">
                        <a:solidFill>
                          <a:prstClr val="black"/>
                        </a:solidFill>
                        <a:latin typeface="Cambria Math" panose="02040503050406030204" pitchFamily="18" charset="0"/>
                      </a:rPr>
                      <m:t>)</m:t>
                    </m:r>
                  </m:oMath>
                </a14:m>
                <a:r>
                  <a:rPr lang="zh-CN" altLang="en-US" sz="2400" dirty="0"/>
                  <a:t>截出的顶部。</a:t>
                </a:r>
              </a:p>
            </p:txBody>
          </p:sp>
        </mc:Choice>
        <mc:Fallback xmlns="">
          <p:sp>
            <p:nvSpPr>
              <p:cNvPr id="4" name="矩形 3"/>
              <p:cNvSpPr>
                <a:spLocks noRot="1" noChangeAspect="1" noMove="1" noResize="1" noEditPoints="1" noAdjustHandles="1" noChangeArrowheads="1" noChangeShapeType="1" noTextEdit="1"/>
              </p:cNvSpPr>
              <p:nvPr/>
            </p:nvSpPr>
            <p:spPr>
              <a:xfrm>
                <a:off x="1775594" y="399333"/>
                <a:ext cx="9627511" cy="1021690"/>
              </a:xfrm>
              <a:prstGeom prst="rect">
                <a:avLst/>
              </a:prstGeom>
              <a:blipFill>
                <a:blip r:embed="rId3"/>
                <a:stretch>
                  <a:fillRect l="-949" b="-11377"/>
                </a:stretch>
              </a:blipFill>
            </p:spPr>
            <p:txBody>
              <a:bodyPr/>
              <a:lstStyle/>
              <a:p>
                <a:r>
                  <a:rPr lang="zh-CN" altLang="en-US">
                    <a:noFill/>
                  </a:rPr>
                  <a:t> </a:t>
                </a:r>
              </a:p>
            </p:txBody>
          </p:sp>
        </mc:Fallback>
      </mc:AlternateContent>
      <p:grpSp>
        <p:nvGrpSpPr>
          <p:cNvPr id="5" name="组合 4"/>
          <p:cNvGrpSpPr/>
          <p:nvPr/>
        </p:nvGrpSpPr>
        <p:grpSpPr>
          <a:xfrm>
            <a:off x="9287163" y="969375"/>
            <a:ext cx="2413000" cy="2286000"/>
            <a:chOff x="7874000" y="1727200"/>
            <a:chExt cx="2413000" cy="2286000"/>
          </a:xfrm>
        </p:grpSpPr>
        <p:grpSp>
          <p:nvGrpSpPr>
            <p:cNvPr id="6" name="Group 2"/>
            <p:cNvGrpSpPr>
              <a:grpSpLocks/>
            </p:cNvGrpSpPr>
            <p:nvPr/>
          </p:nvGrpSpPr>
          <p:grpSpPr bwMode="auto">
            <a:xfrm>
              <a:off x="8148638" y="2541588"/>
              <a:ext cx="1370012" cy="823912"/>
              <a:chOff x="4205" y="1569"/>
              <a:chExt cx="863" cy="519"/>
            </a:xfrm>
          </p:grpSpPr>
          <p:sp>
            <p:nvSpPr>
              <p:cNvPr id="32" name="Oval 3"/>
              <p:cNvSpPr>
                <a:spLocks noChangeArrowheads="1"/>
              </p:cNvSpPr>
              <p:nvPr/>
            </p:nvSpPr>
            <p:spPr bwMode="auto">
              <a:xfrm>
                <a:off x="4205" y="1828"/>
                <a:ext cx="863" cy="260"/>
              </a:xfrm>
              <a:prstGeom prst="ellipse">
                <a:avLst/>
              </a:prstGeom>
              <a:solidFill>
                <a:srgbClr val="005AB4"/>
              </a:solidFill>
              <a:ln w="12700">
                <a:solidFill>
                  <a:srgbClr val="C0C0C0"/>
                </a:solidFill>
                <a:prstDash val="dash"/>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 name="Line 4"/>
              <p:cNvSpPr>
                <a:spLocks noChangeShapeType="1"/>
              </p:cNvSpPr>
              <p:nvPr/>
            </p:nvSpPr>
            <p:spPr bwMode="auto">
              <a:xfrm>
                <a:off x="4205" y="1569"/>
                <a:ext cx="0" cy="389"/>
              </a:xfrm>
              <a:prstGeom prst="line">
                <a:avLst/>
              </a:prstGeom>
              <a:noFill/>
              <a:ln w="19050">
                <a:solidFill>
                  <a:srgbClr val="0000FF"/>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 name="Line 5"/>
              <p:cNvSpPr>
                <a:spLocks noChangeShapeType="1"/>
              </p:cNvSpPr>
              <p:nvPr/>
            </p:nvSpPr>
            <p:spPr bwMode="auto">
              <a:xfrm>
                <a:off x="5068" y="1569"/>
                <a:ext cx="0" cy="389"/>
              </a:xfrm>
              <a:prstGeom prst="line">
                <a:avLst/>
              </a:prstGeom>
              <a:noFill/>
              <a:ln w="19050">
                <a:solidFill>
                  <a:srgbClr val="0000FF"/>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aphicFrame>
          <p:nvGraphicFramePr>
            <p:cNvPr id="7" name="Object 6"/>
            <p:cNvGraphicFramePr>
              <a:graphicFrameLocks noChangeAspect="1"/>
            </p:cNvGraphicFramePr>
            <p:nvPr>
              <p:extLst>
                <p:ext uri="{D42A27DB-BD31-4B8C-83A1-F6EECF244321}">
                  <p14:modId xmlns:p14="http://schemas.microsoft.com/office/powerpoint/2010/main" val="2848911988"/>
                </p:ext>
              </p:extLst>
            </p:nvPr>
          </p:nvGraphicFramePr>
          <p:xfrm>
            <a:off x="8864600" y="3146426"/>
            <a:ext cx="596900" cy="485775"/>
          </p:xfrm>
          <a:graphic>
            <a:graphicData uri="http://schemas.openxmlformats.org/presentationml/2006/ole">
              <mc:AlternateContent xmlns:mc="http://schemas.openxmlformats.org/markup-compatibility/2006">
                <mc:Choice xmlns:v="urn:schemas-microsoft-com:vml" Requires="v">
                  <p:oleObj spid="_x0000_s435658" name="Equation" r:id="rId4" imgW="622080" imgH="507960" progId="Equation.3">
                    <p:embed/>
                  </p:oleObj>
                </mc:Choice>
                <mc:Fallback>
                  <p:oleObj name="Equation" r:id="rId4" imgW="622080" imgH="507960" progId="Equation.3">
                    <p:embed/>
                    <p:pic>
                      <p:nvPicPr>
                        <p:cNvPr id="395270"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64600" y="3146426"/>
                          <a:ext cx="596900" cy="485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8" name="Group 26"/>
            <p:cNvGrpSpPr>
              <a:grpSpLocks/>
            </p:cNvGrpSpPr>
            <p:nvPr/>
          </p:nvGrpSpPr>
          <p:grpSpPr bwMode="auto">
            <a:xfrm>
              <a:off x="7874000" y="1727200"/>
              <a:ext cx="2413000" cy="2286000"/>
              <a:chOff x="4032" y="1056"/>
              <a:chExt cx="1520" cy="1440"/>
            </a:xfrm>
          </p:grpSpPr>
          <p:sp>
            <p:nvSpPr>
              <p:cNvPr id="9" name="Arc 27"/>
              <p:cNvSpPr>
                <a:spLocks/>
              </p:cNvSpPr>
              <p:nvPr/>
            </p:nvSpPr>
            <p:spPr bwMode="auto">
              <a:xfrm>
                <a:off x="4032" y="1709"/>
                <a:ext cx="1207" cy="313"/>
              </a:xfrm>
              <a:custGeom>
                <a:avLst/>
                <a:gdLst>
                  <a:gd name="G0" fmla="+- 21600 0 0"/>
                  <a:gd name="G1" fmla="+- 21600 0 0"/>
                  <a:gd name="G2" fmla="+- 21600 0 0"/>
                  <a:gd name="T0" fmla="*/ 185 w 43200"/>
                  <a:gd name="T1" fmla="*/ 24421 h 24421"/>
                  <a:gd name="T2" fmla="*/ 43128 w 43200"/>
                  <a:gd name="T3" fmla="*/ 23368 h 24421"/>
                  <a:gd name="T4" fmla="*/ 21600 w 43200"/>
                  <a:gd name="T5" fmla="*/ 21600 h 24421"/>
                </a:gdLst>
                <a:ahLst/>
                <a:cxnLst>
                  <a:cxn ang="0">
                    <a:pos x="T0" y="T1"/>
                  </a:cxn>
                  <a:cxn ang="0">
                    <a:pos x="T2" y="T3"/>
                  </a:cxn>
                  <a:cxn ang="0">
                    <a:pos x="T4" y="T5"/>
                  </a:cxn>
                </a:cxnLst>
                <a:rect l="0" t="0" r="r" b="b"/>
                <a:pathLst>
                  <a:path w="43200" h="24421" fill="none" extrusionOk="0">
                    <a:moveTo>
                      <a:pt x="185" y="24420"/>
                    </a:moveTo>
                    <a:cubicBezTo>
                      <a:pt x="61" y="23485"/>
                      <a:pt x="0" y="22543"/>
                      <a:pt x="0" y="21600"/>
                    </a:cubicBezTo>
                    <a:cubicBezTo>
                      <a:pt x="0" y="9670"/>
                      <a:pt x="9670" y="0"/>
                      <a:pt x="21600" y="0"/>
                    </a:cubicBezTo>
                    <a:cubicBezTo>
                      <a:pt x="33529" y="0"/>
                      <a:pt x="43200" y="9670"/>
                      <a:pt x="43200" y="21600"/>
                    </a:cubicBezTo>
                    <a:cubicBezTo>
                      <a:pt x="43199" y="22190"/>
                      <a:pt x="43175" y="22779"/>
                      <a:pt x="43127" y="23367"/>
                    </a:cubicBezTo>
                  </a:path>
                  <a:path w="43200" h="24421" stroke="0" extrusionOk="0">
                    <a:moveTo>
                      <a:pt x="185" y="24420"/>
                    </a:moveTo>
                    <a:cubicBezTo>
                      <a:pt x="61" y="23485"/>
                      <a:pt x="0" y="22543"/>
                      <a:pt x="0" y="21600"/>
                    </a:cubicBezTo>
                    <a:cubicBezTo>
                      <a:pt x="0" y="9670"/>
                      <a:pt x="9670" y="0"/>
                      <a:pt x="21600" y="0"/>
                    </a:cubicBezTo>
                    <a:cubicBezTo>
                      <a:pt x="33529" y="0"/>
                      <a:pt x="43200" y="9670"/>
                      <a:pt x="43200" y="21600"/>
                    </a:cubicBezTo>
                    <a:cubicBezTo>
                      <a:pt x="43199" y="22190"/>
                      <a:pt x="43175" y="22779"/>
                      <a:pt x="43127" y="23367"/>
                    </a:cubicBezTo>
                    <a:lnTo>
                      <a:pt x="21600" y="21600"/>
                    </a:lnTo>
                    <a:close/>
                  </a:path>
                </a:pathLst>
              </a:custGeom>
              <a:noFill/>
              <a:ln w="19050">
                <a:solidFill>
                  <a:schemeClr val="folHlink"/>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 name="Arc 28"/>
              <p:cNvSpPr>
                <a:spLocks/>
              </p:cNvSpPr>
              <p:nvPr/>
            </p:nvSpPr>
            <p:spPr bwMode="auto">
              <a:xfrm>
                <a:off x="4034" y="1940"/>
                <a:ext cx="1207" cy="306"/>
              </a:xfrm>
              <a:custGeom>
                <a:avLst/>
                <a:gdLst>
                  <a:gd name="G0" fmla="+- 21600 0 0"/>
                  <a:gd name="G1" fmla="+- 2227 0 0"/>
                  <a:gd name="G2" fmla="+- 21600 0 0"/>
                  <a:gd name="T0" fmla="*/ 43200 w 43200"/>
                  <a:gd name="T1" fmla="*/ 2117 h 23827"/>
                  <a:gd name="T2" fmla="*/ 115 w 43200"/>
                  <a:gd name="T3" fmla="*/ 0 h 23827"/>
                  <a:gd name="T4" fmla="*/ 21600 w 43200"/>
                  <a:gd name="T5" fmla="*/ 2227 h 23827"/>
                </a:gdLst>
                <a:ahLst/>
                <a:cxnLst>
                  <a:cxn ang="0">
                    <a:pos x="T0" y="T1"/>
                  </a:cxn>
                  <a:cxn ang="0">
                    <a:pos x="T2" y="T3"/>
                  </a:cxn>
                  <a:cxn ang="0">
                    <a:pos x="T4" y="T5"/>
                  </a:cxn>
                </a:cxnLst>
                <a:rect l="0" t="0" r="r" b="b"/>
                <a:pathLst>
                  <a:path w="43200" h="23827" fill="none" extrusionOk="0">
                    <a:moveTo>
                      <a:pt x="43199" y="2117"/>
                    </a:moveTo>
                    <a:cubicBezTo>
                      <a:pt x="43199" y="2153"/>
                      <a:pt x="43200" y="2190"/>
                      <a:pt x="43200" y="2227"/>
                    </a:cubicBezTo>
                    <a:cubicBezTo>
                      <a:pt x="43200" y="14156"/>
                      <a:pt x="33529" y="23827"/>
                      <a:pt x="21600" y="23827"/>
                    </a:cubicBezTo>
                    <a:cubicBezTo>
                      <a:pt x="9670" y="23827"/>
                      <a:pt x="0" y="14156"/>
                      <a:pt x="0" y="2227"/>
                    </a:cubicBezTo>
                    <a:cubicBezTo>
                      <a:pt x="0" y="1483"/>
                      <a:pt x="38" y="739"/>
                      <a:pt x="115" y="0"/>
                    </a:cubicBezTo>
                  </a:path>
                  <a:path w="43200" h="23827" stroke="0" extrusionOk="0">
                    <a:moveTo>
                      <a:pt x="43199" y="2117"/>
                    </a:moveTo>
                    <a:cubicBezTo>
                      <a:pt x="43199" y="2153"/>
                      <a:pt x="43200" y="2190"/>
                      <a:pt x="43200" y="2227"/>
                    </a:cubicBezTo>
                    <a:cubicBezTo>
                      <a:pt x="43200" y="14156"/>
                      <a:pt x="33529" y="23827"/>
                      <a:pt x="21600" y="23827"/>
                    </a:cubicBezTo>
                    <a:cubicBezTo>
                      <a:pt x="9670" y="23827"/>
                      <a:pt x="0" y="14156"/>
                      <a:pt x="0" y="2227"/>
                    </a:cubicBezTo>
                    <a:cubicBezTo>
                      <a:pt x="0" y="1483"/>
                      <a:pt x="38" y="739"/>
                      <a:pt x="115" y="0"/>
                    </a:cubicBezTo>
                    <a:lnTo>
                      <a:pt x="21600" y="2227"/>
                    </a:lnTo>
                    <a:close/>
                  </a:path>
                </a:pathLst>
              </a:custGeom>
              <a:noFill/>
              <a:ln w="19050">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 name="Arc 29"/>
              <p:cNvSpPr>
                <a:spLocks/>
              </p:cNvSpPr>
              <p:nvPr/>
            </p:nvSpPr>
            <p:spPr bwMode="auto">
              <a:xfrm>
                <a:off x="4637" y="1555"/>
                <a:ext cx="603" cy="452"/>
              </a:xfrm>
              <a:custGeom>
                <a:avLst/>
                <a:gdLst>
                  <a:gd name="G0" fmla="+- 0 0 0"/>
                  <a:gd name="G1" fmla="+- 14956 0 0"/>
                  <a:gd name="G2" fmla="+- 21600 0 0"/>
                  <a:gd name="T0" fmla="*/ 15584 w 21560"/>
                  <a:gd name="T1" fmla="*/ 0 h 14956"/>
                  <a:gd name="T2" fmla="*/ 21560 w 21560"/>
                  <a:gd name="T3" fmla="*/ 13639 h 14956"/>
                  <a:gd name="T4" fmla="*/ 0 w 21560"/>
                  <a:gd name="T5" fmla="*/ 14956 h 14956"/>
                </a:gdLst>
                <a:ahLst/>
                <a:cxnLst>
                  <a:cxn ang="0">
                    <a:pos x="T0" y="T1"/>
                  </a:cxn>
                  <a:cxn ang="0">
                    <a:pos x="T2" y="T3"/>
                  </a:cxn>
                  <a:cxn ang="0">
                    <a:pos x="T4" y="T5"/>
                  </a:cxn>
                </a:cxnLst>
                <a:rect l="0" t="0" r="r" b="b"/>
                <a:pathLst>
                  <a:path w="21560" h="14956" fill="none" extrusionOk="0">
                    <a:moveTo>
                      <a:pt x="15584" y="-1"/>
                    </a:moveTo>
                    <a:cubicBezTo>
                      <a:pt x="19129" y="3694"/>
                      <a:pt x="21247" y="8528"/>
                      <a:pt x="21559" y="13639"/>
                    </a:cubicBezTo>
                  </a:path>
                  <a:path w="21560" h="14956" stroke="0" extrusionOk="0">
                    <a:moveTo>
                      <a:pt x="15584" y="-1"/>
                    </a:moveTo>
                    <a:cubicBezTo>
                      <a:pt x="19129" y="3694"/>
                      <a:pt x="21247" y="8528"/>
                      <a:pt x="21559" y="13639"/>
                    </a:cubicBezTo>
                    <a:lnTo>
                      <a:pt x="0" y="14956"/>
                    </a:lnTo>
                    <a:close/>
                  </a:path>
                </a:pathLst>
              </a:custGeom>
              <a:noFill/>
              <a:ln w="19050">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Arc 30"/>
              <p:cNvSpPr>
                <a:spLocks/>
              </p:cNvSpPr>
              <p:nvPr/>
            </p:nvSpPr>
            <p:spPr bwMode="auto">
              <a:xfrm>
                <a:off x="4200" y="1353"/>
                <a:ext cx="869" cy="653"/>
              </a:xfrm>
              <a:custGeom>
                <a:avLst/>
                <a:gdLst>
                  <a:gd name="G0" fmla="+- 15708 0 0"/>
                  <a:gd name="G1" fmla="+- 21600 0 0"/>
                  <a:gd name="G2" fmla="+- 21600 0 0"/>
                  <a:gd name="T0" fmla="*/ 0 w 31014"/>
                  <a:gd name="T1" fmla="*/ 6774 h 21600"/>
                  <a:gd name="T2" fmla="*/ 31014 w 31014"/>
                  <a:gd name="T3" fmla="*/ 6359 h 21600"/>
                  <a:gd name="T4" fmla="*/ 15708 w 31014"/>
                  <a:gd name="T5" fmla="*/ 21600 h 21600"/>
                </a:gdLst>
                <a:ahLst/>
                <a:cxnLst>
                  <a:cxn ang="0">
                    <a:pos x="T0" y="T1"/>
                  </a:cxn>
                  <a:cxn ang="0">
                    <a:pos x="T2" y="T3"/>
                  </a:cxn>
                  <a:cxn ang="0">
                    <a:pos x="T4" y="T5"/>
                  </a:cxn>
                </a:cxnLst>
                <a:rect l="0" t="0" r="r" b="b"/>
                <a:pathLst>
                  <a:path w="31014" h="21600" fill="none" extrusionOk="0">
                    <a:moveTo>
                      <a:pt x="-1" y="6773"/>
                    </a:moveTo>
                    <a:cubicBezTo>
                      <a:pt x="4080" y="2450"/>
                      <a:pt x="9762" y="0"/>
                      <a:pt x="15708" y="0"/>
                    </a:cubicBezTo>
                    <a:cubicBezTo>
                      <a:pt x="21452" y="0"/>
                      <a:pt x="26960" y="2288"/>
                      <a:pt x="31013" y="6359"/>
                    </a:cubicBezTo>
                  </a:path>
                  <a:path w="31014" h="21600" stroke="0" extrusionOk="0">
                    <a:moveTo>
                      <a:pt x="-1" y="6773"/>
                    </a:moveTo>
                    <a:cubicBezTo>
                      <a:pt x="4080" y="2450"/>
                      <a:pt x="9762" y="0"/>
                      <a:pt x="15708" y="0"/>
                    </a:cubicBezTo>
                    <a:cubicBezTo>
                      <a:pt x="21452" y="0"/>
                      <a:pt x="26960" y="2288"/>
                      <a:pt x="31013" y="6359"/>
                    </a:cubicBezTo>
                    <a:lnTo>
                      <a:pt x="15708" y="21600"/>
                    </a:lnTo>
                    <a:close/>
                  </a:path>
                </a:pathLst>
              </a:custGeom>
              <a:noFill/>
              <a:ln w="19050">
                <a:solidFill>
                  <a:schemeClr val="accent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Arc 31"/>
              <p:cNvSpPr>
                <a:spLocks/>
              </p:cNvSpPr>
              <p:nvPr/>
            </p:nvSpPr>
            <p:spPr bwMode="auto">
              <a:xfrm>
                <a:off x="4034" y="1553"/>
                <a:ext cx="604" cy="454"/>
              </a:xfrm>
              <a:custGeom>
                <a:avLst/>
                <a:gdLst>
                  <a:gd name="G0" fmla="+- 21564 0 0"/>
                  <a:gd name="G1" fmla="+- 15022 0 0"/>
                  <a:gd name="G2" fmla="+- 21600 0 0"/>
                  <a:gd name="T0" fmla="*/ 0 w 21564"/>
                  <a:gd name="T1" fmla="*/ 13784 h 15022"/>
                  <a:gd name="T2" fmla="*/ 6043 w 21564"/>
                  <a:gd name="T3" fmla="*/ 0 h 15022"/>
                  <a:gd name="T4" fmla="*/ 21564 w 21564"/>
                  <a:gd name="T5" fmla="*/ 15022 h 15022"/>
                </a:gdLst>
                <a:ahLst/>
                <a:cxnLst>
                  <a:cxn ang="0">
                    <a:pos x="T0" y="T1"/>
                  </a:cxn>
                  <a:cxn ang="0">
                    <a:pos x="T2" y="T3"/>
                  </a:cxn>
                  <a:cxn ang="0">
                    <a:pos x="T4" y="T5"/>
                  </a:cxn>
                </a:cxnLst>
                <a:rect l="0" t="0" r="r" b="b"/>
                <a:pathLst>
                  <a:path w="21564" h="15022" fill="none" extrusionOk="0">
                    <a:moveTo>
                      <a:pt x="-1" y="13783"/>
                    </a:moveTo>
                    <a:cubicBezTo>
                      <a:pt x="296" y="8613"/>
                      <a:pt x="2441" y="3721"/>
                      <a:pt x="6043" y="0"/>
                    </a:cubicBezTo>
                  </a:path>
                  <a:path w="21564" h="15022" stroke="0" extrusionOk="0">
                    <a:moveTo>
                      <a:pt x="-1" y="13783"/>
                    </a:moveTo>
                    <a:cubicBezTo>
                      <a:pt x="296" y="8613"/>
                      <a:pt x="2441" y="3721"/>
                      <a:pt x="6043" y="0"/>
                    </a:cubicBezTo>
                    <a:lnTo>
                      <a:pt x="21564" y="15022"/>
                    </a:lnTo>
                    <a:close/>
                  </a:path>
                </a:pathLst>
              </a:custGeom>
              <a:noFill/>
              <a:ln w="19050">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4" name="Group 32"/>
              <p:cNvGrpSpPr>
                <a:grpSpLocks/>
              </p:cNvGrpSpPr>
              <p:nvPr/>
            </p:nvGrpSpPr>
            <p:grpSpPr bwMode="auto">
              <a:xfrm>
                <a:off x="4128" y="1056"/>
                <a:ext cx="1424" cy="1440"/>
                <a:chOff x="4128" y="1056"/>
                <a:chExt cx="1424" cy="1440"/>
              </a:xfrm>
            </p:grpSpPr>
            <p:graphicFrame>
              <p:nvGraphicFramePr>
                <p:cNvPr id="22" name="Object 33"/>
                <p:cNvGraphicFramePr>
                  <a:graphicFrameLocks noChangeAspect="1"/>
                </p:cNvGraphicFramePr>
                <p:nvPr/>
              </p:nvGraphicFramePr>
              <p:xfrm>
                <a:off x="4464" y="1824"/>
                <a:ext cx="136" cy="152"/>
              </p:xfrm>
              <a:graphic>
                <a:graphicData uri="http://schemas.openxmlformats.org/presentationml/2006/ole">
                  <mc:AlternateContent xmlns:mc="http://schemas.openxmlformats.org/markup-compatibility/2006">
                    <mc:Choice xmlns:v="urn:schemas-microsoft-com:vml" Requires="v">
                      <p:oleObj spid="_x0000_s435659" name="Equation" r:id="rId6" imgW="215640" imgH="241200" progId="Equation.3">
                        <p:embed/>
                      </p:oleObj>
                    </mc:Choice>
                    <mc:Fallback>
                      <p:oleObj name="Equation" r:id="rId6" imgW="215640" imgH="241200" progId="Equation.3">
                        <p:embed/>
                        <p:pic>
                          <p:nvPicPr>
                            <p:cNvPr id="395297" name="Object 3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64" y="1824"/>
                              <a:ext cx="136" cy="1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3" name="Object 34"/>
                <p:cNvGraphicFramePr>
                  <a:graphicFrameLocks noChangeAspect="1"/>
                </p:cNvGraphicFramePr>
                <p:nvPr/>
              </p:nvGraphicFramePr>
              <p:xfrm>
                <a:off x="4272" y="2344"/>
                <a:ext cx="144" cy="152"/>
              </p:xfrm>
              <a:graphic>
                <a:graphicData uri="http://schemas.openxmlformats.org/presentationml/2006/ole">
                  <mc:AlternateContent xmlns:mc="http://schemas.openxmlformats.org/markup-compatibility/2006">
                    <mc:Choice xmlns:v="urn:schemas-microsoft-com:vml" Requires="v">
                      <p:oleObj spid="_x0000_s435660" name="Equation" r:id="rId8" imgW="228600" imgH="241200" progId="Equation.3">
                        <p:embed/>
                      </p:oleObj>
                    </mc:Choice>
                    <mc:Fallback>
                      <p:oleObj name="Equation" r:id="rId8" imgW="228600" imgH="241200" progId="Equation.3">
                        <p:embed/>
                        <p:pic>
                          <p:nvPicPr>
                            <p:cNvPr id="395298" name="Object 3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272" y="2344"/>
                              <a:ext cx="144" cy="1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4" name="Object 35"/>
                <p:cNvGraphicFramePr>
                  <a:graphicFrameLocks noChangeAspect="1"/>
                </p:cNvGraphicFramePr>
                <p:nvPr/>
              </p:nvGraphicFramePr>
              <p:xfrm>
                <a:off x="4444" y="1064"/>
                <a:ext cx="136" cy="136"/>
              </p:xfrm>
              <a:graphic>
                <a:graphicData uri="http://schemas.openxmlformats.org/presentationml/2006/ole">
                  <mc:AlternateContent xmlns:mc="http://schemas.openxmlformats.org/markup-compatibility/2006">
                    <mc:Choice xmlns:v="urn:schemas-microsoft-com:vml" Requires="v">
                      <p:oleObj spid="_x0000_s435661" name="Equation" r:id="rId10" imgW="215640" imgH="215640" progId="Equation.3">
                        <p:embed/>
                      </p:oleObj>
                    </mc:Choice>
                    <mc:Fallback>
                      <p:oleObj name="Equation" r:id="rId10" imgW="215640" imgH="215640" progId="Equation.3">
                        <p:embed/>
                        <p:pic>
                          <p:nvPicPr>
                            <p:cNvPr id="395299" name="Object 3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444" y="1064"/>
                              <a:ext cx="136" cy="1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5" name="Object 36"/>
                <p:cNvGraphicFramePr>
                  <a:graphicFrameLocks noChangeAspect="1"/>
                </p:cNvGraphicFramePr>
                <p:nvPr/>
              </p:nvGraphicFramePr>
              <p:xfrm>
                <a:off x="5400" y="1980"/>
                <a:ext cx="152" cy="200"/>
              </p:xfrm>
              <a:graphic>
                <a:graphicData uri="http://schemas.openxmlformats.org/presentationml/2006/ole">
                  <mc:AlternateContent xmlns:mc="http://schemas.openxmlformats.org/markup-compatibility/2006">
                    <mc:Choice xmlns:v="urn:schemas-microsoft-com:vml" Requires="v">
                      <p:oleObj spid="_x0000_s435662" name="Equation" r:id="rId12" imgW="241200" imgH="317160" progId="Equation.3">
                        <p:embed/>
                      </p:oleObj>
                    </mc:Choice>
                    <mc:Fallback>
                      <p:oleObj name="Equation" r:id="rId12" imgW="241200" imgH="317160" progId="Equation.3">
                        <p:embed/>
                        <p:pic>
                          <p:nvPicPr>
                            <p:cNvPr id="395300" name="Object 36"/>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400" y="1980"/>
                              <a:ext cx="152" cy="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6" name="Line 37"/>
                <p:cNvSpPr>
                  <a:spLocks noChangeShapeType="1"/>
                </p:cNvSpPr>
                <p:nvPr/>
              </p:nvSpPr>
              <p:spPr bwMode="auto">
                <a:xfrm>
                  <a:off x="5241" y="1945"/>
                  <a:ext cx="272" cy="0"/>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 name="Line 38"/>
                <p:cNvSpPr>
                  <a:spLocks noChangeShapeType="1"/>
                </p:cNvSpPr>
                <p:nvPr/>
              </p:nvSpPr>
              <p:spPr bwMode="auto">
                <a:xfrm flipV="1">
                  <a:off x="4637" y="1365"/>
                  <a:ext cx="0" cy="580"/>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 name="Line 39"/>
                <p:cNvSpPr>
                  <a:spLocks noChangeShapeType="1"/>
                </p:cNvSpPr>
                <p:nvPr/>
              </p:nvSpPr>
              <p:spPr bwMode="auto">
                <a:xfrm>
                  <a:off x="4637" y="1945"/>
                  <a:ext cx="604" cy="0"/>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 name="Line 40"/>
                <p:cNvSpPr>
                  <a:spLocks noChangeShapeType="1"/>
                </p:cNvSpPr>
                <p:nvPr/>
              </p:nvSpPr>
              <p:spPr bwMode="auto">
                <a:xfrm flipV="1">
                  <a:off x="4637" y="1056"/>
                  <a:ext cx="0" cy="345"/>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 name="Line 41"/>
                <p:cNvSpPr>
                  <a:spLocks noChangeShapeType="1"/>
                </p:cNvSpPr>
                <p:nvPr/>
              </p:nvSpPr>
              <p:spPr bwMode="auto">
                <a:xfrm flipH="1">
                  <a:off x="4128" y="2225"/>
                  <a:ext cx="216" cy="215"/>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 name="Line 42"/>
                <p:cNvSpPr>
                  <a:spLocks noChangeShapeType="1"/>
                </p:cNvSpPr>
                <p:nvPr/>
              </p:nvSpPr>
              <p:spPr bwMode="auto">
                <a:xfrm flipH="1">
                  <a:off x="4368" y="1945"/>
                  <a:ext cx="259" cy="267"/>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aphicFrame>
            <p:nvGraphicFramePr>
              <p:cNvPr id="15" name="Object 43"/>
              <p:cNvGraphicFramePr>
                <a:graphicFrameLocks noChangeAspect="1"/>
              </p:cNvGraphicFramePr>
              <p:nvPr/>
            </p:nvGraphicFramePr>
            <p:xfrm>
              <a:off x="4976" y="1248"/>
              <a:ext cx="160" cy="192"/>
            </p:xfrm>
            <a:graphic>
              <a:graphicData uri="http://schemas.openxmlformats.org/presentationml/2006/ole">
                <mc:AlternateContent xmlns:mc="http://schemas.openxmlformats.org/markup-compatibility/2006">
                  <mc:Choice xmlns:v="urn:schemas-microsoft-com:vml" Requires="v">
                    <p:oleObj spid="_x0000_s435663" name="Equation" r:id="rId14" imgW="253800" imgH="304560" progId="Equation.3">
                      <p:embed/>
                    </p:oleObj>
                  </mc:Choice>
                  <mc:Fallback>
                    <p:oleObj name="Equation" r:id="rId14" imgW="253800" imgH="304560" progId="Equation.3">
                      <p:embed/>
                      <p:pic>
                        <p:nvPicPr>
                          <p:cNvPr id="395307" name="Object 43"/>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976" y="1248"/>
                            <a:ext cx="160" cy="1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6" name="Oval 44"/>
              <p:cNvSpPr>
                <a:spLocks noChangeArrowheads="1"/>
              </p:cNvSpPr>
              <p:nvPr/>
            </p:nvSpPr>
            <p:spPr bwMode="auto">
              <a:xfrm>
                <a:off x="4620" y="1552"/>
                <a:ext cx="34" cy="34"/>
              </a:xfrm>
              <a:prstGeom prst="ellipse">
                <a:avLst/>
              </a:prstGeom>
              <a:solidFill>
                <a:schemeClr val="hlink"/>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17" name="Object 45"/>
              <p:cNvGraphicFramePr>
                <a:graphicFrameLocks noChangeAspect="1"/>
              </p:cNvGraphicFramePr>
              <p:nvPr/>
            </p:nvGraphicFramePr>
            <p:xfrm>
              <a:off x="4705" y="1478"/>
              <a:ext cx="144" cy="208"/>
            </p:xfrm>
            <a:graphic>
              <a:graphicData uri="http://schemas.openxmlformats.org/presentationml/2006/ole">
                <mc:AlternateContent xmlns:mc="http://schemas.openxmlformats.org/markup-compatibility/2006">
                  <mc:Choice xmlns:v="urn:schemas-microsoft-com:vml" Requires="v">
                    <p:oleObj spid="_x0000_s435664" name="Equation" r:id="rId16" imgW="228600" imgH="330120" progId="Equation.3">
                      <p:embed/>
                    </p:oleObj>
                  </mc:Choice>
                  <mc:Fallback>
                    <p:oleObj name="Equation" r:id="rId16" imgW="228600" imgH="330120" progId="Equation.3">
                      <p:embed/>
                      <p:pic>
                        <p:nvPicPr>
                          <p:cNvPr id="395309" name="Object 45"/>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705" y="1478"/>
                            <a:ext cx="144" cy="2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8" name="Object 46"/>
              <p:cNvGraphicFramePr>
                <a:graphicFrameLocks noChangeAspect="1"/>
              </p:cNvGraphicFramePr>
              <p:nvPr/>
            </p:nvGraphicFramePr>
            <p:xfrm>
              <a:off x="5257" y="1996"/>
              <a:ext cx="144" cy="152"/>
            </p:xfrm>
            <a:graphic>
              <a:graphicData uri="http://schemas.openxmlformats.org/presentationml/2006/ole">
                <mc:AlternateContent xmlns:mc="http://schemas.openxmlformats.org/markup-compatibility/2006">
                  <mc:Choice xmlns:v="urn:schemas-microsoft-com:vml" Requires="v">
                    <p:oleObj spid="_x0000_s435665" name="Equation" r:id="rId18" imgW="228600" imgH="241200" progId="Equation.3">
                      <p:embed/>
                    </p:oleObj>
                  </mc:Choice>
                  <mc:Fallback>
                    <p:oleObj name="Equation" r:id="rId18" imgW="228600" imgH="241200" progId="Equation.3">
                      <p:embed/>
                      <p:pic>
                        <p:nvPicPr>
                          <p:cNvPr id="395310" name="Object 46"/>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5257" y="1996"/>
                            <a:ext cx="144" cy="1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9" name="Group 47"/>
              <p:cNvGrpSpPr>
                <a:grpSpLocks/>
              </p:cNvGrpSpPr>
              <p:nvPr/>
            </p:nvGrpSpPr>
            <p:grpSpPr bwMode="auto">
              <a:xfrm>
                <a:off x="4207" y="1469"/>
                <a:ext cx="868" cy="227"/>
                <a:chOff x="4224" y="1475"/>
                <a:chExt cx="864" cy="227"/>
              </a:xfrm>
            </p:grpSpPr>
            <p:sp>
              <p:nvSpPr>
                <p:cNvPr id="20" name="Arc 48"/>
                <p:cNvSpPr>
                  <a:spLocks/>
                </p:cNvSpPr>
                <p:nvPr/>
              </p:nvSpPr>
              <p:spPr bwMode="auto">
                <a:xfrm flipH="1" flipV="1">
                  <a:off x="4224" y="1475"/>
                  <a:ext cx="864" cy="131"/>
                </a:xfrm>
                <a:custGeom>
                  <a:avLst/>
                  <a:gdLst>
                    <a:gd name="G0" fmla="+- 21600 0 0"/>
                    <a:gd name="G1" fmla="+- 4179 0 0"/>
                    <a:gd name="G2" fmla="+- 21600 0 0"/>
                    <a:gd name="T0" fmla="*/ 43160 w 43200"/>
                    <a:gd name="T1" fmla="*/ 2862 h 25779"/>
                    <a:gd name="T2" fmla="*/ 408 w 43200"/>
                    <a:gd name="T3" fmla="*/ 0 h 25779"/>
                    <a:gd name="T4" fmla="*/ 21600 w 43200"/>
                    <a:gd name="T5" fmla="*/ 4179 h 25779"/>
                  </a:gdLst>
                  <a:ahLst/>
                  <a:cxnLst>
                    <a:cxn ang="0">
                      <a:pos x="T0" y="T1"/>
                    </a:cxn>
                    <a:cxn ang="0">
                      <a:pos x="T2" y="T3"/>
                    </a:cxn>
                    <a:cxn ang="0">
                      <a:pos x="T4" y="T5"/>
                    </a:cxn>
                  </a:cxnLst>
                  <a:rect l="0" t="0" r="r" b="b"/>
                  <a:pathLst>
                    <a:path w="43200" h="25779" fill="none" extrusionOk="0">
                      <a:moveTo>
                        <a:pt x="43159" y="2862"/>
                      </a:moveTo>
                      <a:cubicBezTo>
                        <a:pt x="43186" y="3300"/>
                        <a:pt x="43200" y="3739"/>
                        <a:pt x="43200" y="4179"/>
                      </a:cubicBezTo>
                      <a:cubicBezTo>
                        <a:pt x="43200" y="16108"/>
                        <a:pt x="33529" y="25779"/>
                        <a:pt x="21600" y="25779"/>
                      </a:cubicBezTo>
                      <a:cubicBezTo>
                        <a:pt x="9670" y="25779"/>
                        <a:pt x="0" y="16108"/>
                        <a:pt x="0" y="4179"/>
                      </a:cubicBezTo>
                      <a:cubicBezTo>
                        <a:pt x="0" y="2776"/>
                        <a:pt x="136" y="1376"/>
                        <a:pt x="408" y="0"/>
                      </a:cubicBezTo>
                    </a:path>
                    <a:path w="43200" h="25779" stroke="0" extrusionOk="0">
                      <a:moveTo>
                        <a:pt x="43159" y="2862"/>
                      </a:moveTo>
                      <a:cubicBezTo>
                        <a:pt x="43186" y="3300"/>
                        <a:pt x="43200" y="3739"/>
                        <a:pt x="43200" y="4179"/>
                      </a:cubicBezTo>
                      <a:cubicBezTo>
                        <a:pt x="43200" y="16108"/>
                        <a:pt x="33529" y="25779"/>
                        <a:pt x="21600" y="25779"/>
                      </a:cubicBezTo>
                      <a:cubicBezTo>
                        <a:pt x="9670" y="25779"/>
                        <a:pt x="0" y="16108"/>
                        <a:pt x="0" y="4179"/>
                      </a:cubicBezTo>
                      <a:cubicBezTo>
                        <a:pt x="0" y="2776"/>
                        <a:pt x="136" y="1376"/>
                        <a:pt x="408" y="0"/>
                      </a:cubicBezTo>
                      <a:lnTo>
                        <a:pt x="21600" y="4179"/>
                      </a:lnTo>
                      <a:close/>
                    </a:path>
                  </a:pathLst>
                </a:custGeom>
                <a:noFill/>
                <a:ln w="19050">
                  <a:solidFill>
                    <a:schemeClr val="accent2"/>
                  </a:solidFill>
                  <a:prstDash val="dash"/>
                  <a:round/>
                  <a:headEnd/>
                  <a:tailEnd/>
                </a:ln>
                <a:effectLst/>
                <a:extLst>
                  <a:ext uri="{909E8E84-426E-40DD-AFC4-6F175D3DCCD1}">
                    <a14:hiddenFill xmlns:a14="http://schemas.microsoft.com/office/drawing/2010/main">
                      <a:gradFill rotWithShape="0">
                        <a:gsLst>
                          <a:gs pos="0">
                            <a:srgbClr val="0033CC"/>
                          </a:gs>
                          <a:gs pos="50000">
                            <a:srgbClr val="0066FF"/>
                          </a:gs>
                          <a:gs pos="100000">
                            <a:srgbClr val="0033CC"/>
                          </a:gs>
                        </a:gsLst>
                        <a:lin ang="0" scaled="1"/>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 name="Arc 49"/>
                <p:cNvSpPr>
                  <a:spLocks/>
                </p:cNvSpPr>
                <p:nvPr/>
              </p:nvSpPr>
              <p:spPr bwMode="auto">
                <a:xfrm flipH="1">
                  <a:off x="4224" y="1571"/>
                  <a:ext cx="864" cy="131"/>
                </a:xfrm>
                <a:custGeom>
                  <a:avLst/>
                  <a:gdLst>
                    <a:gd name="G0" fmla="+- 21600 0 0"/>
                    <a:gd name="G1" fmla="+- 4179 0 0"/>
                    <a:gd name="G2" fmla="+- 21600 0 0"/>
                    <a:gd name="T0" fmla="*/ 43160 w 43200"/>
                    <a:gd name="T1" fmla="*/ 2862 h 25779"/>
                    <a:gd name="T2" fmla="*/ 408 w 43200"/>
                    <a:gd name="T3" fmla="*/ 0 h 25779"/>
                    <a:gd name="T4" fmla="*/ 21600 w 43200"/>
                    <a:gd name="T5" fmla="*/ 4179 h 25779"/>
                  </a:gdLst>
                  <a:ahLst/>
                  <a:cxnLst>
                    <a:cxn ang="0">
                      <a:pos x="T0" y="T1"/>
                    </a:cxn>
                    <a:cxn ang="0">
                      <a:pos x="T2" y="T3"/>
                    </a:cxn>
                    <a:cxn ang="0">
                      <a:pos x="T4" y="T5"/>
                    </a:cxn>
                  </a:cxnLst>
                  <a:rect l="0" t="0" r="r" b="b"/>
                  <a:pathLst>
                    <a:path w="43200" h="25779" fill="none" extrusionOk="0">
                      <a:moveTo>
                        <a:pt x="43159" y="2862"/>
                      </a:moveTo>
                      <a:cubicBezTo>
                        <a:pt x="43186" y="3300"/>
                        <a:pt x="43200" y="3739"/>
                        <a:pt x="43200" y="4179"/>
                      </a:cubicBezTo>
                      <a:cubicBezTo>
                        <a:pt x="43200" y="16108"/>
                        <a:pt x="33529" y="25779"/>
                        <a:pt x="21600" y="25779"/>
                      </a:cubicBezTo>
                      <a:cubicBezTo>
                        <a:pt x="9670" y="25779"/>
                        <a:pt x="0" y="16108"/>
                        <a:pt x="0" y="4179"/>
                      </a:cubicBezTo>
                      <a:cubicBezTo>
                        <a:pt x="0" y="2776"/>
                        <a:pt x="136" y="1376"/>
                        <a:pt x="408" y="0"/>
                      </a:cubicBezTo>
                    </a:path>
                    <a:path w="43200" h="25779" stroke="0" extrusionOk="0">
                      <a:moveTo>
                        <a:pt x="43159" y="2862"/>
                      </a:moveTo>
                      <a:cubicBezTo>
                        <a:pt x="43186" y="3300"/>
                        <a:pt x="43200" y="3739"/>
                        <a:pt x="43200" y="4179"/>
                      </a:cubicBezTo>
                      <a:cubicBezTo>
                        <a:pt x="43200" y="16108"/>
                        <a:pt x="33529" y="25779"/>
                        <a:pt x="21600" y="25779"/>
                      </a:cubicBezTo>
                      <a:cubicBezTo>
                        <a:pt x="9670" y="25779"/>
                        <a:pt x="0" y="16108"/>
                        <a:pt x="0" y="4179"/>
                      </a:cubicBezTo>
                      <a:cubicBezTo>
                        <a:pt x="0" y="2776"/>
                        <a:pt x="136" y="1376"/>
                        <a:pt x="408" y="0"/>
                      </a:cubicBezTo>
                      <a:lnTo>
                        <a:pt x="21600" y="4179"/>
                      </a:lnTo>
                      <a:close/>
                    </a:path>
                  </a:pathLst>
                </a:custGeom>
                <a:noFill/>
                <a:ln w="19050">
                  <a:solidFill>
                    <a:schemeClr val="accent2"/>
                  </a:solidFill>
                  <a:round/>
                  <a:headEnd/>
                  <a:tailEnd/>
                </a:ln>
                <a:effectLst/>
                <a:extLst>
                  <a:ext uri="{909E8E84-426E-40DD-AFC4-6F175D3DCCD1}">
                    <a14:hiddenFill xmlns:a14="http://schemas.microsoft.com/office/drawing/2010/main">
                      <a:gradFill rotWithShape="0">
                        <a:gsLst>
                          <a:gs pos="0">
                            <a:srgbClr val="0033CC"/>
                          </a:gs>
                          <a:gs pos="50000">
                            <a:srgbClr val="0066FF"/>
                          </a:gs>
                          <a:gs pos="100000">
                            <a:srgbClr val="0033CC"/>
                          </a:gs>
                        </a:gsLst>
                        <a:lin ang="0" scaled="1"/>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sp>
        <p:nvSpPr>
          <p:cNvPr id="35" name="矩形 34"/>
          <p:cNvSpPr/>
          <p:nvPr/>
        </p:nvSpPr>
        <p:spPr>
          <a:xfrm>
            <a:off x="1029878" y="1419043"/>
            <a:ext cx="906017" cy="523220"/>
          </a:xfrm>
          <a:prstGeom prst="rect">
            <a:avLst/>
          </a:prstGeom>
        </p:spPr>
        <p:txBody>
          <a:bodyPr wrap="none">
            <a:spAutoFit/>
          </a:bodyPr>
          <a:lstStyle/>
          <a:p>
            <a:r>
              <a:rPr kumimoji="1" lang="zh-CN" altLang="en-US" sz="2800" b="1" dirty="0">
                <a:solidFill>
                  <a:srgbClr val="ED7D31"/>
                </a:solidFill>
                <a:latin typeface="Times New Roman" panose="02020603050405020304" pitchFamily="18" charset="0"/>
                <a:ea typeface="黑体" panose="02010609060101010101" pitchFamily="49" charset="-122"/>
              </a:rPr>
              <a:t>解：</a:t>
            </a:r>
            <a:endParaRPr lang="zh-CN" altLang="en-US" dirty="0"/>
          </a:p>
        </p:txBody>
      </p:sp>
      <mc:AlternateContent xmlns:mc="http://schemas.openxmlformats.org/markup-compatibility/2006" xmlns:a14="http://schemas.microsoft.com/office/drawing/2010/main">
        <mc:Choice Requires="a14">
          <p:sp>
            <p:nvSpPr>
              <p:cNvPr id="36" name="矩形 35"/>
              <p:cNvSpPr/>
              <p:nvPr/>
            </p:nvSpPr>
            <p:spPr>
              <a:xfrm>
                <a:off x="1775594" y="1449820"/>
                <a:ext cx="5112810" cy="461665"/>
              </a:xfrm>
              <a:prstGeom prst="rect">
                <a:avLst/>
              </a:prstGeom>
            </p:spPr>
            <p:txBody>
              <a:bodyPr wrap="none">
                <a:spAutoFit/>
              </a:bodyPr>
              <a:lstStyle/>
              <a:p>
                <a:r>
                  <a:rPr lang="zh-CN" altLang="en-US" sz="2400" dirty="0">
                    <a:solidFill>
                      <a:prstClr val="black"/>
                    </a:solidFill>
                  </a:rPr>
                  <a:t>设</a:t>
                </a:r>
                <a14:m>
                  <m:oMath xmlns:m="http://schemas.openxmlformats.org/officeDocument/2006/math">
                    <m:r>
                      <a:rPr lang="en-US" altLang="zh-CN" sz="2400" i="1">
                        <a:solidFill>
                          <a:prstClr val="black"/>
                        </a:solidFill>
                        <a:latin typeface="Cambria Math" panose="02040503050406030204" pitchFamily="18" charset="0"/>
                      </a:rPr>
                      <m:t>𝐹</m:t>
                    </m:r>
                    <m:d>
                      <m:dPr>
                        <m:ctrlPr>
                          <a:rPr lang="zh-CN" altLang="en-US" sz="2400" i="1">
                            <a:solidFill>
                              <a:prstClr val="black"/>
                            </a:solidFill>
                            <a:latin typeface="Cambria Math" panose="02040503050406030204" pitchFamily="18" charset="0"/>
                          </a:rPr>
                        </m:ctrlPr>
                      </m:dPr>
                      <m:e>
                        <m:r>
                          <a:rPr lang="zh-CN" altLang="en-US" sz="2400" i="1">
                            <a:solidFill>
                              <a:prstClr val="black"/>
                            </a:solidFill>
                            <a:latin typeface="Cambria Math" panose="02040503050406030204" pitchFamily="18" charset="0"/>
                          </a:rPr>
                          <m:t>𝑥</m:t>
                        </m:r>
                        <m:r>
                          <a:rPr lang="zh-CN" altLang="en-US" sz="2400">
                            <a:solidFill>
                              <a:prstClr val="black"/>
                            </a:solidFill>
                            <a:latin typeface="Cambria Math" panose="02040503050406030204" pitchFamily="18" charset="0"/>
                          </a:rPr>
                          <m:t>,</m:t>
                        </m:r>
                        <m:r>
                          <a:rPr lang="zh-CN" altLang="en-US" sz="2400" i="1">
                            <a:solidFill>
                              <a:prstClr val="black"/>
                            </a:solidFill>
                            <a:latin typeface="Cambria Math" panose="02040503050406030204" pitchFamily="18" charset="0"/>
                          </a:rPr>
                          <m:t>𝑦</m:t>
                        </m:r>
                        <m:r>
                          <a:rPr lang="en-US" altLang="zh-CN" sz="2400" i="1">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𝑧</m:t>
                        </m:r>
                      </m:e>
                    </m:d>
                    <m:r>
                      <a:rPr lang="en-US" altLang="zh-CN" sz="2400" b="0" i="0" smtClean="0">
                        <a:solidFill>
                          <a:prstClr val="black"/>
                        </a:solidFill>
                        <a:latin typeface="Cambria Math" panose="02040503050406030204" pitchFamily="18" charset="0"/>
                      </a:rPr>
                      <m:t>=</m:t>
                    </m:r>
                    <m:sSup>
                      <m:sSupPr>
                        <m:ctrlPr>
                          <a:rPr lang="en-US" altLang="zh-CN" sz="2400" i="1">
                            <a:solidFill>
                              <a:prstClr val="black"/>
                            </a:solidFill>
                            <a:latin typeface="Cambria Math" panose="02040503050406030204" pitchFamily="18" charset="0"/>
                          </a:rPr>
                        </m:ctrlPr>
                      </m:sSupPr>
                      <m:e>
                        <m:r>
                          <a:rPr lang="en-US" altLang="zh-CN" sz="2400" i="1">
                            <a:solidFill>
                              <a:prstClr val="black"/>
                            </a:solidFill>
                            <a:latin typeface="Cambria Math" panose="02040503050406030204" pitchFamily="18" charset="0"/>
                          </a:rPr>
                          <m:t>𝑥</m:t>
                        </m:r>
                      </m:e>
                      <m:sup>
                        <m:r>
                          <a:rPr lang="en-US" altLang="zh-CN" sz="2400" i="1">
                            <a:solidFill>
                              <a:prstClr val="black"/>
                            </a:solidFill>
                            <a:latin typeface="Cambria Math" panose="02040503050406030204" pitchFamily="18" charset="0"/>
                          </a:rPr>
                          <m:t>2</m:t>
                        </m:r>
                      </m:sup>
                    </m:sSup>
                    <m:r>
                      <a:rPr lang="en-US" altLang="zh-CN" sz="2400" i="1">
                        <a:solidFill>
                          <a:prstClr val="black"/>
                        </a:solidFill>
                        <a:latin typeface="Cambria Math" panose="02040503050406030204" pitchFamily="18" charset="0"/>
                      </a:rPr>
                      <m:t>+</m:t>
                    </m:r>
                    <m:sSup>
                      <m:sSupPr>
                        <m:ctrlPr>
                          <a:rPr lang="en-US" altLang="zh-CN" sz="2400" i="1">
                            <a:solidFill>
                              <a:prstClr val="black"/>
                            </a:solidFill>
                            <a:latin typeface="Cambria Math" panose="02040503050406030204" pitchFamily="18" charset="0"/>
                          </a:rPr>
                        </m:ctrlPr>
                      </m:sSupPr>
                      <m:e>
                        <m:r>
                          <a:rPr lang="en-US" altLang="zh-CN" sz="2400" i="1">
                            <a:solidFill>
                              <a:prstClr val="black"/>
                            </a:solidFill>
                            <a:latin typeface="Cambria Math" panose="02040503050406030204" pitchFamily="18" charset="0"/>
                          </a:rPr>
                          <m:t>𝑦</m:t>
                        </m:r>
                      </m:e>
                      <m:sup>
                        <m:r>
                          <a:rPr lang="en-US" altLang="zh-CN" sz="2400" i="1">
                            <a:solidFill>
                              <a:prstClr val="black"/>
                            </a:solidFill>
                            <a:latin typeface="Cambria Math" panose="02040503050406030204" pitchFamily="18" charset="0"/>
                          </a:rPr>
                          <m:t>2</m:t>
                        </m:r>
                      </m:sup>
                    </m:sSup>
                    <m:r>
                      <a:rPr lang="en-US" altLang="zh-CN" sz="2400" i="1">
                        <a:solidFill>
                          <a:prstClr val="black"/>
                        </a:solidFill>
                        <a:latin typeface="Cambria Math" panose="02040503050406030204" pitchFamily="18" charset="0"/>
                      </a:rPr>
                      <m:t>+</m:t>
                    </m:r>
                    <m:sSup>
                      <m:sSupPr>
                        <m:ctrlPr>
                          <a:rPr lang="en-US" altLang="zh-CN" sz="2400" i="1">
                            <a:solidFill>
                              <a:prstClr val="black"/>
                            </a:solidFill>
                            <a:latin typeface="Cambria Math" panose="02040503050406030204" pitchFamily="18" charset="0"/>
                          </a:rPr>
                        </m:ctrlPr>
                      </m:sSupPr>
                      <m:e>
                        <m:r>
                          <a:rPr lang="en-US" altLang="zh-CN" sz="2400" i="1">
                            <a:solidFill>
                              <a:prstClr val="black"/>
                            </a:solidFill>
                            <a:latin typeface="Cambria Math" panose="02040503050406030204" pitchFamily="18" charset="0"/>
                          </a:rPr>
                          <m:t>𝑧</m:t>
                        </m:r>
                      </m:e>
                      <m:sup>
                        <m:r>
                          <a:rPr lang="en-US" altLang="zh-CN" sz="2400" i="1">
                            <a:solidFill>
                              <a:prstClr val="black"/>
                            </a:solidFill>
                            <a:latin typeface="Cambria Math" panose="02040503050406030204" pitchFamily="18" charset="0"/>
                          </a:rPr>
                          <m:t>2</m:t>
                        </m:r>
                      </m:sup>
                    </m:sSup>
                    <m:r>
                      <a:rPr lang="en-US" altLang="zh-CN" sz="2400" b="0" i="1" smtClean="0">
                        <a:solidFill>
                          <a:prstClr val="black"/>
                        </a:solidFill>
                        <a:latin typeface="Cambria Math" panose="02040503050406030204" pitchFamily="18" charset="0"/>
                      </a:rPr>
                      <m:t>−</m:t>
                    </m:r>
                    <m:sSup>
                      <m:sSupPr>
                        <m:ctrlPr>
                          <a:rPr lang="en-US" altLang="zh-CN" sz="2400" i="1">
                            <a:solidFill>
                              <a:prstClr val="black"/>
                            </a:solidFill>
                            <a:latin typeface="Cambria Math" panose="02040503050406030204" pitchFamily="18" charset="0"/>
                          </a:rPr>
                        </m:ctrlPr>
                      </m:sSupPr>
                      <m:e>
                        <m:r>
                          <a:rPr lang="en-US" altLang="zh-CN" sz="2400" i="1">
                            <a:solidFill>
                              <a:prstClr val="black"/>
                            </a:solidFill>
                            <a:latin typeface="Cambria Math" panose="02040503050406030204" pitchFamily="18" charset="0"/>
                          </a:rPr>
                          <m:t>𝑎</m:t>
                        </m:r>
                      </m:e>
                      <m:sup>
                        <m:r>
                          <a:rPr lang="en-US" altLang="zh-CN" sz="2400" i="1">
                            <a:solidFill>
                              <a:prstClr val="black"/>
                            </a:solidFill>
                            <a:latin typeface="Cambria Math" panose="02040503050406030204" pitchFamily="18" charset="0"/>
                          </a:rPr>
                          <m:t>2</m:t>
                        </m:r>
                      </m:sup>
                    </m:sSup>
                    <m:r>
                      <a:rPr lang="en-US" altLang="zh-CN" sz="2400" b="0" i="1" smtClean="0">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0</m:t>
                    </m:r>
                  </m:oMath>
                </a14:m>
                <a:r>
                  <a:rPr lang="zh-CN" altLang="en-US" sz="2400" dirty="0">
                    <a:solidFill>
                      <a:prstClr val="black"/>
                    </a:solidFill>
                  </a:rPr>
                  <a:t> </a:t>
                </a:r>
                <a:endParaRPr lang="zh-CN" altLang="en-US" dirty="0"/>
              </a:p>
            </p:txBody>
          </p:sp>
        </mc:Choice>
        <mc:Fallback xmlns="">
          <p:sp>
            <p:nvSpPr>
              <p:cNvPr id="36" name="矩形 35"/>
              <p:cNvSpPr>
                <a:spLocks noRot="1" noChangeAspect="1" noMove="1" noResize="1" noEditPoints="1" noAdjustHandles="1" noChangeArrowheads="1" noChangeShapeType="1" noTextEdit="1"/>
              </p:cNvSpPr>
              <p:nvPr/>
            </p:nvSpPr>
            <p:spPr>
              <a:xfrm>
                <a:off x="1775594" y="1449820"/>
                <a:ext cx="5112810" cy="461665"/>
              </a:xfrm>
              <a:prstGeom prst="rect">
                <a:avLst/>
              </a:prstGeom>
              <a:blipFill>
                <a:blip r:embed="rId20"/>
                <a:stretch>
                  <a:fillRect l="-1788" t="-14474" b="-25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7" name="矩形 36"/>
              <p:cNvSpPr/>
              <p:nvPr/>
            </p:nvSpPr>
            <p:spPr>
              <a:xfrm>
                <a:off x="1775594" y="1995592"/>
                <a:ext cx="5256504" cy="709168"/>
              </a:xfrm>
              <a:prstGeom prst="rect">
                <a:avLst/>
              </a:prstGeom>
            </p:spPr>
            <p:txBody>
              <a:bodyPr wrap="none">
                <a:spAutoFit/>
              </a:bodyPr>
              <a:lstStyle/>
              <a:p>
                <a14:m>
                  <m:oMath xmlns:m="http://schemas.openxmlformats.org/officeDocument/2006/math">
                    <m:nary>
                      <m:naryPr>
                        <m:chr m:val="∬"/>
                        <m:ctrlPr>
                          <a:rPr lang="zh-CN" altLang="en-US" sz="2400" i="1" smtClean="0">
                            <a:solidFill>
                              <a:prstClr val="black"/>
                            </a:solidFill>
                            <a:latin typeface="Cambria Math" panose="02040503050406030204" pitchFamily="18" charset="0"/>
                          </a:rPr>
                        </m:ctrlPr>
                      </m:naryPr>
                      <m:sub>
                        <m:r>
                          <m:rPr>
                            <m:sty m:val="p"/>
                            <m:brk m:alnAt="23"/>
                          </m:rPr>
                          <a:rPr lang="el-GR" altLang="zh-CN" sz="2400" i="1">
                            <a:solidFill>
                              <a:prstClr val="black"/>
                            </a:solidFill>
                            <a:latin typeface="Cambria Math" panose="02040503050406030204" pitchFamily="18" charset="0"/>
                            <a:ea typeface="Cambria Math" panose="02040503050406030204" pitchFamily="18" charset="0"/>
                          </a:rPr>
                          <m:t>Σ</m:t>
                        </m:r>
                      </m:sub>
                      <m:sup/>
                      <m:e>
                        <m:f>
                          <m:fPr>
                            <m:ctrlPr>
                              <a:rPr lang="el-GR" altLang="zh-CN" sz="2400" i="1">
                                <a:solidFill>
                                  <a:prstClr val="black"/>
                                </a:solidFill>
                                <a:latin typeface="Cambria Math" panose="02040503050406030204" pitchFamily="18" charset="0"/>
                                <a:ea typeface="Cambria Math" panose="02040503050406030204" pitchFamily="18" charset="0"/>
                              </a:rPr>
                            </m:ctrlPr>
                          </m:fPr>
                          <m:num>
                            <m:r>
                              <a:rPr lang="en-US" altLang="zh-CN" sz="2400" i="1">
                                <a:solidFill>
                                  <a:prstClr val="black"/>
                                </a:solidFill>
                                <a:latin typeface="Cambria Math" panose="02040503050406030204" pitchFamily="18" charset="0"/>
                                <a:ea typeface="Cambria Math" panose="02040503050406030204" pitchFamily="18" charset="0"/>
                              </a:rPr>
                              <m:t>1</m:t>
                            </m:r>
                          </m:num>
                          <m:den>
                            <m:r>
                              <a:rPr lang="en-US" altLang="zh-CN" sz="2400" i="1">
                                <a:solidFill>
                                  <a:prstClr val="black"/>
                                </a:solidFill>
                                <a:latin typeface="Cambria Math" panose="02040503050406030204" pitchFamily="18" charset="0"/>
                                <a:ea typeface="Cambria Math" panose="02040503050406030204" pitchFamily="18" charset="0"/>
                              </a:rPr>
                              <m:t>𝑧</m:t>
                            </m:r>
                          </m:den>
                        </m:f>
                        <m:r>
                          <m:rPr>
                            <m:nor/>
                          </m:rPr>
                          <a:rPr lang="en-US" altLang="zh-CN" sz="2400">
                            <a:solidFill>
                              <a:prstClr val="black"/>
                            </a:solidFill>
                            <a:latin typeface="Cambria Math" panose="02040503050406030204" pitchFamily="18" charset="0"/>
                          </a:rPr>
                          <m:t>d</m:t>
                        </m:r>
                        <m:r>
                          <a:rPr lang="en-US" altLang="zh-CN" sz="2400" i="1">
                            <a:solidFill>
                              <a:prstClr val="black"/>
                            </a:solidFill>
                            <a:latin typeface="Cambria Math" panose="02040503050406030204" pitchFamily="18" charset="0"/>
                          </a:rPr>
                          <m:t>𝑆</m:t>
                        </m:r>
                      </m:e>
                    </m:nary>
                    <m:r>
                      <a:rPr lang="en-US" altLang="zh-CN" sz="2400" b="0" i="1" smtClean="0">
                        <a:solidFill>
                          <a:prstClr val="black"/>
                        </a:solidFill>
                        <a:latin typeface="Cambria Math" panose="02040503050406030204" pitchFamily="18" charset="0"/>
                      </a:rPr>
                      <m:t>=</m:t>
                    </m:r>
                    <m:nary>
                      <m:naryPr>
                        <m:chr m:val="∬"/>
                        <m:ctrlPr>
                          <a:rPr lang="zh-CN" altLang="en-US" sz="2400" i="1">
                            <a:solidFill>
                              <a:prstClr val="black"/>
                            </a:solidFill>
                            <a:latin typeface="Cambria Math" panose="02040503050406030204" pitchFamily="18" charset="0"/>
                          </a:rPr>
                        </m:ctrlPr>
                      </m:naryPr>
                      <m:sub>
                        <m:sSub>
                          <m:sSubPr>
                            <m:ctrlPr>
                              <a:rPr lang="en-US" altLang="zh-CN" sz="2400" i="1">
                                <a:solidFill>
                                  <a:prstClr val="black"/>
                                </a:solidFill>
                                <a:latin typeface="Cambria Math" panose="02040503050406030204" pitchFamily="18" charset="0"/>
                              </a:rPr>
                            </m:ctrlPr>
                          </m:sSubPr>
                          <m:e>
                            <m:r>
                              <a:rPr lang="en-US" altLang="zh-CN" sz="2400" i="1">
                                <a:solidFill>
                                  <a:prstClr val="black"/>
                                </a:solidFill>
                                <a:latin typeface="Cambria Math" panose="02040503050406030204" pitchFamily="18" charset="0"/>
                              </a:rPr>
                              <m:t>𝐷</m:t>
                            </m:r>
                          </m:e>
                          <m:sub>
                            <m:r>
                              <a:rPr lang="en-US" altLang="zh-CN" sz="2400" i="1">
                                <a:solidFill>
                                  <a:prstClr val="black"/>
                                </a:solidFill>
                                <a:latin typeface="Cambria Math" panose="02040503050406030204" pitchFamily="18" charset="0"/>
                              </a:rPr>
                              <m:t>𝑥𝑦</m:t>
                            </m:r>
                          </m:sub>
                        </m:sSub>
                      </m:sub>
                      <m:sup/>
                      <m:e>
                        <m:f>
                          <m:fPr>
                            <m:ctrlPr>
                              <a:rPr lang="el-GR" altLang="zh-CN" sz="2400" i="1">
                                <a:solidFill>
                                  <a:prstClr val="black"/>
                                </a:solidFill>
                                <a:latin typeface="Cambria Math" panose="02040503050406030204" pitchFamily="18" charset="0"/>
                                <a:ea typeface="Cambria Math" panose="02040503050406030204" pitchFamily="18" charset="0"/>
                              </a:rPr>
                            </m:ctrlPr>
                          </m:fPr>
                          <m:num>
                            <m:r>
                              <a:rPr lang="en-US" altLang="zh-CN" sz="2400" i="1">
                                <a:solidFill>
                                  <a:prstClr val="black"/>
                                </a:solidFill>
                                <a:latin typeface="Cambria Math" panose="02040503050406030204" pitchFamily="18" charset="0"/>
                                <a:ea typeface="Cambria Math" panose="02040503050406030204" pitchFamily="18" charset="0"/>
                              </a:rPr>
                              <m:t>1</m:t>
                            </m:r>
                          </m:num>
                          <m:den>
                            <m:r>
                              <a:rPr lang="en-US" altLang="zh-CN" sz="2400" i="1">
                                <a:solidFill>
                                  <a:prstClr val="black"/>
                                </a:solidFill>
                                <a:latin typeface="Cambria Math" panose="02040503050406030204" pitchFamily="18" charset="0"/>
                                <a:ea typeface="Cambria Math" panose="02040503050406030204" pitchFamily="18" charset="0"/>
                              </a:rPr>
                              <m:t>𝑧</m:t>
                            </m:r>
                          </m:den>
                        </m:f>
                        <m:f>
                          <m:fPr>
                            <m:ctrlPr>
                              <a:rPr lang="en-US" altLang="zh-CN" sz="2400" i="1">
                                <a:solidFill>
                                  <a:prstClr val="black"/>
                                </a:solidFill>
                                <a:latin typeface="Cambria Math" panose="02040503050406030204" pitchFamily="18" charset="0"/>
                              </a:rPr>
                            </m:ctrlPr>
                          </m:fPr>
                          <m:num>
                            <m:d>
                              <m:dPr>
                                <m:begChr m:val="|"/>
                                <m:endChr m:val="|"/>
                                <m:ctrlPr>
                                  <a:rPr lang="en-US" altLang="zh-CN" sz="2400" i="1">
                                    <a:solidFill>
                                      <a:prstClr val="black"/>
                                    </a:solidFill>
                                    <a:latin typeface="Cambria Math" panose="02040503050406030204" pitchFamily="18" charset="0"/>
                                  </a:rPr>
                                </m:ctrlPr>
                              </m:dPr>
                              <m:e>
                                <m:d>
                                  <m:dPr>
                                    <m:ctrlPr>
                                      <a:rPr lang="en-US" altLang="zh-CN" sz="2400" i="1">
                                        <a:solidFill>
                                          <a:prstClr val="black"/>
                                        </a:solidFill>
                                        <a:latin typeface="Cambria Math" panose="02040503050406030204" pitchFamily="18" charset="0"/>
                                      </a:rPr>
                                    </m:ctrlPr>
                                  </m:dPr>
                                  <m:e>
                                    <m:r>
                                      <a:rPr lang="en-US" altLang="zh-CN" sz="2400" i="1">
                                        <a:solidFill>
                                          <a:prstClr val="black"/>
                                        </a:solidFill>
                                        <a:latin typeface="Cambria Math" panose="02040503050406030204" pitchFamily="18" charset="0"/>
                                      </a:rPr>
                                      <m:t>2</m:t>
                                    </m:r>
                                    <m:r>
                                      <a:rPr lang="en-US" altLang="zh-CN" sz="2400" i="1">
                                        <a:solidFill>
                                          <a:prstClr val="black"/>
                                        </a:solidFill>
                                        <a:latin typeface="Cambria Math" panose="02040503050406030204" pitchFamily="18" charset="0"/>
                                      </a:rPr>
                                      <m:t>𝑥</m:t>
                                    </m:r>
                                    <m:r>
                                      <a:rPr lang="en-US" altLang="zh-CN" sz="2400" i="1">
                                        <a:solidFill>
                                          <a:prstClr val="black"/>
                                        </a:solidFill>
                                        <a:latin typeface="Cambria Math" panose="02040503050406030204" pitchFamily="18" charset="0"/>
                                      </a:rPr>
                                      <m:t>,2</m:t>
                                    </m:r>
                                    <m:r>
                                      <a:rPr lang="en-US" altLang="zh-CN" sz="2400" i="1">
                                        <a:solidFill>
                                          <a:prstClr val="black"/>
                                        </a:solidFill>
                                        <a:latin typeface="Cambria Math" panose="02040503050406030204" pitchFamily="18" charset="0"/>
                                      </a:rPr>
                                      <m:t>𝑦</m:t>
                                    </m:r>
                                    <m:r>
                                      <a:rPr lang="en-US" altLang="zh-CN" sz="2400" i="1">
                                        <a:solidFill>
                                          <a:prstClr val="black"/>
                                        </a:solidFill>
                                        <a:latin typeface="Cambria Math" panose="02040503050406030204" pitchFamily="18" charset="0"/>
                                      </a:rPr>
                                      <m:t>,2</m:t>
                                    </m:r>
                                    <m:r>
                                      <a:rPr lang="en-US" altLang="zh-CN" sz="2400" i="1">
                                        <a:solidFill>
                                          <a:prstClr val="black"/>
                                        </a:solidFill>
                                        <a:latin typeface="Cambria Math" panose="02040503050406030204" pitchFamily="18" charset="0"/>
                                      </a:rPr>
                                      <m:t>𝑧</m:t>
                                    </m:r>
                                  </m:e>
                                </m:d>
                              </m:e>
                            </m:d>
                          </m:num>
                          <m:den>
                            <m:d>
                              <m:dPr>
                                <m:begChr m:val="|"/>
                                <m:endChr m:val="|"/>
                                <m:ctrlPr>
                                  <a:rPr lang="en-US" altLang="zh-CN" sz="2400" i="1">
                                    <a:solidFill>
                                      <a:prstClr val="black"/>
                                    </a:solidFill>
                                    <a:latin typeface="Cambria Math" panose="02040503050406030204" pitchFamily="18" charset="0"/>
                                  </a:rPr>
                                </m:ctrlPr>
                              </m:dPr>
                              <m:e>
                                <m:d>
                                  <m:dPr>
                                    <m:ctrlPr>
                                      <a:rPr lang="en-US" altLang="zh-CN" sz="2400" i="1">
                                        <a:solidFill>
                                          <a:prstClr val="black"/>
                                        </a:solidFill>
                                        <a:latin typeface="Cambria Math" panose="02040503050406030204" pitchFamily="18" charset="0"/>
                                      </a:rPr>
                                    </m:ctrlPr>
                                  </m:dPr>
                                  <m:e>
                                    <m:r>
                                      <a:rPr lang="en-US" altLang="zh-CN" sz="2400" i="1">
                                        <a:solidFill>
                                          <a:prstClr val="black"/>
                                        </a:solidFill>
                                        <a:latin typeface="Cambria Math" panose="02040503050406030204" pitchFamily="18" charset="0"/>
                                      </a:rPr>
                                      <m:t>2</m:t>
                                    </m:r>
                                    <m:r>
                                      <a:rPr lang="en-US" altLang="zh-CN" sz="2400" i="1">
                                        <a:solidFill>
                                          <a:prstClr val="black"/>
                                        </a:solidFill>
                                        <a:latin typeface="Cambria Math" panose="02040503050406030204" pitchFamily="18" charset="0"/>
                                      </a:rPr>
                                      <m:t>𝑥</m:t>
                                    </m:r>
                                    <m:r>
                                      <a:rPr lang="en-US" altLang="zh-CN" sz="2400" i="1">
                                        <a:solidFill>
                                          <a:prstClr val="black"/>
                                        </a:solidFill>
                                        <a:latin typeface="Cambria Math" panose="02040503050406030204" pitchFamily="18" charset="0"/>
                                      </a:rPr>
                                      <m:t>,2</m:t>
                                    </m:r>
                                    <m:r>
                                      <a:rPr lang="en-US" altLang="zh-CN" sz="2400" i="1">
                                        <a:solidFill>
                                          <a:prstClr val="black"/>
                                        </a:solidFill>
                                        <a:latin typeface="Cambria Math" panose="02040503050406030204" pitchFamily="18" charset="0"/>
                                      </a:rPr>
                                      <m:t>𝑦</m:t>
                                    </m:r>
                                    <m:r>
                                      <a:rPr lang="en-US" altLang="zh-CN" sz="2400" i="1">
                                        <a:solidFill>
                                          <a:prstClr val="black"/>
                                        </a:solidFill>
                                        <a:latin typeface="Cambria Math" panose="02040503050406030204" pitchFamily="18" charset="0"/>
                                      </a:rPr>
                                      <m:t>,2</m:t>
                                    </m:r>
                                    <m:r>
                                      <a:rPr lang="en-US" altLang="zh-CN" sz="2400" i="1">
                                        <a:solidFill>
                                          <a:prstClr val="black"/>
                                        </a:solidFill>
                                        <a:latin typeface="Cambria Math" panose="02040503050406030204" pitchFamily="18" charset="0"/>
                                      </a:rPr>
                                      <m:t>𝑧</m:t>
                                    </m:r>
                                  </m:e>
                                </m:d>
                                <m:r>
                                  <a:rPr lang="en-US" altLang="zh-CN" sz="2400" b="1" i="1">
                                    <a:solidFill>
                                      <a:prstClr val="black"/>
                                    </a:solidFill>
                                    <a:latin typeface="Cambria Math" panose="02040503050406030204" pitchFamily="18" charset="0"/>
                                    <a:ea typeface="Cambria Math" panose="02040503050406030204" pitchFamily="18" charset="0"/>
                                  </a:rPr>
                                  <m:t>∙</m:t>
                                </m:r>
                                <m:d>
                                  <m:dPr>
                                    <m:ctrlPr>
                                      <a:rPr lang="en-US" altLang="zh-CN" sz="2400" i="1">
                                        <a:solidFill>
                                          <a:prstClr val="black"/>
                                        </a:solidFill>
                                        <a:latin typeface="Cambria Math" panose="02040503050406030204" pitchFamily="18" charset="0"/>
                                      </a:rPr>
                                    </m:ctrlPr>
                                  </m:dPr>
                                  <m:e>
                                    <m:r>
                                      <a:rPr lang="en-US" altLang="zh-CN" sz="2400" i="1">
                                        <a:solidFill>
                                          <a:prstClr val="black"/>
                                        </a:solidFill>
                                        <a:latin typeface="Cambria Math" panose="02040503050406030204" pitchFamily="18" charset="0"/>
                                      </a:rPr>
                                      <m:t>0,0,1</m:t>
                                    </m:r>
                                  </m:e>
                                </m:d>
                              </m:e>
                            </m:d>
                          </m:den>
                        </m:f>
                        <m:r>
                          <m:rPr>
                            <m:sty m:val="p"/>
                          </m:rPr>
                          <a:rPr lang="en-US" altLang="zh-CN" sz="2400">
                            <a:solidFill>
                              <a:prstClr val="black"/>
                            </a:solidFill>
                            <a:latin typeface="Cambria Math" panose="02040503050406030204" pitchFamily="18" charset="0"/>
                          </a:rPr>
                          <m:t>d</m:t>
                        </m:r>
                        <m:r>
                          <a:rPr lang="en-US" altLang="zh-CN" sz="2400" i="1">
                            <a:solidFill>
                              <a:prstClr val="black"/>
                            </a:solidFill>
                            <a:latin typeface="Cambria Math" panose="02040503050406030204" pitchFamily="18" charset="0"/>
                          </a:rPr>
                          <m:t>𝑥</m:t>
                        </m:r>
                        <m:r>
                          <m:rPr>
                            <m:sty m:val="p"/>
                          </m:rPr>
                          <a:rPr lang="en-US" altLang="zh-CN" sz="2400">
                            <a:solidFill>
                              <a:prstClr val="black"/>
                            </a:solidFill>
                            <a:latin typeface="Cambria Math" panose="02040503050406030204" pitchFamily="18" charset="0"/>
                          </a:rPr>
                          <m:t>d</m:t>
                        </m:r>
                        <m:r>
                          <a:rPr lang="en-US" altLang="zh-CN" sz="2400" i="1">
                            <a:solidFill>
                              <a:prstClr val="black"/>
                            </a:solidFill>
                            <a:latin typeface="Cambria Math" panose="02040503050406030204" pitchFamily="18" charset="0"/>
                          </a:rPr>
                          <m:t>𝑦</m:t>
                        </m:r>
                      </m:e>
                    </m:nary>
                  </m:oMath>
                </a14:m>
                <a:r>
                  <a:rPr lang="zh-CN" altLang="en-US" dirty="0"/>
                  <a:t> </a:t>
                </a:r>
              </a:p>
            </p:txBody>
          </p:sp>
        </mc:Choice>
        <mc:Fallback xmlns="">
          <p:sp>
            <p:nvSpPr>
              <p:cNvPr id="37" name="矩形 36"/>
              <p:cNvSpPr>
                <a:spLocks noRot="1" noChangeAspect="1" noMove="1" noResize="1" noEditPoints="1" noAdjustHandles="1" noChangeArrowheads="1" noChangeShapeType="1" noTextEdit="1"/>
              </p:cNvSpPr>
              <p:nvPr/>
            </p:nvSpPr>
            <p:spPr>
              <a:xfrm>
                <a:off x="1775594" y="1995592"/>
                <a:ext cx="5256504" cy="709168"/>
              </a:xfrm>
              <a:prstGeom prst="rect">
                <a:avLst/>
              </a:prstGeom>
              <a:blipFill>
                <a:blip r:embed="rId2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8" name="矩形 37"/>
              <p:cNvSpPr/>
              <p:nvPr/>
            </p:nvSpPr>
            <p:spPr>
              <a:xfrm>
                <a:off x="2846520" y="2637249"/>
                <a:ext cx="3249479" cy="765851"/>
              </a:xfrm>
              <a:prstGeom prst="rect">
                <a:avLst/>
              </a:prstGeom>
            </p:spPr>
            <p:txBody>
              <a:bodyPr wrap="none">
                <a:spAutoFit/>
              </a:bodyPr>
              <a:lstStyle/>
              <a:p>
                <a14:m>
                  <m:oMath xmlns:m="http://schemas.openxmlformats.org/officeDocument/2006/math">
                    <m:r>
                      <a:rPr lang="en-US" altLang="zh-CN" sz="2400" i="1">
                        <a:solidFill>
                          <a:prstClr val="black"/>
                        </a:solidFill>
                        <a:latin typeface="Cambria Math" panose="02040503050406030204" pitchFamily="18" charset="0"/>
                      </a:rPr>
                      <m:t>=</m:t>
                    </m:r>
                    <m:nary>
                      <m:naryPr>
                        <m:chr m:val="∬"/>
                        <m:ctrlPr>
                          <a:rPr lang="zh-CN" altLang="en-US" sz="2400" i="1">
                            <a:solidFill>
                              <a:prstClr val="black"/>
                            </a:solidFill>
                            <a:latin typeface="Cambria Math" panose="02040503050406030204" pitchFamily="18" charset="0"/>
                          </a:rPr>
                        </m:ctrlPr>
                      </m:naryPr>
                      <m:sub>
                        <m:sSub>
                          <m:sSubPr>
                            <m:ctrlPr>
                              <a:rPr lang="en-US" altLang="zh-CN" sz="2400" i="1">
                                <a:solidFill>
                                  <a:prstClr val="black"/>
                                </a:solidFill>
                                <a:latin typeface="Cambria Math" panose="02040503050406030204" pitchFamily="18" charset="0"/>
                              </a:rPr>
                            </m:ctrlPr>
                          </m:sSubPr>
                          <m:e>
                            <m:r>
                              <a:rPr lang="en-US" altLang="zh-CN" sz="2400" i="1">
                                <a:solidFill>
                                  <a:prstClr val="black"/>
                                </a:solidFill>
                                <a:latin typeface="Cambria Math" panose="02040503050406030204" pitchFamily="18" charset="0"/>
                              </a:rPr>
                              <m:t>𝐷</m:t>
                            </m:r>
                          </m:e>
                          <m:sub>
                            <m:r>
                              <a:rPr lang="en-US" altLang="zh-CN" sz="2400" i="1">
                                <a:solidFill>
                                  <a:prstClr val="black"/>
                                </a:solidFill>
                                <a:latin typeface="Cambria Math" panose="02040503050406030204" pitchFamily="18" charset="0"/>
                              </a:rPr>
                              <m:t>𝑥𝑦</m:t>
                            </m:r>
                          </m:sub>
                        </m:sSub>
                      </m:sub>
                      <m:sup/>
                      <m:e>
                        <m:f>
                          <m:fPr>
                            <m:ctrlPr>
                              <a:rPr lang="el-GR" altLang="zh-CN" sz="2400" i="1">
                                <a:solidFill>
                                  <a:prstClr val="black"/>
                                </a:solidFill>
                                <a:latin typeface="Cambria Math" panose="02040503050406030204" pitchFamily="18" charset="0"/>
                                <a:ea typeface="Cambria Math" panose="02040503050406030204" pitchFamily="18" charset="0"/>
                              </a:rPr>
                            </m:ctrlPr>
                          </m:fPr>
                          <m:num>
                            <m:rad>
                              <m:radPr>
                                <m:degHide m:val="on"/>
                                <m:ctrlPr>
                                  <a:rPr lang="en-US" altLang="zh-CN" sz="2400" i="1">
                                    <a:solidFill>
                                      <a:prstClr val="black"/>
                                    </a:solidFill>
                                    <a:latin typeface="Cambria Math" panose="02040503050406030204" pitchFamily="18" charset="0"/>
                                  </a:rPr>
                                </m:ctrlPr>
                              </m:radPr>
                              <m:deg/>
                              <m:e>
                                <m:sSup>
                                  <m:sSupPr>
                                    <m:ctrlPr>
                                      <a:rPr lang="en-US" altLang="zh-CN" sz="2400" i="1">
                                        <a:solidFill>
                                          <a:prstClr val="black"/>
                                        </a:solidFill>
                                        <a:latin typeface="Cambria Math" panose="02040503050406030204" pitchFamily="18" charset="0"/>
                                      </a:rPr>
                                    </m:ctrlPr>
                                  </m:sSupPr>
                                  <m:e>
                                    <m:r>
                                      <a:rPr lang="en-US" altLang="zh-CN" sz="2400" i="1">
                                        <a:solidFill>
                                          <a:prstClr val="black"/>
                                        </a:solidFill>
                                        <a:latin typeface="Cambria Math" panose="02040503050406030204" pitchFamily="18" charset="0"/>
                                      </a:rPr>
                                      <m:t>𝑥</m:t>
                                    </m:r>
                                  </m:e>
                                  <m:sup>
                                    <m:r>
                                      <a:rPr lang="en-US" altLang="zh-CN" sz="2400" i="1">
                                        <a:solidFill>
                                          <a:prstClr val="black"/>
                                        </a:solidFill>
                                        <a:latin typeface="Cambria Math" panose="02040503050406030204" pitchFamily="18" charset="0"/>
                                      </a:rPr>
                                      <m:t>2</m:t>
                                    </m:r>
                                  </m:sup>
                                </m:sSup>
                                <m:r>
                                  <a:rPr lang="en-US" altLang="zh-CN" sz="2400" i="1">
                                    <a:solidFill>
                                      <a:prstClr val="black"/>
                                    </a:solidFill>
                                    <a:latin typeface="Cambria Math" panose="02040503050406030204" pitchFamily="18" charset="0"/>
                                  </a:rPr>
                                  <m:t>+</m:t>
                                </m:r>
                                <m:sSup>
                                  <m:sSupPr>
                                    <m:ctrlPr>
                                      <a:rPr lang="en-US" altLang="zh-CN" sz="2400" i="1">
                                        <a:solidFill>
                                          <a:prstClr val="black"/>
                                        </a:solidFill>
                                        <a:latin typeface="Cambria Math" panose="02040503050406030204" pitchFamily="18" charset="0"/>
                                      </a:rPr>
                                    </m:ctrlPr>
                                  </m:sSupPr>
                                  <m:e>
                                    <m:r>
                                      <a:rPr lang="en-US" altLang="zh-CN" sz="2400" i="1">
                                        <a:solidFill>
                                          <a:prstClr val="black"/>
                                        </a:solidFill>
                                        <a:latin typeface="Cambria Math" panose="02040503050406030204" pitchFamily="18" charset="0"/>
                                      </a:rPr>
                                      <m:t>𝑦</m:t>
                                    </m:r>
                                  </m:e>
                                  <m:sup>
                                    <m:r>
                                      <a:rPr lang="en-US" altLang="zh-CN" sz="2400" i="1">
                                        <a:solidFill>
                                          <a:prstClr val="black"/>
                                        </a:solidFill>
                                        <a:latin typeface="Cambria Math" panose="02040503050406030204" pitchFamily="18" charset="0"/>
                                      </a:rPr>
                                      <m:t>2</m:t>
                                    </m:r>
                                  </m:sup>
                                </m:sSup>
                                <m:r>
                                  <a:rPr lang="en-US" altLang="zh-CN" sz="2400" i="1">
                                    <a:solidFill>
                                      <a:prstClr val="black"/>
                                    </a:solidFill>
                                    <a:latin typeface="Cambria Math" panose="02040503050406030204" pitchFamily="18" charset="0"/>
                                  </a:rPr>
                                  <m:t>+</m:t>
                                </m:r>
                                <m:sSup>
                                  <m:sSupPr>
                                    <m:ctrlPr>
                                      <a:rPr lang="en-US" altLang="zh-CN" sz="2400" i="1">
                                        <a:solidFill>
                                          <a:prstClr val="black"/>
                                        </a:solidFill>
                                        <a:latin typeface="Cambria Math" panose="02040503050406030204" pitchFamily="18" charset="0"/>
                                      </a:rPr>
                                    </m:ctrlPr>
                                  </m:sSupPr>
                                  <m:e>
                                    <m:r>
                                      <a:rPr lang="en-US" altLang="zh-CN" sz="2400" i="1">
                                        <a:solidFill>
                                          <a:prstClr val="black"/>
                                        </a:solidFill>
                                        <a:latin typeface="Cambria Math" panose="02040503050406030204" pitchFamily="18" charset="0"/>
                                      </a:rPr>
                                      <m:t>𝑧</m:t>
                                    </m:r>
                                  </m:e>
                                  <m:sup>
                                    <m:r>
                                      <a:rPr lang="en-US" altLang="zh-CN" sz="2400" i="1">
                                        <a:solidFill>
                                          <a:prstClr val="black"/>
                                        </a:solidFill>
                                        <a:latin typeface="Cambria Math" panose="02040503050406030204" pitchFamily="18" charset="0"/>
                                      </a:rPr>
                                      <m:t>2</m:t>
                                    </m:r>
                                  </m:sup>
                                </m:sSup>
                              </m:e>
                            </m:rad>
                          </m:num>
                          <m:den>
                            <m:sSup>
                              <m:sSupPr>
                                <m:ctrlPr>
                                  <a:rPr lang="en-US" altLang="zh-CN" sz="2400" i="1">
                                    <a:solidFill>
                                      <a:prstClr val="black"/>
                                    </a:solidFill>
                                    <a:latin typeface="Cambria Math" panose="02040503050406030204" pitchFamily="18" charset="0"/>
                                  </a:rPr>
                                </m:ctrlPr>
                              </m:sSupPr>
                              <m:e>
                                <m:r>
                                  <a:rPr lang="en-US" altLang="zh-CN" sz="2400" i="1">
                                    <a:solidFill>
                                      <a:prstClr val="black"/>
                                    </a:solidFill>
                                    <a:latin typeface="Cambria Math" panose="02040503050406030204" pitchFamily="18" charset="0"/>
                                  </a:rPr>
                                  <m:t>𝑧</m:t>
                                </m:r>
                              </m:e>
                              <m:sup>
                                <m:r>
                                  <a:rPr lang="en-US" altLang="zh-CN" sz="2400" i="1">
                                    <a:solidFill>
                                      <a:prstClr val="black"/>
                                    </a:solidFill>
                                    <a:latin typeface="Cambria Math" panose="02040503050406030204" pitchFamily="18" charset="0"/>
                                  </a:rPr>
                                  <m:t>2</m:t>
                                </m:r>
                              </m:sup>
                            </m:sSup>
                          </m:den>
                        </m:f>
                        <m:r>
                          <m:rPr>
                            <m:sty m:val="p"/>
                          </m:rPr>
                          <a:rPr lang="en-US" altLang="zh-CN" sz="2400">
                            <a:solidFill>
                              <a:prstClr val="black"/>
                            </a:solidFill>
                            <a:latin typeface="Cambria Math" panose="02040503050406030204" pitchFamily="18" charset="0"/>
                          </a:rPr>
                          <m:t>d</m:t>
                        </m:r>
                        <m:r>
                          <a:rPr lang="en-US" altLang="zh-CN" sz="2400" i="1">
                            <a:solidFill>
                              <a:prstClr val="black"/>
                            </a:solidFill>
                            <a:latin typeface="Cambria Math" panose="02040503050406030204" pitchFamily="18" charset="0"/>
                          </a:rPr>
                          <m:t>𝑥</m:t>
                        </m:r>
                        <m:r>
                          <m:rPr>
                            <m:sty m:val="p"/>
                          </m:rPr>
                          <a:rPr lang="en-US" altLang="zh-CN" sz="2400">
                            <a:solidFill>
                              <a:prstClr val="black"/>
                            </a:solidFill>
                            <a:latin typeface="Cambria Math" panose="02040503050406030204" pitchFamily="18" charset="0"/>
                          </a:rPr>
                          <m:t>d</m:t>
                        </m:r>
                        <m:r>
                          <a:rPr lang="en-US" altLang="zh-CN" sz="2400" i="1">
                            <a:solidFill>
                              <a:prstClr val="black"/>
                            </a:solidFill>
                            <a:latin typeface="Cambria Math" panose="02040503050406030204" pitchFamily="18" charset="0"/>
                          </a:rPr>
                          <m:t>𝑦</m:t>
                        </m:r>
                      </m:e>
                    </m:nary>
                  </m:oMath>
                </a14:m>
                <a:r>
                  <a:rPr lang="zh-CN" altLang="en-US" dirty="0"/>
                  <a:t> </a:t>
                </a:r>
              </a:p>
            </p:txBody>
          </p:sp>
        </mc:Choice>
        <mc:Fallback xmlns="">
          <p:sp>
            <p:nvSpPr>
              <p:cNvPr id="38" name="矩形 37"/>
              <p:cNvSpPr>
                <a:spLocks noRot="1" noChangeAspect="1" noMove="1" noResize="1" noEditPoints="1" noAdjustHandles="1" noChangeArrowheads="1" noChangeShapeType="1" noTextEdit="1"/>
              </p:cNvSpPr>
              <p:nvPr/>
            </p:nvSpPr>
            <p:spPr>
              <a:xfrm>
                <a:off x="2846520" y="2637249"/>
                <a:ext cx="3249479" cy="765851"/>
              </a:xfrm>
              <a:prstGeom prst="rect">
                <a:avLst/>
              </a:prstGeom>
              <a:blipFill>
                <a:blip r:embed="rId2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9" name="矩形 38"/>
              <p:cNvSpPr/>
              <p:nvPr/>
            </p:nvSpPr>
            <p:spPr>
              <a:xfrm>
                <a:off x="2846520" y="3117391"/>
                <a:ext cx="8338886" cy="1007007"/>
              </a:xfrm>
              <a:prstGeom prst="rect">
                <a:avLst/>
              </a:prstGeom>
            </p:spPr>
            <p:txBody>
              <a:bodyPr wrap="none">
                <a:spAutoFit/>
              </a:bodyPr>
              <a:lstStyle/>
              <a:p>
                <a14:m>
                  <m:oMath xmlns:m="http://schemas.openxmlformats.org/officeDocument/2006/math">
                    <m:r>
                      <a:rPr lang="en-US" altLang="zh-CN" sz="2400" i="1" smtClean="0">
                        <a:solidFill>
                          <a:prstClr val="black"/>
                        </a:solidFill>
                        <a:latin typeface="Cambria Math" panose="02040503050406030204" pitchFamily="18" charset="0"/>
                      </a:rPr>
                      <m:t>=</m:t>
                    </m:r>
                    <m:nary>
                      <m:naryPr>
                        <m:chr m:val="∬"/>
                        <m:ctrlPr>
                          <a:rPr lang="zh-CN" altLang="en-US" sz="2400" i="1">
                            <a:solidFill>
                              <a:prstClr val="black"/>
                            </a:solidFill>
                            <a:latin typeface="Cambria Math" panose="02040503050406030204" pitchFamily="18" charset="0"/>
                          </a:rPr>
                        </m:ctrlPr>
                      </m:naryPr>
                      <m:sub>
                        <m:sSub>
                          <m:sSubPr>
                            <m:ctrlPr>
                              <a:rPr lang="en-US" altLang="zh-CN" sz="2400" i="1">
                                <a:solidFill>
                                  <a:prstClr val="black"/>
                                </a:solidFill>
                                <a:latin typeface="Cambria Math" panose="02040503050406030204" pitchFamily="18" charset="0"/>
                              </a:rPr>
                            </m:ctrlPr>
                          </m:sSubPr>
                          <m:e>
                            <m:r>
                              <a:rPr lang="en-US" altLang="zh-CN" sz="2400" i="1">
                                <a:solidFill>
                                  <a:prstClr val="black"/>
                                </a:solidFill>
                                <a:latin typeface="Cambria Math" panose="02040503050406030204" pitchFamily="18" charset="0"/>
                              </a:rPr>
                              <m:t>𝐷</m:t>
                            </m:r>
                          </m:e>
                          <m:sub>
                            <m:r>
                              <a:rPr lang="en-US" altLang="zh-CN" sz="2400" i="1">
                                <a:solidFill>
                                  <a:prstClr val="black"/>
                                </a:solidFill>
                                <a:latin typeface="Cambria Math" panose="02040503050406030204" pitchFamily="18" charset="0"/>
                              </a:rPr>
                              <m:t>𝑥𝑦</m:t>
                            </m:r>
                          </m:sub>
                        </m:sSub>
                      </m:sub>
                      <m:sup/>
                      <m:e>
                        <m:f>
                          <m:fPr>
                            <m:ctrlPr>
                              <a:rPr lang="el-GR" altLang="zh-CN" sz="2400" i="1">
                                <a:solidFill>
                                  <a:prstClr val="black"/>
                                </a:solidFill>
                                <a:latin typeface="Cambria Math" panose="02040503050406030204" pitchFamily="18" charset="0"/>
                                <a:ea typeface="Cambria Math" panose="02040503050406030204" pitchFamily="18" charset="0"/>
                              </a:rPr>
                            </m:ctrlPr>
                          </m:fPr>
                          <m:num>
                            <m:r>
                              <a:rPr lang="en-US" altLang="zh-CN" sz="2400" b="0" i="1" smtClean="0">
                                <a:solidFill>
                                  <a:prstClr val="black"/>
                                </a:solidFill>
                                <a:latin typeface="Cambria Math" panose="02040503050406030204" pitchFamily="18" charset="0"/>
                              </a:rPr>
                              <m:t>𝑎</m:t>
                            </m:r>
                          </m:num>
                          <m:den>
                            <m:sSup>
                              <m:sSupPr>
                                <m:ctrlPr>
                                  <a:rPr lang="en-US" altLang="zh-CN" sz="2400" i="1">
                                    <a:solidFill>
                                      <a:prstClr val="black"/>
                                    </a:solidFill>
                                    <a:latin typeface="Cambria Math" panose="02040503050406030204" pitchFamily="18" charset="0"/>
                                  </a:rPr>
                                </m:ctrlPr>
                              </m:sSupPr>
                              <m:e>
                                <m:r>
                                  <a:rPr lang="en-US" altLang="zh-CN" sz="2400" b="0" i="1" smtClean="0">
                                    <a:solidFill>
                                      <a:prstClr val="black"/>
                                    </a:solidFill>
                                    <a:latin typeface="Cambria Math" panose="02040503050406030204" pitchFamily="18" charset="0"/>
                                  </a:rPr>
                                  <m:t>𝑎</m:t>
                                </m:r>
                              </m:e>
                              <m:sup>
                                <m:r>
                                  <a:rPr lang="en-US" altLang="zh-CN" sz="2400" i="1">
                                    <a:solidFill>
                                      <a:prstClr val="black"/>
                                    </a:solidFill>
                                    <a:latin typeface="Cambria Math" panose="02040503050406030204" pitchFamily="18" charset="0"/>
                                  </a:rPr>
                                  <m:t>2</m:t>
                                </m:r>
                              </m:sup>
                            </m:sSup>
                            <m:r>
                              <a:rPr lang="en-US" altLang="zh-CN" sz="2400" b="0" i="1" smtClean="0">
                                <a:solidFill>
                                  <a:prstClr val="black"/>
                                </a:solidFill>
                                <a:latin typeface="Cambria Math" panose="02040503050406030204" pitchFamily="18" charset="0"/>
                              </a:rPr>
                              <m:t>−</m:t>
                            </m:r>
                            <m:sSup>
                              <m:sSupPr>
                                <m:ctrlPr>
                                  <a:rPr lang="en-US" altLang="zh-CN" sz="2400" i="1">
                                    <a:solidFill>
                                      <a:prstClr val="black"/>
                                    </a:solidFill>
                                    <a:latin typeface="Cambria Math" panose="02040503050406030204" pitchFamily="18" charset="0"/>
                                  </a:rPr>
                                </m:ctrlPr>
                              </m:sSupPr>
                              <m:e>
                                <m:r>
                                  <a:rPr lang="en-US" altLang="zh-CN" sz="2400" i="1">
                                    <a:solidFill>
                                      <a:prstClr val="black"/>
                                    </a:solidFill>
                                    <a:latin typeface="Cambria Math" panose="02040503050406030204" pitchFamily="18" charset="0"/>
                                  </a:rPr>
                                  <m:t>𝑥</m:t>
                                </m:r>
                              </m:e>
                              <m:sup>
                                <m:r>
                                  <a:rPr lang="en-US" altLang="zh-CN" sz="2400" i="1">
                                    <a:solidFill>
                                      <a:prstClr val="black"/>
                                    </a:solidFill>
                                    <a:latin typeface="Cambria Math" panose="02040503050406030204" pitchFamily="18" charset="0"/>
                                  </a:rPr>
                                  <m:t>2</m:t>
                                </m:r>
                              </m:sup>
                            </m:sSup>
                            <m:r>
                              <a:rPr lang="en-US" altLang="zh-CN" sz="2400" b="0" i="1" smtClean="0">
                                <a:solidFill>
                                  <a:prstClr val="black"/>
                                </a:solidFill>
                                <a:latin typeface="Cambria Math" panose="02040503050406030204" pitchFamily="18" charset="0"/>
                              </a:rPr>
                              <m:t>−</m:t>
                            </m:r>
                            <m:sSup>
                              <m:sSupPr>
                                <m:ctrlPr>
                                  <a:rPr lang="en-US" altLang="zh-CN" sz="2400" i="1">
                                    <a:solidFill>
                                      <a:prstClr val="black"/>
                                    </a:solidFill>
                                    <a:latin typeface="Cambria Math" panose="02040503050406030204" pitchFamily="18" charset="0"/>
                                  </a:rPr>
                                </m:ctrlPr>
                              </m:sSupPr>
                              <m:e>
                                <m:r>
                                  <a:rPr lang="en-US" altLang="zh-CN" sz="2400" i="1">
                                    <a:solidFill>
                                      <a:prstClr val="black"/>
                                    </a:solidFill>
                                    <a:latin typeface="Cambria Math" panose="02040503050406030204" pitchFamily="18" charset="0"/>
                                  </a:rPr>
                                  <m:t>𝑦</m:t>
                                </m:r>
                              </m:e>
                              <m:sup>
                                <m:r>
                                  <a:rPr lang="en-US" altLang="zh-CN" sz="2400" i="1">
                                    <a:solidFill>
                                      <a:prstClr val="black"/>
                                    </a:solidFill>
                                    <a:latin typeface="Cambria Math" panose="02040503050406030204" pitchFamily="18" charset="0"/>
                                  </a:rPr>
                                  <m:t>2</m:t>
                                </m:r>
                              </m:sup>
                            </m:sSup>
                          </m:den>
                        </m:f>
                        <m:r>
                          <m:rPr>
                            <m:sty m:val="p"/>
                          </m:rPr>
                          <a:rPr lang="en-US" altLang="zh-CN" sz="2400">
                            <a:solidFill>
                              <a:prstClr val="black"/>
                            </a:solidFill>
                            <a:latin typeface="Cambria Math" panose="02040503050406030204" pitchFamily="18" charset="0"/>
                          </a:rPr>
                          <m:t>d</m:t>
                        </m:r>
                        <m:r>
                          <a:rPr lang="en-US" altLang="zh-CN" sz="2400" i="1">
                            <a:solidFill>
                              <a:prstClr val="black"/>
                            </a:solidFill>
                            <a:latin typeface="Cambria Math" panose="02040503050406030204" pitchFamily="18" charset="0"/>
                          </a:rPr>
                          <m:t>𝑥</m:t>
                        </m:r>
                        <m:r>
                          <m:rPr>
                            <m:sty m:val="p"/>
                          </m:rPr>
                          <a:rPr lang="en-US" altLang="zh-CN" sz="2400">
                            <a:solidFill>
                              <a:prstClr val="black"/>
                            </a:solidFill>
                            <a:latin typeface="Cambria Math" panose="02040503050406030204" pitchFamily="18" charset="0"/>
                          </a:rPr>
                          <m:t>d</m:t>
                        </m:r>
                        <m:r>
                          <a:rPr lang="en-US" altLang="zh-CN" sz="2400" i="1">
                            <a:solidFill>
                              <a:prstClr val="black"/>
                            </a:solidFill>
                            <a:latin typeface="Cambria Math" panose="02040503050406030204" pitchFamily="18" charset="0"/>
                          </a:rPr>
                          <m:t>𝑦</m:t>
                        </m:r>
                      </m:e>
                    </m:nary>
                  </m:oMath>
                </a14:m>
                <a:r>
                  <a:rPr lang="zh-CN" altLang="en-US" sz="2400" dirty="0">
                    <a:solidFill>
                      <a:prstClr val="black"/>
                    </a:solidFill>
                  </a:rPr>
                  <a:t> </a:t>
                </a:r>
                <a14:m>
                  <m:oMath xmlns:m="http://schemas.openxmlformats.org/officeDocument/2006/math">
                    <m:r>
                      <a:rPr lang="en-US" altLang="zh-CN" sz="2400" b="0" i="0" smtClean="0">
                        <a:solidFill>
                          <a:prstClr val="black"/>
                        </a:solidFill>
                        <a:latin typeface="Cambria Math" panose="02040503050406030204" pitchFamily="18" charset="0"/>
                      </a:rPr>
                      <m:t>=</m:t>
                    </m:r>
                    <m:nary>
                      <m:naryPr>
                        <m:limLoc m:val="subSup"/>
                        <m:grow m:val="on"/>
                        <m:ctrlPr>
                          <a:rPr lang="zh-CN" altLang="en-US" sz="2400" i="1">
                            <a:solidFill>
                              <a:prstClr val="black"/>
                            </a:solidFill>
                            <a:latin typeface="Cambria Math" panose="02040503050406030204" pitchFamily="18" charset="0"/>
                          </a:rPr>
                        </m:ctrlPr>
                      </m:naryPr>
                      <m:sub>
                        <m:r>
                          <a:rPr lang="en-US" altLang="zh-CN" sz="2400" i="1">
                            <a:solidFill>
                              <a:prstClr val="black"/>
                            </a:solidFill>
                            <a:latin typeface="Cambria Math" panose="02040503050406030204" pitchFamily="18" charset="0"/>
                          </a:rPr>
                          <m:t>0</m:t>
                        </m:r>
                      </m:sub>
                      <m:sup>
                        <m:r>
                          <a:rPr lang="en-US" altLang="zh-CN" sz="2400" i="1">
                            <a:solidFill>
                              <a:prstClr val="black"/>
                            </a:solidFill>
                            <a:latin typeface="Cambria Math" panose="02040503050406030204" pitchFamily="18" charset="0"/>
                          </a:rPr>
                          <m:t>2</m:t>
                        </m:r>
                        <m:r>
                          <a:rPr lang="el-GR" altLang="zh-CN" sz="2400" i="1">
                            <a:solidFill>
                              <a:prstClr val="black"/>
                            </a:solidFill>
                            <a:latin typeface="Cambria Math" panose="02040503050406030204" pitchFamily="18" charset="0"/>
                          </a:rPr>
                          <m:t>𝜋</m:t>
                        </m:r>
                      </m:sup>
                      <m:e>
                        <m:r>
                          <m:rPr>
                            <m:nor/>
                          </m:rPr>
                          <a:rPr lang="zh-CN" altLang="en-US" sz="2400">
                            <a:solidFill>
                              <a:prstClr val="black"/>
                            </a:solidFill>
                            <a:latin typeface="Cambria Math" panose="02040503050406030204" pitchFamily="18" charset="0"/>
                          </a:rPr>
                          <m:t>d</m:t>
                        </m:r>
                        <m:r>
                          <a:rPr lang="zh-CN" altLang="en-US" sz="2400" i="1">
                            <a:solidFill>
                              <a:prstClr val="black"/>
                            </a:solidFill>
                            <a:latin typeface="Cambria Math" panose="02040503050406030204" pitchFamily="18" charset="0"/>
                          </a:rPr>
                          <m:t>𝜃</m:t>
                        </m:r>
                      </m:e>
                    </m:nary>
                    <m:nary>
                      <m:naryPr>
                        <m:limLoc m:val="subSup"/>
                        <m:grow m:val="on"/>
                        <m:ctrlPr>
                          <a:rPr lang="zh-CN" altLang="en-US" sz="2400" i="1">
                            <a:solidFill>
                              <a:prstClr val="black"/>
                            </a:solidFill>
                            <a:latin typeface="Cambria Math" panose="02040503050406030204" pitchFamily="18" charset="0"/>
                          </a:rPr>
                        </m:ctrlPr>
                      </m:naryPr>
                      <m:sub>
                        <m:r>
                          <a:rPr lang="en-US" altLang="zh-CN" sz="2400" i="1">
                            <a:solidFill>
                              <a:prstClr val="black"/>
                            </a:solidFill>
                            <a:latin typeface="Cambria Math" panose="02040503050406030204" pitchFamily="18" charset="0"/>
                          </a:rPr>
                          <m:t>0</m:t>
                        </m:r>
                      </m:sub>
                      <m:sup>
                        <m:rad>
                          <m:radPr>
                            <m:degHide m:val="on"/>
                            <m:ctrlPr>
                              <a:rPr lang="en-US" altLang="zh-CN" sz="2400" i="1">
                                <a:solidFill>
                                  <a:prstClr val="black"/>
                                </a:solidFill>
                                <a:latin typeface="Cambria Math" panose="02040503050406030204" pitchFamily="18" charset="0"/>
                              </a:rPr>
                            </m:ctrlPr>
                          </m:radPr>
                          <m:deg/>
                          <m:e>
                            <m:sSup>
                              <m:sSupPr>
                                <m:ctrlPr>
                                  <a:rPr lang="en-US" altLang="zh-CN" sz="2400" i="1">
                                    <a:solidFill>
                                      <a:prstClr val="black"/>
                                    </a:solidFill>
                                    <a:latin typeface="Cambria Math" panose="02040503050406030204" pitchFamily="18" charset="0"/>
                                  </a:rPr>
                                </m:ctrlPr>
                              </m:sSupPr>
                              <m:e>
                                <m:r>
                                  <a:rPr lang="en-US" altLang="zh-CN" sz="2400" b="0" i="1" smtClean="0">
                                    <a:solidFill>
                                      <a:prstClr val="black"/>
                                    </a:solidFill>
                                    <a:latin typeface="Cambria Math" panose="02040503050406030204" pitchFamily="18" charset="0"/>
                                  </a:rPr>
                                  <m:t>𝑎</m:t>
                                </m:r>
                              </m:e>
                              <m:sup>
                                <m:r>
                                  <a:rPr lang="en-US" altLang="zh-CN" sz="2400" i="1">
                                    <a:solidFill>
                                      <a:prstClr val="black"/>
                                    </a:solidFill>
                                    <a:latin typeface="Cambria Math" panose="02040503050406030204" pitchFamily="18" charset="0"/>
                                  </a:rPr>
                                  <m:t>2</m:t>
                                </m:r>
                              </m:sup>
                            </m:sSup>
                            <m:r>
                              <a:rPr lang="en-US" altLang="zh-CN" sz="2400" b="0" i="1" smtClean="0">
                                <a:solidFill>
                                  <a:prstClr val="black"/>
                                </a:solidFill>
                                <a:latin typeface="Cambria Math" panose="02040503050406030204" pitchFamily="18" charset="0"/>
                              </a:rPr>
                              <m:t>−</m:t>
                            </m:r>
                            <m:sSup>
                              <m:sSupPr>
                                <m:ctrlPr>
                                  <a:rPr lang="en-US" altLang="zh-CN" sz="2400" i="1">
                                    <a:solidFill>
                                      <a:prstClr val="black"/>
                                    </a:solidFill>
                                    <a:latin typeface="Cambria Math" panose="02040503050406030204" pitchFamily="18" charset="0"/>
                                  </a:rPr>
                                </m:ctrlPr>
                              </m:sSupPr>
                              <m:e>
                                <m:r>
                                  <a:rPr lang="en-US" altLang="zh-CN" sz="2400" b="0" i="1" smtClean="0">
                                    <a:solidFill>
                                      <a:prstClr val="black"/>
                                    </a:solidFill>
                                    <a:latin typeface="Cambria Math" panose="02040503050406030204" pitchFamily="18" charset="0"/>
                                  </a:rPr>
                                  <m:t>h</m:t>
                                </m:r>
                              </m:e>
                              <m:sup>
                                <m:r>
                                  <a:rPr lang="en-US" altLang="zh-CN" sz="2400" i="1">
                                    <a:solidFill>
                                      <a:prstClr val="black"/>
                                    </a:solidFill>
                                    <a:latin typeface="Cambria Math" panose="02040503050406030204" pitchFamily="18" charset="0"/>
                                  </a:rPr>
                                  <m:t>2</m:t>
                                </m:r>
                              </m:sup>
                            </m:sSup>
                          </m:e>
                        </m:rad>
                      </m:sup>
                      <m:e>
                        <m:f>
                          <m:fPr>
                            <m:ctrlPr>
                              <a:rPr lang="en-US" altLang="zh-CN" sz="2400" i="1">
                                <a:solidFill>
                                  <a:prstClr val="black"/>
                                </a:solidFill>
                                <a:latin typeface="Cambria Math" panose="02040503050406030204" pitchFamily="18" charset="0"/>
                              </a:rPr>
                            </m:ctrlPr>
                          </m:fPr>
                          <m:num>
                            <m:r>
                              <a:rPr lang="en-US" altLang="zh-CN" sz="2400" i="1">
                                <a:solidFill>
                                  <a:prstClr val="black"/>
                                </a:solidFill>
                                <a:latin typeface="Cambria Math" panose="02040503050406030204" pitchFamily="18" charset="0"/>
                              </a:rPr>
                              <m:t>𝑎</m:t>
                            </m:r>
                          </m:num>
                          <m:den>
                            <m:sSup>
                              <m:sSupPr>
                                <m:ctrlPr>
                                  <a:rPr lang="en-US" altLang="zh-CN" sz="2400" i="1">
                                    <a:solidFill>
                                      <a:prstClr val="black"/>
                                    </a:solidFill>
                                    <a:latin typeface="Cambria Math" panose="02040503050406030204" pitchFamily="18" charset="0"/>
                                  </a:rPr>
                                </m:ctrlPr>
                              </m:sSupPr>
                              <m:e>
                                <m:sSup>
                                  <m:sSupPr>
                                    <m:ctrlPr>
                                      <a:rPr lang="en-US" altLang="zh-CN" sz="2400" i="1">
                                        <a:solidFill>
                                          <a:prstClr val="black"/>
                                        </a:solidFill>
                                        <a:latin typeface="Cambria Math" panose="02040503050406030204" pitchFamily="18" charset="0"/>
                                      </a:rPr>
                                    </m:ctrlPr>
                                  </m:sSupPr>
                                  <m:e>
                                    <m:r>
                                      <a:rPr lang="en-US" altLang="zh-CN" sz="2400" i="1">
                                        <a:solidFill>
                                          <a:prstClr val="black"/>
                                        </a:solidFill>
                                        <a:latin typeface="Cambria Math" panose="02040503050406030204" pitchFamily="18" charset="0"/>
                                      </a:rPr>
                                      <m:t>𝑎</m:t>
                                    </m:r>
                                  </m:e>
                                  <m:sup>
                                    <m:r>
                                      <a:rPr lang="en-US" altLang="zh-CN" sz="2400" i="1">
                                        <a:solidFill>
                                          <a:prstClr val="black"/>
                                        </a:solidFill>
                                        <a:latin typeface="Cambria Math" panose="02040503050406030204" pitchFamily="18" charset="0"/>
                                      </a:rPr>
                                      <m:t>2</m:t>
                                    </m:r>
                                  </m:sup>
                                </m:sSup>
                                <m:r>
                                  <a:rPr lang="en-US" altLang="zh-CN" sz="2400" i="1">
                                    <a:solidFill>
                                      <a:prstClr val="black"/>
                                    </a:solidFill>
                                    <a:latin typeface="Cambria Math" panose="02040503050406030204" pitchFamily="18" charset="0"/>
                                  </a:rPr>
                                  <m:t>−</m:t>
                                </m:r>
                                <m:r>
                                  <a:rPr lang="zh-CN" altLang="en-US" sz="2400" i="1">
                                    <a:solidFill>
                                      <a:prstClr val="black"/>
                                    </a:solidFill>
                                    <a:latin typeface="Cambria Math" panose="02040503050406030204" pitchFamily="18" charset="0"/>
                                  </a:rPr>
                                  <m:t>𝜌</m:t>
                                </m:r>
                              </m:e>
                              <m:sup>
                                <m:r>
                                  <a:rPr lang="en-US" altLang="zh-CN" sz="2400" i="1">
                                    <a:solidFill>
                                      <a:prstClr val="black"/>
                                    </a:solidFill>
                                    <a:latin typeface="Cambria Math" panose="02040503050406030204" pitchFamily="18" charset="0"/>
                                  </a:rPr>
                                  <m:t>2</m:t>
                                </m:r>
                              </m:sup>
                            </m:sSup>
                          </m:den>
                        </m:f>
                        <m:r>
                          <a:rPr lang="el-GR" altLang="zh-CN" sz="2400" i="1">
                            <a:solidFill>
                              <a:prstClr val="black"/>
                            </a:solidFill>
                            <a:latin typeface="Cambria Math" panose="02040503050406030204" pitchFamily="18" charset="0"/>
                            <a:ea typeface="Cambria Math" panose="02040503050406030204" pitchFamily="18" charset="0"/>
                          </a:rPr>
                          <m:t>𝜌</m:t>
                        </m:r>
                        <m:r>
                          <m:rPr>
                            <m:nor/>
                          </m:rPr>
                          <a:rPr lang="zh-CN" altLang="en-US" sz="2400">
                            <a:solidFill>
                              <a:prstClr val="black"/>
                            </a:solidFill>
                            <a:latin typeface="Cambria Math" panose="02040503050406030204" pitchFamily="18" charset="0"/>
                          </a:rPr>
                          <m:t>d</m:t>
                        </m:r>
                        <m:r>
                          <a:rPr lang="zh-CN" altLang="en-US" sz="2400" i="1">
                            <a:solidFill>
                              <a:prstClr val="black"/>
                            </a:solidFill>
                            <a:latin typeface="Cambria Math" panose="02040503050406030204" pitchFamily="18" charset="0"/>
                          </a:rPr>
                          <m:t>𝜌</m:t>
                        </m:r>
                      </m:e>
                    </m:nary>
                    <m:r>
                      <a:rPr lang="en-US" altLang="zh-CN" sz="2400" b="0" i="1" smtClean="0">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2</m:t>
                    </m:r>
                    <m:r>
                      <a:rPr lang="el-GR" altLang="zh-CN" sz="2400" i="1">
                        <a:solidFill>
                          <a:prstClr val="black"/>
                        </a:solidFill>
                        <a:latin typeface="Cambria Math" panose="02040503050406030204" pitchFamily="18" charset="0"/>
                      </a:rPr>
                      <m:t>𝜋</m:t>
                    </m:r>
                    <m:r>
                      <a:rPr lang="en-US" altLang="zh-CN" sz="2400" i="1">
                        <a:solidFill>
                          <a:prstClr val="black"/>
                        </a:solidFill>
                        <a:latin typeface="Cambria Math" panose="02040503050406030204" pitchFamily="18" charset="0"/>
                      </a:rPr>
                      <m:t>𝑎</m:t>
                    </m:r>
                    <m:func>
                      <m:funcPr>
                        <m:ctrlPr>
                          <a:rPr lang="en-US" altLang="zh-CN" sz="2400" b="0" i="1" smtClean="0">
                            <a:solidFill>
                              <a:prstClr val="black"/>
                            </a:solidFill>
                            <a:latin typeface="Cambria Math" panose="02040503050406030204" pitchFamily="18" charset="0"/>
                          </a:rPr>
                        </m:ctrlPr>
                      </m:funcPr>
                      <m:fName>
                        <m:r>
                          <m:rPr>
                            <m:sty m:val="p"/>
                          </m:rPr>
                          <a:rPr lang="en-US" altLang="zh-CN" sz="2400" b="0" i="0" smtClean="0">
                            <a:solidFill>
                              <a:prstClr val="black"/>
                            </a:solidFill>
                            <a:latin typeface="Cambria Math" panose="02040503050406030204" pitchFamily="18" charset="0"/>
                          </a:rPr>
                          <m:t>ln</m:t>
                        </m:r>
                      </m:fName>
                      <m:e>
                        <m:f>
                          <m:fPr>
                            <m:ctrlPr>
                              <a:rPr lang="en-US" altLang="zh-CN" sz="2400" b="0" i="1" smtClean="0">
                                <a:solidFill>
                                  <a:prstClr val="black"/>
                                </a:solidFill>
                                <a:latin typeface="Cambria Math" panose="02040503050406030204" pitchFamily="18" charset="0"/>
                              </a:rPr>
                            </m:ctrlPr>
                          </m:fPr>
                          <m:num>
                            <m:r>
                              <a:rPr lang="en-US" altLang="zh-CN" sz="2400" b="0" i="1" smtClean="0">
                                <a:solidFill>
                                  <a:prstClr val="black"/>
                                </a:solidFill>
                                <a:latin typeface="Cambria Math" panose="02040503050406030204" pitchFamily="18" charset="0"/>
                              </a:rPr>
                              <m:t>𝑎</m:t>
                            </m:r>
                          </m:num>
                          <m:den>
                            <m:r>
                              <a:rPr lang="en-US" altLang="zh-CN" sz="2400" b="0" i="1" smtClean="0">
                                <a:solidFill>
                                  <a:prstClr val="black"/>
                                </a:solidFill>
                                <a:latin typeface="Cambria Math" panose="02040503050406030204" pitchFamily="18" charset="0"/>
                              </a:rPr>
                              <m:t>h</m:t>
                            </m:r>
                          </m:den>
                        </m:f>
                      </m:e>
                    </m:func>
                  </m:oMath>
                </a14:m>
                <a:endParaRPr lang="zh-CN" altLang="en-US" dirty="0"/>
              </a:p>
            </p:txBody>
          </p:sp>
        </mc:Choice>
        <mc:Fallback xmlns="">
          <p:sp>
            <p:nvSpPr>
              <p:cNvPr id="39" name="矩形 38"/>
              <p:cNvSpPr>
                <a:spLocks noRot="1" noChangeAspect="1" noMove="1" noResize="1" noEditPoints="1" noAdjustHandles="1" noChangeArrowheads="1" noChangeShapeType="1" noTextEdit="1"/>
              </p:cNvSpPr>
              <p:nvPr/>
            </p:nvSpPr>
            <p:spPr>
              <a:xfrm>
                <a:off x="2846520" y="3117391"/>
                <a:ext cx="8338886" cy="1007007"/>
              </a:xfrm>
              <a:prstGeom prst="rect">
                <a:avLst/>
              </a:prstGeom>
              <a:blipFill>
                <a:blip r:embed="rId2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 name="矩形 39"/>
              <p:cNvSpPr/>
              <p:nvPr/>
            </p:nvSpPr>
            <p:spPr>
              <a:xfrm>
                <a:off x="1777555" y="4090616"/>
                <a:ext cx="5256504" cy="709168"/>
              </a:xfrm>
              <a:prstGeom prst="rect">
                <a:avLst/>
              </a:prstGeom>
            </p:spPr>
            <p:txBody>
              <a:bodyPr wrap="none">
                <a:spAutoFit/>
              </a:bodyPr>
              <a:lstStyle/>
              <a:p>
                <a14:m>
                  <m:oMath xmlns:m="http://schemas.openxmlformats.org/officeDocument/2006/math">
                    <m:nary>
                      <m:naryPr>
                        <m:chr m:val="∬"/>
                        <m:ctrlPr>
                          <a:rPr lang="zh-CN" altLang="en-US" sz="2400" i="1" smtClean="0">
                            <a:solidFill>
                              <a:prstClr val="black"/>
                            </a:solidFill>
                            <a:latin typeface="Cambria Math" panose="02040503050406030204" pitchFamily="18" charset="0"/>
                          </a:rPr>
                        </m:ctrlPr>
                      </m:naryPr>
                      <m:sub>
                        <m:r>
                          <m:rPr>
                            <m:sty m:val="p"/>
                            <m:brk m:alnAt="23"/>
                          </m:rPr>
                          <a:rPr lang="el-GR" altLang="zh-CN" sz="2400" i="1">
                            <a:solidFill>
                              <a:prstClr val="black"/>
                            </a:solidFill>
                            <a:latin typeface="Cambria Math" panose="02040503050406030204" pitchFamily="18" charset="0"/>
                            <a:ea typeface="Cambria Math" panose="02040503050406030204" pitchFamily="18" charset="0"/>
                          </a:rPr>
                          <m:t>Σ</m:t>
                        </m:r>
                      </m:sub>
                      <m:sup/>
                      <m:e>
                        <m:f>
                          <m:fPr>
                            <m:ctrlPr>
                              <a:rPr lang="el-GR" altLang="zh-CN" sz="2400" i="1">
                                <a:solidFill>
                                  <a:prstClr val="black"/>
                                </a:solidFill>
                                <a:latin typeface="Cambria Math" panose="02040503050406030204" pitchFamily="18" charset="0"/>
                                <a:ea typeface="Cambria Math" panose="02040503050406030204" pitchFamily="18" charset="0"/>
                              </a:rPr>
                            </m:ctrlPr>
                          </m:fPr>
                          <m:num>
                            <m:r>
                              <a:rPr lang="en-US" altLang="zh-CN" sz="2400" i="1">
                                <a:solidFill>
                                  <a:prstClr val="black"/>
                                </a:solidFill>
                                <a:latin typeface="Cambria Math" panose="02040503050406030204" pitchFamily="18" charset="0"/>
                                <a:ea typeface="Cambria Math" panose="02040503050406030204" pitchFamily="18" charset="0"/>
                              </a:rPr>
                              <m:t>1</m:t>
                            </m:r>
                          </m:num>
                          <m:den>
                            <m:r>
                              <a:rPr lang="en-US" altLang="zh-CN" sz="2400" i="1">
                                <a:solidFill>
                                  <a:prstClr val="black"/>
                                </a:solidFill>
                                <a:latin typeface="Cambria Math" panose="02040503050406030204" pitchFamily="18" charset="0"/>
                                <a:ea typeface="Cambria Math" panose="02040503050406030204" pitchFamily="18" charset="0"/>
                              </a:rPr>
                              <m:t>𝑧</m:t>
                            </m:r>
                          </m:den>
                        </m:f>
                        <m:r>
                          <m:rPr>
                            <m:nor/>
                          </m:rPr>
                          <a:rPr lang="en-US" altLang="zh-CN" sz="2400">
                            <a:solidFill>
                              <a:prstClr val="black"/>
                            </a:solidFill>
                            <a:latin typeface="Cambria Math" panose="02040503050406030204" pitchFamily="18" charset="0"/>
                          </a:rPr>
                          <m:t>d</m:t>
                        </m:r>
                        <m:r>
                          <a:rPr lang="en-US" altLang="zh-CN" sz="2400" i="1">
                            <a:solidFill>
                              <a:prstClr val="black"/>
                            </a:solidFill>
                            <a:latin typeface="Cambria Math" panose="02040503050406030204" pitchFamily="18" charset="0"/>
                          </a:rPr>
                          <m:t>𝑆</m:t>
                        </m:r>
                      </m:e>
                    </m:nary>
                    <m:r>
                      <a:rPr lang="en-US" altLang="zh-CN" sz="2400" b="0" i="1" smtClean="0">
                        <a:solidFill>
                          <a:prstClr val="black"/>
                        </a:solidFill>
                        <a:latin typeface="Cambria Math" panose="02040503050406030204" pitchFamily="18" charset="0"/>
                      </a:rPr>
                      <m:t>=</m:t>
                    </m:r>
                    <m:nary>
                      <m:naryPr>
                        <m:chr m:val="∬"/>
                        <m:ctrlPr>
                          <a:rPr lang="zh-CN" altLang="en-US" sz="2400" i="1">
                            <a:solidFill>
                              <a:prstClr val="black"/>
                            </a:solidFill>
                            <a:latin typeface="Cambria Math" panose="02040503050406030204" pitchFamily="18" charset="0"/>
                          </a:rPr>
                        </m:ctrlPr>
                      </m:naryPr>
                      <m:sub>
                        <m:sSub>
                          <m:sSubPr>
                            <m:ctrlPr>
                              <a:rPr lang="en-US" altLang="zh-CN" sz="2400" i="1">
                                <a:solidFill>
                                  <a:prstClr val="black"/>
                                </a:solidFill>
                                <a:latin typeface="Cambria Math" panose="02040503050406030204" pitchFamily="18" charset="0"/>
                              </a:rPr>
                            </m:ctrlPr>
                          </m:sSubPr>
                          <m:e>
                            <m:r>
                              <a:rPr lang="en-US" altLang="zh-CN" sz="2400" i="1">
                                <a:solidFill>
                                  <a:prstClr val="black"/>
                                </a:solidFill>
                                <a:latin typeface="Cambria Math" panose="02040503050406030204" pitchFamily="18" charset="0"/>
                              </a:rPr>
                              <m:t>𝐷</m:t>
                            </m:r>
                          </m:e>
                          <m:sub>
                            <m:r>
                              <a:rPr lang="en-US" altLang="zh-CN" sz="2400" i="1">
                                <a:solidFill>
                                  <a:prstClr val="black"/>
                                </a:solidFill>
                                <a:latin typeface="Cambria Math" panose="02040503050406030204" pitchFamily="18" charset="0"/>
                              </a:rPr>
                              <m:t>𝑦</m:t>
                            </m:r>
                            <m:r>
                              <a:rPr lang="en-US" altLang="zh-CN" sz="2400" b="0" i="1" smtClean="0">
                                <a:solidFill>
                                  <a:prstClr val="black"/>
                                </a:solidFill>
                                <a:latin typeface="Cambria Math" panose="02040503050406030204" pitchFamily="18" charset="0"/>
                              </a:rPr>
                              <m:t>𝑧</m:t>
                            </m:r>
                          </m:sub>
                        </m:sSub>
                      </m:sub>
                      <m:sup/>
                      <m:e>
                        <m:f>
                          <m:fPr>
                            <m:ctrlPr>
                              <a:rPr lang="el-GR" altLang="zh-CN" sz="2400" i="1">
                                <a:solidFill>
                                  <a:prstClr val="black"/>
                                </a:solidFill>
                                <a:latin typeface="Cambria Math" panose="02040503050406030204" pitchFamily="18" charset="0"/>
                                <a:ea typeface="Cambria Math" panose="02040503050406030204" pitchFamily="18" charset="0"/>
                              </a:rPr>
                            </m:ctrlPr>
                          </m:fPr>
                          <m:num>
                            <m:r>
                              <a:rPr lang="en-US" altLang="zh-CN" sz="2400" i="1">
                                <a:solidFill>
                                  <a:prstClr val="black"/>
                                </a:solidFill>
                                <a:latin typeface="Cambria Math" panose="02040503050406030204" pitchFamily="18" charset="0"/>
                                <a:ea typeface="Cambria Math" panose="02040503050406030204" pitchFamily="18" charset="0"/>
                              </a:rPr>
                              <m:t>1</m:t>
                            </m:r>
                          </m:num>
                          <m:den>
                            <m:r>
                              <a:rPr lang="en-US" altLang="zh-CN" sz="2400" i="1">
                                <a:solidFill>
                                  <a:prstClr val="black"/>
                                </a:solidFill>
                                <a:latin typeface="Cambria Math" panose="02040503050406030204" pitchFamily="18" charset="0"/>
                                <a:ea typeface="Cambria Math" panose="02040503050406030204" pitchFamily="18" charset="0"/>
                              </a:rPr>
                              <m:t>𝑧</m:t>
                            </m:r>
                          </m:den>
                        </m:f>
                        <m:f>
                          <m:fPr>
                            <m:ctrlPr>
                              <a:rPr lang="en-US" altLang="zh-CN" sz="2400" i="1">
                                <a:solidFill>
                                  <a:prstClr val="black"/>
                                </a:solidFill>
                                <a:latin typeface="Cambria Math" panose="02040503050406030204" pitchFamily="18" charset="0"/>
                              </a:rPr>
                            </m:ctrlPr>
                          </m:fPr>
                          <m:num>
                            <m:d>
                              <m:dPr>
                                <m:begChr m:val="|"/>
                                <m:endChr m:val="|"/>
                                <m:ctrlPr>
                                  <a:rPr lang="en-US" altLang="zh-CN" sz="2400" i="1">
                                    <a:solidFill>
                                      <a:prstClr val="black"/>
                                    </a:solidFill>
                                    <a:latin typeface="Cambria Math" panose="02040503050406030204" pitchFamily="18" charset="0"/>
                                  </a:rPr>
                                </m:ctrlPr>
                              </m:dPr>
                              <m:e>
                                <m:d>
                                  <m:dPr>
                                    <m:ctrlPr>
                                      <a:rPr lang="en-US" altLang="zh-CN" sz="2400" i="1">
                                        <a:solidFill>
                                          <a:prstClr val="black"/>
                                        </a:solidFill>
                                        <a:latin typeface="Cambria Math" panose="02040503050406030204" pitchFamily="18" charset="0"/>
                                      </a:rPr>
                                    </m:ctrlPr>
                                  </m:dPr>
                                  <m:e>
                                    <m:r>
                                      <a:rPr lang="en-US" altLang="zh-CN" sz="2400" i="1">
                                        <a:solidFill>
                                          <a:prstClr val="black"/>
                                        </a:solidFill>
                                        <a:latin typeface="Cambria Math" panose="02040503050406030204" pitchFamily="18" charset="0"/>
                                      </a:rPr>
                                      <m:t>2</m:t>
                                    </m:r>
                                    <m:r>
                                      <a:rPr lang="en-US" altLang="zh-CN" sz="2400" i="1">
                                        <a:solidFill>
                                          <a:prstClr val="black"/>
                                        </a:solidFill>
                                        <a:latin typeface="Cambria Math" panose="02040503050406030204" pitchFamily="18" charset="0"/>
                                      </a:rPr>
                                      <m:t>𝑥</m:t>
                                    </m:r>
                                    <m:r>
                                      <a:rPr lang="en-US" altLang="zh-CN" sz="2400" i="1">
                                        <a:solidFill>
                                          <a:prstClr val="black"/>
                                        </a:solidFill>
                                        <a:latin typeface="Cambria Math" panose="02040503050406030204" pitchFamily="18" charset="0"/>
                                      </a:rPr>
                                      <m:t>,2</m:t>
                                    </m:r>
                                    <m:r>
                                      <a:rPr lang="en-US" altLang="zh-CN" sz="2400" i="1">
                                        <a:solidFill>
                                          <a:prstClr val="black"/>
                                        </a:solidFill>
                                        <a:latin typeface="Cambria Math" panose="02040503050406030204" pitchFamily="18" charset="0"/>
                                      </a:rPr>
                                      <m:t>𝑦</m:t>
                                    </m:r>
                                    <m:r>
                                      <a:rPr lang="en-US" altLang="zh-CN" sz="2400" i="1">
                                        <a:solidFill>
                                          <a:prstClr val="black"/>
                                        </a:solidFill>
                                        <a:latin typeface="Cambria Math" panose="02040503050406030204" pitchFamily="18" charset="0"/>
                                      </a:rPr>
                                      <m:t>,2</m:t>
                                    </m:r>
                                    <m:r>
                                      <a:rPr lang="en-US" altLang="zh-CN" sz="2400" i="1">
                                        <a:solidFill>
                                          <a:prstClr val="black"/>
                                        </a:solidFill>
                                        <a:latin typeface="Cambria Math" panose="02040503050406030204" pitchFamily="18" charset="0"/>
                                      </a:rPr>
                                      <m:t>𝑧</m:t>
                                    </m:r>
                                  </m:e>
                                </m:d>
                              </m:e>
                            </m:d>
                          </m:num>
                          <m:den>
                            <m:d>
                              <m:dPr>
                                <m:begChr m:val="|"/>
                                <m:endChr m:val="|"/>
                                <m:ctrlPr>
                                  <a:rPr lang="en-US" altLang="zh-CN" sz="2400" i="1">
                                    <a:solidFill>
                                      <a:prstClr val="black"/>
                                    </a:solidFill>
                                    <a:latin typeface="Cambria Math" panose="02040503050406030204" pitchFamily="18" charset="0"/>
                                  </a:rPr>
                                </m:ctrlPr>
                              </m:dPr>
                              <m:e>
                                <m:d>
                                  <m:dPr>
                                    <m:ctrlPr>
                                      <a:rPr lang="en-US" altLang="zh-CN" sz="2400" i="1">
                                        <a:solidFill>
                                          <a:prstClr val="black"/>
                                        </a:solidFill>
                                        <a:latin typeface="Cambria Math" panose="02040503050406030204" pitchFamily="18" charset="0"/>
                                      </a:rPr>
                                    </m:ctrlPr>
                                  </m:dPr>
                                  <m:e>
                                    <m:r>
                                      <a:rPr lang="en-US" altLang="zh-CN" sz="2400" i="1">
                                        <a:solidFill>
                                          <a:prstClr val="black"/>
                                        </a:solidFill>
                                        <a:latin typeface="Cambria Math" panose="02040503050406030204" pitchFamily="18" charset="0"/>
                                      </a:rPr>
                                      <m:t>2</m:t>
                                    </m:r>
                                    <m:r>
                                      <a:rPr lang="en-US" altLang="zh-CN" sz="2400" i="1">
                                        <a:solidFill>
                                          <a:prstClr val="black"/>
                                        </a:solidFill>
                                        <a:latin typeface="Cambria Math" panose="02040503050406030204" pitchFamily="18" charset="0"/>
                                      </a:rPr>
                                      <m:t>𝑥</m:t>
                                    </m:r>
                                    <m:r>
                                      <a:rPr lang="en-US" altLang="zh-CN" sz="2400" i="1">
                                        <a:solidFill>
                                          <a:prstClr val="black"/>
                                        </a:solidFill>
                                        <a:latin typeface="Cambria Math" panose="02040503050406030204" pitchFamily="18" charset="0"/>
                                      </a:rPr>
                                      <m:t>,2</m:t>
                                    </m:r>
                                    <m:r>
                                      <a:rPr lang="en-US" altLang="zh-CN" sz="2400" i="1">
                                        <a:solidFill>
                                          <a:prstClr val="black"/>
                                        </a:solidFill>
                                        <a:latin typeface="Cambria Math" panose="02040503050406030204" pitchFamily="18" charset="0"/>
                                      </a:rPr>
                                      <m:t>𝑦</m:t>
                                    </m:r>
                                    <m:r>
                                      <a:rPr lang="en-US" altLang="zh-CN" sz="2400" i="1">
                                        <a:solidFill>
                                          <a:prstClr val="black"/>
                                        </a:solidFill>
                                        <a:latin typeface="Cambria Math" panose="02040503050406030204" pitchFamily="18" charset="0"/>
                                      </a:rPr>
                                      <m:t>,2</m:t>
                                    </m:r>
                                    <m:r>
                                      <a:rPr lang="en-US" altLang="zh-CN" sz="2400" i="1">
                                        <a:solidFill>
                                          <a:prstClr val="black"/>
                                        </a:solidFill>
                                        <a:latin typeface="Cambria Math" panose="02040503050406030204" pitchFamily="18" charset="0"/>
                                      </a:rPr>
                                      <m:t>𝑧</m:t>
                                    </m:r>
                                  </m:e>
                                </m:d>
                                <m:r>
                                  <a:rPr lang="en-US" altLang="zh-CN" sz="2400" b="1" i="1">
                                    <a:solidFill>
                                      <a:prstClr val="black"/>
                                    </a:solidFill>
                                    <a:latin typeface="Cambria Math" panose="02040503050406030204" pitchFamily="18" charset="0"/>
                                    <a:ea typeface="Cambria Math" panose="02040503050406030204" pitchFamily="18" charset="0"/>
                                  </a:rPr>
                                  <m:t>∙</m:t>
                                </m:r>
                                <m:d>
                                  <m:dPr>
                                    <m:ctrlPr>
                                      <a:rPr lang="en-US" altLang="zh-CN" sz="2400" i="1">
                                        <a:solidFill>
                                          <a:prstClr val="black"/>
                                        </a:solidFill>
                                        <a:latin typeface="Cambria Math" panose="02040503050406030204" pitchFamily="18" charset="0"/>
                                      </a:rPr>
                                    </m:ctrlPr>
                                  </m:dPr>
                                  <m:e>
                                    <m:r>
                                      <a:rPr lang="en-US" altLang="zh-CN" sz="2400" b="0" i="1" smtClean="0">
                                        <a:solidFill>
                                          <a:prstClr val="black"/>
                                        </a:solidFill>
                                        <a:latin typeface="Cambria Math" panose="02040503050406030204" pitchFamily="18" charset="0"/>
                                      </a:rPr>
                                      <m:t>1</m:t>
                                    </m:r>
                                    <m:r>
                                      <a:rPr lang="en-US" altLang="zh-CN" sz="2400" i="1">
                                        <a:solidFill>
                                          <a:prstClr val="black"/>
                                        </a:solidFill>
                                        <a:latin typeface="Cambria Math" panose="02040503050406030204" pitchFamily="18" charset="0"/>
                                      </a:rPr>
                                      <m:t>,0,</m:t>
                                    </m:r>
                                    <m:r>
                                      <a:rPr lang="en-US" altLang="zh-CN" sz="2400" b="0" i="1" smtClean="0">
                                        <a:solidFill>
                                          <a:prstClr val="black"/>
                                        </a:solidFill>
                                        <a:latin typeface="Cambria Math" panose="02040503050406030204" pitchFamily="18" charset="0"/>
                                      </a:rPr>
                                      <m:t>0</m:t>
                                    </m:r>
                                  </m:e>
                                </m:d>
                              </m:e>
                            </m:d>
                          </m:den>
                        </m:f>
                        <m:r>
                          <m:rPr>
                            <m:sty m:val="p"/>
                          </m:rPr>
                          <a:rPr lang="en-US" altLang="zh-CN" sz="2400">
                            <a:solidFill>
                              <a:prstClr val="black"/>
                            </a:solidFill>
                            <a:latin typeface="Cambria Math" panose="02040503050406030204" pitchFamily="18" charset="0"/>
                          </a:rPr>
                          <m:t>d</m:t>
                        </m:r>
                        <m:r>
                          <a:rPr lang="en-US" altLang="zh-CN" sz="2400" b="0" i="1" smtClean="0">
                            <a:solidFill>
                              <a:prstClr val="black"/>
                            </a:solidFill>
                            <a:latin typeface="Cambria Math" panose="02040503050406030204" pitchFamily="18" charset="0"/>
                          </a:rPr>
                          <m:t>𝑦</m:t>
                        </m:r>
                        <m:r>
                          <m:rPr>
                            <m:sty m:val="p"/>
                          </m:rPr>
                          <a:rPr lang="en-US" altLang="zh-CN" sz="2400">
                            <a:solidFill>
                              <a:prstClr val="black"/>
                            </a:solidFill>
                            <a:latin typeface="Cambria Math" panose="02040503050406030204" pitchFamily="18" charset="0"/>
                          </a:rPr>
                          <m:t>d</m:t>
                        </m:r>
                        <m:r>
                          <a:rPr lang="en-US" altLang="zh-CN" sz="2400" b="0" i="1" smtClean="0">
                            <a:solidFill>
                              <a:prstClr val="black"/>
                            </a:solidFill>
                            <a:latin typeface="Cambria Math" panose="02040503050406030204" pitchFamily="18" charset="0"/>
                          </a:rPr>
                          <m:t>𝑧</m:t>
                        </m:r>
                      </m:e>
                    </m:nary>
                  </m:oMath>
                </a14:m>
                <a:r>
                  <a:rPr lang="zh-CN" altLang="en-US" dirty="0"/>
                  <a:t> </a:t>
                </a:r>
              </a:p>
            </p:txBody>
          </p:sp>
        </mc:Choice>
        <mc:Fallback xmlns="">
          <p:sp>
            <p:nvSpPr>
              <p:cNvPr id="40" name="矩形 39"/>
              <p:cNvSpPr>
                <a:spLocks noRot="1" noChangeAspect="1" noMove="1" noResize="1" noEditPoints="1" noAdjustHandles="1" noChangeArrowheads="1" noChangeShapeType="1" noTextEdit="1"/>
              </p:cNvSpPr>
              <p:nvPr/>
            </p:nvSpPr>
            <p:spPr>
              <a:xfrm>
                <a:off x="1777555" y="4090616"/>
                <a:ext cx="5256504" cy="709168"/>
              </a:xfrm>
              <a:prstGeom prst="rect">
                <a:avLst/>
              </a:prstGeom>
              <a:blipFill>
                <a:blip r:embed="rId24"/>
                <a:stretch>
                  <a:fillRect/>
                </a:stretch>
              </a:blipFill>
            </p:spPr>
            <p:txBody>
              <a:bodyPr/>
              <a:lstStyle/>
              <a:p>
                <a:r>
                  <a:rPr lang="zh-CN" altLang="en-US">
                    <a:noFill/>
                  </a:rPr>
                  <a:t> </a:t>
                </a:r>
              </a:p>
            </p:txBody>
          </p:sp>
        </mc:Fallback>
      </mc:AlternateContent>
      <p:grpSp>
        <p:nvGrpSpPr>
          <p:cNvPr id="51" name="组合 50"/>
          <p:cNvGrpSpPr/>
          <p:nvPr/>
        </p:nvGrpSpPr>
        <p:grpSpPr>
          <a:xfrm>
            <a:off x="9709891" y="3998966"/>
            <a:ext cx="2032681" cy="1493353"/>
            <a:chOff x="9135687" y="4528014"/>
            <a:chExt cx="2032681" cy="1493353"/>
          </a:xfrm>
        </p:grpSpPr>
        <p:cxnSp>
          <p:nvCxnSpPr>
            <p:cNvPr id="42" name="直接箭头连接符 41"/>
            <p:cNvCxnSpPr/>
            <p:nvPr/>
          </p:nvCxnSpPr>
          <p:spPr>
            <a:xfrm flipH="1" flipV="1">
              <a:off x="10016191" y="4780347"/>
              <a:ext cx="9953" cy="9886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直接箭头连接符 43"/>
            <p:cNvCxnSpPr/>
            <p:nvPr/>
          </p:nvCxnSpPr>
          <p:spPr>
            <a:xfrm>
              <a:off x="9135687" y="5544589"/>
              <a:ext cx="190407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矩形 45"/>
                <p:cNvSpPr/>
                <p:nvPr/>
              </p:nvSpPr>
              <p:spPr>
                <a:xfrm>
                  <a:off x="10785763" y="5175257"/>
                  <a:ext cx="38260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a:solidFill>
                              <a:prstClr val="black"/>
                            </a:solidFill>
                            <a:latin typeface="Cambria Math" panose="02040503050406030204" pitchFamily="18" charset="0"/>
                          </a:rPr>
                          <m:t>𝑦</m:t>
                        </m:r>
                      </m:oMath>
                    </m:oMathPara>
                  </a14:m>
                  <a:endParaRPr lang="zh-CN" altLang="en-US" dirty="0"/>
                </a:p>
              </p:txBody>
            </p:sp>
          </mc:Choice>
          <mc:Fallback xmlns="">
            <p:sp>
              <p:nvSpPr>
                <p:cNvPr id="46" name="矩形 45"/>
                <p:cNvSpPr>
                  <a:spLocks noRot="1" noChangeAspect="1" noMove="1" noResize="1" noEditPoints="1" noAdjustHandles="1" noChangeArrowheads="1" noChangeShapeType="1" noTextEdit="1"/>
                </p:cNvSpPr>
                <p:nvPr/>
              </p:nvSpPr>
              <p:spPr>
                <a:xfrm>
                  <a:off x="10785763" y="5175257"/>
                  <a:ext cx="382605" cy="369332"/>
                </a:xfrm>
                <a:prstGeom prst="rect">
                  <a:avLst/>
                </a:prstGeom>
                <a:blipFill>
                  <a:blip r:embed="rId25"/>
                  <a:stretch>
                    <a:fillRect b="-819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7" name="矩形 46"/>
                <p:cNvSpPr/>
                <p:nvPr/>
              </p:nvSpPr>
              <p:spPr>
                <a:xfrm>
                  <a:off x="9758818" y="4528014"/>
                  <a:ext cx="36497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a:solidFill>
                              <a:prstClr val="black"/>
                            </a:solidFill>
                            <a:latin typeface="Cambria Math" panose="02040503050406030204" pitchFamily="18" charset="0"/>
                          </a:rPr>
                          <m:t>𝑧</m:t>
                        </m:r>
                      </m:oMath>
                    </m:oMathPara>
                  </a14:m>
                  <a:endParaRPr lang="zh-CN" altLang="en-US" dirty="0"/>
                </a:p>
              </p:txBody>
            </p:sp>
          </mc:Choice>
          <mc:Fallback xmlns="">
            <p:sp>
              <p:nvSpPr>
                <p:cNvPr id="47" name="矩形 46"/>
                <p:cNvSpPr>
                  <a:spLocks noRot="1" noChangeAspect="1" noMove="1" noResize="1" noEditPoints="1" noAdjustHandles="1" noChangeArrowheads="1" noChangeShapeType="1" noTextEdit="1"/>
                </p:cNvSpPr>
                <p:nvPr/>
              </p:nvSpPr>
              <p:spPr>
                <a:xfrm>
                  <a:off x="9758818" y="4528014"/>
                  <a:ext cx="364972" cy="369332"/>
                </a:xfrm>
                <a:prstGeom prst="rect">
                  <a:avLst/>
                </a:prstGeom>
                <a:blipFill>
                  <a:blip r:embed="rId26"/>
                  <a:stretch>
                    <a:fillRect/>
                  </a:stretch>
                </a:blipFill>
              </p:spPr>
              <p:txBody>
                <a:bodyPr/>
                <a:lstStyle/>
                <a:p>
                  <a:r>
                    <a:rPr lang="zh-CN" altLang="en-US">
                      <a:noFill/>
                    </a:rPr>
                    <a:t> </a:t>
                  </a:r>
                </a:p>
              </p:txBody>
            </p:sp>
          </mc:Fallback>
        </mc:AlternateContent>
        <p:sp>
          <p:nvSpPr>
            <p:cNvPr id="48" name="弧形 47"/>
            <p:cNvSpPr/>
            <p:nvPr/>
          </p:nvSpPr>
          <p:spPr>
            <a:xfrm>
              <a:off x="9461030" y="5067810"/>
              <a:ext cx="1095357" cy="953557"/>
            </a:xfrm>
            <a:prstGeom prst="arc">
              <a:avLst>
                <a:gd name="adj1" fmla="val 12505406"/>
                <a:gd name="adj2" fmla="val 19947295"/>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50" name="直接连接符 49"/>
            <p:cNvCxnSpPr>
              <a:endCxn id="48" idx="2"/>
            </p:cNvCxnSpPr>
            <p:nvPr/>
          </p:nvCxnSpPr>
          <p:spPr>
            <a:xfrm>
              <a:off x="9553863" y="5295207"/>
              <a:ext cx="924657" cy="4343"/>
            </a:xfrm>
            <a:prstGeom prst="line">
              <a:avLst/>
            </a:prstGeom>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53" name="矩形 52"/>
              <p:cNvSpPr/>
              <p:nvPr/>
            </p:nvSpPr>
            <p:spPr>
              <a:xfrm>
                <a:off x="2830163" y="4724741"/>
                <a:ext cx="6959919" cy="884216"/>
              </a:xfrm>
              <a:prstGeom prst="rect">
                <a:avLst/>
              </a:prstGeom>
            </p:spPr>
            <p:txBody>
              <a:bodyPr wrap="none">
                <a:spAutoFit/>
              </a:bodyPr>
              <a:lstStyle/>
              <a:p>
                <a14:m>
                  <m:oMath xmlns:m="http://schemas.openxmlformats.org/officeDocument/2006/math">
                    <m:r>
                      <a:rPr lang="en-US" altLang="zh-CN" sz="2400" i="1" smtClean="0">
                        <a:solidFill>
                          <a:prstClr val="black"/>
                        </a:solidFill>
                        <a:latin typeface="Cambria Math" panose="02040503050406030204" pitchFamily="18" charset="0"/>
                      </a:rPr>
                      <m:t>=</m:t>
                    </m:r>
                    <m:r>
                      <a:rPr lang="en-US" altLang="zh-CN" sz="2400" b="0" i="1" smtClean="0">
                        <a:solidFill>
                          <a:prstClr val="black"/>
                        </a:solidFill>
                        <a:latin typeface="Cambria Math" panose="02040503050406030204" pitchFamily="18" charset="0"/>
                      </a:rPr>
                      <m:t>2</m:t>
                    </m:r>
                    <m:nary>
                      <m:naryPr>
                        <m:chr m:val="∬"/>
                        <m:ctrlPr>
                          <a:rPr lang="zh-CN" altLang="en-US" sz="2400" i="1">
                            <a:solidFill>
                              <a:prstClr val="black"/>
                            </a:solidFill>
                            <a:latin typeface="Cambria Math" panose="02040503050406030204" pitchFamily="18" charset="0"/>
                          </a:rPr>
                        </m:ctrlPr>
                      </m:naryPr>
                      <m:sub>
                        <m:eqArr>
                          <m:eqArrPr>
                            <m:ctrlPr>
                              <a:rPr lang="en-US" altLang="zh-CN" sz="2400" i="1">
                                <a:solidFill>
                                  <a:prstClr val="black"/>
                                </a:solidFill>
                                <a:latin typeface="Cambria Math" panose="02040503050406030204" pitchFamily="18" charset="0"/>
                              </a:rPr>
                            </m:ctrlPr>
                          </m:eqArrPr>
                          <m:e>
                            <m:sSub>
                              <m:sSubPr>
                                <m:ctrlPr>
                                  <a:rPr lang="en-US" altLang="zh-CN" sz="2400" i="1">
                                    <a:solidFill>
                                      <a:prstClr val="black"/>
                                    </a:solidFill>
                                    <a:latin typeface="Cambria Math" panose="02040503050406030204" pitchFamily="18" charset="0"/>
                                  </a:rPr>
                                </m:ctrlPr>
                              </m:sSubPr>
                              <m:e>
                                <m:r>
                                  <a:rPr lang="en-US" altLang="zh-CN" sz="2400" i="1">
                                    <a:solidFill>
                                      <a:prstClr val="black"/>
                                    </a:solidFill>
                                    <a:latin typeface="Cambria Math" panose="02040503050406030204" pitchFamily="18" charset="0"/>
                                  </a:rPr>
                                  <m:t>𝐷</m:t>
                                </m:r>
                              </m:e>
                              <m:sub>
                                <m:r>
                                  <a:rPr lang="en-US" altLang="zh-CN" sz="2400" i="1">
                                    <a:solidFill>
                                      <a:prstClr val="black"/>
                                    </a:solidFill>
                                    <a:latin typeface="Cambria Math" panose="02040503050406030204" pitchFamily="18" charset="0"/>
                                  </a:rPr>
                                  <m:t>𝑦</m:t>
                                </m:r>
                                <m:r>
                                  <a:rPr lang="en-US" altLang="zh-CN" sz="2400" b="0" i="1" smtClean="0">
                                    <a:solidFill>
                                      <a:prstClr val="black"/>
                                    </a:solidFill>
                                    <a:latin typeface="Cambria Math" panose="02040503050406030204" pitchFamily="18" charset="0"/>
                                  </a:rPr>
                                  <m:t>𝑧</m:t>
                                </m:r>
                              </m:sub>
                            </m:sSub>
                          </m:e>
                          <m:e>
                            <m:r>
                              <a:rPr lang="en-US" altLang="zh-CN" sz="2400" b="0" i="1" smtClean="0">
                                <a:solidFill>
                                  <a:prstClr val="black"/>
                                </a:solidFill>
                                <a:latin typeface="Cambria Math" panose="02040503050406030204" pitchFamily="18" charset="0"/>
                              </a:rPr>
                              <m:t>𝑥</m:t>
                            </m:r>
                            <m:r>
                              <a:rPr lang="en-US" altLang="zh-CN" sz="2400" b="0" i="1" smtClean="0">
                                <a:solidFill>
                                  <a:prstClr val="black"/>
                                </a:solidFill>
                                <a:latin typeface="Cambria Math" panose="02040503050406030204" pitchFamily="18" charset="0"/>
                              </a:rPr>
                              <m:t>&gt;0</m:t>
                            </m:r>
                          </m:e>
                        </m:eqArr>
                      </m:sub>
                      <m:sup/>
                      <m:e>
                        <m:f>
                          <m:fPr>
                            <m:ctrlPr>
                              <a:rPr lang="el-GR" altLang="zh-CN" sz="2400" i="1">
                                <a:solidFill>
                                  <a:prstClr val="black"/>
                                </a:solidFill>
                                <a:latin typeface="Cambria Math" panose="02040503050406030204" pitchFamily="18" charset="0"/>
                                <a:ea typeface="Cambria Math" panose="02040503050406030204" pitchFamily="18" charset="0"/>
                              </a:rPr>
                            </m:ctrlPr>
                          </m:fPr>
                          <m:num>
                            <m:rad>
                              <m:radPr>
                                <m:degHide m:val="on"/>
                                <m:ctrlPr>
                                  <a:rPr lang="en-US" altLang="zh-CN" sz="2400" i="1">
                                    <a:solidFill>
                                      <a:prstClr val="black"/>
                                    </a:solidFill>
                                    <a:latin typeface="Cambria Math" panose="02040503050406030204" pitchFamily="18" charset="0"/>
                                  </a:rPr>
                                </m:ctrlPr>
                              </m:radPr>
                              <m:deg/>
                              <m:e>
                                <m:sSup>
                                  <m:sSupPr>
                                    <m:ctrlPr>
                                      <a:rPr lang="en-US" altLang="zh-CN" sz="2400" i="1">
                                        <a:solidFill>
                                          <a:prstClr val="black"/>
                                        </a:solidFill>
                                        <a:latin typeface="Cambria Math" panose="02040503050406030204" pitchFamily="18" charset="0"/>
                                      </a:rPr>
                                    </m:ctrlPr>
                                  </m:sSupPr>
                                  <m:e>
                                    <m:r>
                                      <a:rPr lang="en-US" altLang="zh-CN" sz="2400" i="1">
                                        <a:solidFill>
                                          <a:prstClr val="black"/>
                                        </a:solidFill>
                                        <a:latin typeface="Cambria Math" panose="02040503050406030204" pitchFamily="18" charset="0"/>
                                      </a:rPr>
                                      <m:t>𝑥</m:t>
                                    </m:r>
                                  </m:e>
                                  <m:sup>
                                    <m:r>
                                      <a:rPr lang="en-US" altLang="zh-CN" sz="2400" i="1">
                                        <a:solidFill>
                                          <a:prstClr val="black"/>
                                        </a:solidFill>
                                        <a:latin typeface="Cambria Math" panose="02040503050406030204" pitchFamily="18" charset="0"/>
                                      </a:rPr>
                                      <m:t>2</m:t>
                                    </m:r>
                                  </m:sup>
                                </m:sSup>
                                <m:r>
                                  <a:rPr lang="en-US" altLang="zh-CN" sz="2400" i="1">
                                    <a:solidFill>
                                      <a:prstClr val="black"/>
                                    </a:solidFill>
                                    <a:latin typeface="Cambria Math" panose="02040503050406030204" pitchFamily="18" charset="0"/>
                                  </a:rPr>
                                  <m:t>+</m:t>
                                </m:r>
                                <m:sSup>
                                  <m:sSupPr>
                                    <m:ctrlPr>
                                      <a:rPr lang="en-US" altLang="zh-CN" sz="2400" i="1">
                                        <a:solidFill>
                                          <a:prstClr val="black"/>
                                        </a:solidFill>
                                        <a:latin typeface="Cambria Math" panose="02040503050406030204" pitchFamily="18" charset="0"/>
                                      </a:rPr>
                                    </m:ctrlPr>
                                  </m:sSupPr>
                                  <m:e>
                                    <m:r>
                                      <a:rPr lang="en-US" altLang="zh-CN" sz="2400" i="1">
                                        <a:solidFill>
                                          <a:prstClr val="black"/>
                                        </a:solidFill>
                                        <a:latin typeface="Cambria Math" panose="02040503050406030204" pitchFamily="18" charset="0"/>
                                      </a:rPr>
                                      <m:t>𝑦</m:t>
                                    </m:r>
                                  </m:e>
                                  <m:sup>
                                    <m:r>
                                      <a:rPr lang="en-US" altLang="zh-CN" sz="2400" i="1">
                                        <a:solidFill>
                                          <a:prstClr val="black"/>
                                        </a:solidFill>
                                        <a:latin typeface="Cambria Math" panose="02040503050406030204" pitchFamily="18" charset="0"/>
                                      </a:rPr>
                                      <m:t>2</m:t>
                                    </m:r>
                                  </m:sup>
                                </m:sSup>
                                <m:r>
                                  <a:rPr lang="en-US" altLang="zh-CN" sz="2400" i="1">
                                    <a:solidFill>
                                      <a:prstClr val="black"/>
                                    </a:solidFill>
                                    <a:latin typeface="Cambria Math" panose="02040503050406030204" pitchFamily="18" charset="0"/>
                                  </a:rPr>
                                  <m:t>+</m:t>
                                </m:r>
                                <m:sSup>
                                  <m:sSupPr>
                                    <m:ctrlPr>
                                      <a:rPr lang="en-US" altLang="zh-CN" sz="2400" i="1">
                                        <a:solidFill>
                                          <a:prstClr val="black"/>
                                        </a:solidFill>
                                        <a:latin typeface="Cambria Math" panose="02040503050406030204" pitchFamily="18" charset="0"/>
                                      </a:rPr>
                                    </m:ctrlPr>
                                  </m:sSupPr>
                                  <m:e>
                                    <m:r>
                                      <a:rPr lang="en-US" altLang="zh-CN" sz="2400" i="1">
                                        <a:solidFill>
                                          <a:prstClr val="black"/>
                                        </a:solidFill>
                                        <a:latin typeface="Cambria Math" panose="02040503050406030204" pitchFamily="18" charset="0"/>
                                      </a:rPr>
                                      <m:t>𝑧</m:t>
                                    </m:r>
                                  </m:e>
                                  <m:sup>
                                    <m:r>
                                      <a:rPr lang="en-US" altLang="zh-CN" sz="2400" i="1">
                                        <a:solidFill>
                                          <a:prstClr val="black"/>
                                        </a:solidFill>
                                        <a:latin typeface="Cambria Math" panose="02040503050406030204" pitchFamily="18" charset="0"/>
                                      </a:rPr>
                                      <m:t>2</m:t>
                                    </m:r>
                                  </m:sup>
                                </m:sSup>
                              </m:e>
                            </m:rad>
                          </m:num>
                          <m:den>
                            <m:r>
                              <a:rPr lang="en-US" altLang="zh-CN" sz="2400" b="0" i="1" smtClean="0">
                                <a:solidFill>
                                  <a:prstClr val="black"/>
                                </a:solidFill>
                                <a:latin typeface="Cambria Math" panose="02040503050406030204" pitchFamily="18" charset="0"/>
                              </a:rPr>
                              <m:t>𝑥𝑧</m:t>
                            </m:r>
                          </m:den>
                        </m:f>
                        <m:r>
                          <m:rPr>
                            <m:sty m:val="p"/>
                          </m:rPr>
                          <a:rPr lang="en-US" altLang="zh-CN" sz="2400">
                            <a:solidFill>
                              <a:prstClr val="black"/>
                            </a:solidFill>
                            <a:latin typeface="Cambria Math" panose="02040503050406030204" pitchFamily="18" charset="0"/>
                          </a:rPr>
                          <m:t>d</m:t>
                        </m:r>
                        <m:r>
                          <a:rPr lang="en-US" altLang="zh-CN" sz="2400" b="0" i="1" smtClean="0">
                            <a:solidFill>
                              <a:prstClr val="black"/>
                            </a:solidFill>
                            <a:latin typeface="Cambria Math" panose="02040503050406030204" pitchFamily="18" charset="0"/>
                          </a:rPr>
                          <m:t>𝑦</m:t>
                        </m:r>
                        <m:r>
                          <m:rPr>
                            <m:sty m:val="p"/>
                          </m:rPr>
                          <a:rPr lang="en-US" altLang="zh-CN" sz="2400">
                            <a:solidFill>
                              <a:prstClr val="black"/>
                            </a:solidFill>
                            <a:latin typeface="Cambria Math" panose="02040503050406030204" pitchFamily="18" charset="0"/>
                          </a:rPr>
                          <m:t>d</m:t>
                        </m:r>
                        <m:r>
                          <a:rPr lang="en-US" altLang="zh-CN" sz="2400" b="0" i="1" smtClean="0">
                            <a:solidFill>
                              <a:prstClr val="black"/>
                            </a:solidFill>
                            <a:latin typeface="Cambria Math" panose="02040503050406030204" pitchFamily="18" charset="0"/>
                          </a:rPr>
                          <m:t>𝑧</m:t>
                        </m:r>
                      </m:e>
                    </m:nary>
                    <m:r>
                      <a:rPr lang="en-US" altLang="zh-CN" sz="2400" i="1">
                        <a:solidFill>
                          <a:prstClr val="black"/>
                        </a:solidFill>
                        <a:latin typeface="Cambria Math" panose="02040503050406030204" pitchFamily="18" charset="0"/>
                      </a:rPr>
                      <m:t>=</m:t>
                    </m:r>
                    <m:r>
                      <a:rPr lang="en-US" altLang="zh-CN" sz="2400" b="0" i="1" smtClean="0">
                        <a:solidFill>
                          <a:prstClr val="black"/>
                        </a:solidFill>
                        <a:latin typeface="Cambria Math" panose="02040503050406030204" pitchFamily="18" charset="0"/>
                      </a:rPr>
                      <m:t>2</m:t>
                    </m:r>
                    <m:nary>
                      <m:naryPr>
                        <m:chr m:val="∬"/>
                        <m:ctrlPr>
                          <a:rPr lang="zh-CN" altLang="en-US" sz="2400" i="1">
                            <a:solidFill>
                              <a:prstClr val="black"/>
                            </a:solidFill>
                            <a:latin typeface="Cambria Math" panose="02040503050406030204" pitchFamily="18" charset="0"/>
                          </a:rPr>
                        </m:ctrlPr>
                      </m:naryPr>
                      <m:sub>
                        <m:eqArr>
                          <m:eqArrPr>
                            <m:ctrlPr>
                              <a:rPr lang="en-US" altLang="zh-CN" sz="2400" i="1">
                                <a:solidFill>
                                  <a:prstClr val="black"/>
                                </a:solidFill>
                                <a:latin typeface="Cambria Math" panose="02040503050406030204" pitchFamily="18" charset="0"/>
                              </a:rPr>
                            </m:ctrlPr>
                          </m:eqArrPr>
                          <m:e>
                            <m:sSub>
                              <m:sSubPr>
                                <m:ctrlPr>
                                  <a:rPr lang="en-US" altLang="zh-CN" sz="2400" i="1">
                                    <a:solidFill>
                                      <a:prstClr val="black"/>
                                    </a:solidFill>
                                    <a:latin typeface="Cambria Math" panose="02040503050406030204" pitchFamily="18" charset="0"/>
                                  </a:rPr>
                                </m:ctrlPr>
                              </m:sSubPr>
                              <m:e>
                                <m:r>
                                  <a:rPr lang="en-US" altLang="zh-CN" sz="2400" i="1">
                                    <a:solidFill>
                                      <a:prstClr val="black"/>
                                    </a:solidFill>
                                    <a:latin typeface="Cambria Math" panose="02040503050406030204" pitchFamily="18" charset="0"/>
                                  </a:rPr>
                                  <m:t>𝐷</m:t>
                                </m:r>
                              </m:e>
                              <m:sub>
                                <m:r>
                                  <a:rPr lang="en-US" altLang="zh-CN" sz="2400" i="1">
                                    <a:solidFill>
                                      <a:prstClr val="black"/>
                                    </a:solidFill>
                                    <a:latin typeface="Cambria Math" panose="02040503050406030204" pitchFamily="18" charset="0"/>
                                  </a:rPr>
                                  <m:t>𝑦𝑧</m:t>
                                </m:r>
                              </m:sub>
                            </m:sSub>
                          </m:e>
                          <m:e>
                            <m:r>
                              <a:rPr lang="en-US" altLang="zh-CN" sz="2400" i="1">
                                <a:solidFill>
                                  <a:prstClr val="black"/>
                                </a:solidFill>
                                <a:latin typeface="Cambria Math" panose="02040503050406030204" pitchFamily="18" charset="0"/>
                              </a:rPr>
                              <m:t>𝑥</m:t>
                            </m:r>
                            <m:r>
                              <a:rPr lang="en-US" altLang="zh-CN" sz="2400" i="1">
                                <a:solidFill>
                                  <a:prstClr val="black"/>
                                </a:solidFill>
                                <a:latin typeface="Cambria Math" panose="02040503050406030204" pitchFamily="18" charset="0"/>
                              </a:rPr>
                              <m:t>&gt;0</m:t>
                            </m:r>
                          </m:e>
                        </m:eqArr>
                      </m:sub>
                      <m:sup/>
                      <m:e>
                        <m:f>
                          <m:fPr>
                            <m:ctrlPr>
                              <a:rPr lang="el-GR" altLang="zh-CN" sz="2400" i="1">
                                <a:solidFill>
                                  <a:prstClr val="black"/>
                                </a:solidFill>
                                <a:latin typeface="Cambria Math" panose="02040503050406030204" pitchFamily="18" charset="0"/>
                                <a:ea typeface="Cambria Math" panose="02040503050406030204" pitchFamily="18" charset="0"/>
                              </a:rPr>
                            </m:ctrlPr>
                          </m:fPr>
                          <m:num>
                            <m:r>
                              <a:rPr lang="en-US" altLang="zh-CN" sz="2400" i="1">
                                <a:solidFill>
                                  <a:prstClr val="black"/>
                                </a:solidFill>
                                <a:latin typeface="Cambria Math" panose="02040503050406030204" pitchFamily="18" charset="0"/>
                              </a:rPr>
                              <m:t>𝑎</m:t>
                            </m:r>
                          </m:num>
                          <m:den>
                            <m:r>
                              <a:rPr lang="en-US" altLang="zh-CN" sz="2400" b="0" i="1" smtClean="0">
                                <a:solidFill>
                                  <a:prstClr val="black"/>
                                </a:solidFill>
                                <a:latin typeface="Cambria Math" panose="02040503050406030204" pitchFamily="18" charset="0"/>
                              </a:rPr>
                              <m:t>𝑧</m:t>
                            </m:r>
                            <m:rad>
                              <m:radPr>
                                <m:degHide m:val="on"/>
                                <m:ctrlPr>
                                  <a:rPr lang="en-US" altLang="zh-CN" sz="2400" i="1" smtClean="0">
                                    <a:solidFill>
                                      <a:prstClr val="black"/>
                                    </a:solidFill>
                                    <a:latin typeface="Cambria Math" panose="02040503050406030204" pitchFamily="18" charset="0"/>
                                  </a:rPr>
                                </m:ctrlPr>
                              </m:radPr>
                              <m:deg/>
                              <m:e>
                                <m:sSup>
                                  <m:sSupPr>
                                    <m:ctrlPr>
                                      <a:rPr lang="en-US" altLang="zh-CN" sz="2400" i="1">
                                        <a:solidFill>
                                          <a:prstClr val="black"/>
                                        </a:solidFill>
                                        <a:latin typeface="Cambria Math" panose="02040503050406030204" pitchFamily="18" charset="0"/>
                                      </a:rPr>
                                    </m:ctrlPr>
                                  </m:sSupPr>
                                  <m:e>
                                    <m:r>
                                      <a:rPr lang="en-US" altLang="zh-CN" sz="2400" i="1">
                                        <a:solidFill>
                                          <a:prstClr val="black"/>
                                        </a:solidFill>
                                        <a:latin typeface="Cambria Math" panose="02040503050406030204" pitchFamily="18" charset="0"/>
                                      </a:rPr>
                                      <m:t>𝑎</m:t>
                                    </m:r>
                                  </m:e>
                                  <m:sup>
                                    <m:r>
                                      <a:rPr lang="en-US" altLang="zh-CN" sz="2400" i="1">
                                        <a:solidFill>
                                          <a:prstClr val="black"/>
                                        </a:solidFill>
                                        <a:latin typeface="Cambria Math" panose="02040503050406030204" pitchFamily="18" charset="0"/>
                                      </a:rPr>
                                      <m:t>2</m:t>
                                    </m:r>
                                  </m:sup>
                                </m:sSup>
                                <m:r>
                                  <a:rPr lang="en-US" altLang="zh-CN" sz="2400" i="1">
                                    <a:solidFill>
                                      <a:prstClr val="black"/>
                                    </a:solidFill>
                                    <a:latin typeface="Cambria Math" panose="02040503050406030204" pitchFamily="18" charset="0"/>
                                  </a:rPr>
                                  <m:t>−</m:t>
                                </m:r>
                                <m:sSup>
                                  <m:sSupPr>
                                    <m:ctrlPr>
                                      <a:rPr lang="en-US" altLang="zh-CN" sz="2400" i="1">
                                        <a:solidFill>
                                          <a:prstClr val="black"/>
                                        </a:solidFill>
                                        <a:latin typeface="Cambria Math" panose="02040503050406030204" pitchFamily="18" charset="0"/>
                                      </a:rPr>
                                    </m:ctrlPr>
                                  </m:sSupPr>
                                  <m:e>
                                    <m:r>
                                      <a:rPr lang="en-US" altLang="zh-CN" sz="2400" i="1">
                                        <a:solidFill>
                                          <a:prstClr val="black"/>
                                        </a:solidFill>
                                        <a:latin typeface="Cambria Math" panose="02040503050406030204" pitchFamily="18" charset="0"/>
                                      </a:rPr>
                                      <m:t>𝑦</m:t>
                                    </m:r>
                                  </m:e>
                                  <m:sup>
                                    <m:r>
                                      <a:rPr lang="en-US" altLang="zh-CN" sz="2400" i="1">
                                        <a:solidFill>
                                          <a:prstClr val="black"/>
                                        </a:solidFill>
                                        <a:latin typeface="Cambria Math" panose="02040503050406030204" pitchFamily="18" charset="0"/>
                                      </a:rPr>
                                      <m:t>2</m:t>
                                    </m:r>
                                  </m:sup>
                                </m:sSup>
                                <m:r>
                                  <a:rPr lang="en-US" altLang="zh-CN" sz="2400" i="1">
                                    <a:solidFill>
                                      <a:prstClr val="black"/>
                                    </a:solidFill>
                                    <a:latin typeface="Cambria Math" panose="02040503050406030204" pitchFamily="18" charset="0"/>
                                  </a:rPr>
                                  <m:t>−</m:t>
                                </m:r>
                                <m:sSup>
                                  <m:sSupPr>
                                    <m:ctrlPr>
                                      <a:rPr lang="en-US" altLang="zh-CN" sz="2400" i="1">
                                        <a:solidFill>
                                          <a:prstClr val="black"/>
                                        </a:solidFill>
                                        <a:latin typeface="Cambria Math" panose="02040503050406030204" pitchFamily="18" charset="0"/>
                                      </a:rPr>
                                    </m:ctrlPr>
                                  </m:sSupPr>
                                  <m:e>
                                    <m:r>
                                      <a:rPr lang="en-US" altLang="zh-CN" sz="2400" i="1">
                                        <a:solidFill>
                                          <a:prstClr val="black"/>
                                        </a:solidFill>
                                        <a:latin typeface="Cambria Math" panose="02040503050406030204" pitchFamily="18" charset="0"/>
                                      </a:rPr>
                                      <m:t>𝑧</m:t>
                                    </m:r>
                                  </m:e>
                                  <m:sup>
                                    <m:r>
                                      <a:rPr lang="en-US" altLang="zh-CN" sz="2400" i="1">
                                        <a:solidFill>
                                          <a:prstClr val="black"/>
                                        </a:solidFill>
                                        <a:latin typeface="Cambria Math" panose="02040503050406030204" pitchFamily="18" charset="0"/>
                                      </a:rPr>
                                      <m:t>2</m:t>
                                    </m:r>
                                  </m:sup>
                                </m:sSup>
                              </m:e>
                            </m:rad>
                          </m:den>
                        </m:f>
                        <m:r>
                          <m:rPr>
                            <m:sty m:val="p"/>
                          </m:rPr>
                          <a:rPr lang="en-US" altLang="zh-CN" sz="2400">
                            <a:solidFill>
                              <a:prstClr val="black"/>
                            </a:solidFill>
                            <a:latin typeface="Cambria Math" panose="02040503050406030204" pitchFamily="18" charset="0"/>
                          </a:rPr>
                          <m:t>d</m:t>
                        </m:r>
                        <m:r>
                          <a:rPr lang="en-US" altLang="zh-CN" sz="2400" b="0" i="1" smtClean="0">
                            <a:solidFill>
                              <a:prstClr val="black"/>
                            </a:solidFill>
                            <a:latin typeface="Cambria Math" panose="02040503050406030204" pitchFamily="18" charset="0"/>
                          </a:rPr>
                          <m:t>𝑦</m:t>
                        </m:r>
                        <m:r>
                          <m:rPr>
                            <m:sty m:val="p"/>
                          </m:rPr>
                          <a:rPr lang="en-US" altLang="zh-CN" sz="2400">
                            <a:solidFill>
                              <a:prstClr val="black"/>
                            </a:solidFill>
                            <a:latin typeface="Cambria Math" panose="02040503050406030204" pitchFamily="18" charset="0"/>
                          </a:rPr>
                          <m:t>d</m:t>
                        </m:r>
                        <m:r>
                          <a:rPr lang="en-US" altLang="zh-CN" sz="2400" b="0" i="1" smtClean="0">
                            <a:solidFill>
                              <a:prstClr val="black"/>
                            </a:solidFill>
                            <a:latin typeface="Cambria Math" panose="02040503050406030204" pitchFamily="18" charset="0"/>
                          </a:rPr>
                          <m:t>𝑧</m:t>
                        </m:r>
                      </m:e>
                    </m:nary>
                  </m:oMath>
                </a14:m>
                <a:r>
                  <a:rPr lang="zh-CN" altLang="en-US" dirty="0"/>
                  <a:t> </a:t>
                </a:r>
              </a:p>
            </p:txBody>
          </p:sp>
        </mc:Choice>
        <mc:Fallback xmlns="">
          <p:sp>
            <p:nvSpPr>
              <p:cNvPr id="53" name="矩形 52"/>
              <p:cNvSpPr>
                <a:spLocks noRot="1" noChangeAspect="1" noMove="1" noResize="1" noEditPoints="1" noAdjustHandles="1" noChangeArrowheads="1" noChangeShapeType="1" noTextEdit="1"/>
              </p:cNvSpPr>
              <p:nvPr/>
            </p:nvSpPr>
            <p:spPr>
              <a:xfrm>
                <a:off x="2830163" y="4724741"/>
                <a:ext cx="6959919" cy="884216"/>
              </a:xfrm>
              <a:prstGeom prst="rect">
                <a:avLst/>
              </a:prstGeom>
              <a:blipFill>
                <a:blip r:embed="rId2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4" name="矩形 53"/>
              <p:cNvSpPr/>
              <p:nvPr/>
            </p:nvSpPr>
            <p:spPr>
              <a:xfrm>
                <a:off x="1775594" y="5659491"/>
                <a:ext cx="9944774" cy="729302"/>
              </a:xfrm>
              <a:prstGeom prst="rect">
                <a:avLst/>
              </a:prstGeom>
            </p:spPr>
            <p:txBody>
              <a:bodyPr wrap="none">
                <a:spAutoFit/>
              </a:bodyPr>
              <a:lstStyle/>
              <a:p>
                <a14:m>
                  <m:oMath xmlns:m="http://schemas.openxmlformats.org/officeDocument/2006/math">
                    <m:nary>
                      <m:naryPr>
                        <m:chr m:val="∬"/>
                        <m:ctrlPr>
                          <a:rPr lang="zh-CN" altLang="en-US" sz="2000" i="1" smtClean="0">
                            <a:solidFill>
                              <a:prstClr val="black"/>
                            </a:solidFill>
                            <a:latin typeface="Cambria Math" panose="02040503050406030204" pitchFamily="18" charset="0"/>
                          </a:rPr>
                        </m:ctrlPr>
                      </m:naryPr>
                      <m:sub>
                        <m:r>
                          <m:rPr>
                            <m:sty m:val="p"/>
                            <m:brk m:alnAt="23"/>
                          </m:rPr>
                          <a:rPr lang="el-GR" altLang="zh-CN" sz="2000" i="1">
                            <a:solidFill>
                              <a:prstClr val="black"/>
                            </a:solidFill>
                            <a:latin typeface="Cambria Math" panose="02040503050406030204" pitchFamily="18" charset="0"/>
                            <a:ea typeface="Cambria Math" panose="02040503050406030204" pitchFamily="18" charset="0"/>
                          </a:rPr>
                          <m:t>Σ</m:t>
                        </m:r>
                      </m:sub>
                      <m:sup/>
                      <m:e>
                        <m:f>
                          <m:fPr>
                            <m:ctrlPr>
                              <a:rPr lang="el-GR" altLang="zh-CN" sz="2000" i="1">
                                <a:solidFill>
                                  <a:prstClr val="black"/>
                                </a:solidFill>
                                <a:latin typeface="Cambria Math" panose="02040503050406030204" pitchFamily="18" charset="0"/>
                                <a:ea typeface="Cambria Math" panose="02040503050406030204" pitchFamily="18" charset="0"/>
                              </a:rPr>
                            </m:ctrlPr>
                          </m:fPr>
                          <m:num>
                            <m:r>
                              <a:rPr lang="en-US" altLang="zh-CN" sz="2000" i="1">
                                <a:solidFill>
                                  <a:prstClr val="black"/>
                                </a:solidFill>
                                <a:latin typeface="Cambria Math" panose="02040503050406030204" pitchFamily="18" charset="0"/>
                                <a:ea typeface="Cambria Math" panose="02040503050406030204" pitchFamily="18" charset="0"/>
                              </a:rPr>
                              <m:t>1</m:t>
                            </m:r>
                          </m:num>
                          <m:den>
                            <m:r>
                              <a:rPr lang="en-US" altLang="zh-CN" sz="2000" i="1">
                                <a:solidFill>
                                  <a:prstClr val="black"/>
                                </a:solidFill>
                                <a:latin typeface="Cambria Math" panose="02040503050406030204" pitchFamily="18" charset="0"/>
                                <a:ea typeface="Cambria Math" panose="02040503050406030204" pitchFamily="18" charset="0"/>
                              </a:rPr>
                              <m:t>𝑧</m:t>
                            </m:r>
                          </m:den>
                        </m:f>
                        <m:r>
                          <m:rPr>
                            <m:nor/>
                          </m:rPr>
                          <a:rPr lang="en-US" altLang="zh-CN" sz="2000">
                            <a:solidFill>
                              <a:prstClr val="black"/>
                            </a:solidFill>
                            <a:latin typeface="Cambria Math" panose="02040503050406030204" pitchFamily="18" charset="0"/>
                          </a:rPr>
                          <m:t>d</m:t>
                        </m:r>
                        <m:r>
                          <a:rPr lang="en-US" altLang="zh-CN" sz="2000" i="1">
                            <a:solidFill>
                              <a:prstClr val="black"/>
                            </a:solidFill>
                            <a:latin typeface="Cambria Math" panose="02040503050406030204" pitchFamily="18" charset="0"/>
                          </a:rPr>
                          <m:t>𝑆</m:t>
                        </m:r>
                      </m:e>
                    </m:nary>
                    <m:r>
                      <a:rPr lang="en-US" altLang="zh-CN" sz="2000" i="1">
                        <a:solidFill>
                          <a:prstClr val="black"/>
                        </a:solidFill>
                        <a:latin typeface="Cambria Math" panose="02040503050406030204" pitchFamily="18" charset="0"/>
                      </a:rPr>
                      <m:t>=</m:t>
                    </m:r>
                    <m:nary>
                      <m:naryPr>
                        <m:chr m:val="∬"/>
                        <m:ctrlPr>
                          <a:rPr lang="zh-CN" altLang="en-US" sz="2000" i="1">
                            <a:solidFill>
                              <a:prstClr val="black"/>
                            </a:solidFill>
                            <a:latin typeface="Cambria Math" panose="02040503050406030204" pitchFamily="18" charset="0"/>
                          </a:rPr>
                        </m:ctrlPr>
                      </m:naryPr>
                      <m:sub>
                        <m:sSub>
                          <m:sSubPr>
                            <m:ctrlPr>
                              <a:rPr lang="en-US" altLang="zh-CN" sz="2000" i="1">
                                <a:solidFill>
                                  <a:prstClr val="black"/>
                                </a:solidFill>
                                <a:latin typeface="Cambria Math" panose="02040503050406030204" pitchFamily="18" charset="0"/>
                              </a:rPr>
                            </m:ctrlPr>
                          </m:sSubPr>
                          <m:e>
                            <m:r>
                              <a:rPr lang="en-US" altLang="zh-CN" sz="2000" i="1">
                                <a:solidFill>
                                  <a:prstClr val="black"/>
                                </a:solidFill>
                                <a:latin typeface="Cambria Math" panose="02040503050406030204" pitchFamily="18" charset="0"/>
                              </a:rPr>
                              <m:t>𝐷</m:t>
                            </m:r>
                          </m:e>
                          <m:sub>
                            <m:r>
                              <a:rPr lang="en-US" altLang="zh-CN" sz="2000" i="1">
                                <a:solidFill>
                                  <a:prstClr val="black"/>
                                </a:solidFill>
                                <a:latin typeface="Cambria Math" panose="02040503050406030204" pitchFamily="18" charset="0"/>
                              </a:rPr>
                              <m:t>𝑥𝑦</m:t>
                            </m:r>
                          </m:sub>
                        </m:sSub>
                      </m:sub>
                      <m:sup/>
                      <m:e>
                        <m:f>
                          <m:fPr>
                            <m:ctrlPr>
                              <a:rPr lang="el-GR" altLang="zh-CN" sz="2000" i="1">
                                <a:solidFill>
                                  <a:prstClr val="black"/>
                                </a:solidFill>
                                <a:latin typeface="Cambria Math" panose="02040503050406030204" pitchFamily="18" charset="0"/>
                                <a:ea typeface="Cambria Math" panose="02040503050406030204" pitchFamily="18" charset="0"/>
                              </a:rPr>
                            </m:ctrlPr>
                          </m:fPr>
                          <m:num>
                            <m:r>
                              <a:rPr lang="en-US" altLang="zh-CN" sz="2000" i="1">
                                <a:solidFill>
                                  <a:prstClr val="black"/>
                                </a:solidFill>
                                <a:latin typeface="Cambria Math" panose="02040503050406030204" pitchFamily="18" charset="0"/>
                                <a:ea typeface="Cambria Math" panose="02040503050406030204" pitchFamily="18" charset="0"/>
                              </a:rPr>
                              <m:t>1</m:t>
                            </m:r>
                          </m:num>
                          <m:den>
                            <m:r>
                              <a:rPr lang="en-US" altLang="zh-CN" sz="2000" i="1">
                                <a:solidFill>
                                  <a:prstClr val="black"/>
                                </a:solidFill>
                                <a:latin typeface="Cambria Math" panose="02040503050406030204" pitchFamily="18" charset="0"/>
                                <a:ea typeface="Cambria Math" panose="02040503050406030204" pitchFamily="18" charset="0"/>
                              </a:rPr>
                              <m:t>𝑧</m:t>
                            </m:r>
                          </m:den>
                        </m:f>
                        <m:f>
                          <m:fPr>
                            <m:ctrlPr>
                              <a:rPr lang="en-US" altLang="zh-CN" sz="2000" i="1">
                                <a:solidFill>
                                  <a:srgbClr val="0000FF"/>
                                </a:solidFill>
                                <a:latin typeface="Cambria Math" panose="02040503050406030204" pitchFamily="18" charset="0"/>
                              </a:rPr>
                            </m:ctrlPr>
                          </m:fPr>
                          <m:num>
                            <m:r>
                              <m:rPr>
                                <m:sty m:val="p"/>
                              </m:rPr>
                              <a:rPr lang="en-US" altLang="zh-CN" sz="2000">
                                <a:solidFill>
                                  <a:prstClr val="black"/>
                                </a:solidFill>
                                <a:latin typeface="Cambria Math" panose="02040503050406030204" pitchFamily="18" charset="0"/>
                              </a:rPr>
                              <m:t>d</m:t>
                            </m:r>
                            <m:sSub>
                              <m:sSubPr>
                                <m:ctrlPr>
                                  <a:rPr lang="en-US" altLang="zh-CN" sz="2000" i="1">
                                    <a:solidFill>
                                      <a:prstClr val="black"/>
                                    </a:solidFill>
                                    <a:latin typeface="Cambria Math" panose="02040503050406030204" pitchFamily="18" charset="0"/>
                                  </a:rPr>
                                </m:ctrlPr>
                              </m:sSubPr>
                              <m:e>
                                <m:r>
                                  <a:rPr lang="zh-CN" altLang="en-US" sz="2000" i="1">
                                    <a:solidFill>
                                      <a:prstClr val="black"/>
                                    </a:solidFill>
                                    <a:latin typeface="Cambria Math" panose="02040503050406030204" pitchFamily="18" charset="0"/>
                                  </a:rPr>
                                  <m:t>𝜎</m:t>
                                </m:r>
                              </m:e>
                              <m:sub>
                                <m:r>
                                  <a:rPr lang="en-US" altLang="zh-CN" sz="2000" i="1">
                                    <a:solidFill>
                                      <a:prstClr val="black"/>
                                    </a:solidFill>
                                    <a:latin typeface="Cambria Math" panose="02040503050406030204" pitchFamily="18" charset="0"/>
                                  </a:rPr>
                                  <m:t>𝑥𝑦</m:t>
                                </m:r>
                              </m:sub>
                            </m:sSub>
                          </m:num>
                          <m:den>
                            <m:d>
                              <m:dPr>
                                <m:begChr m:val="|"/>
                                <m:endChr m:val="|"/>
                                <m:ctrlPr>
                                  <a:rPr lang="en-US" altLang="zh-CN" sz="2000" i="1">
                                    <a:solidFill>
                                      <a:srgbClr val="0000FF"/>
                                    </a:solidFill>
                                    <a:latin typeface="Cambria Math" panose="02040503050406030204" pitchFamily="18" charset="0"/>
                                  </a:rPr>
                                </m:ctrlPr>
                              </m:dPr>
                              <m:e>
                                <m:func>
                                  <m:funcPr>
                                    <m:ctrlPr>
                                      <a:rPr lang="en-US" altLang="zh-CN" sz="2000" i="1">
                                        <a:solidFill>
                                          <a:srgbClr val="0000FF"/>
                                        </a:solidFill>
                                        <a:latin typeface="Cambria Math" panose="02040503050406030204" pitchFamily="18" charset="0"/>
                                      </a:rPr>
                                    </m:ctrlPr>
                                  </m:funcPr>
                                  <m:fName>
                                    <m:r>
                                      <m:rPr>
                                        <m:sty m:val="p"/>
                                      </m:rPr>
                                      <a:rPr lang="en-US" altLang="zh-CN" sz="2000">
                                        <a:solidFill>
                                          <a:srgbClr val="0000FF"/>
                                        </a:solidFill>
                                        <a:latin typeface="Cambria Math" panose="02040503050406030204" pitchFamily="18" charset="0"/>
                                      </a:rPr>
                                      <m:t>cos</m:t>
                                    </m:r>
                                  </m:fName>
                                  <m:e>
                                    <m:r>
                                      <a:rPr lang="zh-CN" altLang="en-US" sz="2000" i="1">
                                        <a:solidFill>
                                          <a:srgbClr val="0000FF"/>
                                        </a:solidFill>
                                        <a:latin typeface="Cambria Math" panose="02040503050406030204" pitchFamily="18" charset="0"/>
                                      </a:rPr>
                                      <m:t>𝛾</m:t>
                                    </m:r>
                                  </m:e>
                                </m:func>
                              </m:e>
                            </m:d>
                          </m:den>
                        </m:f>
                      </m:e>
                    </m:nary>
                    <m:r>
                      <a:rPr lang="en-US" altLang="zh-CN" sz="2000" b="0" i="1" smtClean="0">
                        <a:solidFill>
                          <a:prstClr val="black"/>
                        </a:solidFill>
                        <a:latin typeface="Cambria Math" panose="02040503050406030204" pitchFamily="18" charset="0"/>
                      </a:rPr>
                      <m:t>=</m:t>
                    </m:r>
                    <m:nary>
                      <m:naryPr>
                        <m:chr m:val="∬"/>
                        <m:ctrlPr>
                          <a:rPr lang="zh-CN" altLang="en-US" sz="2000" i="1">
                            <a:solidFill>
                              <a:prstClr val="black"/>
                            </a:solidFill>
                            <a:latin typeface="Cambria Math" panose="02040503050406030204" pitchFamily="18" charset="0"/>
                          </a:rPr>
                        </m:ctrlPr>
                      </m:naryPr>
                      <m:sub>
                        <m:sSub>
                          <m:sSubPr>
                            <m:ctrlPr>
                              <a:rPr lang="en-US" altLang="zh-CN" sz="2000" i="1">
                                <a:solidFill>
                                  <a:prstClr val="black"/>
                                </a:solidFill>
                                <a:latin typeface="Cambria Math" panose="02040503050406030204" pitchFamily="18" charset="0"/>
                              </a:rPr>
                            </m:ctrlPr>
                          </m:sSubPr>
                          <m:e>
                            <m:r>
                              <a:rPr lang="en-US" altLang="zh-CN" sz="2000" i="1">
                                <a:solidFill>
                                  <a:prstClr val="black"/>
                                </a:solidFill>
                                <a:latin typeface="Cambria Math" panose="02040503050406030204" pitchFamily="18" charset="0"/>
                              </a:rPr>
                              <m:t>𝐷</m:t>
                            </m:r>
                          </m:e>
                          <m:sub>
                            <m:r>
                              <a:rPr lang="en-US" altLang="zh-CN" sz="2000" i="1">
                                <a:solidFill>
                                  <a:prstClr val="black"/>
                                </a:solidFill>
                                <a:latin typeface="Cambria Math" panose="02040503050406030204" pitchFamily="18" charset="0"/>
                              </a:rPr>
                              <m:t>𝑥𝑦</m:t>
                            </m:r>
                          </m:sub>
                        </m:sSub>
                      </m:sub>
                      <m:sup/>
                      <m:e>
                        <m:f>
                          <m:fPr>
                            <m:ctrlPr>
                              <a:rPr lang="el-GR" altLang="zh-CN" sz="2000" i="1">
                                <a:solidFill>
                                  <a:prstClr val="black"/>
                                </a:solidFill>
                                <a:latin typeface="Cambria Math" panose="02040503050406030204" pitchFamily="18" charset="0"/>
                                <a:ea typeface="Cambria Math" panose="02040503050406030204" pitchFamily="18" charset="0"/>
                              </a:rPr>
                            </m:ctrlPr>
                          </m:fPr>
                          <m:num>
                            <m:r>
                              <a:rPr lang="en-US" altLang="zh-CN" sz="2000" i="1">
                                <a:solidFill>
                                  <a:prstClr val="black"/>
                                </a:solidFill>
                                <a:latin typeface="Cambria Math" panose="02040503050406030204" pitchFamily="18" charset="0"/>
                                <a:ea typeface="Cambria Math" panose="02040503050406030204" pitchFamily="18" charset="0"/>
                              </a:rPr>
                              <m:t>1</m:t>
                            </m:r>
                          </m:num>
                          <m:den>
                            <m:r>
                              <a:rPr lang="en-US" altLang="zh-CN" sz="2000" i="1">
                                <a:solidFill>
                                  <a:prstClr val="black"/>
                                </a:solidFill>
                                <a:latin typeface="Cambria Math" panose="02040503050406030204" pitchFamily="18" charset="0"/>
                                <a:ea typeface="Cambria Math" panose="02040503050406030204" pitchFamily="18" charset="0"/>
                              </a:rPr>
                              <m:t>𝑧</m:t>
                            </m:r>
                          </m:den>
                        </m:f>
                        <m:rad>
                          <m:radPr>
                            <m:degHide m:val="on"/>
                            <m:ctrlPr>
                              <a:rPr lang="en-US" altLang="zh-CN" sz="2000" i="1">
                                <a:solidFill>
                                  <a:srgbClr val="FF0000"/>
                                </a:solidFill>
                                <a:latin typeface="Cambria Math" panose="02040503050406030204" pitchFamily="18" charset="0"/>
                              </a:rPr>
                            </m:ctrlPr>
                          </m:radPr>
                          <m:deg/>
                          <m:e>
                            <m:r>
                              <a:rPr lang="en-US" altLang="zh-CN" sz="2000" i="1">
                                <a:solidFill>
                                  <a:srgbClr val="FF0000"/>
                                </a:solidFill>
                                <a:latin typeface="Cambria Math" panose="02040503050406030204" pitchFamily="18" charset="0"/>
                              </a:rPr>
                              <m:t>1+</m:t>
                            </m:r>
                            <m:sSubSup>
                              <m:sSubSupPr>
                                <m:ctrlPr>
                                  <a:rPr lang="en-US" altLang="zh-CN" sz="2000" i="1">
                                    <a:solidFill>
                                      <a:srgbClr val="FF0000"/>
                                    </a:solidFill>
                                    <a:latin typeface="Cambria Math" panose="02040503050406030204" pitchFamily="18" charset="0"/>
                                  </a:rPr>
                                </m:ctrlPr>
                              </m:sSubSupPr>
                              <m:e>
                                <m:r>
                                  <a:rPr lang="en-US" altLang="zh-CN" sz="2000" i="1">
                                    <a:solidFill>
                                      <a:srgbClr val="FF0000"/>
                                    </a:solidFill>
                                    <a:latin typeface="Cambria Math" panose="02040503050406030204" pitchFamily="18" charset="0"/>
                                  </a:rPr>
                                  <m:t>𝑓</m:t>
                                </m:r>
                              </m:e>
                              <m:sub>
                                <m:r>
                                  <a:rPr lang="en-US" altLang="zh-CN" sz="2000" i="1">
                                    <a:solidFill>
                                      <a:srgbClr val="FF0000"/>
                                    </a:solidFill>
                                    <a:latin typeface="Cambria Math" panose="02040503050406030204" pitchFamily="18" charset="0"/>
                                  </a:rPr>
                                  <m:t>𝑥</m:t>
                                </m:r>
                              </m:sub>
                              <m:sup>
                                <m:r>
                                  <a:rPr lang="en-US" altLang="zh-CN" sz="2000" i="1">
                                    <a:solidFill>
                                      <a:srgbClr val="FF0000"/>
                                    </a:solidFill>
                                    <a:latin typeface="Cambria Math" panose="02040503050406030204" pitchFamily="18" charset="0"/>
                                  </a:rPr>
                                  <m:t>2</m:t>
                                </m:r>
                              </m:sup>
                            </m:sSubSup>
                            <m:r>
                              <a:rPr lang="en-US" altLang="zh-CN" sz="2000" i="1">
                                <a:solidFill>
                                  <a:srgbClr val="FF0000"/>
                                </a:solidFill>
                                <a:latin typeface="Cambria Math" panose="02040503050406030204" pitchFamily="18" charset="0"/>
                              </a:rPr>
                              <m:t>+</m:t>
                            </m:r>
                            <m:sSubSup>
                              <m:sSubSupPr>
                                <m:ctrlPr>
                                  <a:rPr lang="en-US" altLang="zh-CN" sz="2000" i="1">
                                    <a:solidFill>
                                      <a:srgbClr val="FF0000"/>
                                    </a:solidFill>
                                    <a:latin typeface="Cambria Math" panose="02040503050406030204" pitchFamily="18" charset="0"/>
                                  </a:rPr>
                                </m:ctrlPr>
                              </m:sSubSupPr>
                              <m:e>
                                <m:r>
                                  <a:rPr lang="en-US" altLang="zh-CN" sz="2000" i="1">
                                    <a:solidFill>
                                      <a:srgbClr val="FF0000"/>
                                    </a:solidFill>
                                    <a:latin typeface="Cambria Math" panose="02040503050406030204" pitchFamily="18" charset="0"/>
                                  </a:rPr>
                                  <m:t>𝑓</m:t>
                                </m:r>
                              </m:e>
                              <m:sub>
                                <m:r>
                                  <a:rPr lang="en-US" altLang="zh-CN" sz="2000" i="1">
                                    <a:solidFill>
                                      <a:srgbClr val="FF0000"/>
                                    </a:solidFill>
                                    <a:latin typeface="Cambria Math" panose="02040503050406030204" pitchFamily="18" charset="0"/>
                                  </a:rPr>
                                  <m:t>𝑦</m:t>
                                </m:r>
                              </m:sub>
                              <m:sup>
                                <m:r>
                                  <a:rPr lang="en-US" altLang="zh-CN" sz="2000" i="1">
                                    <a:solidFill>
                                      <a:srgbClr val="FF0000"/>
                                    </a:solidFill>
                                    <a:latin typeface="Cambria Math" panose="02040503050406030204" pitchFamily="18" charset="0"/>
                                  </a:rPr>
                                  <m:t>2</m:t>
                                </m:r>
                              </m:sup>
                            </m:sSubSup>
                          </m:e>
                        </m:rad>
                        <m:r>
                          <m:rPr>
                            <m:sty m:val="p"/>
                          </m:rPr>
                          <a:rPr lang="en-US" altLang="zh-CN" sz="2000">
                            <a:solidFill>
                              <a:srgbClr val="FF0000"/>
                            </a:solidFill>
                            <a:latin typeface="Cambria Math" panose="02040503050406030204" pitchFamily="18" charset="0"/>
                          </a:rPr>
                          <m:t>d</m:t>
                        </m:r>
                        <m:r>
                          <a:rPr lang="en-US" altLang="zh-CN" sz="2000" i="1">
                            <a:solidFill>
                              <a:srgbClr val="FF0000"/>
                            </a:solidFill>
                            <a:latin typeface="Cambria Math" panose="02040503050406030204" pitchFamily="18" charset="0"/>
                          </a:rPr>
                          <m:t>𝑥</m:t>
                        </m:r>
                        <m:r>
                          <m:rPr>
                            <m:sty m:val="p"/>
                          </m:rPr>
                          <a:rPr lang="en-US" altLang="zh-CN" sz="2000">
                            <a:solidFill>
                              <a:srgbClr val="FF0000"/>
                            </a:solidFill>
                            <a:latin typeface="Cambria Math" panose="02040503050406030204" pitchFamily="18" charset="0"/>
                          </a:rPr>
                          <m:t>d</m:t>
                        </m:r>
                        <m:r>
                          <a:rPr lang="en-US" altLang="zh-CN" sz="2000" i="1">
                            <a:solidFill>
                              <a:srgbClr val="FF0000"/>
                            </a:solidFill>
                            <a:latin typeface="Cambria Math" panose="02040503050406030204" pitchFamily="18" charset="0"/>
                          </a:rPr>
                          <m:t>𝑦</m:t>
                        </m:r>
                      </m:e>
                    </m:nary>
                  </m:oMath>
                </a14:m>
                <a:r>
                  <a:rPr lang="en-US" altLang="zh-CN" sz="2000" dirty="0">
                    <a:solidFill>
                      <a:prstClr val="black"/>
                    </a:solidFill>
                  </a:rPr>
                  <a:t> </a:t>
                </a:r>
                <a14:m>
                  <m:oMath xmlns:m="http://schemas.openxmlformats.org/officeDocument/2006/math">
                    <m:r>
                      <a:rPr lang="en-US" altLang="zh-CN" sz="2000" i="1">
                        <a:solidFill>
                          <a:prstClr val="black"/>
                        </a:solidFill>
                        <a:latin typeface="Cambria Math" panose="02040503050406030204" pitchFamily="18" charset="0"/>
                      </a:rPr>
                      <m:t>=</m:t>
                    </m:r>
                    <m:nary>
                      <m:naryPr>
                        <m:chr m:val="∬"/>
                        <m:ctrlPr>
                          <a:rPr lang="zh-CN" altLang="en-US" sz="2000" i="1">
                            <a:solidFill>
                              <a:prstClr val="black"/>
                            </a:solidFill>
                            <a:latin typeface="Cambria Math" panose="02040503050406030204" pitchFamily="18" charset="0"/>
                          </a:rPr>
                        </m:ctrlPr>
                      </m:naryPr>
                      <m:sub>
                        <m:sSub>
                          <m:sSubPr>
                            <m:ctrlPr>
                              <a:rPr lang="en-US" altLang="zh-CN" sz="2000" i="1">
                                <a:solidFill>
                                  <a:prstClr val="black"/>
                                </a:solidFill>
                                <a:latin typeface="Cambria Math" panose="02040503050406030204" pitchFamily="18" charset="0"/>
                              </a:rPr>
                            </m:ctrlPr>
                          </m:sSubPr>
                          <m:e>
                            <m:r>
                              <a:rPr lang="en-US" altLang="zh-CN" sz="2000" i="1">
                                <a:solidFill>
                                  <a:prstClr val="black"/>
                                </a:solidFill>
                                <a:latin typeface="Cambria Math" panose="02040503050406030204" pitchFamily="18" charset="0"/>
                              </a:rPr>
                              <m:t>𝐷</m:t>
                            </m:r>
                          </m:e>
                          <m:sub>
                            <m:r>
                              <a:rPr lang="en-US" altLang="zh-CN" sz="2000" i="1">
                                <a:solidFill>
                                  <a:prstClr val="black"/>
                                </a:solidFill>
                                <a:latin typeface="Cambria Math" panose="02040503050406030204" pitchFamily="18" charset="0"/>
                              </a:rPr>
                              <m:t>𝑥𝑦</m:t>
                            </m:r>
                          </m:sub>
                        </m:sSub>
                      </m:sub>
                      <m:sup/>
                      <m:e>
                        <m:f>
                          <m:fPr>
                            <m:ctrlPr>
                              <a:rPr lang="el-GR" altLang="zh-CN" sz="2000" i="1">
                                <a:solidFill>
                                  <a:prstClr val="black"/>
                                </a:solidFill>
                                <a:latin typeface="Cambria Math" panose="02040503050406030204" pitchFamily="18" charset="0"/>
                                <a:ea typeface="Cambria Math" panose="02040503050406030204" pitchFamily="18" charset="0"/>
                              </a:rPr>
                            </m:ctrlPr>
                          </m:fPr>
                          <m:num>
                            <m:r>
                              <a:rPr lang="en-US" altLang="zh-CN" sz="2000" i="1">
                                <a:solidFill>
                                  <a:prstClr val="black"/>
                                </a:solidFill>
                                <a:latin typeface="Cambria Math" panose="02040503050406030204" pitchFamily="18" charset="0"/>
                                <a:ea typeface="Cambria Math" panose="02040503050406030204" pitchFamily="18" charset="0"/>
                              </a:rPr>
                              <m:t>1</m:t>
                            </m:r>
                          </m:num>
                          <m:den>
                            <m:r>
                              <a:rPr lang="en-US" altLang="zh-CN" sz="2000" i="1">
                                <a:solidFill>
                                  <a:prstClr val="black"/>
                                </a:solidFill>
                                <a:latin typeface="Cambria Math" panose="02040503050406030204" pitchFamily="18" charset="0"/>
                                <a:ea typeface="Cambria Math" panose="02040503050406030204" pitchFamily="18" charset="0"/>
                              </a:rPr>
                              <m:t>𝑧</m:t>
                            </m:r>
                          </m:den>
                        </m:f>
                        <m:rad>
                          <m:radPr>
                            <m:degHide m:val="on"/>
                            <m:ctrlPr>
                              <a:rPr lang="en-US" altLang="zh-CN" sz="2000" i="1">
                                <a:solidFill>
                                  <a:srgbClr val="FF0000"/>
                                </a:solidFill>
                                <a:latin typeface="Cambria Math" panose="02040503050406030204" pitchFamily="18" charset="0"/>
                              </a:rPr>
                            </m:ctrlPr>
                          </m:radPr>
                          <m:deg/>
                          <m:e>
                            <m:r>
                              <a:rPr lang="en-US" altLang="zh-CN" sz="2000" i="1">
                                <a:solidFill>
                                  <a:srgbClr val="FF0000"/>
                                </a:solidFill>
                                <a:latin typeface="Cambria Math" panose="02040503050406030204" pitchFamily="18" charset="0"/>
                              </a:rPr>
                              <m:t>1+</m:t>
                            </m:r>
                            <m:sSup>
                              <m:sSupPr>
                                <m:ctrlPr>
                                  <a:rPr lang="en-US" altLang="zh-CN" sz="2000" i="1">
                                    <a:solidFill>
                                      <a:srgbClr val="FF0000"/>
                                    </a:solidFill>
                                    <a:latin typeface="Cambria Math" panose="02040503050406030204" pitchFamily="18" charset="0"/>
                                  </a:rPr>
                                </m:ctrlPr>
                              </m:sSupPr>
                              <m:e>
                                <m:d>
                                  <m:dPr>
                                    <m:ctrlPr>
                                      <a:rPr lang="en-US" altLang="zh-CN" sz="2000" i="1">
                                        <a:solidFill>
                                          <a:srgbClr val="FF0000"/>
                                        </a:solidFill>
                                        <a:latin typeface="Cambria Math" panose="02040503050406030204" pitchFamily="18" charset="0"/>
                                      </a:rPr>
                                    </m:ctrlPr>
                                  </m:dPr>
                                  <m:e>
                                    <m:r>
                                      <a:rPr lang="en-US" altLang="zh-CN" sz="2000" i="1">
                                        <a:solidFill>
                                          <a:srgbClr val="FF0000"/>
                                        </a:solidFill>
                                        <a:latin typeface="Cambria Math" panose="02040503050406030204" pitchFamily="18" charset="0"/>
                                      </a:rPr>
                                      <m:t>−</m:t>
                                    </m:r>
                                    <m:f>
                                      <m:fPr>
                                        <m:ctrlPr>
                                          <a:rPr lang="en-US" altLang="zh-CN" sz="2000" i="1">
                                            <a:solidFill>
                                              <a:srgbClr val="FF0000"/>
                                            </a:solidFill>
                                            <a:latin typeface="Cambria Math" panose="02040503050406030204" pitchFamily="18" charset="0"/>
                                          </a:rPr>
                                        </m:ctrlPr>
                                      </m:fPr>
                                      <m:num>
                                        <m:r>
                                          <a:rPr lang="en-US" altLang="zh-CN" sz="2000" i="1">
                                            <a:solidFill>
                                              <a:srgbClr val="FF0000"/>
                                            </a:solidFill>
                                            <a:latin typeface="Cambria Math" panose="02040503050406030204" pitchFamily="18" charset="0"/>
                                          </a:rPr>
                                          <m:t>𝑥</m:t>
                                        </m:r>
                                      </m:num>
                                      <m:den>
                                        <m:r>
                                          <a:rPr lang="en-US" altLang="zh-CN" sz="2000" i="1">
                                            <a:solidFill>
                                              <a:srgbClr val="FF0000"/>
                                            </a:solidFill>
                                            <a:latin typeface="Cambria Math" panose="02040503050406030204" pitchFamily="18" charset="0"/>
                                          </a:rPr>
                                          <m:t>𝑧</m:t>
                                        </m:r>
                                      </m:den>
                                    </m:f>
                                  </m:e>
                                </m:d>
                              </m:e>
                              <m:sup>
                                <m:r>
                                  <a:rPr lang="en-US" altLang="zh-CN" sz="2000" i="1">
                                    <a:solidFill>
                                      <a:srgbClr val="FF0000"/>
                                    </a:solidFill>
                                    <a:latin typeface="Cambria Math" panose="02040503050406030204" pitchFamily="18" charset="0"/>
                                  </a:rPr>
                                  <m:t>2</m:t>
                                </m:r>
                              </m:sup>
                            </m:sSup>
                            <m:r>
                              <a:rPr lang="en-US" altLang="zh-CN" sz="2000" i="1">
                                <a:solidFill>
                                  <a:srgbClr val="FF0000"/>
                                </a:solidFill>
                                <a:latin typeface="Cambria Math" panose="02040503050406030204" pitchFamily="18" charset="0"/>
                              </a:rPr>
                              <m:t>+</m:t>
                            </m:r>
                            <m:sSup>
                              <m:sSupPr>
                                <m:ctrlPr>
                                  <a:rPr lang="en-US" altLang="zh-CN" sz="2000" i="1">
                                    <a:solidFill>
                                      <a:srgbClr val="FF0000"/>
                                    </a:solidFill>
                                    <a:latin typeface="Cambria Math" panose="02040503050406030204" pitchFamily="18" charset="0"/>
                                  </a:rPr>
                                </m:ctrlPr>
                              </m:sSupPr>
                              <m:e>
                                <m:d>
                                  <m:dPr>
                                    <m:ctrlPr>
                                      <a:rPr lang="en-US" altLang="zh-CN" sz="2000" i="1">
                                        <a:solidFill>
                                          <a:srgbClr val="FF0000"/>
                                        </a:solidFill>
                                        <a:latin typeface="Cambria Math" panose="02040503050406030204" pitchFamily="18" charset="0"/>
                                      </a:rPr>
                                    </m:ctrlPr>
                                  </m:dPr>
                                  <m:e>
                                    <m:r>
                                      <a:rPr lang="en-US" altLang="zh-CN" sz="2000" i="1">
                                        <a:solidFill>
                                          <a:srgbClr val="FF0000"/>
                                        </a:solidFill>
                                        <a:latin typeface="Cambria Math" panose="02040503050406030204" pitchFamily="18" charset="0"/>
                                      </a:rPr>
                                      <m:t>−</m:t>
                                    </m:r>
                                    <m:f>
                                      <m:fPr>
                                        <m:ctrlPr>
                                          <a:rPr lang="en-US" altLang="zh-CN" sz="2000" i="1">
                                            <a:solidFill>
                                              <a:srgbClr val="FF0000"/>
                                            </a:solidFill>
                                            <a:latin typeface="Cambria Math" panose="02040503050406030204" pitchFamily="18" charset="0"/>
                                          </a:rPr>
                                        </m:ctrlPr>
                                      </m:fPr>
                                      <m:num>
                                        <m:r>
                                          <a:rPr lang="en-US" altLang="zh-CN" sz="2000" i="1">
                                            <a:solidFill>
                                              <a:srgbClr val="FF0000"/>
                                            </a:solidFill>
                                            <a:latin typeface="Cambria Math" panose="02040503050406030204" pitchFamily="18" charset="0"/>
                                          </a:rPr>
                                          <m:t>𝑦</m:t>
                                        </m:r>
                                      </m:num>
                                      <m:den>
                                        <m:r>
                                          <a:rPr lang="en-US" altLang="zh-CN" sz="2000" i="1">
                                            <a:solidFill>
                                              <a:srgbClr val="FF0000"/>
                                            </a:solidFill>
                                            <a:latin typeface="Cambria Math" panose="02040503050406030204" pitchFamily="18" charset="0"/>
                                          </a:rPr>
                                          <m:t>𝑧</m:t>
                                        </m:r>
                                      </m:den>
                                    </m:f>
                                  </m:e>
                                </m:d>
                              </m:e>
                              <m:sup>
                                <m:r>
                                  <a:rPr lang="en-US" altLang="zh-CN" sz="2000" i="1">
                                    <a:solidFill>
                                      <a:srgbClr val="FF0000"/>
                                    </a:solidFill>
                                    <a:latin typeface="Cambria Math" panose="02040503050406030204" pitchFamily="18" charset="0"/>
                                  </a:rPr>
                                  <m:t>2</m:t>
                                </m:r>
                              </m:sup>
                            </m:sSup>
                          </m:e>
                        </m:rad>
                        <m:r>
                          <m:rPr>
                            <m:sty m:val="p"/>
                          </m:rPr>
                          <a:rPr lang="en-US" altLang="zh-CN" sz="2000">
                            <a:solidFill>
                              <a:srgbClr val="FF0000"/>
                            </a:solidFill>
                            <a:latin typeface="Cambria Math" panose="02040503050406030204" pitchFamily="18" charset="0"/>
                          </a:rPr>
                          <m:t>d</m:t>
                        </m:r>
                        <m:r>
                          <a:rPr lang="en-US" altLang="zh-CN" sz="2000" i="1">
                            <a:solidFill>
                              <a:srgbClr val="FF0000"/>
                            </a:solidFill>
                            <a:latin typeface="Cambria Math" panose="02040503050406030204" pitchFamily="18" charset="0"/>
                          </a:rPr>
                          <m:t>𝑥</m:t>
                        </m:r>
                        <m:r>
                          <m:rPr>
                            <m:sty m:val="p"/>
                          </m:rPr>
                          <a:rPr lang="en-US" altLang="zh-CN" sz="2000">
                            <a:solidFill>
                              <a:srgbClr val="FF0000"/>
                            </a:solidFill>
                            <a:latin typeface="Cambria Math" panose="02040503050406030204" pitchFamily="18" charset="0"/>
                          </a:rPr>
                          <m:t>d</m:t>
                        </m:r>
                        <m:r>
                          <a:rPr lang="en-US" altLang="zh-CN" sz="2000" i="1">
                            <a:solidFill>
                              <a:srgbClr val="FF0000"/>
                            </a:solidFill>
                            <a:latin typeface="Cambria Math" panose="02040503050406030204" pitchFamily="18" charset="0"/>
                          </a:rPr>
                          <m:t>𝑦</m:t>
                        </m:r>
                      </m:e>
                    </m:nary>
                  </m:oMath>
                </a14:m>
                <a:r>
                  <a:rPr lang="zh-CN" altLang="en-US" sz="2000" dirty="0"/>
                  <a:t> </a:t>
                </a:r>
              </a:p>
            </p:txBody>
          </p:sp>
        </mc:Choice>
        <mc:Fallback xmlns="">
          <p:sp>
            <p:nvSpPr>
              <p:cNvPr id="54" name="矩形 53"/>
              <p:cNvSpPr>
                <a:spLocks noRot="1" noChangeAspect="1" noMove="1" noResize="1" noEditPoints="1" noAdjustHandles="1" noChangeArrowheads="1" noChangeShapeType="1" noTextEdit="1"/>
              </p:cNvSpPr>
              <p:nvPr/>
            </p:nvSpPr>
            <p:spPr>
              <a:xfrm>
                <a:off x="1775594" y="5659491"/>
                <a:ext cx="9944774" cy="729302"/>
              </a:xfrm>
              <a:prstGeom prst="rect">
                <a:avLst/>
              </a:prstGeom>
              <a:blipFill>
                <a:blip r:embed="rId28"/>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327710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6"/>
                                        </p:tgtEl>
                                        <p:attrNameLst>
                                          <p:attrName>style.visibility</p:attrName>
                                        </p:attrNameLst>
                                      </p:cBhvr>
                                      <p:to>
                                        <p:strVal val="visible"/>
                                      </p:to>
                                    </p:set>
                                    <p:animEffect transition="in" filter="fade">
                                      <p:cBhvr>
                                        <p:cTn id="11" dur="500"/>
                                        <p:tgtEl>
                                          <p:spTgt spid="36"/>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37"/>
                                        </p:tgtEl>
                                        <p:attrNameLst>
                                          <p:attrName>style.visibility</p:attrName>
                                        </p:attrNameLst>
                                      </p:cBhvr>
                                      <p:to>
                                        <p:strVal val="visible"/>
                                      </p:to>
                                    </p:set>
                                    <p:animEffect transition="in" filter="fade">
                                      <p:cBhvr>
                                        <p:cTn id="16" dur="500"/>
                                        <p:tgtEl>
                                          <p:spTgt spid="37"/>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8"/>
                                        </p:tgtEl>
                                        <p:attrNameLst>
                                          <p:attrName>style.visibility</p:attrName>
                                        </p:attrNameLst>
                                      </p:cBhvr>
                                      <p:to>
                                        <p:strVal val="visible"/>
                                      </p:to>
                                    </p:set>
                                    <p:animEffect transition="in" filter="fade">
                                      <p:cBhvr>
                                        <p:cTn id="21" dur="500"/>
                                        <p:tgtEl>
                                          <p:spTgt spid="38"/>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9"/>
                                        </p:tgtEl>
                                        <p:attrNameLst>
                                          <p:attrName>style.visibility</p:attrName>
                                        </p:attrNameLst>
                                      </p:cBhvr>
                                      <p:to>
                                        <p:strVal val="visible"/>
                                      </p:to>
                                    </p:set>
                                    <p:animEffect transition="in" filter="fade">
                                      <p:cBhvr>
                                        <p:cTn id="26" dur="500"/>
                                        <p:tgtEl>
                                          <p:spTgt spid="39"/>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40"/>
                                        </p:tgtEl>
                                        <p:attrNameLst>
                                          <p:attrName>style.visibility</p:attrName>
                                        </p:attrNameLst>
                                      </p:cBhvr>
                                      <p:to>
                                        <p:strVal val="visible"/>
                                      </p:to>
                                    </p:set>
                                    <p:animEffect transition="in" filter="fade">
                                      <p:cBhvr>
                                        <p:cTn id="31" dur="500"/>
                                        <p:tgtEl>
                                          <p:spTgt spid="40"/>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53"/>
                                        </p:tgtEl>
                                        <p:attrNameLst>
                                          <p:attrName>style.visibility</p:attrName>
                                        </p:attrNameLst>
                                      </p:cBhvr>
                                      <p:to>
                                        <p:strVal val="visible"/>
                                      </p:to>
                                    </p:set>
                                    <p:animEffect transition="in" filter="fade">
                                      <p:cBhvr>
                                        <p:cTn id="36" dur="500"/>
                                        <p:tgtEl>
                                          <p:spTgt spid="53"/>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54"/>
                                        </p:tgtEl>
                                        <p:attrNameLst>
                                          <p:attrName>style.visibility</p:attrName>
                                        </p:attrNameLst>
                                      </p:cBhvr>
                                      <p:to>
                                        <p:strVal val="visible"/>
                                      </p:to>
                                    </p:set>
                                    <p:animEffect transition="in" filter="fade">
                                      <p:cBhvr>
                                        <p:cTn id="41"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36" grpId="0"/>
      <p:bldP spid="37" grpId="0"/>
      <p:bldP spid="38" grpId="0"/>
      <p:bldP spid="39" grpId="0"/>
      <p:bldP spid="40" grpId="0"/>
      <p:bldP spid="53" grpId="0"/>
      <p:bldP spid="54"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E7F4D896-E0DB-4AB2-9347-AB9498A60F30}" type="datetime11">
              <a:rPr lang="zh-CN" altLang="en-US" smtClean="0"/>
              <a:t>08:53:16</a:t>
            </a:fld>
            <a:endParaRPr lang="en-US" altLang="zh-CN"/>
          </a:p>
        </p:txBody>
      </p:sp>
      <p:sp>
        <p:nvSpPr>
          <p:cNvPr id="3" name="矩形 2"/>
          <p:cNvSpPr/>
          <p:nvPr/>
        </p:nvSpPr>
        <p:spPr>
          <a:xfrm>
            <a:off x="1029878" y="443031"/>
            <a:ext cx="745717" cy="523220"/>
          </a:xfrm>
          <a:prstGeom prst="rect">
            <a:avLst/>
          </a:prstGeom>
        </p:spPr>
        <p:txBody>
          <a:bodyPr wrap="none">
            <a:spAutoFit/>
          </a:bodyPr>
          <a:lstStyle/>
          <a:p>
            <a:r>
              <a:rPr lang="zh-CN" altLang="en-US" sz="2800" b="1" dirty="0">
                <a:solidFill>
                  <a:schemeClr val="accent2"/>
                </a:solidFill>
                <a:ea typeface="黑体" panose="02010609060101010101" pitchFamily="49" charset="-122"/>
              </a:rPr>
              <a:t>例</a:t>
            </a:r>
            <a:r>
              <a:rPr lang="en-US" altLang="zh-CN" sz="2800" b="1" dirty="0">
                <a:solidFill>
                  <a:schemeClr val="accent2"/>
                </a:solidFill>
                <a:ea typeface="黑体" panose="02010609060101010101" pitchFamily="49" charset="-122"/>
              </a:rPr>
              <a:t>2</a:t>
            </a:r>
            <a:endParaRPr lang="zh-CN" altLang="en-US" sz="2800" dirty="0"/>
          </a:p>
        </p:txBody>
      </p:sp>
      <mc:AlternateContent xmlns:mc="http://schemas.openxmlformats.org/markup-compatibility/2006" xmlns:a14="http://schemas.microsoft.com/office/drawing/2010/main">
        <mc:Choice Requires="a14">
          <p:sp>
            <p:nvSpPr>
              <p:cNvPr id="4" name="矩形 3"/>
              <p:cNvSpPr/>
              <p:nvPr/>
            </p:nvSpPr>
            <p:spPr>
              <a:xfrm>
                <a:off x="1775594" y="399333"/>
                <a:ext cx="9627511" cy="1021690"/>
              </a:xfrm>
              <a:prstGeom prst="rect">
                <a:avLst/>
              </a:prstGeom>
            </p:spPr>
            <p:txBody>
              <a:bodyPr wrap="square">
                <a:spAutoFit/>
              </a:bodyPr>
              <a:lstStyle/>
              <a:p>
                <a:pPr>
                  <a:spcBef>
                    <a:spcPct val="50000"/>
                  </a:spcBef>
                </a:pPr>
                <a:r>
                  <a:rPr lang="zh-CN" altLang="en-US" sz="2400" dirty="0"/>
                  <a:t>计算</a:t>
                </a:r>
                <a14:m>
                  <m:oMath xmlns:m="http://schemas.openxmlformats.org/officeDocument/2006/math">
                    <m:nary>
                      <m:naryPr>
                        <m:chr m:val="∯"/>
                        <m:ctrlPr>
                          <a:rPr lang="zh-CN" altLang="en-US" sz="2400" i="1" smtClean="0">
                            <a:solidFill>
                              <a:prstClr val="black"/>
                            </a:solidFill>
                            <a:latin typeface="Cambria Math" panose="02040503050406030204" pitchFamily="18" charset="0"/>
                          </a:rPr>
                        </m:ctrlPr>
                      </m:naryPr>
                      <m:sub>
                        <m:r>
                          <m:rPr>
                            <m:sty m:val="p"/>
                            <m:brk m:alnAt="23"/>
                          </m:rPr>
                          <a:rPr lang="el-GR" altLang="zh-CN" sz="2400" i="1">
                            <a:solidFill>
                              <a:prstClr val="black"/>
                            </a:solidFill>
                            <a:latin typeface="Cambria Math" panose="02040503050406030204" pitchFamily="18" charset="0"/>
                            <a:ea typeface="Cambria Math" panose="02040503050406030204" pitchFamily="18" charset="0"/>
                          </a:rPr>
                          <m:t>Σ</m:t>
                        </m:r>
                      </m:sub>
                      <m:sup/>
                      <m:e>
                        <m:r>
                          <a:rPr lang="en-US" altLang="zh-CN" sz="2400" i="1">
                            <a:solidFill>
                              <a:prstClr val="black"/>
                            </a:solidFill>
                            <a:latin typeface="Cambria Math" panose="02040503050406030204" pitchFamily="18" charset="0"/>
                            <a:ea typeface="Cambria Math" panose="02040503050406030204" pitchFamily="18" charset="0"/>
                          </a:rPr>
                          <m:t>𝑥𝑦𝑧</m:t>
                        </m:r>
                        <m:r>
                          <m:rPr>
                            <m:nor/>
                          </m:rPr>
                          <a:rPr lang="en-US" altLang="zh-CN" sz="2400">
                            <a:solidFill>
                              <a:prstClr val="black"/>
                            </a:solidFill>
                            <a:latin typeface="Cambria Math" panose="02040503050406030204" pitchFamily="18" charset="0"/>
                          </a:rPr>
                          <m:t>d</m:t>
                        </m:r>
                        <m:r>
                          <a:rPr lang="en-US" altLang="zh-CN" sz="2400" i="1">
                            <a:solidFill>
                              <a:prstClr val="black"/>
                            </a:solidFill>
                            <a:latin typeface="Cambria Math" panose="02040503050406030204" pitchFamily="18" charset="0"/>
                          </a:rPr>
                          <m:t>𝑆</m:t>
                        </m:r>
                      </m:e>
                    </m:nary>
                  </m:oMath>
                </a14:m>
                <a:r>
                  <a:rPr lang="zh-CN" altLang="en-US" sz="2400" dirty="0"/>
                  <a:t>，其中</a:t>
                </a:r>
                <a14:m>
                  <m:oMath xmlns:m="http://schemas.openxmlformats.org/officeDocument/2006/math">
                    <m:r>
                      <m:rPr>
                        <m:sty m:val="p"/>
                        <m:brk m:alnAt="23"/>
                      </m:rPr>
                      <a:rPr lang="el-GR" altLang="zh-CN" sz="2400" i="1">
                        <a:solidFill>
                          <a:prstClr val="black"/>
                        </a:solidFill>
                        <a:latin typeface="Cambria Math" panose="02040503050406030204" pitchFamily="18" charset="0"/>
                        <a:ea typeface="Cambria Math" panose="02040503050406030204" pitchFamily="18" charset="0"/>
                      </a:rPr>
                      <m:t>Σ</m:t>
                    </m:r>
                  </m:oMath>
                </a14:m>
                <a:r>
                  <a:rPr lang="zh-CN" altLang="en-US" sz="2400" dirty="0"/>
                  <a:t>是由</a:t>
                </a:r>
                <a14:m>
                  <m:oMath xmlns:m="http://schemas.openxmlformats.org/officeDocument/2006/math">
                    <m:r>
                      <a:rPr lang="en-US" altLang="zh-CN" sz="2400" i="1">
                        <a:solidFill>
                          <a:prstClr val="black"/>
                        </a:solidFill>
                        <a:latin typeface="Cambria Math" panose="02040503050406030204" pitchFamily="18" charset="0"/>
                      </a:rPr>
                      <m:t>𝑥</m:t>
                    </m:r>
                    <m:r>
                      <a:rPr lang="en-US" altLang="zh-CN" sz="2400" b="0" i="1" smtClean="0">
                        <a:solidFill>
                          <a:prstClr val="black"/>
                        </a:solidFill>
                        <a:latin typeface="Cambria Math" panose="02040503050406030204" pitchFamily="18" charset="0"/>
                      </a:rPr>
                      <m:t>=0,</m:t>
                    </m:r>
                    <m:r>
                      <a:rPr lang="en-US" altLang="zh-CN" sz="2400" b="0" i="1" smtClean="0">
                        <a:solidFill>
                          <a:prstClr val="black"/>
                        </a:solidFill>
                        <a:latin typeface="Cambria Math" panose="02040503050406030204" pitchFamily="18" charset="0"/>
                      </a:rPr>
                      <m:t>𝑦</m:t>
                    </m:r>
                    <m:r>
                      <a:rPr lang="en-US" altLang="zh-CN" sz="2400" b="0" i="1" smtClean="0">
                        <a:solidFill>
                          <a:prstClr val="black"/>
                        </a:solidFill>
                        <a:latin typeface="Cambria Math" panose="02040503050406030204" pitchFamily="18" charset="0"/>
                      </a:rPr>
                      <m:t>=0,</m:t>
                    </m:r>
                    <m:r>
                      <a:rPr lang="en-US" altLang="zh-CN" sz="2400" b="0" i="1" smtClean="0">
                        <a:solidFill>
                          <a:prstClr val="black"/>
                        </a:solidFill>
                        <a:latin typeface="Cambria Math" panose="02040503050406030204" pitchFamily="18" charset="0"/>
                      </a:rPr>
                      <m:t>𝑧</m:t>
                    </m:r>
                    <m:r>
                      <a:rPr lang="en-US" altLang="zh-CN" sz="2400" b="0" i="1" smtClean="0">
                        <a:solidFill>
                          <a:prstClr val="black"/>
                        </a:solidFill>
                        <a:latin typeface="Cambria Math" panose="02040503050406030204" pitchFamily="18" charset="0"/>
                      </a:rPr>
                      <m:t>=0,</m:t>
                    </m:r>
                    <m:r>
                      <a:rPr lang="en-US" altLang="zh-CN" sz="2400" b="0" i="1" smtClean="0">
                        <a:solidFill>
                          <a:prstClr val="black"/>
                        </a:solidFill>
                        <a:latin typeface="Cambria Math" panose="02040503050406030204" pitchFamily="18" charset="0"/>
                      </a:rPr>
                      <m:t>𝑥</m:t>
                    </m:r>
                    <m:r>
                      <a:rPr lang="en-US" altLang="zh-CN" sz="2400" b="0" i="1" smtClean="0">
                        <a:solidFill>
                          <a:prstClr val="black"/>
                        </a:solidFill>
                        <a:latin typeface="Cambria Math" panose="02040503050406030204" pitchFamily="18" charset="0"/>
                      </a:rPr>
                      <m:t>+</m:t>
                    </m:r>
                    <m:r>
                      <a:rPr lang="en-US" altLang="zh-CN" sz="2400" b="0" i="1" smtClean="0">
                        <a:solidFill>
                          <a:prstClr val="black"/>
                        </a:solidFill>
                        <a:latin typeface="Cambria Math" panose="02040503050406030204" pitchFamily="18" charset="0"/>
                      </a:rPr>
                      <m:t>𝑦</m:t>
                    </m:r>
                    <m:r>
                      <a:rPr lang="en-US" altLang="zh-CN" sz="2400" b="0" i="1" smtClean="0">
                        <a:solidFill>
                          <a:prstClr val="black"/>
                        </a:solidFill>
                        <a:latin typeface="Cambria Math" panose="02040503050406030204" pitchFamily="18" charset="0"/>
                      </a:rPr>
                      <m:t>+</m:t>
                    </m:r>
                    <m:r>
                      <a:rPr lang="en-US" altLang="zh-CN" sz="2400" b="0" i="1" smtClean="0">
                        <a:solidFill>
                          <a:prstClr val="black"/>
                        </a:solidFill>
                        <a:latin typeface="Cambria Math" panose="02040503050406030204" pitchFamily="18" charset="0"/>
                      </a:rPr>
                      <m:t>𝑧</m:t>
                    </m:r>
                    <m:r>
                      <a:rPr lang="en-US" altLang="zh-CN" sz="2400" b="0" i="1" smtClean="0">
                        <a:solidFill>
                          <a:prstClr val="black"/>
                        </a:solidFill>
                        <a:latin typeface="Cambria Math" panose="02040503050406030204" pitchFamily="18" charset="0"/>
                      </a:rPr>
                      <m:t>=1</m:t>
                    </m:r>
                  </m:oMath>
                </a14:m>
                <a:r>
                  <a:rPr lang="zh-CN" altLang="en-US" sz="2400" dirty="0"/>
                  <a:t>围成的四面体的整个边界曲面。</a:t>
                </a:r>
              </a:p>
            </p:txBody>
          </p:sp>
        </mc:Choice>
        <mc:Fallback xmlns="">
          <p:sp>
            <p:nvSpPr>
              <p:cNvPr id="4" name="矩形 3"/>
              <p:cNvSpPr>
                <a:spLocks noRot="1" noChangeAspect="1" noMove="1" noResize="1" noEditPoints="1" noAdjustHandles="1" noChangeArrowheads="1" noChangeShapeType="1" noTextEdit="1"/>
              </p:cNvSpPr>
              <p:nvPr/>
            </p:nvSpPr>
            <p:spPr>
              <a:xfrm>
                <a:off x="1775594" y="399333"/>
                <a:ext cx="9627511" cy="1021690"/>
              </a:xfrm>
              <a:prstGeom prst="rect">
                <a:avLst/>
              </a:prstGeom>
              <a:blipFill>
                <a:blip r:embed="rId3"/>
                <a:stretch>
                  <a:fillRect l="-949" b="-8982"/>
                </a:stretch>
              </a:blipFill>
            </p:spPr>
            <p:txBody>
              <a:bodyPr/>
              <a:lstStyle/>
              <a:p>
                <a:r>
                  <a:rPr lang="zh-CN" altLang="en-US">
                    <a:noFill/>
                  </a:rPr>
                  <a:t> </a:t>
                </a:r>
              </a:p>
            </p:txBody>
          </p:sp>
        </mc:Fallback>
      </mc:AlternateContent>
      <p:grpSp>
        <p:nvGrpSpPr>
          <p:cNvPr id="5" name="Group 6"/>
          <p:cNvGrpSpPr>
            <a:grpSpLocks/>
          </p:cNvGrpSpPr>
          <p:nvPr/>
        </p:nvGrpSpPr>
        <p:grpSpPr bwMode="auto">
          <a:xfrm>
            <a:off x="9759821" y="4262536"/>
            <a:ext cx="2166938" cy="2162175"/>
            <a:chOff x="4080" y="624"/>
            <a:chExt cx="1437" cy="1436"/>
          </a:xfrm>
        </p:grpSpPr>
        <p:sp>
          <p:nvSpPr>
            <p:cNvPr id="6" name="Freeform 7"/>
            <p:cNvSpPr>
              <a:spLocks/>
            </p:cNvSpPr>
            <p:nvPr/>
          </p:nvSpPr>
          <p:spPr bwMode="auto">
            <a:xfrm>
              <a:off x="4368" y="912"/>
              <a:ext cx="816" cy="816"/>
            </a:xfrm>
            <a:custGeom>
              <a:avLst/>
              <a:gdLst>
                <a:gd name="T0" fmla="*/ 240 w 816"/>
                <a:gd name="T1" fmla="*/ 0 h 816"/>
                <a:gd name="T2" fmla="*/ 816 w 816"/>
                <a:gd name="T3" fmla="*/ 576 h 816"/>
                <a:gd name="T4" fmla="*/ 0 w 816"/>
                <a:gd name="T5" fmla="*/ 816 h 816"/>
                <a:gd name="T6" fmla="*/ 240 w 816"/>
                <a:gd name="T7" fmla="*/ 0 h 816"/>
              </a:gdLst>
              <a:ahLst/>
              <a:cxnLst>
                <a:cxn ang="0">
                  <a:pos x="T0" y="T1"/>
                </a:cxn>
                <a:cxn ang="0">
                  <a:pos x="T2" y="T3"/>
                </a:cxn>
                <a:cxn ang="0">
                  <a:pos x="T4" y="T5"/>
                </a:cxn>
                <a:cxn ang="0">
                  <a:pos x="T6" y="T7"/>
                </a:cxn>
              </a:cxnLst>
              <a:rect l="0" t="0" r="r" b="b"/>
              <a:pathLst>
                <a:path w="816" h="816">
                  <a:moveTo>
                    <a:pt x="240" y="0"/>
                  </a:moveTo>
                  <a:lnTo>
                    <a:pt x="816" y="576"/>
                  </a:lnTo>
                  <a:lnTo>
                    <a:pt x="0" y="816"/>
                  </a:lnTo>
                  <a:lnTo>
                    <a:pt x="240" y="0"/>
                  </a:lnTo>
                  <a:close/>
                </a:path>
              </a:pathLst>
            </a:custGeom>
            <a:solidFill>
              <a:schemeClr val="bg2">
                <a:lumMod val="75000"/>
              </a:scheme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7" name="Group 8"/>
            <p:cNvGrpSpPr>
              <a:grpSpLocks/>
            </p:cNvGrpSpPr>
            <p:nvPr/>
          </p:nvGrpSpPr>
          <p:grpSpPr bwMode="auto">
            <a:xfrm>
              <a:off x="4080" y="624"/>
              <a:ext cx="1392" cy="1392"/>
              <a:chOff x="4080" y="624"/>
              <a:chExt cx="1392" cy="1392"/>
            </a:xfrm>
          </p:grpSpPr>
          <p:sp>
            <p:nvSpPr>
              <p:cNvPr id="15" name="Line 9"/>
              <p:cNvSpPr>
                <a:spLocks noChangeShapeType="1"/>
              </p:cNvSpPr>
              <p:nvPr/>
            </p:nvSpPr>
            <p:spPr bwMode="auto">
              <a:xfrm>
                <a:off x="4608" y="1488"/>
                <a:ext cx="528" cy="0"/>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 name="Line 10"/>
              <p:cNvSpPr>
                <a:spLocks noChangeShapeType="1"/>
              </p:cNvSpPr>
              <p:nvPr/>
            </p:nvSpPr>
            <p:spPr bwMode="auto">
              <a:xfrm flipV="1">
                <a:off x="4608" y="912"/>
                <a:ext cx="0" cy="576"/>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 name="Line 11"/>
              <p:cNvSpPr>
                <a:spLocks noChangeShapeType="1"/>
              </p:cNvSpPr>
              <p:nvPr/>
            </p:nvSpPr>
            <p:spPr bwMode="auto">
              <a:xfrm flipH="1">
                <a:off x="4320" y="1488"/>
                <a:ext cx="288" cy="288"/>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 name="Line 12"/>
              <p:cNvSpPr>
                <a:spLocks noChangeShapeType="1"/>
              </p:cNvSpPr>
              <p:nvPr/>
            </p:nvSpPr>
            <p:spPr bwMode="auto">
              <a:xfrm>
                <a:off x="5136" y="1488"/>
                <a:ext cx="336"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 name="Line 13"/>
              <p:cNvSpPr>
                <a:spLocks noChangeShapeType="1"/>
              </p:cNvSpPr>
              <p:nvPr/>
            </p:nvSpPr>
            <p:spPr bwMode="auto">
              <a:xfrm flipH="1">
                <a:off x="4080" y="1728"/>
                <a:ext cx="288" cy="28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 name="Line 14"/>
              <p:cNvSpPr>
                <a:spLocks noChangeShapeType="1"/>
              </p:cNvSpPr>
              <p:nvPr/>
            </p:nvSpPr>
            <p:spPr bwMode="auto">
              <a:xfrm flipV="1">
                <a:off x="4608" y="624"/>
                <a:ext cx="0" cy="28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aphicFrame>
          <p:nvGraphicFramePr>
            <p:cNvPr id="8" name="Object 15"/>
            <p:cNvGraphicFramePr>
              <a:graphicFrameLocks noChangeAspect="1"/>
            </p:cNvGraphicFramePr>
            <p:nvPr/>
          </p:nvGraphicFramePr>
          <p:xfrm>
            <a:off x="4608" y="1296"/>
            <a:ext cx="170" cy="188"/>
          </p:xfrm>
          <a:graphic>
            <a:graphicData uri="http://schemas.openxmlformats.org/presentationml/2006/ole">
              <mc:AlternateContent xmlns:mc="http://schemas.openxmlformats.org/markup-compatibility/2006">
                <mc:Choice xmlns:v="urn:schemas-microsoft-com:vml" Requires="v">
                  <p:oleObj spid="_x0000_s436632" name="公式" r:id="rId4" imgW="126720" imgH="139680" progId="Equation.3">
                    <p:embed/>
                  </p:oleObj>
                </mc:Choice>
                <mc:Fallback>
                  <p:oleObj name="公式" r:id="rId4" imgW="126720" imgH="139680" progId="Equation.3">
                    <p:embed/>
                    <p:pic>
                      <p:nvPicPr>
                        <p:cNvPr id="396303" name="Object 1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08" y="1296"/>
                          <a:ext cx="170" cy="1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 name="Object 16"/>
            <p:cNvGraphicFramePr>
              <a:graphicFrameLocks noChangeAspect="1"/>
            </p:cNvGraphicFramePr>
            <p:nvPr/>
          </p:nvGraphicFramePr>
          <p:xfrm>
            <a:off x="4656" y="624"/>
            <a:ext cx="169" cy="169"/>
          </p:xfrm>
          <a:graphic>
            <a:graphicData uri="http://schemas.openxmlformats.org/presentationml/2006/ole">
              <mc:AlternateContent xmlns:mc="http://schemas.openxmlformats.org/markup-compatibility/2006">
                <mc:Choice xmlns:v="urn:schemas-microsoft-com:vml" Requires="v">
                  <p:oleObj spid="_x0000_s436633" name="公式" r:id="rId6" imgW="126720" imgH="126720" progId="Equation.3">
                    <p:embed/>
                  </p:oleObj>
                </mc:Choice>
                <mc:Fallback>
                  <p:oleObj name="公式" r:id="rId6" imgW="126720" imgH="126720" progId="Equation.3">
                    <p:embed/>
                    <p:pic>
                      <p:nvPicPr>
                        <p:cNvPr id="396304" name="Object 1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56" y="624"/>
                          <a:ext cx="169" cy="16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 name="Object 17"/>
            <p:cNvGraphicFramePr>
              <a:graphicFrameLocks noChangeAspect="1"/>
            </p:cNvGraphicFramePr>
            <p:nvPr/>
          </p:nvGraphicFramePr>
          <p:xfrm>
            <a:off x="5328" y="1508"/>
            <a:ext cx="189" cy="220"/>
          </p:xfrm>
          <a:graphic>
            <a:graphicData uri="http://schemas.openxmlformats.org/presentationml/2006/ole">
              <mc:AlternateContent xmlns:mc="http://schemas.openxmlformats.org/markup-compatibility/2006">
                <mc:Choice xmlns:v="urn:schemas-microsoft-com:vml" Requires="v">
                  <p:oleObj spid="_x0000_s436634" name="公式" r:id="rId8" imgW="139680" imgH="164880" progId="Equation.3">
                    <p:embed/>
                  </p:oleObj>
                </mc:Choice>
                <mc:Fallback>
                  <p:oleObj name="公式" r:id="rId8" imgW="139680" imgH="164880" progId="Equation.3">
                    <p:embed/>
                    <p:pic>
                      <p:nvPicPr>
                        <p:cNvPr id="396305" name="Object 1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328" y="1508"/>
                          <a:ext cx="189" cy="2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 name="Object 18"/>
            <p:cNvGraphicFramePr>
              <a:graphicFrameLocks noChangeAspect="1"/>
            </p:cNvGraphicFramePr>
            <p:nvPr/>
          </p:nvGraphicFramePr>
          <p:xfrm>
            <a:off x="4224" y="1872"/>
            <a:ext cx="169" cy="188"/>
          </p:xfrm>
          <a:graphic>
            <a:graphicData uri="http://schemas.openxmlformats.org/presentationml/2006/ole">
              <mc:AlternateContent xmlns:mc="http://schemas.openxmlformats.org/markup-compatibility/2006">
                <mc:Choice xmlns:v="urn:schemas-microsoft-com:vml" Requires="v">
                  <p:oleObj spid="_x0000_s436635" name="公式" r:id="rId10" imgW="126720" imgH="139680" progId="Equation.3">
                    <p:embed/>
                  </p:oleObj>
                </mc:Choice>
                <mc:Fallback>
                  <p:oleObj name="公式" r:id="rId10" imgW="126720" imgH="139680" progId="Equation.3">
                    <p:embed/>
                    <p:pic>
                      <p:nvPicPr>
                        <p:cNvPr id="396306" name="Object 18"/>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224" y="1872"/>
                          <a:ext cx="169" cy="1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 name="Object 19"/>
            <p:cNvGraphicFramePr>
              <a:graphicFrameLocks noChangeAspect="1"/>
            </p:cNvGraphicFramePr>
            <p:nvPr/>
          </p:nvGraphicFramePr>
          <p:xfrm>
            <a:off x="4442" y="816"/>
            <a:ext cx="118" cy="220"/>
          </p:xfrm>
          <a:graphic>
            <a:graphicData uri="http://schemas.openxmlformats.org/presentationml/2006/ole">
              <mc:AlternateContent xmlns:mc="http://schemas.openxmlformats.org/markup-compatibility/2006">
                <mc:Choice xmlns:v="urn:schemas-microsoft-com:vml" Requires="v">
                  <p:oleObj spid="_x0000_s436636" name="公式" r:id="rId12" imgW="88560" imgH="164880" progId="Equation.3">
                    <p:embed/>
                  </p:oleObj>
                </mc:Choice>
                <mc:Fallback>
                  <p:oleObj name="公式" r:id="rId12" imgW="88560" imgH="164880" progId="Equation.3">
                    <p:embed/>
                    <p:pic>
                      <p:nvPicPr>
                        <p:cNvPr id="396307" name="Object 19"/>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442" y="816"/>
                          <a:ext cx="118" cy="2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 name="Object 20"/>
            <p:cNvGraphicFramePr>
              <a:graphicFrameLocks noChangeAspect="1"/>
            </p:cNvGraphicFramePr>
            <p:nvPr/>
          </p:nvGraphicFramePr>
          <p:xfrm>
            <a:off x="5136" y="1488"/>
            <a:ext cx="118" cy="220"/>
          </p:xfrm>
          <a:graphic>
            <a:graphicData uri="http://schemas.openxmlformats.org/presentationml/2006/ole">
              <mc:AlternateContent xmlns:mc="http://schemas.openxmlformats.org/markup-compatibility/2006">
                <mc:Choice xmlns:v="urn:schemas-microsoft-com:vml" Requires="v">
                  <p:oleObj spid="_x0000_s436637" name="公式" r:id="rId14" imgW="88560" imgH="164880" progId="Equation.3">
                    <p:embed/>
                  </p:oleObj>
                </mc:Choice>
                <mc:Fallback>
                  <p:oleObj name="公式" r:id="rId14" imgW="88560" imgH="164880" progId="Equation.3">
                    <p:embed/>
                    <p:pic>
                      <p:nvPicPr>
                        <p:cNvPr id="396308" name="Object 20"/>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136" y="1488"/>
                          <a:ext cx="118" cy="2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 name="Object 21"/>
            <p:cNvGraphicFramePr>
              <a:graphicFrameLocks noChangeAspect="1"/>
            </p:cNvGraphicFramePr>
            <p:nvPr/>
          </p:nvGraphicFramePr>
          <p:xfrm>
            <a:off x="4202" y="1556"/>
            <a:ext cx="118" cy="220"/>
          </p:xfrm>
          <a:graphic>
            <a:graphicData uri="http://schemas.openxmlformats.org/presentationml/2006/ole">
              <mc:AlternateContent xmlns:mc="http://schemas.openxmlformats.org/markup-compatibility/2006">
                <mc:Choice xmlns:v="urn:schemas-microsoft-com:vml" Requires="v">
                  <p:oleObj spid="_x0000_s436638" name="公式" r:id="rId16" imgW="88560" imgH="164880" progId="Equation.3">
                    <p:embed/>
                  </p:oleObj>
                </mc:Choice>
                <mc:Fallback>
                  <p:oleObj name="公式" r:id="rId16" imgW="88560" imgH="164880" progId="Equation.3">
                    <p:embed/>
                    <p:pic>
                      <p:nvPicPr>
                        <p:cNvPr id="396309" name="Object 21"/>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202" y="1556"/>
                          <a:ext cx="118" cy="2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21" name="矩形 20"/>
          <p:cNvSpPr/>
          <p:nvPr/>
        </p:nvSpPr>
        <p:spPr>
          <a:xfrm>
            <a:off x="1029878" y="1419042"/>
            <a:ext cx="906017" cy="523220"/>
          </a:xfrm>
          <a:prstGeom prst="rect">
            <a:avLst/>
          </a:prstGeom>
        </p:spPr>
        <p:txBody>
          <a:bodyPr wrap="none">
            <a:spAutoFit/>
          </a:bodyPr>
          <a:lstStyle/>
          <a:p>
            <a:r>
              <a:rPr kumimoji="1" lang="zh-CN" altLang="en-US" sz="2800" b="1" dirty="0">
                <a:solidFill>
                  <a:srgbClr val="ED7D31"/>
                </a:solidFill>
                <a:latin typeface="Times New Roman" panose="02020603050405020304" pitchFamily="18" charset="0"/>
                <a:ea typeface="黑体" panose="02010609060101010101" pitchFamily="49" charset="-122"/>
              </a:rPr>
              <a:t>解：</a:t>
            </a:r>
            <a:endParaRPr lang="zh-CN" altLang="en-US" dirty="0"/>
          </a:p>
        </p:txBody>
      </p:sp>
      <mc:AlternateContent xmlns:mc="http://schemas.openxmlformats.org/markup-compatibility/2006" xmlns:a14="http://schemas.microsoft.com/office/drawing/2010/main">
        <mc:Choice Requires="a14">
          <p:sp>
            <p:nvSpPr>
              <p:cNvPr id="22" name="矩形 21"/>
              <p:cNvSpPr/>
              <p:nvPr/>
            </p:nvSpPr>
            <p:spPr>
              <a:xfrm>
                <a:off x="1775595" y="1449820"/>
                <a:ext cx="7984226" cy="830997"/>
              </a:xfrm>
              <a:prstGeom prst="rect">
                <a:avLst/>
              </a:prstGeom>
            </p:spPr>
            <p:txBody>
              <a:bodyPr wrap="square">
                <a:spAutoFit/>
              </a:bodyPr>
              <a:lstStyle/>
              <a:p>
                <a:pPr lvl="0"/>
                <a14:m>
                  <m:oMath xmlns:m="http://schemas.openxmlformats.org/officeDocument/2006/math">
                    <m:r>
                      <m:rPr>
                        <m:sty m:val="p"/>
                        <m:brk m:alnAt="23"/>
                      </m:rPr>
                      <a:rPr lang="el-GR" altLang="zh-CN" sz="2400" i="1" smtClean="0">
                        <a:solidFill>
                          <a:prstClr val="black"/>
                        </a:solidFill>
                        <a:latin typeface="Cambria Math" panose="02040503050406030204" pitchFamily="18" charset="0"/>
                        <a:ea typeface="Cambria Math" panose="02040503050406030204" pitchFamily="18" charset="0"/>
                      </a:rPr>
                      <m:t>Σ</m:t>
                    </m:r>
                    <m:r>
                      <a:rPr lang="en-US" altLang="zh-CN" sz="2400" b="0" i="1" smtClean="0">
                        <a:solidFill>
                          <a:prstClr val="black"/>
                        </a:solidFill>
                        <a:latin typeface="Cambria Math" panose="02040503050406030204" pitchFamily="18" charset="0"/>
                        <a:ea typeface="Cambria Math" panose="02040503050406030204" pitchFamily="18" charset="0"/>
                      </a:rPr>
                      <m:t>=</m:t>
                    </m:r>
                    <m:sSub>
                      <m:sSubPr>
                        <m:ctrlPr>
                          <a:rPr lang="en-US" altLang="zh-CN" sz="2400" b="0" i="1" smtClean="0">
                            <a:solidFill>
                              <a:prstClr val="black"/>
                            </a:solidFill>
                            <a:latin typeface="Cambria Math" panose="02040503050406030204" pitchFamily="18" charset="0"/>
                            <a:ea typeface="Cambria Math" panose="02040503050406030204" pitchFamily="18" charset="0"/>
                          </a:rPr>
                        </m:ctrlPr>
                      </m:sSubPr>
                      <m:e>
                        <m:r>
                          <m:rPr>
                            <m:sty m:val="p"/>
                            <m:brk m:alnAt="23"/>
                          </m:rPr>
                          <a:rPr lang="el-GR" altLang="zh-CN" sz="2400" i="1">
                            <a:solidFill>
                              <a:prstClr val="black"/>
                            </a:solidFill>
                            <a:latin typeface="Cambria Math" panose="02040503050406030204" pitchFamily="18" charset="0"/>
                            <a:ea typeface="Cambria Math" panose="02040503050406030204" pitchFamily="18" charset="0"/>
                          </a:rPr>
                          <m:t>Σ</m:t>
                        </m:r>
                      </m:e>
                      <m:sub>
                        <m:r>
                          <a:rPr lang="en-US" altLang="zh-CN" sz="2400" b="0" i="1" smtClean="0">
                            <a:solidFill>
                              <a:prstClr val="black"/>
                            </a:solidFill>
                            <a:latin typeface="Cambria Math" panose="02040503050406030204" pitchFamily="18" charset="0"/>
                            <a:ea typeface="Cambria Math" panose="02040503050406030204" pitchFamily="18" charset="0"/>
                          </a:rPr>
                          <m:t>1</m:t>
                        </m:r>
                      </m:sub>
                    </m:sSub>
                    <m:r>
                      <a:rPr lang="en-US" altLang="zh-CN" sz="2400" b="0" i="1" smtClean="0">
                        <a:solidFill>
                          <a:prstClr val="black"/>
                        </a:solidFill>
                        <a:latin typeface="Cambria Math" panose="02040503050406030204" pitchFamily="18" charset="0"/>
                        <a:ea typeface="Cambria Math" panose="02040503050406030204" pitchFamily="18" charset="0"/>
                      </a:rPr>
                      <m:t>+</m:t>
                    </m:r>
                    <m:sSub>
                      <m:sSubPr>
                        <m:ctrlPr>
                          <a:rPr lang="en-US" altLang="zh-CN" sz="2400" i="1">
                            <a:solidFill>
                              <a:prstClr val="black"/>
                            </a:solidFill>
                            <a:latin typeface="Cambria Math" panose="02040503050406030204" pitchFamily="18" charset="0"/>
                            <a:ea typeface="Cambria Math" panose="02040503050406030204" pitchFamily="18" charset="0"/>
                          </a:rPr>
                        </m:ctrlPr>
                      </m:sSubPr>
                      <m:e>
                        <m:r>
                          <m:rPr>
                            <m:sty m:val="p"/>
                            <m:brk m:alnAt="23"/>
                          </m:rPr>
                          <a:rPr lang="el-GR" altLang="zh-CN" sz="2400" i="1">
                            <a:solidFill>
                              <a:prstClr val="black"/>
                            </a:solidFill>
                            <a:latin typeface="Cambria Math" panose="02040503050406030204" pitchFamily="18" charset="0"/>
                            <a:ea typeface="Cambria Math" panose="02040503050406030204" pitchFamily="18" charset="0"/>
                          </a:rPr>
                          <m:t>Σ</m:t>
                        </m:r>
                      </m:e>
                      <m:sub>
                        <m:r>
                          <a:rPr lang="en-US" altLang="zh-CN" sz="2400" b="0" i="1" smtClean="0">
                            <a:solidFill>
                              <a:prstClr val="black"/>
                            </a:solidFill>
                            <a:latin typeface="Cambria Math" panose="02040503050406030204" pitchFamily="18" charset="0"/>
                            <a:ea typeface="Cambria Math" panose="02040503050406030204" pitchFamily="18" charset="0"/>
                          </a:rPr>
                          <m:t>2</m:t>
                        </m:r>
                      </m:sub>
                    </m:sSub>
                    <m:r>
                      <a:rPr lang="en-US" altLang="zh-CN" sz="2400" i="1">
                        <a:solidFill>
                          <a:prstClr val="black"/>
                        </a:solidFill>
                        <a:latin typeface="Cambria Math" panose="02040503050406030204" pitchFamily="18" charset="0"/>
                        <a:ea typeface="Cambria Math" panose="02040503050406030204" pitchFamily="18" charset="0"/>
                      </a:rPr>
                      <m:t>+</m:t>
                    </m:r>
                    <m:sSub>
                      <m:sSubPr>
                        <m:ctrlPr>
                          <a:rPr lang="en-US" altLang="zh-CN" sz="2400" i="1">
                            <a:solidFill>
                              <a:prstClr val="black"/>
                            </a:solidFill>
                            <a:latin typeface="Cambria Math" panose="02040503050406030204" pitchFamily="18" charset="0"/>
                            <a:ea typeface="Cambria Math" panose="02040503050406030204" pitchFamily="18" charset="0"/>
                          </a:rPr>
                        </m:ctrlPr>
                      </m:sSubPr>
                      <m:e>
                        <m:r>
                          <m:rPr>
                            <m:sty m:val="p"/>
                            <m:brk m:alnAt="23"/>
                          </m:rPr>
                          <a:rPr lang="el-GR" altLang="zh-CN" sz="2400" i="1">
                            <a:solidFill>
                              <a:prstClr val="black"/>
                            </a:solidFill>
                            <a:latin typeface="Cambria Math" panose="02040503050406030204" pitchFamily="18" charset="0"/>
                            <a:ea typeface="Cambria Math" panose="02040503050406030204" pitchFamily="18" charset="0"/>
                          </a:rPr>
                          <m:t>Σ</m:t>
                        </m:r>
                      </m:e>
                      <m:sub>
                        <m:r>
                          <a:rPr lang="en-US" altLang="zh-CN" sz="2400" b="0" i="1" smtClean="0">
                            <a:solidFill>
                              <a:prstClr val="black"/>
                            </a:solidFill>
                            <a:latin typeface="Cambria Math" panose="02040503050406030204" pitchFamily="18" charset="0"/>
                            <a:ea typeface="Cambria Math" panose="02040503050406030204" pitchFamily="18" charset="0"/>
                          </a:rPr>
                          <m:t>3</m:t>
                        </m:r>
                      </m:sub>
                    </m:sSub>
                    <m:r>
                      <a:rPr lang="en-US" altLang="zh-CN" sz="2400" i="1">
                        <a:solidFill>
                          <a:prstClr val="black"/>
                        </a:solidFill>
                        <a:latin typeface="Cambria Math" panose="02040503050406030204" pitchFamily="18" charset="0"/>
                        <a:ea typeface="Cambria Math" panose="02040503050406030204" pitchFamily="18" charset="0"/>
                      </a:rPr>
                      <m:t>+</m:t>
                    </m:r>
                    <m:sSub>
                      <m:sSubPr>
                        <m:ctrlPr>
                          <a:rPr lang="en-US" altLang="zh-CN" sz="2400" i="1">
                            <a:solidFill>
                              <a:prstClr val="black"/>
                            </a:solidFill>
                            <a:latin typeface="Cambria Math" panose="02040503050406030204" pitchFamily="18" charset="0"/>
                            <a:ea typeface="Cambria Math" panose="02040503050406030204" pitchFamily="18" charset="0"/>
                          </a:rPr>
                        </m:ctrlPr>
                      </m:sSubPr>
                      <m:e>
                        <m:r>
                          <m:rPr>
                            <m:sty m:val="p"/>
                            <m:brk m:alnAt="23"/>
                          </m:rPr>
                          <a:rPr lang="el-GR" altLang="zh-CN" sz="2400" i="1">
                            <a:solidFill>
                              <a:prstClr val="black"/>
                            </a:solidFill>
                            <a:latin typeface="Cambria Math" panose="02040503050406030204" pitchFamily="18" charset="0"/>
                            <a:ea typeface="Cambria Math" panose="02040503050406030204" pitchFamily="18" charset="0"/>
                          </a:rPr>
                          <m:t>Σ</m:t>
                        </m:r>
                      </m:e>
                      <m:sub>
                        <m:r>
                          <a:rPr lang="en-US" altLang="zh-CN" sz="2400" b="0" i="1" smtClean="0">
                            <a:solidFill>
                              <a:prstClr val="black"/>
                            </a:solidFill>
                            <a:latin typeface="Cambria Math" panose="02040503050406030204" pitchFamily="18" charset="0"/>
                            <a:ea typeface="Cambria Math" panose="02040503050406030204" pitchFamily="18" charset="0"/>
                          </a:rPr>
                          <m:t>4</m:t>
                        </m:r>
                      </m:sub>
                    </m:sSub>
                  </m:oMath>
                </a14:m>
                <a:r>
                  <a:rPr lang="zh-CN" altLang="en-US" sz="2400" dirty="0">
                    <a:solidFill>
                      <a:prstClr val="black"/>
                    </a:solidFill>
                  </a:rPr>
                  <a:t>，其中</a:t>
                </a:r>
                <a14:m>
                  <m:oMath xmlns:m="http://schemas.openxmlformats.org/officeDocument/2006/math">
                    <m:sSub>
                      <m:sSubPr>
                        <m:ctrlPr>
                          <a:rPr lang="en-US" altLang="zh-CN" sz="2400" i="1">
                            <a:solidFill>
                              <a:prstClr val="black"/>
                            </a:solidFill>
                            <a:latin typeface="Cambria Math" panose="02040503050406030204" pitchFamily="18" charset="0"/>
                            <a:ea typeface="Cambria Math" panose="02040503050406030204" pitchFamily="18" charset="0"/>
                          </a:rPr>
                        </m:ctrlPr>
                      </m:sSubPr>
                      <m:e>
                        <m:r>
                          <m:rPr>
                            <m:sty m:val="p"/>
                            <m:brk m:alnAt="23"/>
                          </m:rPr>
                          <a:rPr lang="el-GR" altLang="zh-CN" sz="2400" i="1">
                            <a:solidFill>
                              <a:prstClr val="black"/>
                            </a:solidFill>
                            <a:latin typeface="Cambria Math" panose="02040503050406030204" pitchFamily="18" charset="0"/>
                            <a:ea typeface="Cambria Math" panose="02040503050406030204" pitchFamily="18" charset="0"/>
                          </a:rPr>
                          <m:t>Σ</m:t>
                        </m:r>
                      </m:e>
                      <m:sub>
                        <m:r>
                          <a:rPr lang="en-US" altLang="zh-CN" sz="2400" i="1">
                            <a:solidFill>
                              <a:prstClr val="black"/>
                            </a:solidFill>
                            <a:latin typeface="Cambria Math" panose="02040503050406030204" pitchFamily="18" charset="0"/>
                            <a:ea typeface="Cambria Math" panose="02040503050406030204" pitchFamily="18" charset="0"/>
                          </a:rPr>
                          <m:t>1</m:t>
                        </m:r>
                      </m:sub>
                    </m:sSub>
                    <m:r>
                      <a:rPr lang="en-US" altLang="zh-CN" sz="2400" b="0" i="1" smtClean="0">
                        <a:solidFill>
                          <a:prstClr val="black"/>
                        </a:solidFill>
                        <a:latin typeface="Cambria Math" panose="02040503050406030204" pitchFamily="18" charset="0"/>
                        <a:ea typeface="Cambria Math" panose="02040503050406030204" pitchFamily="18" charset="0"/>
                      </a:rPr>
                      <m:t>:</m:t>
                    </m:r>
                    <m:r>
                      <a:rPr lang="en-US" altLang="zh-CN" sz="2400" i="1">
                        <a:solidFill>
                          <a:prstClr val="black"/>
                        </a:solidFill>
                        <a:latin typeface="Cambria Math" panose="02040503050406030204" pitchFamily="18" charset="0"/>
                      </a:rPr>
                      <m:t>𝑥</m:t>
                    </m:r>
                    <m:r>
                      <a:rPr lang="en-US" altLang="zh-CN" sz="2400" i="1">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𝑦</m:t>
                    </m:r>
                    <m:r>
                      <a:rPr lang="en-US" altLang="zh-CN" sz="2400" i="1">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𝑧</m:t>
                    </m:r>
                    <m:r>
                      <a:rPr lang="en-US" altLang="zh-CN" sz="2400" i="1">
                        <a:solidFill>
                          <a:prstClr val="black"/>
                        </a:solidFill>
                        <a:latin typeface="Cambria Math" panose="02040503050406030204" pitchFamily="18" charset="0"/>
                      </a:rPr>
                      <m:t>=1</m:t>
                    </m:r>
                  </m:oMath>
                </a14:m>
                <a:r>
                  <a:rPr lang="en-US" altLang="zh-CN" sz="2400" dirty="0">
                    <a:solidFill>
                      <a:prstClr val="black"/>
                    </a:solidFill>
                  </a:rPr>
                  <a:t>,</a:t>
                </a:r>
                <a:r>
                  <a:rPr lang="en-US" altLang="zh-CN" sz="2400" dirty="0">
                    <a:solidFill>
                      <a:prstClr val="black"/>
                    </a:solidFill>
                    <a:ea typeface="Cambria Math" panose="02040503050406030204" pitchFamily="18" charset="0"/>
                  </a:rPr>
                  <a:t> </a:t>
                </a:r>
                <a14:m>
                  <m:oMath xmlns:m="http://schemas.openxmlformats.org/officeDocument/2006/math">
                    <m:sSub>
                      <m:sSubPr>
                        <m:ctrlPr>
                          <a:rPr lang="en-US" altLang="zh-CN" sz="2400" i="1">
                            <a:solidFill>
                              <a:prstClr val="black"/>
                            </a:solidFill>
                            <a:latin typeface="Cambria Math" panose="02040503050406030204" pitchFamily="18" charset="0"/>
                            <a:ea typeface="Cambria Math" panose="02040503050406030204" pitchFamily="18" charset="0"/>
                          </a:rPr>
                        </m:ctrlPr>
                      </m:sSubPr>
                      <m:e>
                        <m:r>
                          <m:rPr>
                            <m:sty m:val="p"/>
                            <m:brk m:alnAt="23"/>
                          </m:rPr>
                          <a:rPr lang="el-GR" altLang="zh-CN" sz="2400" i="1">
                            <a:solidFill>
                              <a:prstClr val="black"/>
                            </a:solidFill>
                            <a:latin typeface="Cambria Math" panose="02040503050406030204" pitchFamily="18" charset="0"/>
                            <a:ea typeface="Cambria Math" panose="02040503050406030204" pitchFamily="18" charset="0"/>
                          </a:rPr>
                          <m:t>Σ</m:t>
                        </m:r>
                      </m:e>
                      <m:sub>
                        <m:r>
                          <a:rPr lang="en-US" altLang="zh-CN" sz="2400" b="0" i="1" smtClean="0">
                            <a:solidFill>
                              <a:prstClr val="black"/>
                            </a:solidFill>
                            <a:latin typeface="Cambria Math" panose="02040503050406030204" pitchFamily="18" charset="0"/>
                            <a:ea typeface="Cambria Math" panose="02040503050406030204" pitchFamily="18" charset="0"/>
                          </a:rPr>
                          <m:t>2</m:t>
                        </m:r>
                      </m:sub>
                    </m:sSub>
                    <m:r>
                      <a:rPr lang="en-US" altLang="zh-CN" sz="2400" i="1">
                        <a:solidFill>
                          <a:prstClr val="black"/>
                        </a:solidFill>
                        <a:latin typeface="Cambria Math" panose="02040503050406030204" pitchFamily="18" charset="0"/>
                        <a:ea typeface="Cambria Math" panose="02040503050406030204" pitchFamily="18" charset="0"/>
                      </a:rPr>
                      <m:t>:</m:t>
                    </m:r>
                    <m:r>
                      <a:rPr lang="en-US" altLang="zh-CN" sz="2400" i="1">
                        <a:solidFill>
                          <a:prstClr val="black"/>
                        </a:solidFill>
                        <a:latin typeface="Cambria Math" panose="02040503050406030204" pitchFamily="18" charset="0"/>
                      </a:rPr>
                      <m:t>𝑥</m:t>
                    </m:r>
                    <m:r>
                      <a:rPr lang="en-US" altLang="zh-CN" sz="2400" b="0" i="1" smtClean="0">
                        <a:solidFill>
                          <a:prstClr val="black"/>
                        </a:solidFill>
                        <a:latin typeface="Cambria Math" panose="02040503050406030204" pitchFamily="18" charset="0"/>
                      </a:rPr>
                      <m:t>=0</m:t>
                    </m:r>
                  </m:oMath>
                </a14:m>
                <a:r>
                  <a:rPr lang="en-US" altLang="zh-CN" dirty="0"/>
                  <a:t>,</a:t>
                </a:r>
                <a:r>
                  <a:rPr lang="en-US" altLang="zh-CN" sz="2400" dirty="0">
                    <a:solidFill>
                      <a:prstClr val="black"/>
                    </a:solidFill>
                    <a:ea typeface="Cambria Math" panose="02040503050406030204" pitchFamily="18" charset="0"/>
                  </a:rPr>
                  <a:t> </a:t>
                </a:r>
                <a14:m>
                  <m:oMath xmlns:m="http://schemas.openxmlformats.org/officeDocument/2006/math">
                    <m:sSub>
                      <m:sSubPr>
                        <m:ctrlPr>
                          <a:rPr lang="en-US" altLang="zh-CN" sz="2400" i="1">
                            <a:solidFill>
                              <a:prstClr val="black"/>
                            </a:solidFill>
                            <a:latin typeface="Cambria Math" panose="02040503050406030204" pitchFamily="18" charset="0"/>
                            <a:ea typeface="Cambria Math" panose="02040503050406030204" pitchFamily="18" charset="0"/>
                          </a:rPr>
                        </m:ctrlPr>
                      </m:sSubPr>
                      <m:e>
                        <m:r>
                          <m:rPr>
                            <m:sty m:val="p"/>
                            <m:brk m:alnAt="23"/>
                          </m:rPr>
                          <a:rPr lang="el-GR" altLang="zh-CN" sz="2400" i="1">
                            <a:solidFill>
                              <a:prstClr val="black"/>
                            </a:solidFill>
                            <a:latin typeface="Cambria Math" panose="02040503050406030204" pitchFamily="18" charset="0"/>
                            <a:ea typeface="Cambria Math" panose="02040503050406030204" pitchFamily="18" charset="0"/>
                          </a:rPr>
                          <m:t>Σ</m:t>
                        </m:r>
                      </m:e>
                      <m:sub>
                        <m:r>
                          <a:rPr lang="en-US" altLang="zh-CN" sz="2400" b="0" i="1" smtClean="0">
                            <a:solidFill>
                              <a:prstClr val="black"/>
                            </a:solidFill>
                            <a:latin typeface="Cambria Math" panose="02040503050406030204" pitchFamily="18" charset="0"/>
                            <a:ea typeface="Cambria Math" panose="02040503050406030204" pitchFamily="18" charset="0"/>
                          </a:rPr>
                          <m:t>3</m:t>
                        </m:r>
                      </m:sub>
                    </m:sSub>
                    <m:r>
                      <a:rPr lang="en-US" altLang="zh-CN" sz="2400" i="1">
                        <a:solidFill>
                          <a:prstClr val="black"/>
                        </a:solidFill>
                        <a:latin typeface="Cambria Math" panose="02040503050406030204" pitchFamily="18" charset="0"/>
                        <a:ea typeface="Cambria Math" panose="02040503050406030204" pitchFamily="18" charset="0"/>
                      </a:rPr>
                      <m:t>:</m:t>
                    </m:r>
                    <m:r>
                      <a:rPr lang="en-US" altLang="zh-CN" sz="2400" b="0" i="1" smtClean="0">
                        <a:solidFill>
                          <a:prstClr val="black"/>
                        </a:solidFill>
                        <a:latin typeface="Cambria Math" panose="02040503050406030204" pitchFamily="18" charset="0"/>
                      </a:rPr>
                      <m:t>𝑦</m:t>
                    </m:r>
                    <m:r>
                      <a:rPr lang="en-US" altLang="zh-CN" sz="2400" i="1">
                        <a:solidFill>
                          <a:prstClr val="black"/>
                        </a:solidFill>
                        <a:latin typeface="Cambria Math" panose="02040503050406030204" pitchFamily="18" charset="0"/>
                      </a:rPr>
                      <m:t>=0</m:t>
                    </m:r>
                  </m:oMath>
                </a14:m>
                <a:r>
                  <a:rPr lang="en-US" altLang="zh-CN" dirty="0">
                    <a:solidFill>
                      <a:prstClr val="black"/>
                    </a:solidFill>
                  </a:rPr>
                  <a:t>,</a:t>
                </a:r>
                <a:r>
                  <a:rPr lang="en-US" altLang="zh-CN" sz="2400" dirty="0">
                    <a:solidFill>
                      <a:prstClr val="black"/>
                    </a:solidFill>
                    <a:ea typeface="Cambria Math" panose="02040503050406030204" pitchFamily="18" charset="0"/>
                  </a:rPr>
                  <a:t> </a:t>
                </a:r>
                <a14:m>
                  <m:oMath xmlns:m="http://schemas.openxmlformats.org/officeDocument/2006/math">
                    <m:sSub>
                      <m:sSubPr>
                        <m:ctrlPr>
                          <a:rPr lang="en-US" altLang="zh-CN" sz="2400" i="1">
                            <a:solidFill>
                              <a:prstClr val="black"/>
                            </a:solidFill>
                            <a:latin typeface="Cambria Math" panose="02040503050406030204" pitchFamily="18" charset="0"/>
                            <a:ea typeface="Cambria Math" panose="02040503050406030204" pitchFamily="18" charset="0"/>
                          </a:rPr>
                        </m:ctrlPr>
                      </m:sSubPr>
                      <m:e>
                        <m:r>
                          <m:rPr>
                            <m:sty m:val="p"/>
                            <m:brk m:alnAt="23"/>
                          </m:rPr>
                          <a:rPr lang="el-GR" altLang="zh-CN" sz="2400" i="1">
                            <a:solidFill>
                              <a:prstClr val="black"/>
                            </a:solidFill>
                            <a:latin typeface="Cambria Math" panose="02040503050406030204" pitchFamily="18" charset="0"/>
                            <a:ea typeface="Cambria Math" panose="02040503050406030204" pitchFamily="18" charset="0"/>
                          </a:rPr>
                          <m:t>Σ</m:t>
                        </m:r>
                      </m:e>
                      <m:sub>
                        <m:r>
                          <a:rPr lang="en-US" altLang="zh-CN" sz="2400" b="0" i="1" smtClean="0">
                            <a:solidFill>
                              <a:prstClr val="black"/>
                            </a:solidFill>
                            <a:latin typeface="Cambria Math" panose="02040503050406030204" pitchFamily="18" charset="0"/>
                            <a:ea typeface="Cambria Math" panose="02040503050406030204" pitchFamily="18" charset="0"/>
                          </a:rPr>
                          <m:t>4</m:t>
                        </m:r>
                      </m:sub>
                    </m:sSub>
                    <m:r>
                      <a:rPr lang="en-US" altLang="zh-CN" sz="2400" i="1">
                        <a:solidFill>
                          <a:prstClr val="black"/>
                        </a:solidFill>
                        <a:latin typeface="Cambria Math" panose="02040503050406030204" pitchFamily="18" charset="0"/>
                        <a:ea typeface="Cambria Math" panose="02040503050406030204" pitchFamily="18" charset="0"/>
                      </a:rPr>
                      <m:t>:</m:t>
                    </m:r>
                    <m:r>
                      <a:rPr lang="en-US" altLang="zh-CN" sz="2400" b="0" i="1" smtClean="0">
                        <a:solidFill>
                          <a:prstClr val="black"/>
                        </a:solidFill>
                        <a:latin typeface="Cambria Math" panose="02040503050406030204" pitchFamily="18" charset="0"/>
                      </a:rPr>
                      <m:t>𝑧</m:t>
                    </m:r>
                    <m:r>
                      <a:rPr lang="en-US" altLang="zh-CN" sz="2400" i="1">
                        <a:solidFill>
                          <a:prstClr val="black"/>
                        </a:solidFill>
                        <a:latin typeface="Cambria Math" panose="02040503050406030204" pitchFamily="18" charset="0"/>
                      </a:rPr>
                      <m:t>=0</m:t>
                    </m:r>
                  </m:oMath>
                </a14:m>
                <a:endParaRPr lang="zh-CN" altLang="en-US" dirty="0"/>
              </a:p>
            </p:txBody>
          </p:sp>
        </mc:Choice>
        <mc:Fallback xmlns="">
          <p:sp>
            <p:nvSpPr>
              <p:cNvPr id="22" name="矩形 21"/>
              <p:cNvSpPr>
                <a:spLocks noRot="1" noChangeAspect="1" noMove="1" noResize="1" noEditPoints="1" noAdjustHandles="1" noChangeArrowheads="1" noChangeShapeType="1" noTextEdit="1"/>
              </p:cNvSpPr>
              <p:nvPr/>
            </p:nvSpPr>
            <p:spPr>
              <a:xfrm>
                <a:off x="1775595" y="1449820"/>
                <a:ext cx="7984226" cy="830997"/>
              </a:xfrm>
              <a:prstGeom prst="rect">
                <a:avLst/>
              </a:prstGeom>
              <a:blipFill>
                <a:blip r:embed="rId18"/>
                <a:stretch>
                  <a:fillRect l="-153" t="-8088" b="-955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矩形 22"/>
              <p:cNvSpPr/>
              <p:nvPr/>
            </p:nvSpPr>
            <p:spPr>
              <a:xfrm>
                <a:off x="1775594" y="2279983"/>
                <a:ext cx="8646341" cy="671851"/>
              </a:xfrm>
              <a:prstGeom prst="rect">
                <a:avLst/>
              </a:prstGeom>
            </p:spPr>
            <p:txBody>
              <a:bodyPr wrap="none">
                <a:spAutoFit/>
              </a:bodyPr>
              <a:lstStyle/>
              <a:p>
                <a14:m>
                  <m:oMath xmlns:m="http://schemas.openxmlformats.org/officeDocument/2006/math">
                    <m:nary>
                      <m:naryPr>
                        <m:chr m:val="∯"/>
                        <m:ctrlPr>
                          <a:rPr lang="zh-CN" altLang="en-US" sz="2400" i="1" smtClean="0">
                            <a:solidFill>
                              <a:prstClr val="black"/>
                            </a:solidFill>
                            <a:latin typeface="Cambria Math" panose="02040503050406030204" pitchFamily="18" charset="0"/>
                          </a:rPr>
                        </m:ctrlPr>
                      </m:naryPr>
                      <m:sub>
                        <m:r>
                          <m:rPr>
                            <m:sty m:val="p"/>
                            <m:brk m:alnAt="23"/>
                          </m:rPr>
                          <a:rPr lang="el-GR" altLang="zh-CN" sz="2400" i="1">
                            <a:solidFill>
                              <a:prstClr val="black"/>
                            </a:solidFill>
                            <a:latin typeface="Cambria Math" panose="02040503050406030204" pitchFamily="18" charset="0"/>
                            <a:ea typeface="Cambria Math" panose="02040503050406030204" pitchFamily="18" charset="0"/>
                          </a:rPr>
                          <m:t>Σ</m:t>
                        </m:r>
                      </m:sub>
                      <m:sup/>
                      <m:e>
                        <m:r>
                          <a:rPr lang="en-US" altLang="zh-CN" sz="2400" i="1">
                            <a:solidFill>
                              <a:prstClr val="black"/>
                            </a:solidFill>
                            <a:latin typeface="Cambria Math" panose="02040503050406030204" pitchFamily="18" charset="0"/>
                            <a:ea typeface="Cambria Math" panose="02040503050406030204" pitchFamily="18" charset="0"/>
                          </a:rPr>
                          <m:t>𝑥𝑦𝑧</m:t>
                        </m:r>
                        <m:r>
                          <m:rPr>
                            <m:nor/>
                          </m:rPr>
                          <a:rPr lang="en-US" altLang="zh-CN" sz="2400">
                            <a:solidFill>
                              <a:prstClr val="black"/>
                            </a:solidFill>
                            <a:latin typeface="Cambria Math" panose="02040503050406030204" pitchFamily="18" charset="0"/>
                          </a:rPr>
                          <m:t>d</m:t>
                        </m:r>
                        <m:r>
                          <a:rPr lang="en-US" altLang="zh-CN" sz="2400" i="1">
                            <a:solidFill>
                              <a:prstClr val="black"/>
                            </a:solidFill>
                            <a:latin typeface="Cambria Math" panose="02040503050406030204" pitchFamily="18" charset="0"/>
                          </a:rPr>
                          <m:t>𝑆</m:t>
                        </m:r>
                      </m:e>
                    </m:nary>
                    <m:r>
                      <a:rPr lang="en-US" altLang="zh-CN" sz="2400" b="0" i="1" smtClean="0">
                        <a:solidFill>
                          <a:prstClr val="black"/>
                        </a:solidFill>
                        <a:latin typeface="Cambria Math" panose="02040503050406030204" pitchFamily="18" charset="0"/>
                      </a:rPr>
                      <m:t>=</m:t>
                    </m:r>
                    <m:nary>
                      <m:naryPr>
                        <m:chr m:val="∬"/>
                        <m:ctrlPr>
                          <a:rPr lang="zh-CN" altLang="en-US" sz="2400" i="1">
                            <a:solidFill>
                              <a:prstClr val="black"/>
                            </a:solidFill>
                            <a:latin typeface="Cambria Math" panose="02040503050406030204" pitchFamily="18" charset="0"/>
                          </a:rPr>
                        </m:ctrlPr>
                      </m:naryPr>
                      <m:sub>
                        <m:sSub>
                          <m:sSubPr>
                            <m:ctrlPr>
                              <a:rPr lang="en-US" altLang="zh-CN" sz="2400" i="1">
                                <a:solidFill>
                                  <a:prstClr val="black"/>
                                </a:solidFill>
                                <a:latin typeface="Cambria Math" panose="02040503050406030204" pitchFamily="18" charset="0"/>
                                <a:ea typeface="Cambria Math" panose="02040503050406030204" pitchFamily="18" charset="0"/>
                              </a:rPr>
                            </m:ctrlPr>
                          </m:sSubPr>
                          <m:e>
                            <m:r>
                              <m:rPr>
                                <m:sty m:val="p"/>
                                <m:brk m:alnAt="23"/>
                              </m:rPr>
                              <a:rPr lang="el-GR" altLang="zh-CN" sz="2400" i="1">
                                <a:solidFill>
                                  <a:prstClr val="black"/>
                                </a:solidFill>
                                <a:latin typeface="Cambria Math" panose="02040503050406030204" pitchFamily="18" charset="0"/>
                                <a:ea typeface="Cambria Math" panose="02040503050406030204" pitchFamily="18" charset="0"/>
                              </a:rPr>
                              <m:t>Σ</m:t>
                            </m:r>
                          </m:e>
                          <m:sub>
                            <m:r>
                              <a:rPr lang="en-US" altLang="zh-CN" sz="2400" i="1">
                                <a:solidFill>
                                  <a:prstClr val="black"/>
                                </a:solidFill>
                                <a:latin typeface="Cambria Math" panose="02040503050406030204" pitchFamily="18" charset="0"/>
                                <a:ea typeface="Cambria Math" panose="02040503050406030204" pitchFamily="18" charset="0"/>
                              </a:rPr>
                              <m:t>1</m:t>
                            </m:r>
                          </m:sub>
                        </m:sSub>
                      </m:sub>
                      <m:sup/>
                      <m:e>
                        <m:r>
                          <a:rPr lang="en-US" altLang="zh-CN" sz="2400" i="1">
                            <a:solidFill>
                              <a:prstClr val="black"/>
                            </a:solidFill>
                            <a:latin typeface="Cambria Math" panose="02040503050406030204" pitchFamily="18" charset="0"/>
                            <a:ea typeface="Cambria Math" panose="02040503050406030204" pitchFamily="18" charset="0"/>
                          </a:rPr>
                          <m:t>𝑥𝑦𝑧</m:t>
                        </m:r>
                        <m:r>
                          <m:rPr>
                            <m:nor/>
                          </m:rPr>
                          <a:rPr lang="en-US" altLang="zh-CN" sz="2400">
                            <a:solidFill>
                              <a:prstClr val="black"/>
                            </a:solidFill>
                            <a:latin typeface="Cambria Math" panose="02040503050406030204" pitchFamily="18" charset="0"/>
                          </a:rPr>
                          <m:t>d</m:t>
                        </m:r>
                        <m:r>
                          <a:rPr lang="en-US" altLang="zh-CN" sz="2400" i="1">
                            <a:solidFill>
                              <a:prstClr val="black"/>
                            </a:solidFill>
                            <a:latin typeface="Cambria Math" panose="02040503050406030204" pitchFamily="18" charset="0"/>
                          </a:rPr>
                          <m:t>𝑆</m:t>
                        </m:r>
                      </m:e>
                    </m:nary>
                    <m:r>
                      <a:rPr lang="en-US" altLang="zh-CN" sz="2400" b="0" i="1" smtClean="0">
                        <a:solidFill>
                          <a:prstClr val="black"/>
                        </a:solidFill>
                        <a:latin typeface="Cambria Math" panose="02040503050406030204" pitchFamily="18" charset="0"/>
                      </a:rPr>
                      <m:t>+</m:t>
                    </m:r>
                    <m:nary>
                      <m:naryPr>
                        <m:chr m:val="∬"/>
                        <m:ctrlPr>
                          <a:rPr lang="zh-CN" altLang="en-US" sz="2400" i="1">
                            <a:solidFill>
                              <a:prstClr val="black"/>
                            </a:solidFill>
                            <a:latin typeface="Cambria Math" panose="02040503050406030204" pitchFamily="18" charset="0"/>
                          </a:rPr>
                        </m:ctrlPr>
                      </m:naryPr>
                      <m:sub>
                        <m:sSub>
                          <m:sSubPr>
                            <m:ctrlPr>
                              <a:rPr lang="en-US" altLang="zh-CN" sz="2400" i="1">
                                <a:solidFill>
                                  <a:prstClr val="black"/>
                                </a:solidFill>
                                <a:latin typeface="Cambria Math" panose="02040503050406030204" pitchFamily="18" charset="0"/>
                                <a:ea typeface="Cambria Math" panose="02040503050406030204" pitchFamily="18" charset="0"/>
                              </a:rPr>
                            </m:ctrlPr>
                          </m:sSubPr>
                          <m:e>
                            <m:r>
                              <m:rPr>
                                <m:sty m:val="p"/>
                                <m:brk m:alnAt="23"/>
                              </m:rPr>
                              <a:rPr lang="el-GR" altLang="zh-CN" sz="2400" i="1">
                                <a:solidFill>
                                  <a:prstClr val="black"/>
                                </a:solidFill>
                                <a:latin typeface="Cambria Math" panose="02040503050406030204" pitchFamily="18" charset="0"/>
                                <a:ea typeface="Cambria Math" panose="02040503050406030204" pitchFamily="18" charset="0"/>
                              </a:rPr>
                              <m:t>Σ</m:t>
                            </m:r>
                          </m:e>
                          <m:sub>
                            <m:r>
                              <a:rPr lang="en-US" altLang="zh-CN" sz="2400" b="0" i="1" smtClean="0">
                                <a:solidFill>
                                  <a:prstClr val="black"/>
                                </a:solidFill>
                                <a:latin typeface="Cambria Math" panose="02040503050406030204" pitchFamily="18" charset="0"/>
                                <a:ea typeface="Cambria Math" panose="02040503050406030204" pitchFamily="18" charset="0"/>
                              </a:rPr>
                              <m:t>2</m:t>
                            </m:r>
                          </m:sub>
                        </m:sSub>
                      </m:sub>
                      <m:sup/>
                      <m:e>
                        <m:r>
                          <a:rPr lang="en-US" altLang="zh-CN" sz="2400" i="1">
                            <a:solidFill>
                              <a:prstClr val="black"/>
                            </a:solidFill>
                            <a:latin typeface="Cambria Math" panose="02040503050406030204" pitchFamily="18" charset="0"/>
                            <a:ea typeface="Cambria Math" panose="02040503050406030204" pitchFamily="18" charset="0"/>
                          </a:rPr>
                          <m:t>𝑥𝑦𝑧</m:t>
                        </m:r>
                        <m:r>
                          <m:rPr>
                            <m:nor/>
                          </m:rPr>
                          <a:rPr lang="en-US" altLang="zh-CN" sz="2400">
                            <a:solidFill>
                              <a:prstClr val="black"/>
                            </a:solidFill>
                            <a:latin typeface="Cambria Math" panose="02040503050406030204" pitchFamily="18" charset="0"/>
                          </a:rPr>
                          <m:t>d</m:t>
                        </m:r>
                        <m:r>
                          <a:rPr lang="en-US" altLang="zh-CN" sz="2400" i="1">
                            <a:solidFill>
                              <a:prstClr val="black"/>
                            </a:solidFill>
                            <a:latin typeface="Cambria Math" panose="02040503050406030204" pitchFamily="18" charset="0"/>
                          </a:rPr>
                          <m:t>𝑆</m:t>
                        </m:r>
                      </m:e>
                    </m:nary>
                    <m:r>
                      <a:rPr lang="en-US" altLang="zh-CN" sz="2400" i="1">
                        <a:solidFill>
                          <a:prstClr val="black"/>
                        </a:solidFill>
                        <a:latin typeface="Cambria Math" panose="02040503050406030204" pitchFamily="18" charset="0"/>
                      </a:rPr>
                      <m:t>+</m:t>
                    </m:r>
                  </m:oMath>
                </a14:m>
                <a:r>
                  <a:rPr lang="zh-CN" altLang="en-US" sz="2400" dirty="0">
                    <a:solidFill>
                      <a:prstClr val="black"/>
                    </a:solidFill>
                  </a:rPr>
                  <a:t> </a:t>
                </a:r>
                <a14:m>
                  <m:oMath xmlns:m="http://schemas.openxmlformats.org/officeDocument/2006/math">
                    <m:nary>
                      <m:naryPr>
                        <m:chr m:val="∬"/>
                        <m:ctrlPr>
                          <a:rPr lang="zh-CN" altLang="en-US" sz="2400" i="1">
                            <a:solidFill>
                              <a:prstClr val="black"/>
                            </a:solidFill>
                            <a:latin typeface="Cambria Math" panose="02040503050406030204" pitchFamily="18" charset="0"/>
                          </a:rPr>
                        </m:ctrlPr>
                      </m:naryPr>
                      <m:sub>
                        <m:sSub>
                          <m:sSubPr>
                            <m:ctrlPr>
                              <a:rPr lang="en-US" altLang="zh-CN" sz="2400" i="1">
                                <a:solidFill>
                                  <a:prstClr val="black"/>
                                </a:solidFill>
                                <a:latin typeface="Cambria Math" panose="02040503050406030204" pitchFamily="18" charset="0"/>
                                <a:ea typeface="Cambria Math" panose="02040503050406030204" pitchFamily="18" charset="0"/>
                              </a:rPr>
                            </m:ctrlPr>
                          </m:sSubPr>
                          <m:e>
                            <m:r>
                              <m:rPr>
                                <m:sty m:val="p"/>
                                <m:brk m:alnAt="23"/>
                              </m:rPr>
                              <a:rPr lang="el-GR" altLang="zh-CN" sz="2400" i="1">
                                <a:solidFill>
                                  <a:prstClr val="black"/>
                                </a:solidFill>
                                <a:latin typeface="Cambria Math" panose="02040503050406030204" pitchFamily="18" charset="0"/>
                                <a:ea typeface="Cambria Math" panose="02040503050406030204" pitchFamily="18" charset="0"/>
                              </a:rPr>
                              <m:t>Σ</m:t>
                            </m:r>
                          </m:e>
                          <m:sub>
                            <m:r>
                              <a:rPr lang="en-US" altLang="zh-CN" sz="2400" b="0" i="1" smtClean="0">
                                <a:solidFill>
                                  <a:prstClr val="black"/>
                                </a:solidFill>
                                <a:latin typeface="Cambria Math" panose="02040503050406030204" pitchFamily="18" charset="0"/>
                                <a:ea typeface="Cambria Math" panose="02040503050406030204" pitchFamily="18" charset="0"/>
                              </a:rPr>
                              <m:t>3</m:t>
                            </m:r>
                          </m:sub>
                        </m:sSub>
                      </m:sub>
                      <m:sup/>
                      <m:e>
                        <m:r>
                          <a:rPr lang="en-US" altLang="zh-CN" sz="2400" i="1">
                            <a:solidFill>
                              <a:prstClr val="black"/>
                            </a:solidFill>
                            <a:latin typeface="Cambria Math" panose="02040503050406030204" pitchFamily="18" charset="0"/>
                            <a:ea typeface="Cambria Math" panose="02040503050406030204" pitchFamily="18" charset="0"/>
                          </a:rPr>
                          <m:t>𝑥𝑦𝑧</m:t>
                        </m:r>
                        <m:r>
                          <m:rPr>
                            <m:nor/>
                          </m:rPr>
                          <a:rPr lang="en-US" altLang="zh-CN" sz="2400">
                            <a:solidFill>
                              <a:prstClr val="black"/>
                            </a:solidFill>
                            <a:latin typeface="Cambria Math" panose="02040503050406030204" pitchFamily="18" charset="0"/>
                          </a:rPr>
                          <m:t>d</m:t>
                        </m:r>
                        <m:r>
                          <a:rPr lang="en-US" altLang="zh-CN" sz="2400" i="1">
                            <a:solidFill>
                              <a:prstClr val="black"/>
                            </a:solidFill>
                            <a:latin typeface="Cambria Math" panose="02040503050406030204" pitchFamily="18" charset="0"/>
                          </a:rPr>
                          <m:t>𝑆</m:t>
                        </m:r>
                      </m:e>
                    </m:nary>
                    <m:r>
                      <a:rPr lang="en-US" altLang="zh-CN" sz="2400" i="1">
                        <a:solidFill>
                          <a:prstClr val="black"/>
                        </a:solidFill>
                        <a:latin typeface="Cambria Math" panose="02040503050406030204" pitchFamily="18" charset="0"/>
                      </a:rPr>
                      <m:t>+</m:t>
                    </m:r>
                  </m:oMath>
                </a14:m>
                <a:r>
                  <a:rPr lang="zh-CN" altLang="en-US" sz="2400" dirty="0">
                    <a:solidFill>
                      <a:prstClr val="black"/>
                    </a:solidFill>
                  </a:rPr>
                  <a:t> </a:t>
                </a:r>
                <a14:m>
                  <m:oMath xmlns:m="http://schemas.openxmlformats.org/officeDocument/2006/math">
                    <m:nary>
                      <m:naryPr>
                        <m:chr m:val="∬"/>
                        <m:ctrlPr>
                          <a:rPr lang="zh-CN" altLang="en-US" sz="2400" i="1">
                            <a:solidFill>
                              <a:prstClr val="black"/>
                            </a:solidFill>
                            <a:latin typeface="Cambria Math" panose="02040503050406030204" pitchFamily="18" charset="0"/>
                          </a:rPr>
                        </m:ctrlPr>
                      </m:naryPr>
                      <m:sub>
                        <m:sSub>
                          <m:sSubPr>
                            <m:ctrlPr>
                              <a:rPr lang="en-US" altLang="zh-CN" sz="2400" i="1">
                                <a:solidFill>
                                  <a:prstClr val="black"/>
                                </a:solidFill>
                                <a:latin typeface="Cambria Math" panose="02040503050406030204" pitchFamily="18" charset="0"/>
                                <a:ea typeface="Cambria Math" panose="02040503050406030204" pitchFamily="18" charset="0"/>
                              </a:rPr>
                            </m:ctrlPr>
                          </m:sSubPr>
                          <m:e>
                            <m:r>
                              <m:rPr>
                                <m:sty m:val="p"/>
                                <m:brk m:alnAt="23"/>
                              </m:rPr>
                              <a:rPr lang="el-GR" altLang="zh-CN" sz="2400" i="1">
                                <a:solidFill>
                                  <a:prstClr val="black"/>
                                </a:solidFill>
                                <a:latin typeface="Cambria Math" panose="02040503050406030204" pitchFamily="18" charset="0"/>
                                <a:ea typeface="Cambria Math" panose="02040503050406030204" pitchFamily="18" charset="0"/>
                              </a:rPr>
                              <m:t>Σ</m:t>
                            </m:r>
                          </m:e>
                          <m:sub>
                            <m:r>
                              <a:rPr lang="en-US" altLang="zh-CN" sz="2400" b="0" i="1" smtClean="0">
                                <a:solidFill>
                                  <a:prstClr val="black"/>
                                </a:solidFill>
                                <a:latin typeface="Cambria Math" panose="02040503050406030204" pitchFamily="18" charset="0"/>
                                <a:ea typeface="Cambria Math" panose="02040503050406030204" pitchFamily="18" charset="0"/>
                              </a:rPr>
                              <m:t>4</m:t>
                            </m:r>
                          </m:sub>
                        </m:sSub>
                      </m:sub>
                      <m:sup/>
                      <m:e>
                        <m:r>
                          <a:rPr lang="en-US" altLang="zh-CN" sz="2400" i="1">
                            <a:solidFill>
                              <a:prstClr val="black"/>
                            </a:solidFill>
                            <a:latin typeface="Cambria Math" panose="02040503050406030204" pitchFamily="18" charset="0"/>
                            <a:ea typeface="Cambria Math" panose="02040503050406030204" pitchFamily="18" charset="0"/>
                          </a:rPr>
                          <m:t>𝑥𝑦𝑧</m:t>
                        </m:r>
                        <m:r>
                          <m:rPr>
                            <m:nor/>
                          </m:rPr>
                          <a:rPr lang="en-US" altLang="zh-CN" sz="2400">
                            <a:solidFill>
                              <a:prstClr val="black"/>
                            </a:solidFill>
                            <a:latin typeface="Cambria Math" panose="02040503050406030204" pitchFamily="18" charset="0"/>
                          </a:rPr>
                          <m:t>d</m:t>
                        </m:r>
                        <m:r>
                          <a:rPr lang="en-US" altLang="zh-CN" sz="2400" i="1">
                            <a:solidFill>
                              <a:prstClr val="black"/>
                            </a:solidFill>
                            <a:latin typeface="Cambria Math" panose="02040503050406030204" pitchFamily="18" charset="0"/>
                          </a:rPr>
                          <m:t>𝑆</m:t>
                        </m:r>
                      </m:e>
                    </m:nary>
                  </m:oMath>
                </a14:m>
                <a:r>
                  <a:rPr lang="zh-CN" altLang="en-US" sz="2400" dirty="0"/>
                  <a:t> </a:t>
                </a:r>
              </a:p>
            </p:txBody>
          </p:sp>
        </mc:Choice>
        <mc:Fallback xmlns="">
          <p:sp>
            <p:nvSpPr>
              <p:cNvPr id="23" name="矩形 22"/>
              <p:cNvSpPr>
                <a:spLocks noRot="1" noChangeAspect="1" noMove="1" noResize="1" noEditPoints="1" noAdjustHandles="1" noChangeArrowheads="1" noChangeShapeType="1" noTextEdit="1"/>
              </p:cNvSpPr>
              <p:nvPr/>
            </p:nvSpPr>
            <p:spPr>
              <a:xfrm>
                <a:off x="1775594" y="2279983"/>
                <a:ext cx="8646341" cy="671851"/>
              </a:xfrm>
              <a:prstGeom prst="rect">
                <a:avLst/>
              </a:prstGeom>
              <a:blipFill>
                <a:blip r:embed="rId1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矩形 23"/>
              <p:cNvSpPr/>
              <p:nvPr/>
            </p:nvSpPr>
            <p:spPr>
              <a:xfrm>
                <a:off x="3228956" y="2977274"/>
                <a:ext cx="8376608" cy="1326004"/>
              </a:xfrm>
              <a:prstGeom prst="rect">
                <a:avLst/>
              </a:prstGeom>
            </p:spPr>
            <p:txBody>
              <a:bodyPr wrap="square">
                <a:spAutoFit/>
              </a:bodyPr>
              <a:lstStyle/>
              <a:p>
                <a14:m>
                  <m:oMath xmlns:m="http://schemas.openxmlformats.org/officeDocument/2006/math">
                    <m:r>
                      <a:rPr lang="en-US" altLang="zh-CN" sz="2400" i="1" smtClean="0">
                        <a:solidFill>
                          <a:prstClr val="black"/>
                        </a:solidFill>
                        <a:latin typeface="Cambria Math" panose="02040503050406030204" pitchFamily="18" charset="0"/>
                      </a:rPr>
                      <m:t>=</m:t>
                    </m:r>
                    <m:nary>
                      <m:naryPr>
                        <m:chr m:val="∬"/>
                        <m:ctrlPr>
                          <a:rPr lang="zh-CN" altLang="en-US" sz="2400" i="1">
                            <a:solidFill>
                              <a:prstClr val="black"/>
                            </a:solidFill>
                            <a:latin typeface="Cambria Math" panose="02040503050406030204" pitchFamily="18" charset="0"/>
                          </a:rPr>
                        </m:ctrlPr>
                      </m:naryPr>
                      <m:sub>
                        <m:sSub>
                          <m:sSubPr>
                            <m:ctrlPr>
                              <a:rPr lang="en-US" altLang="zh-CN" sz="2400" i="1">
                                <a:solidFill>
                                  <a:prstClr val="black"/>
                                </a:solidFill>
                                <a:latin typeface="Cambria Math" panose="02040503050406030204" pitchFamily="18" charset="0"/>
                              </a:rPr>
                            </m:ctrlPr>
                          </m:sSubPr>
                          <m:e>
                            <m:r>
                              <a:rPr lang="en-US" altLang="zh-CN" sz="2400" i="1">
                                <a:solidFill>
                                  <a:prstClr val="black"/>
                                </a:solidFill>
                                <a:latin typeface="Cambria Math" panose="02040503050406030204" pitchFamily="18" charset="0"/>
                              </a:rPr>
                              <m:t>𝐷</m:t>
                            </m:r>
                          </m:e>
                          <m:sub>
                            <m:r>
                              <a:rPr lang="en-US" altLang="zh-CN" sz="2400" i="1">
                                <a:solidFill>
                                  <a:prstClr val="black"/>
                                </a:solidFill>
                                <a:latin typeface="Cambria Math" panose="02040503050406030204" pitchFamily="18" charset="0"/>
                              </a:rPr>
                              <m:t>𝑥𝑦</m:t>
                            </m:r>
                          </m:sub>
                        </m:sSub>
                      </m:sub>
                      <m:sup/>
                      <m:e>
                        <m:r>
                          <a:rPr lang="en-US" altLang="zh-CN" sz="2400" i="1">
                            <a:solidFill>
                              <a:prstClr val="black"/>
                            </a:solidFill>
                            <a:latin typeface="Cambria Math" panose="02040503050406030204" pitchFamily="18" charset="0"/>
                            <a:ea typeface="Cambria Math" panose="02040503050406030204" pitchFamily="18" charset="0"/>
                          </a:rPr>
                          <m:t>𝑥𝑦𝑧</m:t>
                        </m:r>
                        <m:f>
                          <m:fPr>
                            <m:ctrlPr>
                              <a:rPr lang="en-US" altLang="zh-CN" sz="2400" i="1" smtClean="0">
                                <a:solidFill>
                                  <a:prstClr val="black"/>
                                </a:solidFill>
                                <a:latin typeface="Cambria Math" panose="02040503050406030204" pitchFamily="18" charset="0"/>
                                <a:ea typeface="Cambria Math" panose="02040503050406030204" pitchFamily="18" charset="0"/>
                              </a:rPr>
                            </m:ctrlPr>
                          </m:fPr>
                          <m:num>
                            <m:d>
                              <m:dPr>
                                <m:begChr m:val="|"/>
                                <m:endChr m:val="|"/>
                                <m:ctrlPr>
                                  <a:rPr lang="en-US" altLang="zh-CN" sz="2400" i="1" smtClean="0">
                                    <a:solidFill>
                                      <a:prstClr val="black"/>
                                    </a:solidFill>
                                    <a:latin typeface="Cambria Math" panose="02040503050406030204" pitchFamily="18" charset="0"/>
                                    <a:ea typeface="Cambria Math" panose="02040503050406030204" pitchFamily="18" charset="0"/>
                                  </a:rPr>
                                </m:ctrlPr>
                              </m:dPr>
                              <m:e>
                                <m:d>
                                  <m:dPr>
                                    <m:ctrlPr>
                                      <a:rPr lang="en-US" altLang="zh-CN" sz="2400" i="1">
                                        <a:solidFill>
                                          <a:prstClr val="black"/>
                                        </a:solidFill>
                                        <a:latin typeface="Cambria Math" panose="02040503050406030204" pitchFamily="18" charset="0"/>
                                        <a:ea typeface="Cambria Math" panose="02040503050406030204" pitchFamily="18" charset="0"/>
                                      </a:rPr>
                                    </m:ctrlPr>
                                  </m:dPr>
                                  <m:e>
                                    <m:r>
                                      <a:rPr lang="en-US" altLang="zh-CN" sz="2400" i="1">
                                        <a:solidFill>
                                          <a:prstClr val="black"/>
                                        </a:solidFill>
                                        <a:latin typeface="Cambria Math" panose="02040503050406030204" pitchFamily="18" charset="0"/>
                                        <a:ea typeface="Cambria Math" panose="02040503050406030204" pitchFamily="18" charset="0"/>
                                      </a:rPr>
                                      <m:t>1,1,1</m:t>
                                    </m:r>
                                  </m:e>
                                </m:d>
                              </m:e>
                            </m:d>
                          </m:num>
                          <m:den>
                            <m:d>
                              <m:dPr>
                                <m:begChr m:val="|"/>
                                <m:endChr m:val="|"/>
                                <m:ctrlPr>
                                  <a:rPr lang="en-US" altLang="zh-CN" sz="2400" i="1" smtClean="0">
                                    <a:solidFill>
                                      <a:prstClr val="black"/>
                                    </a:solidFill>
                                    <a:latin typeface="Cambria Math" panose="02040503050406030204" pitchFamily="18" charset="0"/>
                                    <a:ea typeface="Cambria Math" panose="02040503050406030204" pitchFamily="18" charset="0"/>
                                  </a:rPr>
                                </m:ctrlPr>
                              </m:dPr>
                              <m:e>
                                <m:d>
                                  <m:dPr>
                                    <m:ctrlPr>
                                      <a:rPr lang="en-US" altLang="zh-CN" sz="2400" i="1">
                                        <a:solidFill>
                                          <a:prstClr val="black"/>
                                        </a:solidFill>
                                        <a:latin typeface="Cambria Math" panose="02040503050406030204" pitchFamily="18" charset="0"/>
                                        <a:ea typeface="Cambria Math" panose="02040503050406030204" pitchFamily="18" charset="0"/>
                                      </a:rPr>
                                    </m:ctrlPr>
                                  </m:dPr>
                                  <m:e>
                                    <m:r>
                                      <a:rPr lang="en-US" altLang="zh-CN" sz="2400" i="1">
                                        <a:solidFill>
                                          <a:prstClr val="black"/>
                                        </a:solidFill>
                                        <a:latin typeface="Cambria Math" panose="02040503050406030204" pitchFamily="18" charset="0"/>
                                        <a:ea typeface="Cambria Math" panose="02040503050406030204" pitchFamily="18" charset="0"/>
                                      </a:rPr>
                                      <m:t>1,1,1</m:t>
                                    </m:r>
                                  </m:e>
                                </m:d>
                                <m:r>
                                  <a:rPr lang="en-US" altLang="zh-CN" sz="2400" i="1" smtClean="0">
                                    <a:solidFill>
                                      <a:prstClr val="black"/>
                                    </a:solidFill>
                                    <a:latin typeface="Cambria Math" panose="02040503050406030204" pitchFamily="18" charset="0"/>
                                    <a:ea typeface="Cambria Math" panose="02040503050406030204" pitchFamily="18" charset="0"/>
                                  </a:rPr>
                                  <m:t>∙</m:t>
                                </m:r>
                                <m:d>
                                  <m:dPr>
                                    <m:ctrlPr>
                                      <a:rPr lang="en-US" altLang="zh-CN" sz="2400" i="1" smtClean="0">
                                        <a:solidFill>
                                          <a:prstClr val="black"/>
                                        </a:solidFill>
                                        <a:latin typeface="Cambria Math" panose="02040503050406030204" pitchFamily="18" charset="0"/>
                                        <a:ea typeface="Cambria Math" panose="02040503050406030204" pitchFamily="18" charset="0"/>
                                      </a:rPr>
                                    </m:ctrlPr>
                                  </m:dPr>
                                  <m:e>
                                    <m:r>
                                      <a:rPr lang="en-US" altLang="zh-CN" sz="2400" b="0" i="1" smtClean="0">
                                        <a:solidFill>
                                          <a:prstClr val="black"/>
                                        </a:solidFill>
                                        <a:latin typeface="Cambria Math" panose="02040503050406030204" pitchFamily="18" charset="0"/>
                                        <a:ea typeface="Cambria Math" panose="02040503050406030204" pitchFamily="18" charset="0"/>
                                      </a:rPr>
                                      <m:t>0,0,1</m:t>
                                    </m:r>
                                  </m:e>
                                </m:d>
                              </m:e>
                            </m:d>
                          </m:den>
                        </m:f>
                        <m:r>
                          <m:rPr>
                            <m:nor/>
                          </m:rPr>
                          <a:rPr lang="en-US" altLang="zh-CN" sz="2400">
                            <a:solidFill>
                              <a:prstClr val="black"/>
                            </a:solidFill>
                            <a:latin typeface="Cambria Math" panose="02040503050406030204" pitchFamily="18" charset="0"/>
                          </a:rPr>
                          <m:t>d</m:t>
                        </m:r>
                        <m:r>
                          <a:rPr lang="en-US" altLang="zh-CN" sz="2400" b="0" i="1" smtClean="0">
                            <a:solidFill>
                              <a:prstClr val="black"/>
                            </a:solidFill>
                            <a:latin typeface="Cambria Math" panose="02040503050406030204" pitchFamily="18" charset="0"/>
                          </a:rPr>
                          <m:t>𝑥</m:t>
                        </m:r>
                        <m:r>
                          <m:rPr>
                            <m:sty m:val="p"/>
                          </m:rPr>
                          <a:rPr lang="en-US" altLang="zh-CN" sz="2400" b="0" i="0" smtClean="0">
                            <a:solidFill>
                              <a:prstClr val="black"/>
                            </a:solidFill>
                            <a:latin typeface="Cambria Math" panose="02040503050406030204" pitchFamily="18" charset="0"/>
                          </a:rPr>
                          <m:t>d</m:t>
                        </m:r>
                        <m:r>
                          <a:rPr lang="en-US" altLang="zh-CN" sz="2400" b="0" i="1" smtClean="0">
                            <a:solidFill>
                              <a:prstClr val="black"/>
                            </a:solidFill>
                            <a:latin typeface="Cambria Math" panose="02040503050406030204" pitchFamily="18" charset="0"/>
                          </a:rPr>
                          <m:t>𝑦</m:t>
                        </m:r>
                      </m:e>
                    </m:nary>
                    <m:r>
                      <a:rPr lang="en-US" altLang="zh-CN" sz="2400" i="1">
                        <a:solidFill>
                          <a:prstClr val="black"/>
                        </a:solidFill>
                        <a:latin typeface="Cambria Math" panose="02040503050406030204" pitchFamily="18" charset="0"/>
                      </a:rPr>
                      <m:t>+</m:t>
                    </m:r>
                    <m:nary>
                      <m:naryPr>
                        <m:chr m:val="∬"/>
                        <m:ctrlPr>
                          <a:rPr lang="zh-CN" altLang="en-US" sz="2400" i="1">
                            <a:solidFill>
                              <a:prstClr val="black"/>
                            </a:solidFill>
                            <a:latin typeface="Cambria Math" panose="02040503050406030204" pitchFamily="18" charset="0"/>
                          </a:rPr>
                        </m:ctrlPr>
                      </m:naryPr>
                      <m:sub>
                        <m:sSub>
                          <m:sSubPr>
                            <m:ctrlPr>
                              <a:rPr lang="en-US" altLang="zh-CN" sz="2400" i="1">
                                <a:solidFill>
                                  <a:prstClr val="black"/>
                                </a:solidFill>
                                <a:latin typeface="Cambria Math" panose="02040503050406030204" pitchFamily="18" charset="0"/>
                              </a:rPr>
                            </m:ctrlPr>
                          </m:sSubPr>
                          <m:e>
                            <m:r>
                              <a:rPr lang="en-US" altLang="zh-CN" sz="2400" i="1">
                                <a:solidFill>
                                  <a:prstClr val="black"/>
                                </a:solidFill>
                                <a:latin typeface="Cambria Math" panose="02040503050406030204" pitchFamily="18" charset="0"/>
                              </a:rPr>
                              <m:t>𝐷</m:t>
                            </m:r>
                          </m:e>
                          <m:sub>
                            <m:r>
                              <a:rPr lang="en-US" altLang="zh-CN" sz="2400" i="1">
                                <a:solidFill>
                                  <a:prstClr val="black"/>
                                </a:solidFill>
                                <a:latin typeface="Cambria Math" panose="02040503050406030204" pitchFamily="18" charset="0"/>
                              </a:rPr>
                              <m:t>𝑦</m:t>
                            </m:r>
                            <m:r>
                              <a:rPr lang="en-US" altLang="zh-CN" sz="2400" b="0" i="1" smtClean="0">
                                <a:solidFill>
                                  <a:prstClr val="black"/>
                                </a:solidFill>
                                <a:latin typeface="Cambria Math" panose="02040503050406030204" pitchFamily="18" charset="0"/>
                              </a:rPr>
                              <m:t>𝑧</m:t>
                            </m:r>
                          </m:sub>
                        </m:sSub>
                      </m:sub>
                      <m:sup/>
                      <m:e>
                        <m:r>
                          <a:rPr lang="en-US" altLang="zh-CN" sz="2400" b="0" i="1" smtClean="0">
                            <a:solidFill>
                              <a:srgbClr val="FF0000"/>
                            </a:solidFill>
                            <a:latin typeface="Cambria Math" panose="02040503050406030204" pitchFamily="18" charset="0"/>
                            <a:ea typeface="Cambria Math" panose="02040503050406030204" pitchFamily="18" charset="0"/>
                          </a:rPr>
                          <m:t>0</m:t>
                        </m:r>
                        <m:r>
                          <a:rPr lang="en-US" altLang="zh-CN" sz="2400" i="1">
                            <a:solidFill>
                              <a:prstClr val="black"/>
                            </a:solidFill>
                            <a:latin typeface="Cambria Math" panose="02040503050406030204" pitchFamily="18" charset="0"/>
                            <a:ea typeface="Cambria Math" panose="02040503050406030204" pitchFamily="18" charset="0"/>
                          </a:rPr>
                          <m:t>𝑦𝑧</m:t>
                        </m:r>
                        <m:f>
                          <m:fPr>
                            <m:ctrlPr>
                              <a:rPr lang="en-US" altLang="zh-CN" sz="2400" i="1">
                                <a:solidFill>
                                  <a:prstClr val="black"/>
                                </a:solidFill>
                                <a:latin typeface="Cambria Math" panose="02040503050406030204" pitchFamily="18" charset="0"/>
                                <a:ea typeface="Cambria Math" panose="02040503050406030204" pitchFamily="18" charset="0"/>
                              </a:rPr>
                            </m:ctrlPr>
                          </m:fPr>
                          <m:num>
                            <m:d>
                              <m:dPr>
                                <m:begChr m:val="|"/>
                                <m:endChr m:val="|"/>
                                <m:ctrlPr>
                                  <a:rPr lang="en-US" altLang="zh-CN" sz="2400" i="1">
                                    <a:solidFill>
                                      <a:prstClr val="black"/>
                                    </a:solidFill>
                                    <a:latin typeface="Cambria Math" panose="02040503050406030204" pitchFamily="18" charset="0"/>
                                    <a:ea typeface="Cambria Math" panose="02040503050406030204" pitchFamily="18" charset="0"/>
                                  </a:rPr>
                                </m:ctrlPr>
                              </m:dPr>
                              <m:e>
                                <m:d>
                                  <m:dPr>
                                    <m:ctrlPr>
                                      <a:rPr lang="en-US" altLang="zh-CN" sz="2400" i="1">
                                        <a:solidFill>
                                          <a:prstClr val="black"/>
                                        </a:solidFill>
                                        <a:latin typeface="Cambria Math" panose="02040503050406030204" pitchFamily="18" charset="0"/>
                                        <a:ea typeface="Cambria Math" panose="02040503050406030204" pitchFamily="18" charset="0"/>
                                      </a:rPr>
                                    </m:ctrlPr>
                                  </m:dPr>
                                  <m:e>
                                    <m:r>
                                      <a:rPr lang="en-US" altLang="zh-CN" sz="2400" i="1">
                                        <a:solidFill>
                                          <a:prstClr val="black"/>
                                        </a:solidFill>
                                        <a:latin typeface="Cambria Math" panose="02040503050406030204" pitchFamily="18" charset="0"/>
                                        <a:ea typeface="Cambria Math" panose="02040503050406030204" pitchFamily="18" charset="0"/>
                                      </a:rPr>
                                      <m:t>1,</m:t>
                                    </m:r>
                                    <m:r>
                                      <a:rPr lang="en-US" altLang="zh-CN" sz="2400" b="0" i="1" smtClean="0">
                                        <a:solidFill>
                                          <a:prstClr val="black"/>
                                        </a:solidFill>
                                        <a:latin typeface="Cambria Math" panose="02040503050406030204" pitchFamily="18" charset="0"/>
                                        <a:ea typeface="Cambria Math" panose="02040503050406030204" pitchFamily="18" charset="0"/>
                                      </a:rPr>
                                      <m:t>0</m:t>
                                    </m:r>
                                    <m:r>
                                      <a:rPr lang="en-US" altLang="zh-CN" sz="2400" i="1">
                                        <a:solidFill>
                                          <a:prstClr val="black"/>
                                        </a:solidFill>
                                        <a:latin typeface="Cambria Math" panose="02040503050406030204" pitchFamily="18" charset="0"/>
                                        <a:ea typeface="Cambria Math" panose="02040503050406030204" pitchFamily="18" charset="0"/>
                                      </a:rPr>
                                      <m:t>,</m:t>
                                    </m:r>
                                    <m:r>
                                      <a:rPr lang="en-US" altLang="zh-CN" sz="2400" b="0" i="1" smtClean="0">
                                        <a:solidFill>
                                          <a:prstClr val="black"/>
                                        </a:solidFill>
                                        <a:latin typeface="Cambria Math" panose="02040503050406030204" pitchFamily="18" charset="0"/>
                                        <a:ea typeface="Cambria Math" panose="02040503050406030204" pitchFamily="18" charset="0"/>
                                      </a:rPr>
                                      <m:t>0</m:t>
                                    </m:r>
                                  </m:e>
                                </m:d>
                              </m:e>
                            </m:d>
                          </m:num>
                          <m:den>
                            <m:d>
                              <m:dPr>
                                <m:begChr m:val="|"/>
                                <m:endChr m:val="|"/>
                                <m:ctrlPr>
                                  <a:rPr lang="en-US" altLang="zh-CN" sz="2400" i="1">
                                    <a:solidFill>
                                      <a:prstClr val="black"/>
                                    </a:solidFill>
                                    <a:latin typeface="Cambria Math" panose="02040503050406030204" pitchFamily="18" charset="0"/>
                                    <a:ea typeface="Cambria Math" panose="02040503050406030204" pitchFamily="18" charset="0"/>
                                  </a:rPr>
                                </m:ctrlPr>
                              </m:dPr>
                              <m:e>
                                <m:d>
                                  <m:dPr>
                                    <m:ctrlPr>
                                      <a:rPr lang="en-US" altLang="zh-CN" sz="2400" i="1">
                                        <a:solidFill>
                                          <a:prstClr val="black"/>
                                        </a:solidFill>
                                        <a:latin typeface="Cambria Math" panose="02040503050406030204" pitchFamily="18" charset="0"/>
                                        <a:ea typeface="Cambria Math" panose="02040503050406030204" pitchFamily="18" charset="0"/>
                                      </a:rPr>
                                    </m:ctrlPr>
                                  </m:dPr>
                                  <m:e>
                                    <m:r>
                                      <a:rPr lang="en-US" altLang="zh-CN" sz="2400" i="1">
                                        <a:solidFill>
                                          <a:prstClr val="black"/>
                                        </a:solidFill>
                                        <a:latin typeface="Cambria Math" panose="02040503050406030204" pitchFamily="18" charset="0"/>
                                        <a:ea typeface="Cambria Math" panose="02040503050406030204" pitchFamily="18" charset="0"/>
                                      </a:rPr>
                                      <m:t>1,</m:t>
                                    </m:r>
                                    <m:r>
                                      <a:rPr lang="en-US" altLang="zh-CN" sz="2400" b="0" i="1" smtClean="0">
                                        <a:solidFill>
                                          <a:prstClr val="black"/>
                                        </a:solidFill>
                                        <a:latin typeface="Cambria Math" panose="02040503050406030204" pitchFamily="18" charset="0"/>
                                        <a:ea typeface="Cambria Math" panose="02040503050406030204" pitchFamily="18" charset="0"/>
                                      </a:rPr>
                                      <m:t>0</m:t>
                                    </m:r>
                                    <m:r>
                                      <a:rPr lang="en-US" altLang="zh-CN" sz="2400" i="1">
                                        <a:solidFill>
                                          <a:prstClr val="black"/>
                                        </a:solidFill>
                                        <a:latin typeface="Cambria Math" panose="02040503050406030204" pitchFamily="18" charset="0"/>
                                        <a:ea typeface="Cambria Math" panose="02040503050406030204" pitchFamily="18" charset="0"/>
                                      </a:rPr>
                                      <m:t>,</m:t>
                                    </m:r>
                                    <m:r>
                                      <a:rPr lang="en-US" altLang="zh-CN" sz="2400" b="0" i="1" smtClean="0">
                                        <a:solidFill>
                                          <a:prstClr val="black"/>
                                        </a:solidFill>
                                        <a:latin typeface="Cambria Math" panose="02040503050406030204" pitchFamily="18" charset="0"/>
                                        <a:ea typeface="Cambria Math" panose="02040503050406030204" pitchFamily="18" charset="0"/>
                                      </a:rPr>
                                      <m:t>0</m:t>
                                    </m:r>
                                  </m:e>
                                </m:d>
                                <m:r>
                                  <a:rPr lang="en-US" altLang="zh-CN" sz="2400" i="1">
                                    <a:solidFill>
                                      <a:prstClr val="black"/>
                                    </a:solidFill>
                                    <a:latin typeface="Cambria Math" panose="02040503050406030204" pitchFamily="18" charset="0"/>
                                    <a:ea typeface="Cambria Math" panose="02040503050406030204" pitchFamily="18" charset="0"/>
                                  </a:rPr>
                                  <m:t>∙</m:t>
                                </m:r>
                                <m:d>
                                  <m:dPr>
                                    <m:ctrlPr>
                                      <a:rPr lang="en-US" altLang="zh-CN" sz="2400" i="1">
                                        <a:solidFill>
                                          <a:prstClr val="black"/>
                                        </a:solidFill>
                                        <a:latin typeface="Cambria Math" panose="02040503050406030204" pitchFamily="18" charset="0"/>
                                        <a:ea typeface="Cambria Math" panose="02040503050406030204" pitchFamily="18" charset="0"/>
                                      </a:rPr>
                                    </m:ctrlPr>
                                  </m:dPr>
                                  <m:e>
                                    <m:r>
                                      <a:rPr lang="en-US" altLang="zh-CN" sz="2400" b="0" i="1" smtClean="0">
                                        <a:solidFill>
                                          <a:prstClr val="black"/>
                                        </a:solidFill>
                                        <a:latin typeface="Cambria Math" panose="02040503050406030204" pitchFamily="18" charset="0"/>
                                        <a:ea typeface="Cambria Math" panose="02040503050406030204" pitchFamily="18" charset="0"/>
                                      </a:rPr>
                                      <m:t>1</m:t>
                                    </m:r>
                                    <m:r>
                                      <a:rPr lang="en-US" altLang="zh-CN" sz="2400" i="1">
                                        <a:solidFill>
                                          <a:prstClr val="black"/>
                                        </a:solidFill>
                                        <a:latin typeface="Cambria Math" panose="02040503050406030204" pitchFamily="18" charset="0"/>
                                        <a:ea typeface="Cambria Math" panose="02040503050406030204" pitchFamily="18" charset="0"/>
                                      </a:rPr>
                                      <m:t>,0,</m:t>
                                    </m:r>
                                    <m:r>
                                      <a:rPr lang="en-US" altLang="zh-CN" sz="2400" b="0" i="1" smtClean="0">
                                        <a:solidFill>
                                          <a:prstClr val="black"/>
                                        </a:solidFill>
                                        <a:latin typeface="Cambria Math" panose="02040503050406030204" pitchFamily="18" charset="0"/>
                                        <a:ea typeface="Cambria Math" panose="02040503050406030204" pitchFamily="18" charset="0"/>
                                      </a:rPr>
                                      <m:t>0</m:t>
                                    </m:r>
                                  </m:e>
                                </m:d>
                              </m:e>
                            </m:d>
                          </m:den>
                        </m:f>
                        <m:r>
                          <m:rPr>
                            <m:nor/>
                          </m:rPr>
                          <a:rPr lang="en-US" altLang="zh-CN" sz="2400">
                            <a:solidFill>
                              <a:prstClr val="black"/>
                            </a:solidFill>
                            <a:latin typeface="Cambria Math" panose="02040503050406030204" pitchFamily="18" charset="0"/>
                          </a:rPr>
                          <m:t>d</m:t>
                        </m:r>
                        <m:r>
                          <a:rPr lang="en-US" altLang="zh-CN" sz="2400" b="0" i="1" smtClean="0">
                            <a:solidFill>
                              <a:prstClr val="black"/>
                            </a:solidFill>
                            <a:latin typeface="Cambria Math" panose="02040503050406030204" pitchFamily="18" charset="0"/>
                          </a:rPr>
                          <m:t>𝑦</m:t>
                        </m:r>
                        <m:r>
                          <m:rPr>
                            <m:sty m:val="p"/>
                          </m:rPr>
                          <a:rPr lang="en-US" altLang="zh-CN" sz="2400">
                            <a:solidFill>
                              <a:prstClr val="black"/>
                            </a:solidFill>
                            <a:latin typeface="Cambria Math" panose="02040503050406030204" pitchFamily="18" charset="0"/>
                          </a:rPr>
                          <m:t>d</m:t>
                        </m:r>
                        <m:r>
                          <a:rPr lang="en-US" altLang="zh-CN" sz="2400" b="0" i="1" smtClean="0">
                            <a:solidFill>
                              <a:prstClr val="black"/>
                            </a:solidFill>
                            <a:latin typeface="Cambria Math" panose="02040503050406030204" pitchFamily="18" charset="0"/>
                          </a:rPr>
                          <m:t>𝑧</m:t>
                        </m:r>
                      </m:e>
                    </m:nary>
                    <m:r>
                      <a:rPr lang="en-US" altLang="zh-CN" sz="2400" i="1">
                        <a:solidFill>
                          <a:prstClr val="black"/>
                        </a:solidFill>
                        <a:latin typeface="Cambria Math" panose="02040503050406030204" pitchFamily="18" charset="0"/>
                      </a:rPr>
                      <m:t>+</m:t>
                    </m:r>
                  </m:oMath>
                </a14:m>
                <a:r>
                  <a:rPr lang="zh-CN" altLang="en-US" sz="2400" dirty="0">
                    <a:solidFill>
                      <a:prstClr val="black"/>
                    </a:solidFill>
                  </a:rPr>
                  <a:t>                </a:t>
                </a:r>
                <a14:m>
                  <m:oMath xmlns:m="http://schemas.openxmlformats.org/officeDocument/2006/math">
                    <m:nary>
                      <m:naryPr>
                        <m:chr m:val="∬"/>
                        <m:ctrlPr>
                          <a:rPr lang="zh-CN" altLang="en-US" sz="2400" i="1">
                            <a:solidFill>
                              <a:prstClr val="black"/>
                            </a:solidFill>
                            <a:latin typeface="Cambria Math" panose="02040503050406030204" pitchFamily="18" charset="0"/>
                          </a:rPr>
                        </m:ctrlPr>
                      </m:naryPr>
                      <m:sub>
                        <m:sSub>
                          <m:sSubPr>
                            <m:ctrlPr>
                              <a:rPr lang="en-US" altLang="zh-CN" sz="2400" i="1">
                                <a:solidFill>
                                  <a:prstClr val="black"/>
                                </a:solidFill>
                                <a:latin typeface="Cambria Math" panose="02040503050406030204" pitchFamily="18" charset="0"/>
                              </a:rPr>
                            </m:ctrlPr>
                          </m:sSubPr>
                          <m:e>
                            <m:r>
                              <a:rPr lang="en-US" altLang="zh-CN" sz="2400" i="1">
                                <a:solidFill>
                                  <a:prstClr val="black"/>
                                </a:solidFill>
                                <a:latin typeface="Cambria Math" panose="02040503050406030204" pitchFamily="18" charset="0"/>
                              </a:rPr>
                              <m:t>𝐷</m:t>
                            </m:r>
                          </m:e>
                          <m:sub>
                            <m:r>
                              <a:rPr lang="en-US" altLang="zh-CN" sz="2400" b="0" i="1" smtClean="0">
                                <a:solidFill>
                                  <a:prstClr val="black"/>
                                </a:solidFill>
                                <a:latin typeface="Cambria Math" panose="02040503050406030204" pitchFamily="18" charset="0"/>
                              </a:rPr>
                              <m:t>𝑥</m:t>
                            </m:r>
                            <m:r>
                              <a:rPr lang="en-US" altLang="zh-CN" sz="2400" i="1">
                                <a:solidFill>
                                  <a:prstClr val="black"/>
                                </a:solidFill>
                                <a:latin typeface="Cambria Math" panose="02040503050406030204" pitchFamily="18" charset="0"/>
                              </a:rPr>
                              <m:t>𝑧</m:t>
                            </m:r>
                          </m:sub>
                        </m:sSub>
                      </m:sub>
                      <m:sup/>
                      <m:e>
                        <m:r>
                          <a:rPr lang="en-US" altLang="zh-CN" sz="2400" i="1">
                            <a:solidFill>
                              <a:prstClr val="black"/>
                            </a:solidFill>
                            <a:latin typeface="Cambria Math" panose="02040503050406030204" pitchFamily="18" charset="0"/>
                            <a:ea typeface="Cambria Math" panose="02040503050406030204" pitchFamily="18" charset="0"/>
                          </a:rPr>
                          <m:t>𝑥</m:t>
                        </m:r>
                        <m:r>
                          <a:rPr lang="en-US" altLang="zh-CN" sz="2400" b="0" i="1" smtClean="0">
                            <a:solidFill>
                              <a:srgbClr val="FF0000"/>
                            </a:solidFill>
                            <a:latin typeface="Cambria Math" panose="02040503050406030204" pitchFamily="18" charset="0"/>
                            <a:ea typeface="Cambria Math" panose="02040503050406030204" pitchFamily="18" charset="0"/>
                          </a:rPr>
                          <m:t>0</m:t>
                        </m:r>
                        <m:r>
                          <a:rPr lang="en-US" altLang="zh-CN" sz="2400" b="0" i="1" smtClean="0">
                            <a:solidFill>
                              <a:prstClr val="black"/>
                            </a:solidFill>
                            <a:latin typeface="Cambria Math" panose="02040503050406030204" pitchFamily="18" charset="0"/>
                            <a:ea typeface="Cambria Math" panose="02040503050406030204" pitchFamily="18" charset="0"/>
                          </a:rPr>
                          <m:t>𝑧</m:t>
                        </m:r>
                        <m:f>
                          <m:fPr>
                            <m:ctrlPr>
                              <a:rPr lang="en-US" altLang="zh-CN" sz="2400" i="1">
                                <a:solidFill>
                                  <a:prstClr val="black"/>
                                </a:solidFill>
                                <a:latin typeface="Cambria Math" panose="02040503050406030204" pitchFamily="18" charset="0"/>
                                <a:ea typeface="Cambria Math" panose="02040503050406030204" pitchFamily="18" charset="0"/>
                              </a:rPr>
                            </m:ctrlPr>
                          </m:fPr>
                          <m:num>
                            <m:d>
                              <m:dPr>
                                <m:begChr m:val="|"/>
                                <m:endChr m:val="|"/>
                                <m:ctrlPr>
                                  <a:rPr lang="en-US" altLang="zh-CN" sz="2400" i="1">
                                    <a:solidFill>
                                      <a:prstClr val="black"/>
                                    </a:solidFill>
                                    <a:latin typeface="Cambria Math" panose="02040503050406030204" pitchFamily="18" charset="0"/>
                                    <a:ea typeface="Cambria Math" panose="02040503050406030204" pitchFamily="18" charset="0"/>
                                  </a:rPr>
                                </m:ctrlPr>
                              </m:dPr>
                              <m:e>
                                <m:d>
                                  <m:dPr>
                                    <m:ctrlPr>
                                      <a:rPr lang="en-US" altLang="zh-CN" sz="2400" i="1">
                                        <a:solidFill>
                                          <a:prstClr val="black"/>
                                        </a:solidFill>
                                        <a:latin typeface="Cambria Math" panose="02040503050406030204" pitchFamily="18" charset="0"/>
                                        <a:ea typeface="Cambria Math" panose="02040503050406030204" pitchFamily="18" charset="0"/>
                                      </a:rPr>
                                    </m:ctrlPr>
                                  </m:dPr>
                                  <m:e>
                                    <m:r>
                                      <a:rPr lang="en-US" altLang="zh-CN" sz="2400" b="0" i="1" smtClean="0">
                                        <a:solidFill>
                                          <a:prstClr val="black"/>
                                        </a:solidFill>
                                        <a:latin typeface="Cambria Math" panose="02040503050406030204" pitchFamily="18" charset="0"/>
                                        <a:ea typeface="Cambria Math" panose="02040503050406030204" pitchFamily="18" charset="0"/>
                                      </a:rPr>
                                      <m:t>0</m:t>
                                    </m:r>
                                    <m:r>
                                      <a:rPr lang="en-US" altLang="zh-CN" sz="2400" i="1">
                                        <a:solidFill>
                                          <a:prstClr val="black"/>
                                        </a:solidFill>
                                        <a:latin typeface="Cambria Math" panose="02040503050406030204" pitchFamily="18" charset="0"/>
                                        <a:ea typeface="Cambria Math" panose="02040503050406030204" pitchFamily="18" charset="0"/>
                                      </a:rPr>
                                      <m:t>,</m:t>
                                    </m:r>
                                    <m:r>
                                      <a:rPr lang="en-US" altLang="zh-CN" sz="2400" b="0" i="1" smtClean="0">
                                        <a:solidFill>
                                          <a:prstClr val="black"/>
                                        </a:solidFill>
                                        <a:latin typeface="Cambria Math" panose="02040503050406030204" pitchFamily="18" charset="0"/>
                                        <a:ea typeface="Cambria Math" panose="02040503050406030204" pitchFamily="18" charset="0"/>
                                      </a:rPr>
                                      <m:t>1</m:t>
                                    </m:r>
                                    <m:r>
                                      <a:rPr lang="en-US" altLang="zh-CN" sz="2400" i="1">
                                        <a:solidFill>
                                          <a:prstClr val="black"/>
                                        </a:solidFill>
                                        <a:latin typeface="Cambria Math" panose="02040503050406030204" pitchFamily="18" charset="0"/>
                                        <a:ea typeface="Cambria Math" panose="02040503050406030204" pitchFamily="18" charset="0"/>
                                      </a:rPr>
                                      <m:t>,0</m:t>
                                    </m:r>
                                  </m:e>
                                </m:d>
                              </m:e>
                            </m:d>
                          </m:num>
                          <m:den>
                            <m:d>
                              <m:dPr>
                                <m:begChr m:val="|"/>
                                <m:endChr m:val="|"/>
                                <m:ctrlPr>
                                  <a:rPr lang="en-US" altLang="zh-CN" sz="2400" i="1">
                                    <a:solidFill>
                                      <a:prstClr val="black"/>
                                    </a:solidFill>
                                    <a:latin typeface="Cambria Math" panose="02040503050406030204" pitchFamily="18" charset="0"/>
                                    <a:ea typeface="Cambria Math" panose="02040503050406030204" pitchFamily="18" charset="0"/>
                                  </a:rPr>
                                </m:ctrlPr>
                              </m:dPr>
                              <m:e>
                                <m:d>
                                  <m:dPr>
                                    <m:ctrlPr>
                                      <a:rPr lang="en-US" altLang="zh-CN" sz="2400" i="1">
                                        <a:solidFill>
                                          <a:prstClr val="black"/>
                                        </a:solidFill>
                                        <a:latin typeface="Cambria Math" panose="02040503050406030204" pitchFamily="18" charset="0"/>
                                        <a:ea typeface="Cambria Math" panose="02040503050406030204" pitchFamily="18" charset="0"/>
                                      </a:rPr>
                                    </m:ctrlPr>
                                  </m:dPr>
                                  <m:e>
                                    <m:r>
                                      <a:rPr lang="en-US" altLang="zh-CN" sz="2400" b="0" i="1" smtClean="0">
                                        <a:solidFill>
                                          <a:prstClr val="black"/>
                                        </a:solidFill>
                                        <a:latin typeface="Cambria Math" panose="02040503050406030204" pitchFamily="18" charset="0"/>
                                        <a:ea typeface="Cambria Math" panose="02040503050406030204" pitchFamily="18" charset="0"/>
                                      </a:rPr>
                                      <m:t>0</m:t>
                                    </m:r>
                                    <m:r>
                                      <a:rPr lang="en-US" altLang="zh-CN" sz="2400" i="1">
                                        <a:solidFill>
                                          <a:prstClr val="black"/>
                                        </a:solidFill>
                                        <a:latin typeface="Cambria Math" panose="02040503050406030204" pitchFamily="18" charset="0"/>
                                        <a:ea typeface="Cambria Math" panose="02040503050406030204" pitchFamily="18" charset="0"/>
                                      </a:rPr>
                                      <m:t>,</m:t>
                                    </m:r>
                                    <m:r>
                                      <a:rPr lang="en-US" altLang="zh-CN" sz="2400" b="0" i="1" smtClean="0">
                                        <a:solidFill>
                                          <a:prstClr val="black"/>
                                        </a:solidFill>
                                        <a:latin typeface="Cambria Math" panose="02040503050406030204" pitchFamily="18" charset="0"/>
                                        <a:ea typeface="Cambria Math" panose="02040503050406030204" pitchFamily="18" charset="0"/>
                                      </a:rPr>
                                      <m:t>1</m:t>
                                    </m:r>
                                    <m:r>
                                      <a:rPr lang="en-US" altLang="zh-CN" sz="2400" i="1">
                                        <a:solidFill>
                                          <a:prstClr val="black"/>
                                        </a:solidFill>
                                        <a:latin typeface="Cambria Math" panose="02040503050406030204" pitchFamily="18" charset="0"/>
                                        <a:ea typeface="Cambria Math" panose="02040503050406030204" pitchFamily="18" charset="0"/>
                                      </a:rPr>
                                      <m:t>,0</m:t>
                                    </m:r>
                                  </m:e>
                                </m:d>
                                <m:r>
                                  <a:rPr lang="en-US" altLang="zh-CN" sz="2400" i="1">
                                    <a:solidFill>
                                      <a:prstClr val="black"/>
                                    </a:solidFill>
                                    <a:latin typeface="Cambria Math" panose="02040503050406030204" pitchFamily="18" charset="0"/>
                                    <a:ea typeface="Cambria Math" panose="02040503050406030204" pitchFamily="18" charset="0"/>
                                  </a:rPr>
                                  <m:t>∙</m:t>
                                </m:r>
                                <m:d>
                                  <m:dPr>
                                    <m:ctrlPr>
                                      <a:rPr lang="en-US" altLang="zh-CN" sz="2400" i="1">
                                        <a:solidFill>
                                          <a:prstClr val="black"/>
                                        </a:solidFill>
                                        <a:latin typeface="Cambria Math" panose="02040503050406030204" pitchFamily="18" charset="0"/>
                                        <a:ea typeface="Cambria Math" panose="02040503050406030204" pitchFamily="18" charset="0"/>
                                      </a:rPr>
                                    </m:ctrlPr>
                                  </m:dPr>
                                  <m:e>
                                    <m:r>
                                      <a:rPr lang="en-US" altLang="zh-CN" sz="2400" b="0" i="1" smtClean="0">
                                        <a:solidFill>
                                          <a:prstClr val="black"/>
                                        </a:solidFill>
                                        <a:latin typeface="Cambria Math" panose="02040503050406030204" pitchFamily="18" charset="0"/>
                                        <a:ea typeface="Cambria Math" panose="02040503050406030204" pitchFamily="18" charset="0"/>
                                      </a:rPr>
                                      <m:t>0</m:t>
                                    </m:r>
                                    <m:r>
                                      <a:rPr lang="en-US" altLang="zh-CN" sz="2400" i="1">
                                        <a:solidFill>
                                          <a:prstClr val="black"/>
                                        </a:solidFill>
                                        <a:latin typeface="Cambria Math" panose="02040503050406030204" pitchFamily="18" charset="0"/>
                                        <a:ea typeface="Cambria Math" panose="02040503050406030204" pitchFamily="18" charset="0"/>
                                      </a:rPr>
                                      <m:t>,</m:t>
                                    </m:r>
                                    <m:r>
                                      <a:rPr lang="en-US" altLang="zh-CN" sz="2400" b="0" i="1" smtClean="0">
                                        <a:solidFill>
                                          <a:prstClr val="black"/>
                                        </a:solidFill>
                                        <a:latin typeface="Cambria Math" panose="02040503050406030204" pitchFamily="18" charset="0"/>
                                        <a:ea typeface="Cambria Math" panose="02040503050406030204" pitchFamily="18" charset="0"/>
                                      </a:rPr>
                                      <m:t>1</m:t>
                                    </m:r>
                                    <m:r>
                                      <a:rPr lang="en-US" altLang="zh-CN" sz="2400" i="1">
                                        <a:solidFill>
                                          <a:prstClr val="black"/>
                                        </a:solidFill>
                                        <a:latin typeface="Cambria Math" panose="02040503050406030204" pitchFamily="18" charset="0"/>
                                        <a:ea typeface="Cambria Math" panose="02040503050406030204" pitchFamily="18" charset="0"/>
                                      </a:rPr>
                                      <m:t>,0</m:t>
                                    </m:r>
                                  </m:e>
                                </m:d>
                              </m:e>
                            </m:d>
                          </m:den>
                        </m:f>
                        <m:r>
                          <m:rPr>
                            <m:nor/>
                          </m:rPr>
                          <a:rPr lang="en-US" altLang="zh-CN" sz="2400">
                            <a:solidFill>
                              <a:prstClr val="black"/>
                            </a:solidFill>
                            <a:latin typeface="Cambria Math" panose="02040503050406030204" pitchFamily="18" charset="0"/>
                          </a:rPr>
                          <m:t>d</m:t>
                        </m:r>
                        <m:r>
                          <a:rPr lang="en-US" altLang="zh-CN" sz="2400" b="0" i="1" smtClean="0">
                            <a:solidFill>
                              <a:prstClr val="black"/>
                            </a:solidFill>
                            <a:latin typeface="Cambria Math" panose="02040503050406030204" pitchFamily="18" charset="0"/>
                          </a:rPr>
                          <m:t>𝑥</m:t>
                        </m:r>
                        <m:r>
                          <m:rPr>
                            <m:sty m:val="p"/>
                          </m:rPr>
                          <a:rPr lang="en-US" altLang="zh-CN" sz="2400">
                            <a:solidFill>
                              <a:prstClr val="black"/>
                            </a:solidFill>
                            <a:latin typeface="Cambria Math" panose="02040503050406030204" pitchFamily="18" charset="0"/>
                          </a:rPr>
                          <m:t>d</m:t>
                        </m:r>
                        <m:r>
                          <a:rPr lang="en-US" altLang="zh-CN" sz="2400" i="1">
                            <a:solidFill>
                              <a:prstClr val="black"/>
                            </a:solidFill>
                            <a:latin typeface="Cambria Math" panose="02040503050406030204" pitchFamily="18" charset="0"/>
                          </a:rPr>
                          <m:t>𝑧</m:t>
                        </m:r>
                      </m:e>
                    </m:nary>
                    <m:r>
                      <a:rPr lang="en-US" altLang="zh-CN" sz="2400" i="1">
                        <a:solidFill>
                          <a:prstClr val="black"/>
                        </a:solidFill>
                        <a:latin typeface="Cambria Math" panose="02040503050406030204" pitchFamily="18" charset="0"/>
                      </a:rPr>
                      <m:t>+</m:t>
                    </m:r>
                  </m:oMath>
                </a14:m>
                <a:r>
                  <a:rPr lang="zh-CN" altLang="en-US" sz="2400" dirty="0">
                    <a:solidFill>
                      <a:prstClr val="black"/>
                    </a:solidFill>
                  </a:rPr>
                  <a:t> </a:t>
                </a:r>
                <a14:m>
                  <m:oMath xmlns:m="http://schemas.openxmlformats.org/officeDocument/2006/math">
                    <m:nary>
                      <m:naryPr>
                        <m:chr m:val="∬"/>
                        <m:ctrlPr>
                          <a:rPr lang="zh-CN" altLang="en-US" sz="2400" i="1">
                            <a:solidFill>
                              <a:prstClr val="black"/>
                            </a:solidFill>
                            <a:latin typeface="Cambria Math" panose="02040503050406030204" pitchFamily="18" charset="0"/>
                          </a:rPr>
                        </m:ctrlPr>
                      </m:naryPr>
                      <m:sub>
                        <m:sSub>
                          <m:sSubPr>
                            <m:ctrlPr>
                              <a:rPr lang="en-US" altLang="zh-CN" sz="2400" i="1">
                                <a:solidFill>
                                  <a:prstClr val="black"/>
                                </a:solidFill>
                                <a:latin typeface="Cambria Math" panose="02040503050406030204" pitchFamily="18" charset="0"/>
                              </a:rPr>
                            </m:ctrlPr>
                          </m:sSubPr>
                          <m:e>
                            <m:r>
                              <a:rPr lang="en-US" altLang="zh-CN" sz="2400" i="1">
                                <a:solidFill>
                                  <a:prstClr val="black"/>
                                </a:solidFill>
                                <a:latin typeface="Cambria Math" panose="02040503050406030204" pitchFamily="18" charset="0"/>
                              </a:rPr>
                              <m:t>𝐷</m:t>
                            </m:r>
                          </m:e>
                          <m:sub>
                            <m:r>
                              <a:rPr lang="en-US" altLang="zh-CN" sz="2400" i="1">
                                <a:solidFill>
                                  <a:prstClr val="black"/>
                                </a:solidFill>
                                <a:latin typeface="Cambria Math" panose="02040503050406030204" pitchFamily="18" charset="0"/>
                              </a:rPr>
                              <m:t>𝑥</m:t>
                            </m:r>
                            <m:r>
                              <a:rPr lang="en-US" altLang="zh-CN" sz="2400" b="0" i="1" smtClean="0">
                                <a:solidFill>
                                  <a:prstClr val="black"/>
                                </a:solidFill>
                                <a:latin typeface="Cambria Math" panose="02040503050406030204" pitchFamily="18" charset="0"/>
                              </a:rPr>
                              <m:t>𝑦</m:t>
                            </m:r>
                          </m:sub>
                        </m:sSub>
                      </m:sub>
                      <m:sup/>
                      <m:e>
                        <m:r>
                          <a:rPr lang="en-US" altLang="zh-CN" sz="2400" i="1">
                            <a:solidFill>
                              <a:prstClr val="black"/>
                            </a:solidFill>
                            <a:latin typeface="Cambria Math" panose="02040503050406030204" pitchFamily="18" charset="0"/>
                            <a:ea typeface="Cambria Math" panose="02040503050406030204" pitchFamily="18" charset="0"/>
                          </a:rPr>
                          <m:t>𝑥𝑦</m:t>
                        </m:r>
                        <m:r>
                          <a:rPr lang="en-US" altLang="zh-CN" sz="2400" b="0" i="1" smtClean="0">
                            <a:solidFill>
                              <a:srgbClr val="FF0000"/>
                            </a:solidFill>
                            <a:latin typeface="Cambria Math" panose="02040503050406030204" pitchFamily="18" charset="0"/>
                            <a:ea typeface="Cambria Math" panose="02040503050406030204" pitchFamily="18" charset="0"/>
                          </a:rPr>
                          <m:t>0</m:t>
                        </m:r>
                        <m:f>
                          <m:fPr>
                            <m:ctrlPr>
                              <a:rPr lang="en-US" altLang="zh-CN" sz="2400" i="1">
                                <a:solidFill>
                                  <a:prstClr val="black"/>
                                </a:solidFill>
                                <a:latin typeface="Cambria Math" panose="02040503050406030204" pitchFamily="18" charset="0"/>
                                <a:ea typeface="Cambria Math" panose="02040503050406030204" pitchFamily="18" charset="0"/>
                              </a:rPr>
                            </m:ctrlPr>
                          </m:fPr>
                          <m:num>
                            <m:d>
                              <m:dPr>
                                <m:begChr m:val="|"/>
                                <m:endChr m:val="|"/>
                                <m:ctrlPr>
                                  <a:rPr lang="en-US" altLang="zh-CN" sz="2400" i="1">
                                    <a:solidFill>
                                      <a:prstClr val="black"/>
                                    </a:solidFill>
                                    <a:latin typeface="Cambria Math" panose="02040503050406030204" pitchFamily="18" charset="0"/>
                                    <a:ea typeface="Cambria Math" panose="02040503050406030204" pitchFamily="18" charset="0"/>
                                  </a:rPr>
                                </m:ctrlPr>
                              </m:dPr>
                              <m:e>
                                <m:d>
                                  <m:dPr>
                                    <m:ctrlPr>
                                      <a:rPr lang="en-US" altLang="zh-CN" sz="2400" i="1">
                                        <a:solidFill>
                                          <a:prstClr val="black"/>
                                        </a:solidFill>
                                        <a:latin typeface="Cambria Math" panose="02040503050406030204" pitchFamily="18" charset="0"/>
                                        <a:ea typeface="Cambria Math" panose="02040503050406030204" pitchFamily="18" charset="0"/>
                                      </a:rPr>
                                    </m:ctrlPr>
                                  </m:dPr>
                                  <m:e>
                                    <m:r>
                                      <a:rPr lang="en-US" altLang="zh-CN" sz="2400" i="1">
                                        <a:solidFill>
                                          <a:prstClr val="black"/>
                                        </a:solidFill>
                                        <a:latin typeface="Cambria Math" panose="02040503050406030204" pitchFamily="18" charset="0"/>
                                        <a:ea typeface="Cambria Math" panose="02040503050406030204" pitchFamily="18" charset="0"/>
                                      </a:rPr>
                                      <m:t>0,</m:t>
                                    </m:r>
                                    <m:r>
                                      <a:rPr lang="en-US" altLang="zh-CN" sz="2400" b="0" i="1" smtClean="0">
                                        <a:solidFill>
                                          <a:prstClr val="black"/>
                                        </a:solidFill>
                                        <a:latin typeface="Cambria Math" panose="02040503050406030204" pitchFamily="18" charset="0"/>
                                        <a:ea typeface="Cambria Math" panose="02040503050406030204" pitchFamily="18" charset="0"/>
                                      </a:rPr>
                                      <m:t>0</m:t>
                                    </m:r>
                                    <m:r>
                                      <a:rPr lang="en-US" altLang="zh-CN" sz="2400" i="1">
                                        <a:solidFill>
                                          <a:prstClr val="black"/>
                                        </a:solidFill>
                                        <a:latin typeface="Cambria Math" panose="02040503050406030204" pitchFamily="18" charset="0"/>
                                        <a:ea typeface="Cambria Math" panose="02040503050406030204" pitchFamily="18" charset="0"/>
                                      </a:rPr>
                                      <m:t>,</m:t>
                                    </m:r>
                                    <m:r>
                                      <a:rPr lang="en-US" altLang="zh-CN" sz="2400" b="0" i="1" smtClean="0">
                                        <a:solidFill>
                                          <a:prstClr val="black"/>
                                        </a:solidFill>
                                        <a:latin typeface="Cambria Math" panose="02040503050406030204" pitchFamily="18" charset="0"/>
                                        <a:ea typeface="Cambria Math" panose="02040503050406030204" pitchFamily="18" charset="0"/>
                                      </a:rPr>
                                      <m:t>1</m:t>
                                    </m:r>
                                  </m:e>
                                </m:d>
                              </m:e>
                            </m:d>
                          </m:num>
                          <m:den>
                            <m:d>
                              <m:dPr>
                                <m:begChr m:val="|"/>
                                <m:endChr m:val="|"/>
                                <m:ctrlPr>
                                  <a:rPr lang="en-US" altLang="zh-CN" sz="2400" i="1">
                                    <a:solidFill>
                                      <a:prstClr val="black"/>
                                    </a:solidFill>
                                    <a:latin typeface="Cambria Math" panose="02040503050406030204" pitchFamily="18" charset="0"/>
                                    <a:ea typeface="Cambria Math" panose="02040503050406030204" pitchFamily="18" charset="0"/>
                                  </a:rPr>
                                </m:ctrlPr>
                              </m:dPr>
                              <m:e>
                                <m:d>
                                  <m:dPr>
                                    <m:ctrlPr>
                                      <a:rPr lang="en-US" altLang="zh-CN" sz="2400" i="1">
                                        <a:solidFill>
                                          <a:prstClr val="black"/>
                                        </a:solidFill>
                                        <a:latin typeface="Cambria Math" panose="02040503050406030204" pitchFamily="18" charset="0"/>
                                        <a:ea typeface="Cambria Math" panose="02040503050406030204" pitchFamily="18" charset="0"/>
                                      </a:rPr>
                                    </m:ctrlPr>
                                  </m:dPr>
                                  <m:e>
                                    <m:r>
                                      <a:rPr lang="en-US" altLang="zh-CN" sz="2400" i="1">
                                        <a:solidFill>
                                          <a:prstClr val="black"/>
                                        </a:solidFill>
                                        <a:latin typeface="Cambria Math" panose="02040503050406030204" pitchFamily="18" charset="0"/>
                                        <a:ea typeface="Cambria Math" panose="02040503050406030204" pitchFamily="18" charset="0"/>
                                      </a:rPr>
                                      <m:t>0,</m:t>
                                    </m:r>
                                    <m:r>
                                      <a:rPr lang="en-US" altLang="zh-CN" sz="2400" b="0" i="1" smtClean="0">
                                        <a:solidFill>
                                          <a:prstClr val="black"/>
                                        </a:solidFill>
                                        <a:latin typeface="Cambria Math" panose="02040503050406030204" pitchFamily="18" charset="0"/>
                                        <a:ea typeface="Cambria Math" panose="02040503050406030204" pitchFamily="18" charset="0"/>
                                      </a:rPr>
                                      <m:t>0</m:t>
                                    </m:r>
                                    <m:r>
                                      <a:rPr lang="en-US" altLang="zh-CN" sz="2400" i="1">
                                        <a:solidFill>
                                          <a:prstClr val="black"/>
                                        </a:solidFill>
                                        <a:latin typeface="Cambria Math" panose="02040503050406030204" pitchFamily="18" charset="0"/>
                                        <a:ea typeface="Cambria Math" panose="02040503050406030204" pitchFamily="18" charset="0"/>
                                      </a:rPr>
                                      <m:t>,</m:t>
                                    </m:r>
                                    <m:r>
                                      <a:rPr lang="en-US" altLang="zh-CN" sz="2400" b="0" i="1" smtClean="0">
                                        <a:solidFill>
                                          <a:prstClr val="black"/>
                                        </a:solidFill>
                                        <a:latin typeface="Cambria Math" panose="02040503050406030204" pitchFamily="18" charset="0"/>
                                        <a:ea typeface="Cambria Math" panose="02040503050406030204" pitchFamily="18" charset="0"/>
                                      </a:rPr>
                                      <m:t>1</m:t>
                                    </m:r>
                                  </m:e>
                                </m:d>
                                <m:r>
                                  <a:rPr lang="en-US" altLang="zh-CN" sz="2400" i="1">
                                    <a:solidFill>
                                      <a:prstClr val="black"/>
                                    </a:solidFill>
                                    <a:latin typeface="Cambria Math" panose="02040503050406030204" pitchFamily="18" charset="0"/>
                                    <a:ea typeface="Cambria Math" panose="02040503050406030204" pitchFamily="18" charset="0"/>
                                  </a:rPr>
                                  <m:t>∙</m:t>
                                </m:r>
                                <m:d>
                                  <m:dPr>
                                    <m:ctrlPr>
                                      <a:rPr lang="en-US" altLang="zh-CN" sz="2400" i="1">
                                        <a:solidFill>
                                          <a:prstClr val="black"/>
                                        </a:solidFill>
                                        <a:latin typeface="Cambria Math" panose="02040503050406030204" pitchFamily="18" charset="0"/>
                                        <a:ea typeface="Cambria Math" panose="02040503050406030204" pitchFamily="18" charset="0"/>
                                      </a:rPr>
                                    </m:ctrlPr>
                                  </m:dPr>
                                  <m:e>
                                    <m:r>
                                      <a:rPr lang="en-US" altLang="zh-CN" sz="2400" i="1">
                                        <a:solidFill>
                                          <a:prstClr val="black"/>
                                        </a:solidFill>
                                        <a:latin typeface="Cambria Math" panose="02040503050406030204" pitchFamily="18" charset="0"/>
                                        <a:ea typeface="Cambria Math" panose="02040503050406030204" pitchFamily="18" charset="0"/>
                                      </a:rPr>
                                      <m:t>0,</m:t>
                                    </m:r>
                                    <m:r>
                                      <a:rPr lang="en-US" altLang="zh-CN" sz="2400" b="0" i="1" smtClean="0">
                                        <a:solidFill>
                                          <a:prstClr val="black"/>
                                        </a:solidFill>
                                        <a:latin typeface="Cambria Math" panose="02040503050406030204" pitchFamily="18" charset="0"/>
                                        <a:ea typeface="Cambria Math" panose="02040503050406030204" pitchFamily="18" charset="0"/>
                                      </a:rPr>
                                      <m:t>0</m:t>
                                    </m:r>
                                    <m:r>
                                      <a:rPr lang="en-US" altLang="zh-CN" sz="2400" i="1">
                                        <a:solidFill>
                                          <a:prstClr val="black"/>
                                        </a:solidFill>
                                        <a:latin typeface="Cambria Math" panose="02040503050406030204" pitchFamily="18" charset="0"/>
                                        <a:ea typeface="Cambria Math" panose="02040503050406030204" pitchFamily="18" charset="0"/>
                                      </a:rPr>
                                      <m:t>,</m:t>
                                    </m:r>
                                    <m:r>
                                      <a:rPr lang="en-US" altLang="zh-CN" sz="2400" b="0" i="1" smtClean="0">
                                        <a:solidFill>
                                          <a:prstClr val="black"/>
                                        </a:solidFill>
                                        <a:latin typeface="Cambria Math" panose="02040503050406030204" pitchFamily="18" charset="0"/>
                                        <a:ea typeface="Cambria Math" panose="02040503050406030204" pitchFamily="18" charset="0"/>
                                      </a:rPr>
                                      <m:t>1</m:t>
                                    </m:r>
                                  </m:e>
                                </m:d>
                              </m:e>
                            </m:d>
                          </m:den>
                        </m:f>
                        <m:r>
                          <m:rPr>
                            <m:nor/>
                          </m:rPr>
                          <a:rPr lang="en-US" altLang="zh-CN" sz="2400">
                            <a:solidFill>
                              <a:prstClr val="black"/>
                            </a:solidFill>
                            <a:latin typeface="Cambria Math" panose="02040503050406030204" pitchFamily="18" charset="0"/>
                          </a:rPr>
                          <m:t>d</m:t>
                        </m:r>
                        <m:r>
                          <a:rPr lang="en-US" altLang="zh-CN" sz="2400" i="1">
                            <a:solidFill>
                              <a:prstClr val="black"/>
                            </a:solidFill>
                            <a:latin typeface="Cambria Math" panose="02040503050406030204" pitchFamily="18" charset="0"/>
                          </a:rPr>
                          <m:t>𝑥</m:t>
                        </m:r>
                        <m:r>
                          <m:rPr>
                            <m:sty m:val="p"/>
                          </m:rPr>
                          <a:rPr lang="en-US" altLang="zh-CN" sz="2400">
                            <a:solidFill>
                              <a:prstClr val="black"/>
                            </a:solidFill>
                            <a:latin typeface="Cambria Math" panose="02040503050406030204" pitchFamily="18" charset="0"/>
                          </a:rPr>
                          <m:t>d</m:t>
                        </m:r>
                        <m:r>
                          <a:rPr lang="en-US" altLang="zh-CN" sz="2400" b="0" i="1" smtClean="0">
                            <a:solidFill>
                              <a:prstClr val="black"/>
                            </a:solidFill>
                            <a:latin typeface="Cambria Math" panose="02040503050406030204" pitchFamily="18" charset="0"/>
                          </a:rPr>
                          <m:t>𝑦</m:t>
                        </m:r>
                      </m:e>
                    </m:nary>
                  </m:oMath>
                </a14:m>
                <a:r>
                  <a:rPr lang="zh-CN" altLang="en-US" dirty="0"/>
                  <a:t> </a:t>
                </a:r>
              </a:p>
            </p:txBody>
          </p:sp>
        </mc:Choice>
        <mc:Fallback xmlns="">
          <p:sp>
            <p:nvSpPr>
              <p:cNvPr id="24" name="矩形 23"/>
              <p:cNvSpPr>
                <a:spLocks noRot="1" noChangeAspect="1" noMove="1" noResize="1" noEditPoints="1" noAdjustHandles="1" noChangeArrowheads="1" noChangeShapeType="1" noTextEdit="1"/>
              </p:cNvSpPr>
              <p:nvPr/>
            </p:nvSpPr>
            <p:spPr>
              <a:xfrm>
                <a:off x="3228956" y="2977274"/>
                <a:ext cx="8376608" cy="1326004"/>
              </a:xfrm>
              <a:prstGeom prst="rect">
                <a:avLst/>
              </a:prstGeom>
              <a:blipFill>
                <a:blip r:embed="rId2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矩形 24"/>
              <p:cNvSpPr/>
              <p:nvPr/>
            </p:nvSpPr>
            <p:spPr>
              <a:xfrm>
                <a:off x="3120631" y="4236386"/>
                <a:ext cx="4343753" cy="103797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i="1" smtClean="0">
                          <a:solidFill>
                            <a:prstClr val="black"/>
                          </a:solidFill>
                          <a:latin typeface="Cambria Math" panose="02040503050406030204" pitchFamily="18" charset="0"/>
                        </a:rPr>
                        <m:t>=</m:t>
                      </m:r>
                      <m:rad>
                        <m:radPr>
                          <m:degHide m:val="on"/>
                          <m:ctrlPr>
                            <a:rPr lang="en-US" altLang="zh-CN" sz="2400" i="1" smtClean="0">
                              <a:solidFill>
                                <a:prstClr val="black"/>
                              </a:solidFill>
                              <a:latin typeface="Cambria Math" panose="02040503050406030204" pitchFamily="18" charset="0"/>
                            </a:rPr>
                          </m:ctrlPr>
                        </m:radPr>
                        <m:deg/>
                        <m:e>
                          <m:r>
                            <a:rPr lang="en-US" altLang="zh-CN" sz="2400" b="0" i="1" smtClean="0">
                              <a:solidFill>
                                <a:prstClr val="black"/>
                              </a:solidFill>
                              <a:latin typeface="Cambria Math" panose="02040503050406030204" pitchFamily="18" charset="0"/>
                            </a:rPr>
                            <m:t>3</m:t>
                          </m:r>
                        </m:e>
                      </m:rad>
                      <m:nary>
                        <m:naryPr>
                          <m:chr m:val="∬"/>
                          <m:ctrlPr>
                            <a:rPr lang="zh-CN" altLang="en-US" sz="2400" i="1">
                              <a:solidFill>
                                <a:prstClr val="black"/>
                              </a:solidFill>
                              <a:latin typeface="Cambria Math" panose="02040503050406030204" pitchFamily="18" charset="0"/>
                            </a:rPr>
                          </m:ctrlPr>
                        </m:naryPr>
                        <m:sub>
                          <m:sSub>
                            <m:sSubPr>
                              <m:ctrlPr>
                                <a:rPr lang="en-US" altLang="zh-CN" sz="2400" i="1">
                                  <a:solidFill>
                                    <a:prstClr val="black"/>
                                  </a:solidFill>
                                  <a:latin typeface="Cambria Math" panose="02040503050406030204" pitchFamily="18" charset="0"/>
                                </a:rPr>
                              </m:ctrlPr>
                            </m:sSubPr>
                            <m:e>
                              <m:r>
                                <a:rPr lang="en-US" altLang="zh-CN" sz="2400" i="1">
                                  <a:solidFill>
                                    <a:prstClr val="black"/>
                                  </a:solidFill>
                                  <a:latin typeface="Cambria Math" panose="02040503050406030204" pitchFamily="18" charset="0"/>
                                </a:rPr>
                                <m:t>𝐷</m:t>
                              </m:r>
                            </m:e>
                            <m:sub>
                              <m:r>
                                <a:rPr lang="en-US" altLang="zh-CN" sz="2400" i="1">
                                  <a:solidFill>
                                    <a:prstClr val="black"/>
                                  </a:solidFill>
                                  <a:latin typeface="Cambria Math" panose="02040503050406030204" pitchFamily="18" charset="0"/>
                                </a:rPr>
                                <m:t>𝑥𝑦</m:t>
                              </m:r>
                            </m:sub>
                          </m:sSub>
                        </m:sub>
                        <m:sup/>
                        <m:e>
                          <m:r>
                            <a:rPr lang="en-US" altLang="zh-CN" sz="2400" i="1">
                              <a:solidFill>
                                <a:prstClr val="black"/>
                              </a:solidFill>
                              <a:latin typeface="Cambria Math" panose="02040503050406030204" pitchFamily="18" charset="0"/>
                              <a:ea typeface="Cambria Math" panose="02040503050406030204" pitchFamily="18" charset="0"/>
                            </a:rPr>
                            <m:t>𝑥𝑦</m:t>
                          </m:r>
                          <m:d>
                            <m:dPr>
                              <m:ctrlPr>
                                <a:rPr lang="en-US" altLang="zh-CN" sz="2400" i="1" smtClean="0">
                                  <a:solidFill>
                                    <a:prstClr val="black"/>
                                  </a:solidFill>
                                  <a:latin typeface="Cambria Math" panose="02040503050406030204" pitchFamily="18" charset="0"/>
                                  <a:ea typeface="Cambria Math" panose="02040503050406030204" pitchFamily="18" charset="0"/>
                                </a:rPr>
                              </m:ctrlPr>
                            </m:dPr>
                            <m:e>
                              <m:r>
                                <a:rPr lang="en-US" altLang="zh-CN" sz="2400" b="0" i="1" smtClean="0">
                                  <a:solidFill>
                                    <a:prstClr val="black"/>
                                  </a:solidFill>
                                  <a:latin typeface="Cambria Math" panose="02040503050406030204" pitchFamily="18" charset="0"/>
                                  <a:ea typeface="Cambria Math" panose="02040503050406030204" pitchFamily="18" charset="0"/>
                                </a:rPr>
                                <m:t>1−</m:t>
                              </m:r>
                              <m:r>
                                <a:rPr lang="en-US" altLang="zh-CN" sz="2400" b="0" i="1" smtClean="0">
                                  <a:solidFill>
                                    <a:prstClr val="black"/>
                                  </a:solidFill>
                                  <a:latin typeface="Cambria Math" panose="02040503050406030204" pitchFamily="18" charset="0"/>
                                  <a:ea typeface="Cambria Math" panose="02040503050406030204" pitchFamily="18" charset="0"/>
                                </a:rPr>
                                <m:t>𝑥</m:t>
                              </m:r>
                              <m:r>
                                <a:rPr lang="en-US" altLang="zh-CN" sz="2400" b="0" i="1" smtClean="0">
                                  <a:solidFill>
                                    <a:prstClr val="black"/>
                                  </a:solidFill>
                                  <a:latin typeface="Cambria Math" panose="02040503050406030204" pitchFamily="18" charset="0"/>
                                  <a:ea typeface="Cambria Math" panose="02040503050406030204" pitchFamily="18" charset="0"/>
                                </a:rPr>
                                <m:t>−</m:t>
                              </m:r>
                              <m:r>
                                <a:rPr lang="en-US" altLang="zh-CN" sz="2400" b="0" i="1" smtClean="0">
                                  <a:solidFill>
                                    <a:prstClr val="black"/>
                                  </a:solidFill>
                                  <a:latin typeface="Cambria Math" panose="02040503050406030204" pitchFamily="18" charset="0"/>
                                  <a:ea typeface="Cambria Math" panose="02040503050406030204" pitchFamily="18" charset="0"/>
                                </a:rPr>
                                <m:t>𝑦</m:t>
                              </m:r>
                            </m:e>
                          </m:d>
                          <m:r>
                            <m:rPr>
                              <m:nor/>
                            </m:rPr>
                            <a:rPr lang="en-US" altLang="zh-CN" sz="2400">
                              <a:solidFill>
                                <a:prstClr val="black"/>
                              </a:solidFill>
                              <a:latin typeface="Cambria Math" panose="02040503050406030204" pitchFamily="18" charset="0"/>
                            </a:rPr>
                            <m:t>d</m:t>
                          </m:r>
                          <m:r>
                            <a:rPr lang="en-US" altLang="zh-CN" sz="2400" i="1">
                              <a:solidFill>
                                <a:prstClr val="black"/>
                              </a:solidFill>
                              <a:latin typeface="Cambria Math" panose="02040503050406030204" pitchFamily="18" charset="0"/>
                            </a:rPr>
                            <m:t>𝑥</m:t>
                          </m:r>
                          <m:r>
                            <m:rPr>
                              <m:sty m:val="p"/>
                            </m:rPr>
                            <a:rPr lang="en-US" altLang="zh-CN" sz="2400">
                              <a:solidFill>
                                <a:prstClr val="black"/>
                              </a:solidFill>
                              <a:latin typeface="Cambria Math" panose="02040503050406030204" pitchFamily="18" charset="0"/>
                            </a:rPr>
                            <m:t>d</m:t>
                          </m:r>
                          <m:r>
                            <a:rPr lang="en-US" altLang="zh-CN" sz="2400" i="1">
                              <a:solidFill>
                                <a:prstClr val="black"/>
                              </a:solidFill>
                              <a:latin typeface="Cambria Math" panose="02040503050406030204" pitchFamily="18" charset="0"/>
                            </a:rPr>
                            <m:t>𝑦</m:t>
                          </m:r>
                        </m:e>
                      </m:nary>
                    </m:oMath>
                  </m:oMathPara>
                </a14:m>
                <a:endParaRPr lang="zh-CN" altLang="en-US" dirty="0"/>
              </a:p>
            </p:txBody>
          </p:sp>
        </mc:Choice>
        <mc:Fallback xmlns="">
          <p:sp>
            <p:nvSpPr>
              <p:cNvPr id="25" name="矩形 24"/>
              <p:cNvSpPr>
                <a:spLocks noRot="1" noChangeAspect="1" noMove="1" noResize="1" noEditPoints="1" noAdjustHandles="1" noChangeArrowheads="1" noChangeShapeType="1" noTextEdit="1"/>
              </p:cNvSpPr>
              <p:nvPr/>
            </p:nvSpPr>
            <p:spPr>
              <a:xfrm>
                <a:off x="3120631" y="4236386"/>
                <a:ext cx="4343753" cy="1037976"/>
              </a:xfrm>
              <a:prstGeom prst="rect">
                <a:avLst/>
              </a:prstGeom>
              <a:blipFill>
                <a:blip r:embed="rId2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矩形 25"/>
              <p:cNvSpPr/>
              <p:nvPr/>
            </p:nvSpPr>
            <p:spPr>
              <a:xfrm>
                <a:off x="3228956" y="5389504"/>
                <a:ext cx="953018" cy="682174"/>
              </a:xfrm>
              <a:prstGeom prst="rect">
                <a:avLst/>
              </a:prstGeom>
            </p:spPr>
            <p:txBody>
              <a:bodyPr wrap="none">
                <a:spAutoFit/>
              </a:bodyPr>
              <a:lstStyle/>
              <a:p>
                <a14:m>
                  <m:oMath xmlns:m="http://schemas.openxmlformats.org/officeDocument/2006/math">
                    <m:r>
                      <a:rPr lang="en-US" altLang="zh-CN" sz="2400" i="1" smtClean="0">
                        <a:solidFill>
                          <a:prstClr val="black"/>
                        </a:solidFill>
                        <a:latin typeface="Cambria Math" panose="02040503050406030204" pitchFamily="18" charset="0"/>
                      </a:rPr>
                      <m:t>=</m:t>
                    </m:r>
                    <m:f>
                      <m:fPr>
                        <m:ctrlPr>
                          <a:rPr lang="en-US" altLang="zh-CN" sz="2400" i="1" smtClean="0">
                            <a:solidFill>
                              <a:prstClr val="black"/>
                            </a:solidFill>
                            <a:latin typeface="Cambria Math" panose="02040503050406030204" pitchFamily="18" charset="0"/>
                          </a:rPr>
                        </m:ctrlPr>
                      </m:fPr>
                      <m:num>
                        <m:rad>
                          <m:radPr>
                            <m:degHide m:val="on"/>
                            <m:ctrlPr>
                              <a:rPr lang="en-US" altLang="zh-CN" sz="2400" i="1">
                                <a:solidFill>
                                  <a:prstClr val="black"/>
                                </a:solidFill>
                                <a:latin typeface="Cambria Math" panose="02040503050406030204" pitchFamily="18" charset="0"/>
                              </a:rPr>
                            </m:ctrlPr>
                          </m:radPr>
                          <m:deg/>
                          <m:e>
                            <m:r>
                              <a:rPr lang="en-US" altLang="zh-CN" sz="2400" i="1">
                                <a:solidFill>
                                  <a:prstClr val="black"/>
                                </a:solidFill>
                                <a:latin typeface="Cambria Math" panose="02040503050406030204" pitchFamily="18" charset="0"/>
                              </a:rPr>
                              <m:t>3</m:t>
                            </m:r>
                          </m:e>
                        </m:rad>
                      </m:num>
                      <m:den>
                        <m:r>
                          <a:rPr lang="en-US" altLang="zh-CN" sz="2400" b="0" i="1" smtClean="0">
                            <a:solidFill>
                              <a:prstClr val="black"/>
                            </a:solidFill>
                            <a:latin typeface="Cambria Math" panose="02040503050406030204" pitchFamily="18" charset="0"/>
                          </a:rPr>
                          <m:t>120</m:t>
                        </m:r>
                      </m:den>
                    </m:f>
                  </m:oMath>
                </a14:m>
                <a:r>
                  <a:rPr lang="zh-CN" altLang="en-US" dirty="0"/>
                  <a:t> </a:t>
                </a:r>
              </a:p>
            </p:txBody>
          </p:sp>
        </mc:Choice>
        <mc:Fallback xmlns="">
          <p:sp>
            <p:nvSpPr>
              <p:cNvPr id="26" name="矩形 25"/>
              <p:cNvSpPr>
                <a:spLocks noRot="1" noChangeAspect="1" noMove="1" noResize="1" noEditPoints="1" noAdjustHandles="1" noChangeArrowheads="1" noChangeShapeType="1" noTextEdit="1"/>
              </p:cNvSpPr>
              <p:nvPr/>
            </p:nvSpPr>
            <p:spPr>
              <a:xfrm>
                <a:off x="3228956" y="5389504"/>
                <a:ext cx="953018" cy="682174"/>
              </a:xfrm>
              <a:prstGeom prst="rect">
                <a:avLst/>
              </a:prstGeom>
              <a:blipFill>
                <a:blip r:embed="rId22"/>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675280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500"/>
                                        <p:tgtEl>
                                          <p:spTgt spid="21"/>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fade">
                                      <p:cBhvr>
                                        <p:cTn id="16" dur="500"/>
                                        <p:tgtEl>
                                          <p:spTgt spid="22"/>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fade">
                                      <p:cBhvr>
                                        <p:cTn id="21" dur="500"/>
                                        <p:tgtEl>
                                          <p:spTgt spid="23"/>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24"/>
                                        </p:tgtEl>
                                        <p:attrNameLst>
                                          <p:attrName>style.visibility</p:attrName>
                                        </p:attrNameLst>
                                      </p:cBhvr>
                                      <p:to>
                                        <p:strVal val="visible"/>
                                      </p:to>
                                    </p:set>
                                    <p:animEffect transition="in" filter="fade">
                                      <p:cBhvr>
                                        <p:cTn id="26" dur="500"/>
                                        <p:tgtEl>
                                          <p:spTgt spid="2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fade">
                                      <p:cBhvr>
                                        <p:cTn id="31" dur="500"/>
                                        <p:tgtEl>
                                          <p:spTgt spid="25"/>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26"/>
                                        </p:tgtEl>
                                        <p:attrNameLst>
                                          <p:attrName>style.visibility</p:attrName>
                                        </p:attrNameLst>
                                      </p:cBhvr>
                                      <p:to>
                                        <p:strVal val="visible"/>
                                      </p:to>
                                    </p:set>
                                    <p:animEffect transition="in" filter="fade">
                                      <p:cBhvr>
                                        <p:cTn id="36"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P spid="23" grpId="0"/>
      <p:bldP spid="24" grpId="0"/>
      <p:bldP spid="25" grpId="0"/>
      <p:bldP spid="26"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8345" name="Rectangle 9"/>
          <p:cNvSpPr>
            <a:spLocks noChangeArrowheads="1"/>
          </p:cNvSpPr>
          <p:nvPr/>
        </p:nvSpPr>
        <p:spPr bwMode="auto">
          <a:xfrm>
            <a:off x="1524000" y="0"/>
            <a:ext cx="9144000" cy="2057400"/>
          </a:xfrm>
          <a:prstGeom prst="rect">
            <a:avLst/>
          </a:prstGeom>
          <a:noFill/>
          <a:ln>
            <a:noFill/>
          </a:ln>
          <a:effectLst/>
          <a:extLst>
            <a:ext uri="{909E8E84-426E-40DD-AFC4-6F175D3DCCD1}">
              <a14:hiddenFill xmlns:a14="http://schemas.microsoft.com/office/drawing/2010/main">
                <a:solidFill>
                  <a:srgbClr val="00009B"/>
                </a:solidFill>
              </a14:hiddenFill>
            </a:ext>
            <a:ext uri="{91240B29-F687-4F45-9708-019B960494DF}">
              <a14:hiddenLine xmlns:a14="http://schemas.microsoft.com/office/drawing/2010/main" w="38100" cmpd="dbl">
                <a:solidFill>
                  <a:srgbClr val="0066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8346" name="Rectangle 10"/>
          <p:cNvSpPr>
            <a:spLocks noChangeArrowheads="1"/>
          </p:cNvSpPr>
          <p:nvPr/>
        </p:nvSpPr>
        <p:spPr bwMode="auto">
          <a:xfrm>
            <a:off x="3205584" y="738186"/>
            <a:ext cx="6832600" cy="914400"/>
          </a:xfrm>
          <a:prstGeom prst="rect">
            <a:avLst/>
          </a:prstGeom>
          <a:noFill/>
          <a:ln>
            <a:noFill/>
          </a:ln>
          <a:effectLst/>
          <a:extLst>
            <a:ext uri="{909E8E84-426E-40DD-AFC4-6F175D3DCCD1}">
              <a14:hiddenFill xmlns:a14="http://schemas.microsoft.com/office/drawing/2010/main">
                <a:solidFill>
                  <a:srgbClr val="0033CC"/>
                </a:solidFill>
              </a14:hiddenFill>
            </a:ext>
            <a:ext uri="{91240B29-F687-4F45-9708-019B960494DF}">
              <a14:hiddenLine xmlns:a14="http://schemas.microsoft.com/office/drawing/2010/main" w="76200" cmpd="tri">
                <a:solidFill>
                  <a:srgbClr val="00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a:defRPr sz="4400">
                <a:solidFill>
                  <a:schemeClr val="tx2"/>
                </a:solidFill>
                <a:latin typeface="Arial" panose="020B0604020202020204" pitchFamily="34" charset="0"/>
                <a:ea typeface="宋体" panose="02010600030101010101" pitchFamily="2" charset="-122"/>
              </a:defRPr>
            </a:lvl1pPr>
            <a:lvl2pPr algn="ctr">
              <a:defRPr sz="4400">
                <a:solidFill>
                  <a:schemeClr val="tx2"/>
                </a:solidFill>
                <a:latin typeface="Arial" panose="020B0604020202020204" pitchFamily="34" charset="0"/>
                <a:ea typeface="宋体" panose="02010600030101010101" pitchFamily="2" charset="-122"/>
              </a:defRPr>
            </a:lvl2pPr>
            <a:lvl3pPr algn="ctr">
              <a:defRPr sz="4400">
                <a:solidFill>
                  <a:schemeClr val="tx2"/>
                </a:solidFill>
                <a:latin typeface="Arial" panose="020B0604020202020204" pitchFamily="34" charset="0"/>
                <a:ea typeface="宋体" panose="02010600030101010101" pitchFamily="2" charset="-122"/>
              </a:defRPr>
            </a:lvl3pPr>
            <a:lvl4pPr algn="ctr">
              <a:defRPr sz="4400">
                <a:solidFill>
                  <a:schemeClr val="tx2"/>
                </a:solidFill>
                <a:latin typeface="Arial" panose="020B0604020202020204" pitchFamily="34" charset="0"/>
                <a:ea typeface="宋体" panose="02010600030101010101" pitchFamily="2" charset="-122"/>
              </a:defRPr>
            </a:lvl4pPr>
            <a:lvl5pPr algn="ctr">
              <a:defRPr sz="4400">
                <a:solidFill>
                  <a:schemeClr val="tx2"/>
                </a:solidFill>
                <a:latin typeface="Arial" panose="020B0604020202020204" pitchFamily="34" charset="0"/>
                <a:ea typeface="宋体" panose="02010600030101010101" pitchFamily="2" charset="-122"/>
              </a:defRPr>
            </a:lvl5pPr>
            <a:lvl6pPr marL="457200" algn="ctr"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algn="l"/>
            <a:r>
              <a:rPr lang="zh-CN" altLang="en-US" sz="4000" dirty="0">
                <a:solidFill>
                  <a:schemeClr val="tx1"/>
                </a:solidFill>
                <a:latin typeface="华文行楷" panose="02010800040101010101" pitchFamily="2" charset="-122"/>
                <a:ea typeface="黑体" panose="02010609060101010101" pitchFamily="49" charset="-122"/>
              </a:rPr>
              <a:t>第五节  </a:t>
            </a:r>
            <a:r>
              <a:rPr lang="zh-CN" altLang="en-US" sz="4000" dirty="0">
                <a:solidFill>
                  <a:schemeClr val="tx1"/>
                </a:solidFill>
                <a:ea typeface="黑体" panose="02010609060101010101" pitchFamily="49" charset="-122"/>
              </a:rPr>
              <a:t>对坐标的曲面积分</a:t>
            </a:r>
          </a:p>
        </p:txBody>
      </p:sp>
      <p:sp>
        <p:nvSpPr>
          <p:cNvPr id="398347" name="AutoShape 11">
            <a:hlinkClick r:id="rId2" action="ppaction://hlinksldjump" highlightClick="1"/>
          </p:cNvPr>
          <p:cNvSpPr>
            <a:spLocks noChangeArrowheads="1"/>
          </p:cNvSpPr>
          <p:nvPr/>
        </p:nvSpPr>
        <p:spPr bwMode="auto">
          <a:xfrm>
            <a:off x="3505200" y="3886200"/>
            <a:ext cx="6019800" cy="457200"/>
          </a:xfrm>
          <a:prstGeom prst="actionButtonBlank">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8348" name="Rectangle 12">
            <a:hlinkClick r:id="rId3" action="ppaction://hlinksldjump"/>
          </p:cNvPr>
          <p:cNvSpPr>
            <a:spLocks noChangeArrowheads="1"/>
          </p:cNvSpPr>
          <p:nvPr/>
        </p:nvSpPr>
        <p:spPr bwMode="auto">
          <a:xfrm>
            <a:off x="3281364" y="1882776"/>
            <a:ext cx="7158037" cy="49244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spAutoFit/>
          </a:bodyPr>
          <a:lstStyle/>
          <a:p>
            <a:pPr>
              <a:spcBef>
                <a:spcPct val="40000"/>
              </a:spcBef>
            </a:pPr>
            <a:r>
              <a:rPr kumimoji="1" lang="zh-CN" altLang="en-US" sz="3200">
                <a:solidFill>
                  <a:schemeClr val="accent2"/>
                </a:solidFill>
                <a:latin typeface="黑体" panose="02010609060101010101" pitchFamily="49" charset="-122"/>
                <a:ea typeface="黑体" panose="02010609060101010101" pitchFamily="49" charset="-122"/>
              </a:rPr>
              <a:t>一、对坐标的曲面积分的概念与性质</a:t>
            </a:r>
          </a:p>
        </p:txBody>
      </p:sp>
      <p:sp>
        <p:nvSpPr>
          <p:cNvPr id="398349" name="Rectangle 13">
            <a:hlinkClick r:id="rId2" action="ppaction://hlinksldjump"/>
          </p:cNvPr>
          <p:cNvSpPr>
            <a:spLocks noChangeArrowheads="1"/>
          </p:cNvSpPr>
          <p:nvPr/>
        </p:nvSpPr>
        <p:spPr bwMode="auto">
          <a:xfrm>
            <a:off x="3281364" y="2668589"/>
            <a:ext cx="7158037" cy="49244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spAutoFit/>
          </a:bodyPr>
          <a:lstStyle/>
          <a:p>
            <a:pPr>
              <a:spcBef>
                <a:spcPct val="50000"/>
              </a:spcBef>
            </a:pPr>
            <a:r>
              <a:rPr kumimoji="1" lang="zh-CN" altLang="en-US" sz="3200">
                <a:solidFill>
                  <a:schemeClr val="accent2"/>
                </a:solidFill>
                <a:latin typeface="黑体" panose="02010609060101010101" pitchFamily="49" charset="-122"/>
                <a:ea typeface="黑体" panose="02010609060101010101" pitchFamily="49" charset="-122"/>
              </a:rPr>
              <a:t>二、对坐标的曲面积分的计算法  </a:t>
            </a:r>
          </a:p>
        </p:txBody>
      </p:sp>
      <p:sp>
        <p:nvSpPr>
          <p:cNvPr id="398350" name="Rectangle 14">
            <a:hlinkClick r:id="" action="ppaction://noaction"/>
          </p:cNvPr>
          <p:cNvSpPr>
            <a:spLocks noChangeArrowheads="1"/>
          </p:cNvSpPr>
          <p:nvPr/>
        </p:nvSpPr>
        <p:spPr bwMode="auto">
          <a:xfrm>
            <a:off x="3302000" y="3513139"/>
            <a:ext cx="5334794" cy="49244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p>
            <a:pPr>
              <a:spcBef>
                <a:spcPct val="50000"/>
              </a:spcBef>
            </a:pPr>
            <a:r>
              <a:rPr kumimoji="1" lang="zh-CN" altLang="en-US" sz="3200">
                <a:solidFill>
                  <a:schemeClr val="accent2"/>
                </a:solidFill>
                <a:latin typeface="Times New Roman" panose="02020603050405020304" pitchFamily="18" charset="0"/>
                <a:ea typeface="黑体" panose="02010609060101010101" pitchFamily="49" charset="-122"/>
              </a:rPr>
              <a:t>三、两类曲面积分之间的联系</a:t>
            </a:r>
          </a:p>
        </p:txBody>
      </p:sp>
      <p:sp>
        <p:nvSpPr>
          <p:cNvPr id="2" name="日期占位符 1"/>
          <p:cNvSpPr>
            <a:spLocks noGrp="1"/>
          </p:cNvSpPr>
          <p:nvPr>
            <p:ph type="dt" sz="half" idx="10"/>
          </p:nvPr>
        </p:nvSpPr>
        <p:spPr/>
        <p:txBody>
          <a:bodyPr/>
          <a:lstStyle/>
          <a:p>
            <a:fld id="{C3716F5C-ED75-4EDC-98BE-B421EA552A49}" type="datetime11">
              <a:rPr lang="zh-CN" altLang="en-US" smtClean="0"/>
              <a:t>08:53:16</a:t>
            </a:fld>
            <a:endParaRPr lang="en-US" altLang="zh-CN"/>
          </a:p>
        </p:txBody>
      </p:sp>
    </p:spTree>
  </p:cSld>
  <p:clrMapOvr>
    <a:masterClrMapping/>
  </p:clrMapOvr>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E7F4D896-E0DB-4AB2-9347-AB9498A60F30}" type="datetime11">
              <a:rPr lang="zh-CN" altLang="en-US" smtClean="0"/>
              <a:t>08:53:16</a:t>
            </a:fld>
            <a:endParaRPr lang="en-US" altLang="zh-CN"/>
          </a:p>
        </p:txBody>
      </p:sp>
      <p:pic>
        <p:nvPicPr>
          <p:cNvPr id="3" name="图片 2"/>
          <p:cNvPicPr>
            <a:picLocks noChangeAspect="1"/>
          </p:cNvPicPr>
          <p:nvPr/>
        </p:nvPicPr>
        <p:blipFill>
          <a:blip r:embed="rId2"/>
          <a:stretch>
            <a:fillRect/>
          </a:stretch>
        </p:blipFill>
        <p:spPr>
          <a:xfrm>
            <a:off x="8463232" y="1110343"/>
            <a:ext cx="2492889" cy="1773900"/>
          </a:xfrm>
          <a:prstGeom prst="rect">
            <a:avLst/>
          </a:prstGeom>
        </p:spPr>
      </p:pic>
      <p:pic>
        <p:nvPicPr>
          <p:cNvPr id="4" name="图片 3"/>
          <p:cNvPicPr>
            <a:picLocks noChangeAspect="1"/>
          </p:cNvPicPr>
          <p:nvPr/>
        </p:nvPicPr>
        <p:blipFill>
          <a:blip r:embed="rId3"/>
          <a:stretch>
            <a:fillRect/>
          </a:stretch>
        </p:blipFill>
        <p:spPr>
          <a:xfrm>
            <a:off x="8199216" y="3773071"/>
            <a:ext cx="3020919" cy="2039826"/>
          </a:xfrm>
          <a:prstGeom prst="rect">
            <a:avLst/>
          </a:prstGeom>
        </p:spPr>
      </p:pic>
      <p:sp>
        <p:nvSpPr>
          <p:cNvPr id="5" name="矩形 4"/>
          <p:cNvSpPr/>
          <p:nvPr/>
        </p:nvSpPr>
        <p:spPr>
          <a:xfrm>
            <a:off x="9151463" y="5812897"/>
            <a:ext cx="1475084" cy="400110"/>
          </a:xfrm>
          <a:prstGeom prst="rect">
            <a:avLst/>
          </a:prstGeom>
        </p:spPr>
        <p:txBody>
          <a:bodyPr wrap="none">
            <a:spAutoFit/>
          </a:bodyPr>
          <a:lstStyle/>
          <a:p>
            <a:pPr lvl="0">
              <a:spcBef>
                <a:spcPct val="50000"/>
              </a:spcBef>
            </a:pPr>
            <a:r>
              <a:rPr kumimoji="1" lang="zh-CN" altLang="en-US" sz="2000" b="1" dirty="0">
                <a:solidFill>
                  <a:srgbClr val="44546A"/>
                </a:solidFill>
                <a:latin typeface="Times New Roman" panose="02020603050405020304" pitchFamily="18" charset="0"/>
                <a:ea typeface="黑体" panose="02010609060101010101" pitchFamily="49" charset="-122"/>
              </a:rPr>
              <a:t>莫比乌斯带</a:t>
            </a:r>
          </a:p>
        </p:txBody>
      </p:sp>
      <p:sp>
        <p:nvSpPr>
          <p:cNvPr id="6" name="矩形 5"/>
          <p:cNvSpPr/>
          <p:nvPr/>
        </p:nvSpPr>
        <p:spPr>
          <a:xfrm>
            <a:off x="1284513" y="648678"/>
            <a:ext cx="1415772" cy="461665"/>
          </a:xfrm>
          <a:prstGeom prst="rect">
            <a:avLst/>
          </a:prstGeom>
        </p:spPr>
        <p:txBody>
          <a:bodyPr wrap="none">
            <a:spAutoFit/>
          </a:bodyPr>
          <a:lstStyle/>
          <a:p>
            <a:r>
              <a:rPr lang="zh-CN" altLang="en-US" sz="2400" b="1" dirty="0">
                <a:solidFill>
                  <a:srgbClr val="0000FF"/>
                </a:solidFill>
              </a:rPr>
              <a:t>有向曲面</a:t>
            </a:r>
            <a:endParaRPr lang="zh-CN" altLang="en-US" b="1" dirty="0">
              <a:solidFill>
                <a:srgbClr val="0000FF"/>
              </a:solidFill>
            </a:endParaRPr>
          </a:p>
        </p:txBody>
      </p:sp>
      <p:sp>
        <p:nvSpPr>
          <p:cNvPr id="7" name="矩形 6"/>
          <p:cNvSpPr/>
          <p:nvPr/>
        </p:nvSpPr>
        <p:spPr>
          <a:xfrm>
            <a:off x="1284513" y="1211721"/>
            <a:ext cx="7047723" cy="1569660"/>
          </a:xfrm>
          <a:prstGeom prst="rect">
            <a:avLst/>
          </a:prstGeom>
        </p:spPr>
        <p:txBody>
          <a:bodyPr wrap="square">
            <a:spAutoFit/>
          </a:bodyPr>
          <a:lstStyle/>
          <a:p>
            <a:r>
              <a:rPr lang="zh-CN" altLang="en-US" sz="2400" dirty="0"/>
              <a:t>我们总是假定以后所考虑的曲面都是双侧曲面，不仅如此，还要选定它的某一侧</a:t>
            </a:r>
            <a:r>
              <a:rPr lang="en-US" altLang="zh-CN" sz="2400" dirty="0"/>
              <a:t>.</a:t>
            </a:r>
            <a:r>
              <a:rPr lang="zh-CN" altLang="zh-CN" sz="2400" dirty="0"/>
              <a:t>我们称选定了侧的双侧曲面称为</a:t>
            </a:r>
            <a:r>
              <a:rPr lang="zh-CN" altLang="zh-CN" sz="2400" b="1" dirty="0">
                <a:solidFill>
                  <a:srgbClr val="0000FF"/>
                </a:solidFill>
              </a:rPr>
              <a:t>有向曲面</a:t>
            </a:r>
            <a:r>
              <a:rPr lang="en-US" altLang="zh-CN" sz="2400" dirty="0"/>
              <a:t>. </a:t>
            </a:r>
            <a:endParaRPr lang="zh-CN" altLang="zh-CN" sz="2400" dirty="0"/>
          </a:p>
          <a:p>
            <a:endParaRPr lang="zh-CN" altLang="en-US" sz="2400" dirty="0"/>
          </a:p>
        </p:txBody>
      </p:sp>
      <mc:AlternateContent xmlns:mc="http://schemas.openxmlformats.org/markup-compatibility/2006" xmlns:a14="http://schemas.microsoft.com/office/drawing/2010/main">
        <mc:Choice Requires="a14">
          <p:sp>
            <p:nvSpPr>
              <p:cNvPr id="8" name="矩形 7"/>
              <p:cNvSpPr/>
              <p:nvPr/>
            </p:nvSpPr>
            <p:spPr>
              <a:xfrm>
                <a:off x="1284513" y="2427648"/>
                <a:ext cx="6974946" cy="1200329"/>
              </a:xfrm>
              <a:prstGeom prst="rect">
                <a:avLst/>
              </a:prstGeom>
            </p:spPr>
            <p:txBody>
              <a:bodyPr wrap="square">
                <a:spAutoFit/>
              </a:bodyPr>
              <a:lstStyle/>
              <a:p>
                <a:r>
                  <a:rPr lang="zh-CN" altLang="en-US" sz="2400" dirty="0"/>
                  <a:t>若以</a:t>
                </a:r>
                <a14:m>
                  <m:oMath xmlns:m="http://schemas.openxmlformats.org/officeDocument/2006/math">
                    <m:r>
                      <m:rPr>
                        <m:sty m:val="p"/>
                        <m:brk m:alnAt="23"/>
                      </m:rPr>
                      <a:rPr lang="el-GR" altLang="zh-CN" sz="2400" i="1">
                        <a:solidFill>
                          <a:prstClr val="black"/>
                        </a:solidFill>
                        <a:latin typeface="Cambria Math" panose="02040503050406030204" pitchFamily="18" charset="0"/>
                        <a:ea typeface="Cambria Math" panose="02040503050406030204" pitchFamily="18" charset="0"/>
                      </a:rPr>
                      <m:t>Σ</m:t>
                    </m:r>
                  </m:oMath>
                </a14:m>
                <a:r>
                  <a:rPr lang="zh-CN" altLang="en-US" sz="2400" dirty="0"/>
                  <a:t>表示有向曲面，则</a:t>
                </a:r>
                <a14:m>
                  <m:oMath xmlns:m="http://schemas.openxmlformats.org/officeDocument/2006/math">
                    <m:sSup>
                      <m:sSupPr>
                        <m:ctrlPr>
                          <a:rPr lang="el-GR" altLang="zh-CN" sz="2400" i="1" smtClean="0">
                            <a:solidFill>
                              <a:prstClr val="black"/>
                            </a:solidFill>
                            <a:latin typeface="Cambria Math" panose="02040503050406030204" pitchFamily="18" charset="0"/>
                            <a:ea typeface="Cambria Math" panose="02040503050406030204" pitchFamily="18" charset="0"/>
                          </a:rPr>
                        </m:ctrlPr>
                      </m:sSupPr>
                      <m:e>
                        <m:r>
                          <m:rPr>
                            <m:sty m:val="p"/>
                            <m:brk m:alnAt="23"/>
                          </m:rPr>
                          <a:rPr lang="el-GR" altLang="zh-CN" sz="2400" i="1">
                            <a:solidFill>
                              <a:prstClr val="black"/>
                            </a:solidFill>
                            <a:latin typeface="Cambria Math" panose="02040503050406030204" pitchFamily="18" charset="0"/>
                            <a:ea typeface="Cambria Math" panose="02040503050406030204" pitchFamily="18" charset="0"/>
                          </a:rPr>
                          <m:t>Σ</m:t>
                        </m:r>
                      </m:e>
                      <m:sup>
                        <m:r>
                          <a:rPr lang="en-US" altLang="zh-CN" sz="2400" b="0" i="1" smtClean="0">
                            <a:solidFill>
                              <a:prstClr val="black"/>
                            </a:solidFill>
                            <a:latin typeface="Cambria Math" panose="02040503050406030204" pitchFamily="18" charset="0"/>
                            <a:ea typeface="Cambria Math" panose="02040503050406030204" pitchFamily="18" charset="0"/>
                          </a:rPr>
                          <m:t>−</m:t>
                        </m:r>
                      </m:sup>
                    </m:sSup>
                  </m:oMath>
                </a14:m>
                <a:r>
                  <a:rPr lang="zh-CN" altLang="en-US" sz="2400" dirty="0"/>
                  <a:t>就表示与</a:t>
                </a:r>
                <a14:m>
                  <m:oMath xmlns:m="http://schemas.openxmlformats.org/officeDocument/2006/math">
                    <m:r>
                      <m:rPr>
                        <m:sty m:val="p"/>
                        <m:brk m:alnAt="23"/>
                      </m:rPr>
                      <a:rPr lang="el-GR" altLang="zh-CN" sz="2400" i="1">
                        <a:solidFill>
                          <a:prstClr val="black"/>
                        </a:solidFill>
                        <a:latin typeface="Cambria Math" panose="02040503050406030204" pitchFamily="18" charset="0"/>
                        <a:ea typeface="Cambria Math" panose="02040503050406030204" pitchFamily="18" charset="0"/>
                      </a:rPr>
                      <m:t>Σ</m:t>
                    </m:r>
                  </m:oMath>
                </a14:m>
                <a:r>
                  <a:rPr lang="zh-CN" altLang="en-US" sz="2400" dirty="0"/>
                  <a:t>取相反一侧的有向曲面。选定曲面的侧与确定该曲面的法向量的指向密切相关。</a:t>
                </a:r>
                <a:r>
                  <a:rPr lang="en-US" altLang="zh-CN" sz="2400" dirty="0"/>
                  <a:t> </a:t>
                </a:r>
                <a:endParaRPr lang="zh-CN" altLang="en-US" sz="2400" dirty="0"/>
              </a:p>
            </p:txBody>
          </p:sp>
        </mc:Choice>
        <mc:Fallback xmlns="">
          <p:sp>
            <p:nvSpPr>
              <p:cNvPr id="8" name="矩形 7"/>
              <p:cNvSpPr>
                <a:spLocks noRot="1" noChangeAspect="1" noMove="1" noResize="1" noEditPoints="1" noAdjustHandles="1" noChangeArrowheads="1" noChangeShapeType="1" noTextEdit="1"/>
              </p:cNvSpPr>
              <p:nvPr/>
            </p:nvSpPr>
            <p:spPr>
              <a:xfrm>
                <a:off x="1284513" y="2427648"/>
                <a:ext cx="6974946" cy="1200329"/>
              </a:xfrm>
              <a:prstGeom prst="rect">
                <a:avLst/>
              </a:prstGeom>
              <a:blipFill>
                <a:blip r:embed="rId4"/>
                <a:stretch>
                  <a:fillRect l="-1399" t="-5584" r="-1136" b="-9137"/>
                </a:stretch>
              </a:blipFill>
            </p:spPr>
            <p:txBody>
              <a:bodyPr/>
              <a:lstStyle/>
              <a:p>
                <a:r>
                  <a:rPr lang="zh-CN" altLang="en-US">
                    <a:noFill/>
                  </a:rPr>
                  <a:t> </a:t>
                </a:r>
              </a:p>
            </p:txBody>
          </p:sp>
        </mc:Fallback>
      </mc:AlternateContent>
      <p:sp>
        <p:nvSpPr>
          <p:cNvPr id="9" name="矩形 8"/>
          <p:cNvSpPr/>
          <p:nvPr/>
        </p:nvSpPr>
        <p:spPr>
          <a:xfrm>
            <a:off x="1284514" y="3643575"/>
            <a:ext cx="6914702" cy="1200329"/>
          </a:xfrm>
          <a:prstGeom prst="rect">
            <a:avLst/>
          </a:prstGeom>
        </p:spPr>
        <p:txBody>
          <a:bodyPr wrap="square">
            <a:spAutoFit/>
          </a:bodyPr>
          <a:lstStyle/>
          <a:p>
            <a:r>
              <a:rPr lang="zh-CN" altLang="en-US" sz="2400" dirty="0"/>
              <a:t>可以</a:t>
            </a:r>
            <a:r>
              <a:rPr lang="zh-CN" altLang="en-US" sz="2400" dirty="0">
                <a:solidFill>
                  <a:srgbClr val="0000FF"/>
                </a:solidFill>
              </a:rPr>
              <a:t>通过确定曲面上法向量的指向来定出曲面的侧，而反之，确定了曲面的侧，也就定出了曲面上法向量的指向</a:t>
            </a:r>
            <a:r>
              <a:rPr lang="en-US" altLang="zh-CN" sz="2400" dirty="0">
                <a:solidFill>
                  <a:srgbClr val="0000FF"/>
                </a:solidFill>
              </a:rPr>
              <a:t>.</a:t>
            </a:r>
            <a:endParaRPr lang="zh-CN" altLang="en-US" sz="2400" dirty="0">
              <a:solidFill>
                <a:srgbClr val="0000FF"/>
              </a:solidFill>
            </a:endParaRPr>
          </a:p>
        </p:txBody>
      </p:sp>
      <mc:AlternateContent xmlns:mc="http://schemas.openxmlformats.org/markup-compatibility/2006" xmlns:a14="http://schemas.microsoft.com/office/drawing/2010/main">
        <mc:Choice Requires="a14">
          <p:sp>
            <p:nvSpPr>
              <p:cNvPr id="10" name="矩形 9"/>
              <p:cNvSpPr/>
              <p:nvPr/>
            </p:nvSpPr>
            <p:spPr>
              <a:xfrm>
                <a:off x="1284513" y="4866735"/>
                <a:ext cx="7273362" cy="1569660"/>
              </a:xfrm>
              <a:prstGeom prst="rect">
                <a:avLst/>
              </a:prstGeom>
            </p:spPr>
            <p:txBody>
              <a:bodyPr wrap="square">
                <a:spAutoFit/>
              </a:bodyPr>
              <a:lstStyle/>
              <a:p>
                <a:r>
                  <a:rPr lang="zh-CN" altLang="en-US" sz="2400" dirty="0">
                    <a:solidFill>
                      <a:prstClr val="black"/>
                    </a:solidFill>
                  </a:rPr>
                  <a:t>如：曲面</a:t>
                </a:r>
                <a14:m>
                  <m:oMath xmlns:m="http://schemas.openxmlformats.org/officeDocument/2006/math">
                    <m:r>
                      <a:rPr lang="zh-CN" altLang="en-US" sz="2400" i="1">
                        <a:solidFill>
                          <a:prstClr val="black"/>
                        </a:solidFill>
                        <a:latin typeface="Cambria Math" panose="02040503050406030204" pitchFamily="18" charset="0"/>
                      </a:rPr>
                      <m:t>𝑧</m:t>
                    </m:r>
                    <m:r>
                      <a:rPr lang="en-US" altLang="zh-CN" sz="2400" b="0" i="1" smtClean="0">
                        <a:solidFill>
                          <a:prstClr val="black"/>
                        </a:solidFill>
                        <a:latin typeface="Cambria Math" panose="02040503050406030204" pitchFamily="18" charset="0"/>
                      </a:rPr>
                      <m:t>=</m:t>
                    </m:r>
                    <m:sSup>
                      <m:sSupPr>
                        <m:ctrlPr>
                          <a:rPr lang="en-US" altLang="zh-CN" sz="2400" b="0" i="1" smtClean="0">
                            <a:solidFill>
                              <a:prstClr val="black"/>
                            </a:solidFill>
                            <a:latin typeface="Cambria Math" panose="02040503050406030204" pitchFamily="18" charset="0"/>
                          </a:rPr>
                        </m:ctrlPr>
                      </m:sSupPr>
                      <m:e>
                        <m:r>
                          <a:rPr lang="en-US" altLang="zh-CN" sz="2400" b="0" i="1" smtClean="0">
                            <a:solidFill>
                              <a:prstClr val="black"/>
                            </a:solidFill>
                            <a:latin typeface="Cambria Math" panose="02040503050406030204" pitchFamily="18" charset="0"/>
                          </a:rPr>
                          <m:t>𝑥</m:t>
                        </m:r>
                      </m:e>
                      <m:sup>
                        <m:r>
                          <a:rPr lang="en-US" altLang="zh-CN" sz="2400" b="0" i="1" smtClean="0">
                            <a:solidFill>
                              <a:prstClr val="black"/>
                            </a:solidFill>
                            <a:latin typeface="Cambria Math" panose="02040503050406030204" pitchFamily="18" charset="0"/>
                          </a:rPr>
                          <m:t>2</m:t>
                        </m:r>
                      </m:sup>
                    </m:sSup>
                    <m:r>
                      <a:rPr lang="en-US" altLang="zh-CN" sz="2400" b="0" i="1" smtClean="0">
                        <a:solidFill>
                          <a:prstClr val="black"/>
                        </a:solidFill>
                        <a:latin typeface="Cambria Math" panose="02040503050406030204" pitchFamily="18" charset="0"/>
                      </a:rPr>
                      <m:t>+</m:t>
                    </m:r>
                    <m:sSup>
                      <m:sSupPr>
                        <m:ctrlPr>
                          <a:rPr lang="en-US" altLang="zh-CN" sz="2400" b="0" i="1" smtClean="0">
                            <a:solidFill>
                              <a:prstClr val="black"/>
                            </a:solidFill>
                            <a:latin typeface="Cambria Math" panose="02040503050406030204" pitchFamily="18" charset="0"/>
                          </a:rPr>
                        </m:ctrlPr>
                      </m:sSupPr>
                      <m:e>
                        <m:r>
                          <a:rPr lang="en-US" altLang="zh-CN" sz="2400" b="0" i="1" smtClean="0">
                            <a:solidFill>
                              <a:prstClr val="black"/>
                            </a:solidFill>
                            <a:latin typeface="Cambria Math" panose="02040503050406030204" pitchFamily="18" charset="0"/>
                          </a:rPr>
                          <m:t>𝑦</m:t>
                        </m:r>
                      </m:e>
                      <m:sup>
                        <m:r>
                          <a:rPr lang="en-US" altLang="zh-CN" sz="2400" b="0" i="1" smtClean="0">
                            <a:solidFill>
                              <a:prstClr val="black"/>
                            </a:solidFill>
                            <a:latin typeface="Cambria Math" panose="02040503050406030204" pitchFamily="18" charset="0"/>
                          </a:rPr>
                          <m:t>2</m:t>
                        </m:r>
                      </m:sup>
                    </m:sSup>
                  </m:oMath>
                </a14:m>
                <a:r>
                  <a:rPr lang="zh-CN" altLang="en-US" sz="2400" dirty="0"/>
                  <a:t>，向量</a:t>
                </a:r>
                <a14:m>
                  <m:oMath xmlns:m="http://schemas.openxmlformats.org/officeDocument/2006/math">
                    <m:d>
                      <m:dPr>
                        <m:ctrlPr>
                          <a:rPr lang="en-US" altLang="zh-CN" sz="2400" i="1" smtClean="0">
                            <a:solidFill>
                              <a:prstClr val="black"/>
                            </a:solidFill>
                            <a:latin typeface="Cambria Math" panose="02040503050406030204" pitchFamily="18" charset="0"/>
                          </a:rPr>
                        </m:ctrlPr>
                      </m:dPr>
                      <m:e>
                        <m:r>
                          <a:rPr lang="en-US" altLang="zh-CN" sz="2400" b="0" i="1" smtClean="0">
                            <a:solidFill>
                              <a:prstClr val="black"/>
                            </a:solidFill>
                            <a:latin typeface="Cambria Math" panose="02040503050406030204" pitchFamily="18" charset="0"/>
                          </a:rPr>
                          <m:t>−2</m:t>
                        </m:r>
                        <m:r>
                          <a:rPr lang="en-US" altLang="zh-CN" sz="2400" b="0" i="1" smtClean="0">
                            <a:solidFill>
                              <a:prstClr val="black"/>
                            </a:solidFill>
                            <a:latin typeface="Cambria Math" panose="02040503050406030204" pitchFamily="18" charset="0"/>
                          </a:rPr>
                          <m:t>𝑥</m:t>
                        </m:r>
                        <m:r>
                          <a:rPr lang="en-US" altLang="zh-CN" sz="2400" b="0" i="1" smtClean="0">
                            <a:solidFill>
                              <a:prstClr val="black"/>
                            </a:solidFill>
                            <a:latin typeface="Cambria Math" panose="02040503050406030204" pitchFamily="18" charset="0"/>
                          </a:rPr>
                          <m:t>,−2</m:t>
                        </m:r>
                        <m:r>
                          <a:rPr lang="en-US" altLang="zh-CN" sz="2400" b="0" i="1" smtClean="0">
                            <a:solidFill>
                              <a:prstClr val="black"/>
                            </a:solidFill>
                            <a:latin typeface="Cambria Math" panose="02040503050406030204" pitchFamily="18" charset="0"/>
                          </a:rPr>
                          <m:t>𝑦</m:t>
                        </m:r>
                        <m:r>
                          <a:rPr lang="en-US" altLang="zh-CN" sz="2400" b="0" i="1" smtClean="0">
                            <a:solidFill>
                              <a:prstClr val="black"/>
                            </a:solidFill>
                            <a:latin typeface="Cambria Math" panose="02040503050406030204" pitchFamily="18" charset="0"/>
                          </a:rPr>
                          <m:t>,1</m:t>
                        </m:r>
                      </m:e>
                    </m:d>
                  </m:oMath>
                </a14:m>
                <a:r>
                  <a:rPr lang="zh-CN" altLang="en-US" sz="2400" dirty="0"/>
                  <a:t>为曲面在任意一点处的法向量，该向量指向曲面</a:t>
                </a:r>
                <a:r>
                  <a:rPr lang="zh-CN" altLang="en-US" sz="2400" dirty="0">
                    <a:solidFill>
                      <a:srgbClr val="0000FF"/>
                    </a:solidFill>
                  </a:rPr>
                  <a:t>上侧</a:t>
                </a:r>
                <a:r>
                  <a:rPr lang="zh-CN" altLang="en-US" sz="2400" dirty="0"/>
                  <a:t>；当</a:t>
                </a:r>
                <a14:m>
                  <m:oMath xmlns:m="http://schemas.openxmlformats.org/officeDocument/2006/math">
                    <m:r>
                      <a:rPr lang="en-US" altLang="zh-CN" sz="2400" i="1">
                        <a:solidFill>
                          <a:prstClr val="black"/>
                        </a:solidFill>
                        <a:latin typeface="Cambria Math" panose="02040503050406030204" pitchFamily="18" charset="0"/>
                      </a:rPr>
                      <m:t>𝑥</m:t>
                    </m:r>
                    <m:r>
                      <a:rPr lang="en-US" altLang="zh-CN" sz="2400" b="0" i="1" smtClean="0">
                        <a:solidFill>
                          <a:prstClr val="black"/>
                        </a:solidFill>
                        <a:latin typeface="Cambria Math" panose="02040503050406030204" pitchFamily="18" charset="0"/>
                      </a:rPr>
                      <m:t>&gt;0</m:t>
                    </m:r>
                  </m:oMath>
                </a14:m>
                <a:r>
                  <a:rPr lang="zh-CN" altLang="en-US" sz="2400" dirty="0"/>
                  <a:t>时指向</a:t>
                </a:r>
                <a:r>
                  <a:rPr lang="zh-CN" altLang="en-US" sz="2400" dirty="0">
                    <a:solidFill>
                      <a:srgbClr val="0000FF"/>
                    </a:solidFill>
                  </a:rPr>
                  <a:t>后侧</a:t>
                </a:r>
                <a:r>
                  <a:rPr lang="zh-CN" altLang="en-US" sz="2400" dirty="0"/>
                  <a:t>，</a:t>
                </a:r>
                <a:r>
                  <a:rPr lang="zh-CN" altLang="en-US" sz="2400" dirty="0">
                    <a:solidFill>
                      <a:prstClr val="black"/>
                    </a:solidFill>
                  </a:rPr>
                  <a:t>当</a:t>
                </a:r>
                <a14:m>
                  <m:oMath xmlns:m="http://schemas.openxmlformats.org/officeDocument/2006/math">
                    <m:r>
                      <a:rPr lang="en-US" altLang="zh-CN" sz="2400" i="1">
                        <a:solidFill>
                          <a:prstClr val="black"/>
                        </a:solidFill>
                        <a:latin typeface="Cambria Math" panose="02040503050406030204" pitchFamily="18" charset="0"/>
                      </a:rPr>
                      <m:t>𝑥</m:t>
                    </m:r>
                    <m:r>
                      <a:rPr lang="en-US" altLang="zh-CN" sz="2400" b="0" i="1" smtClean="0">
                        <a:solidFill>
                          <a:prstClr val="black"/>
                        </a:solidFill>
                        <a:latin typeface="Cambria Math" panose="02040503050406030204" pitchFamily="18" charset="0"/>
                      </a:rPr>
                      <m:t>&lt;</m:t>
                    </m:r>
                    <m:r>
                      <a:rPr lang="en-US" altLang="zh-CN" sz="2400" i="1">
                        <a:solidFill>
                          <a:prstClr val="black"/>
                        </a:solidFill>
                        <a:latin typeface="Cambria Math" panose="02040503050406030204" pitchFamily="18" charset="0"/>
                      </a:rPr>
                      <m:t>0</m:t>
                    </m:r>
                  </m:oMath>
                </a14:m>
                <a:r>
                  <a:rPr lang="zh-CN" altLang="en-US" sz="2400" dirty="0">
                    <a:solidFill>
                      <a:prstClr val="black"/>
                    </a:solidFill>
                  </a:rPr>
                  <a:t>时指向</a:t>
                </a:r>
                <a:r>
                  <a:rPr lang="zh-CN" altLang="en-US" sz="2400" dirty="0">
                    <a:solidFill>
                      <a:srgbClr val="0000FF"/>
                    </a:solidFill>
                  </a:rPr>
                  <a:t>前侧</a:t>
                </a:r>
                <a:r>
                  <a:rPr lang="zh-CN" altLang="en-US" sz="2400" dirty="0"/>
                  <a:t>；</a:t>
                </a:r>
                <a:r>
                  <a:rPr lang="zh-CN" altLang="en-US" sz="2400" dirty="0">
                    <a:solidFill>
                      <a:prstClr val="black"/>
                    </a:solidFill>
                  </a:rPr>
                  <a:t>当</a:t>
                </a:r>
                <a14:m>
                  <m:oMath xmlns:m="http://schemas.openxmlformats.org/officeDocument/2006/math">
                    <m:r>
                      <a:rPr lang="en-US" altLang="zh-CN" sz="2400" b="0" i="1" smtClean="0">
                        <a:solidFill>
                          <a:prstClr val="black"/>
                        </a:solidFill>
                        <a:latin typeface="Cambria Math" panose="02040503050406030204" pitchFamily="18" charset="0"/>
                      </a:rPr>
                      <m:t>𝑦</m:t>
                    </m:r>
                    <m:r>
                      <a:rPr lang="en-US" altLang="zh-CN" sz="2400" i="1">
                        <a:solidFill>
                          <a:prstClr val="black"/>
                        </a:solidFill>
                        <a:latin typeface="Cambria Math" panose="02040503050406030204" pitchFamily="18" charset="0"/>
                      </a:rPr>
                      <m:t>&gt;0</m:t>
                    </m:r>
                  </m:oMath>
                </a14:m>
                <a:r>
                  <a:rPr lang="zh-CN" altLang="en-US" sz="2400" dirty="0">
                    <a:solidFill>
                      <a:prstClr val="black"/>
                    </a:solidFill>
                  </a:rPr>
                  <a:t>时指向</a:t>
                </a:r>
                <a:r>
                  <a:rPr lang="zh-CN" altLang="en-US" sz="2400" dirty="0">
                    <a:solidFill>
                      <a:srgbClr val="0000FF"/>
                    </a:solidFill>
                  </a:rPr>
                  <a:t>左侧</a:t>
                </a:r>
                <a:r>
                  <a:rPr lang="zh-CN" altLang="en-US" sz="2400" dirty="0">
                    <a:solidFill>
                      <a:prstClr val="black"/>
                    </a:solidFill>
                  </a:rPr>
                  <a:t>，当</a:t>
                </a:r>
                <a14:m>
                  <m:oMath xmlns:m="http://schemas.openxmlformats.org/officeDocument/2006/math">
                    <m:r>
                      <a:rPr lang="en-US" altLang="zh-CN" sz="2400" b="0" i="1" smtClean="0">
                        <a:solidFill>
                          <a:prstClr val="black"/>
                        </a:solidFill>
                        <a:latin typeface="Cambria Math" panose="02040503050406030204" pitchFamily="18" charset="0"/>
                      </a:rPr>
                      <m:t>𝑦</m:t>
                    </m:r>
                    <m:r>
                      <a:rPr lang="en-US" altLang="zh-CN" sz="2400" i="1">
                        <a:solidFill>
                          <a:prstClr val="black"/>
                        </a:solidFill>
                        <a:latin typeface="Cambria Math" panose="02040503050406030204" pitchFamily="18" charset="0"/>
                      </a:rPr>
                      <m:t>&lt;0</m:t>
                    </m:r>
                  </m:oMath>
                </a14:m>
                <a:r>
                  <a:rPr lang="zh-CN" altLang="en-US" sz="2400" dirty="0">
                    <a:solidFill>
                      <a:prstClr val="black"/>
                    </a:solidFill>
                  </a:rPr>
                  <a:t>时指向</a:t>
                </a:r>
                <a:r>
                  <a:rPr lang="zh-CN" altLang="en-US" sz="2400" dirty="0">
                    <a:solidFill>
                      <a:srgbClr val="0000FF"/>
                    </a:solidFill>
                  </a:rPr>
                  <a:t>右侧</a:t>
                </a:r>
                <a:r>
                  <a:rPr lang="zh-CN" altLang="en-US" sz="2400" dirty="0">
                    <a:solidFill>
                      <a:prstClr val="black"/>
                    </a:solidFill>
                  </a:rPr>
                  <a:t>；也可以说指向曲面</a:t>
                </a:r>
                <a:r>
                  <a:rPr lang="zh-CN" altLang="en-US" sz="2400" dirty="0">
                    <a:solidFill>
                      <a:srgbClr val="0000FF"/>
                    </a:solidFill>
                  </a:rPr>
                  <a:t>内侧</a:t>
                </a:r>
                <a:r>
                  <a:rPr lang="zh-CN" altLang="en-US" sz="2400" dirty="0">
                    <a:solidFill>
                      <a:prstClr val="black"/>
                    </a:solidFill>
                  </a:rPr>
                  <a:t>。</a:t>
                </a:r>
                <a:endParaRPr lang="zh-CN" altLang="en-US" sz="2400" dirty="0"/>
              </a:p>
            </p:txBody>
          </p:sp>
        </mc:Choice>
        <mc:Fallback xmlns="">
          <p:sp>
            <p:nvSpPr>
              <p:cNvPr id="10" name="矩形 9"/>
              <p:cNvSpPr>
                <a:spLocks noRot="1" noChangeAspect="1" noMove="1" noResize="1" noEditPoints="1" noAdjustHandles="1" noChangeArrowheads="1" noChangeShapeType="1" noTextEdit="1"/>
              </p:cNvSpPr>
              <p:nvPr/>
            </p:nvSpPr>
            <p:spPr>
              <a:xfrm>
                <a:off x="1284513" y="4866735"/>
                <a:ext cx="7273362" cy="1569660"/>
              </a:xfrm>
              <a:prstGeom prst="rect">
                <a:avLst/>
              </a:prstGeom>
              <a:blipFill>
                <a:blip r:embed="rId5"/>
                <a:stretch>
                  <a:fillRect l="-1341" t="-4264" b="-658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6730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E7F4D896-E0DB-4AB2-9347-AB9498A60F30}" type="datetime11">
              <a:rPr lang="zh-CN" altLang="en-US" smtClean="0"/>
              <a:t>08:53:16</a:t>
            </a:fld>
            <a:endParaRPr lang="en-US" altLang="zh-CN"/>
          </a:p>
        </p:txBody>
      </p:sp>
      <p:sp>
        <p:nvSpPr>
          <p:cNvPr id="3" name="Rectangle 943"/>
          <p:cNvSpPr txBox="1">
            <a:spLocks noChangeArrowheads="1"/>
          </p:cNvSpPr>
          <p:nvPr/>
        </p:nvSpPr>
        <p:spPr>
          <a:xfrm>
            <a:off x="1052282" y="365125"/>
            <a:ext cx="6858000" cy="514867"/>
          </a:xfrm>
          <a:prstGeom prst="rect">
            <a:avLst/>
          </a:prstGeom>
          <a:noFill/>
          <a:ln/>
          <a:extLst>
            <a:ext uri="{909E8E84-426E-40DD-AFC4-6F175D3DCCD1}">
              <a14:hiddenFill xmlns:a14="http://schemas.microsoft.com/office/drawing/2010/main">
                <a:solidFill>
                  <a:srgbClr val="0033CC"/>
                </a:solidFill>
              </a14:hiddenFill>
            </a:ext>
            <a:ext uri="{91240B29-F687-4F45-9708-019B960494DF}">
              <a14:hiddenLine xmlns:a14="http://schemas.microsoft.com/office/drawing/2010/main" w="76200" cmpd="tri">
                <a:solidFill>
                  <a:srgbClr val="00FFFF"/>
                </a:solidFill>
                <a:miter lim="800000"/>
                <a:headEnd/>
                <a:tailEnd/>
              </a14:hiddenLine>
            </a:ext>
          </a:extLst>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800" b="1" dirty="0">
                <a:solidFill>
                  <a:srgbClr val="0000FF"/>
                </a:solidFill>
                <a:ea typeface="黑体" panose="02010609060101010101" pitchFamily="49" charset="-122"/>
              </a:rPr>
              <a:t>一、对坐标的曲面积分的概念及性质</a:t>
            </a:r>
          </a:p>
        </p:txBody>
      </p:sp>
      <mc:AlternateContent xmlns:mc="http://schemas.openxmlformats.org/markup-compatibility/2006" xmlns:a14="http://schemas.microsoft.com/office/drawing/2010/main">
        <mc:Choice Requires="a14">
          <p:sp>
            <p:nvSpPr>
              <p:cNvPr id="4" name="矩形 3"/>
              <p:cNvSpPr/>
              <p:nvPr/>
            </p:nvSpPr>
            <p:spPr>
              <a:xfrm>
                <a:off x="1814281" y="1090423"/>
                <a:ext cx="9634380" cy="2308324"/>
              </a:xfrm>
              <a:prstGeom prst="rect">
                <a:avLst/>
              </a:prstGeom>
            </p:spPr>
            <p:txBody>
              <a:bodyPr wrap="square">
                <a:spAutoFit/>
              </a:bodyPr>
              <a:lstStyle/>
              <a:p>
                <a:pPr lvl="0"/>
                <a:r>
                  <a:rPr lang="zh-CN" altLang="en-US" sz="2400" dirty="0"/>
                  <a:t>流向曲面一侧的流量： 设稳定流动（流速与时间无关的不可压缩流体</a:t>
                </a:r>
                <a:r>
                  <a:rPr lang="en-US" altLang="zh-CN" sz="2400" dirty="0"/>
                  <a:t>(</a:t>
                </a:r>
                <a:r>
                  <a:rPr lang="zh-CN" altLang="en-US" sz="2400" dirty="0"/>
                  <a:t>假定密度为</a:t>
                </a:r>
                <a:r>
                  <a:rPr lang="en-US" altLang="zh-CN" sz="2400" dirty="0"/>
                  <a:t>1)</a:t>
                </a:r>
                <a:r>
                  <a:rPr lang="zh-CN" altLang="en-US" sz="2400" dirty="0"/>
                  <a:t>的速度场由</a:t>
                </a:r>
                <a:endParaRPr lang="en-US" altLang="zh-CN" sz="2400" dirty="0"/>
              </a:p>
              <a:p>
                <a:pPr lvl="0"/>
                <a:r>
                  <a:rPr lang="zh-CN" altLang="en-US" sz="2400" b="1" dirty="0">
                    <a:solidFill>
                      <a:prstClr val="black"/>
                    </a:solidFill>
                  </a:rPr>
                  <a:t>           </a:t>
                </a:r>
                <a14:m>
                  <m:oMath xmlns:m="http://schemas.openxmlformats.org/officeDocument/2006/math">
                    <m:r>
                      <a:rPr lang="zh-CN" altLang="en-US" sz="2400" b="1" i="1">
                        <a:solidFill>
                          <a:prstClr val="black"/>
                        </a:solidFill>
                        <a:latin typeface="Cambria Math" panose="02040503050406030204" pitchFamily="18" charset="0"/>
                      </a:rPr>
                      <m:t>𝒗</m:t>
                    </m:r>
                    <m:d>
                      <m:dPr>
                        <m:ctrlPr>
                          <a:rPr lang="zh-CN" altLang="en-US" sz="2400" i="1">
                            <a:solidFill>
                              <a:prstClr val="black"/>
                            </a:solidFill>
                            <a:latin typeface="Cambria Math" panose="02040503050406030204" pitchFamily="18" charset="0"/>
                          </a:rPr>
                        </m:ctrlPr>
                      </m:dPr>
                      <m:e>
                        <m:r>
                          <a:rPr lang="zh-CN" altLang="en-US" sz="2400" i="1">
                            <a:solidFill>
                              <a:prstClr val="black"/>
                            </a:solidFill>
                            <a:latin typeface="Cambria Math" panose="02040503050406030204" pitchFamily="18" charset="0"/>
                          </a:rPr>
                          <m:t>𝑥</m:t>
                        </m:r>
                        <m:r>
                          <a:rPr lang="zh-CN" altLang="en-US" sz="2400">
                            <a:solidFill>
                              <a:prstClr val="black"/>
                            </a:solidFill>
                            <a:latin typeface="Cambria Math" panose="02040503050406030204" pitchFamily="18" charset="0"/>
                          </a:rPr>
                          <m:t>,</m:t>
                        </m:r>
                        <m:r>
                          <a:rPr lang="zh-CN" altLang="en-US" sz="2400" i="1">
                            <a:solidFill>
                              <a:prstClr val="black"/>
                            </a:solidFill>
                            <a:latin typeface="Cambria Math" panose="02040503050406030204" pitchFamily="18" charset="0"/>
                          </a:rPr>
                          <m:t>𝑦</m:t>
                        </m:r>
                        <m:r>
                          <a:rPr lang="zh-CN" altLang="en-US" sz="2400">
                            <a:solidFill>
                              <a:prstClr val="black"/>
                            </a:solidFill>
                            <a:latin typeface="Cambria Math" panose="02040503050406030204" pitchFamily="18" charset="0"/>
                          </a:rPr>
                          <m:t>,</m:t>
                        </m:r>
                        <m:r>
                          <a:rPr lang="zh-CN" altLang="en-US" sz="2400" i="1">
                            <a:solidFill>
                              <a:prstClr val="black"/>
                            </a:solidFill>
                            <a:latin typeface="Cambria Math" panose="02040503050406030204" pitchFamily="18" charset="0"/>
                          </a:rPr>
                          <m:t>𝑧</m:t>
                        </m:r>
                      </m:e>
                    </m:d>
                    <m:r>
                      <a:rPr lang="zh-CN" altLang="en-US" sz="2400">
                        <a:solidFill>
                          <a:prstClr val="black"/>
                        </a:solidFill>
                        <a:latin typeface="Cambria Math" panose="02040503050406030204" pitchFamily="18" charset="0"/>
                      </a:rPr>
                      <m:t>=</m:t>
                    </m:r>
                    <m:r>
                      <a:rPr lang="zh-CN" altLang="en-US" sz="2400" i="1">
                        <a:solidFill>
                          <a:prstClr val="black"/>
                        </a:solidFill>
                        <a:latin typeface="Cambria Math" panose="02040503050406030204" pitchFamily="18" charset="0"/>
                      </a:rPr>
                      <m:t>𝑃</m:t>
                    </m:r>
                    <m:d>
                      <m:dPr>
                        <m:ctrlPr>
                          <a:rPr lang="zh-CN" altLang="en-US" sz="2400" i="1">
                            <a:solidFill>
                              <a:prstClr val="black"/>
                            </a:solidFill>
                            <a:latin typeface="Cambria Math" panose="02040503050406030204" pitchFamily="18" charset="0"/>
                          </a:rPr>
                        </m:ctrlPr>
                      </m:dPr>
                      <m:e>
                        <m:r>
                          <a:rPr lang="zh-CN" altLang="en-US" sz="2400" i="1">
                            <a:solidFill>
                              <a:prstClr val="black"/>
                            </a:solidFill>
                            <a:latin typeface="Cambria Math" panose="02040503050406030204" pitchFamily="18" charset="0"/>
                          </a:rPr>
                          <m:t>𝑥</m:t>
                        </m:r>
                        <m:r>
                          <a:rPr lang="zh-CN" altLang="en-US" sz="2400">
                            <a:solidFill>
                              <a:prstClr val="black"/>
                            </a:solidFill>
                            <a:latin typeface="Cambria Math" panose="02040503050406030204" pitchFamily="18" charset="0"/>
                          </a:rPr>
                          <m:t>,</m:t>
                        </m:r>
                        <m:r>
                          <a:rPr lang="zh-CN" altLang="en-US" sz="2400" i="1">
                            <a:solidFill>
                              <a:prstClr val="black"/>
                            </a:solidFill>
                            <a:latin typeface="Cambria Math" panose="02040503050406030204" pitchFamily="18" charset="0"/>
                          </a:rPr>
                          <m:t>𝑦</m:t>
                        </m:r>
                        <m:r>
                          <a:rPr lang="zh-CN" altLang="en-US" sz="2400">
                            <a:solidFill>
                              <a:prstClr val="black"/>
                            </a:solidFill>
                            <a:latin typeface="Cambria Math" panose="02040503050406030204" pitchFamily="18" charset="0"/>
                          </a:rPr>
                          <m:t>,</m:t>
                        </m:r>
                        <m:r>
                          <a:rPr lang="zh-CN" altLang="en-US" sz="2400" i="1">
                            <a:solidFill>
                              <a:prstClr val="black"/>
                            </a:solidFill>
                            <a:latin typeface="Cambria Math" panose="02040503050406030204" pitchFamily="18" charset="0"/>
                          </a:rPr>
                          <m:t>𝑧</m:t>
                        </m:r>
                      </m:e>
                    </m:d>
                    <m:r>
                      <a:rPr lang="zh-CN" altLang="en-US" sz="2400" b="1" i="1">
                        <a:solidFill>
                          <a:prstClr val="black"/>
                        </a:solidFill>
                        <a:latin typeface="Cambria Math" panose="02040503050406030204" pitchFamily="18" charset="0"/>
                      </a:rPr>
                      <m:t>𝒊</m:t>
                    </m:r>
                    <m:r>
                      <a:rPr lang="zh-CN" altLang="en-US" sz="2400">
                        <a:solidFill>
                          <a:prstClr val="black"/>
                        </a:solidFill>
                        <a:latin typeface="Cambria Math" panose="02040503050406030204" pitchFamily="18" charset="0"/>
                      </a:rPr>
                      <m:t>+</m:t>
                    </m:r>
                    <m:r>
                      <a:rPr lang="zh-CN" altLang="en-US" sz="2400" i="1">
                        <a:solidFill>
                          <a:prstClr val="black"/>
                        </a:solidFill>
                        <a:latin typeface="Cambria Math" panose="02040503050406030204" pitchFamily="18" charset="0"/>
                      </a:rPr>
                      <m:t>𝑄</m:t>
                    </m:r>
                    <m:d>
                      <m:dPr>
                        <m:ctrlPr>
                          <a:rPr lang="zh-CN" altLang="en-US" sz="2400" i="1">
                            <a:solidFill>
                              <a:prstClr val="black"/>
                            </a:solidFill>
                            <a:latin typeface="Cambria Math" panose="02040503050406030204" pitchFamily="18" charset="0"/>
                          </a:rPr>
                        </m:ctrlPr>
                      </m:dPr>
                      <m:e>
                        <m:r>
                          <a:rPr lang="zh-CN" altLang="en-US" sz="2400" i="1">
                            <a:solidFill>
                              <a:prstClr val="black"/>
                            </a:solidFill>
                            <a:latin typeface="Cambria Math" panose="02040503050406030204" pitchFamily="18" charset="0"/>
                          </a:rPr>
                          <m:t>𝑥</m:t>
                        </m:r>
                        <m:r>
                          <a:rPr lang="zh-CN" altLang="en-US" sz="2400">
                            <a:solidFill>
                              <a:prstClr val="black"/>
                            </a:solidFill>
                            <a:latin typeface="Cambria Math" panose="02040503050406030204" pitchFamily="18" charset="0"/>
                          </a:rPr>
                          <m:t>,</m:t>
                        </m:r>
                        <m:r>
                          <a:rPr lang="zh-CN" altLang="en-US" sz="2400" i="1">
                            <a:solidFill>
                              <a:prstClr val="black"/>
                            </a:solidFill>
                            <a:latin typeface="Cambria Math" panose="02040503050406030204" pitchFamily="18" charset="0"/>
                          </a:rPr>
                          <m:t>𝑦</m:t>
                        </m:r>
                        <m:r>
                          <a:rPr lang="zh-CN" altLang="en-US" sz="2400">
                            <a:solidFill>
                              <a:prstClr val="black"/>
                            </a:solidFill>
                            <a:latin typeface="Cambria Math" panose="02040503050406030204" pitchFamily="18" charset="0"/>
                          </a:rPr>
                          <m:t>,</m:t>
                        </m:r>
                        <m:r>
                          <a:rPr lang="zh-CN" altLang="en-US" sz="2400" i="1">
                            <a:solidFill>
                              <a:prstClr val="black"/>
                            </a:solidFill>
                            <a:latin typeface="Cambria Math" panose="02040503050406030204" pitchFamily="18" charset="0"/>
                          </a:rPr>
                          <m:t>𝑧</m:t>
                        </m:r>
                      </m:e>
                    </m:d>
                    <m:r>
                      <a:rPr lang="zh-CN" altLang="en-US" sz="2400" b="1" i="1">
                        <a:solidFill>
                          <a:prstClr val="black"/>
                        </a:solidFill>
                        <a:latin typeface="Cambria Math" panose="02040503050406030204" pitchFamily="18" charset="0"/>
                      </a:rPr>
                      <m:t>𝒋</m:t>
                    </m:r>
                    <m:r>
                      <a:rPr lang="zh-CN" altLang="en-US" sz="2400">
                        <a:solidFill>
                          <a:prstClr val="black"/>
                        </a:solidFill>
                        <a:latin typeface="Cambria Math" panose="02040503050406030204" pitchFamily="18" charset="0"/>
                      </a:rPr>
                      <m:t>+</m:t>
                    </m:r>
                    <m:r>
                      <a:rPr lang="zh-CN" altLang="en-US" sz="2400" i="1">
                        <a:solidFill>
                          <a:prstClr val="black"/>
                        </a:solidFill>
                        <a:latin typeface="Cambria Math" panose="02040503050406030204" pitchFamily="18" charset="0"/>
                      </a:rPr>
                      <m:t>𝑅</m:t>
                    </m:r>
                    <m:d>
                      <m:dPr>
                        <m:ctrlPr>
                          <a:rPr lang="zh-CN" altLang="en-US" sz="2400" i="1">
                            <a:solidFill>
                              <a:prstClr val="black"/>
                            </a:solidFill>
                            <a:latin typeface="Cambria Math" panose="02040503050406030204" pitchFamily="18" charset="0"/>
                          </a:rPr>
                        </m:ctrlPr>
                      </m:dPr>
                      <m:e>
                        <m:r>
                          <a:rPr lang="zh-CN" altLang="en-US" sz="2400" i="1">
                            <a:solidFill>
                              <a:prstClr val="black"/>
                            </a:solidFill>
                            <a:latin typeface="Cambria Math" panose="02040503050406030204" pitchFamily="18" charset="0"/>
                          </a:rPr>
                          <m:t>𝑥</m:t>
                        </m:r>
                        <m:r>
                          <a:rPr lang="zh-CN" altLang="en-US" sz="2400">
                            <a:solidFill>
                              <a:prstClr val="black"/>
                            </a:solidFill>
                            <a:latin typeface="Cambria Math" panose="02040503050406030204" pitchFamily="18" charset="0"/>
                          </a:rPr>
                          <m:t>,</m:t>
                        </m:r>
                        <m:r>
                          <a:rPr lang="zh-CN" altLang="en-US" sz="2400" i="1">
                            <a:solidFill>
                              <a:prstClr val="black"/>
                            </a:solidFill>
                            <a:latin typeface="Cambria Math" panose="02040503050406030204" pitchFamily="18" charset="0"/>
                          </a:rPr>
                          <m:t>𝑦</m:t>
                        </m:r>
                        <m:r>
                          <a:rPr lang="zh-CN" altLang="en-US" sz="2400">
                            <a:solidFill>
                              <a:prstClr val="black"/>
                            </a:solidFill>
                            <a:latin typeface="Cambria Math" panose="02040503050406030204" pitchFamily="18" charset="0"/>
                          </a:rPr>
                          <m:t>,</m:t>
                        </m:r>
                        <m:r>
                          <a:rPr lang="zh-CN" altLang="en-US" sz="2400" i="1">
                            <a:solidFill>
                              <a:prstClr val="black"/>
                            </a:solidFill>
                            <a:latin typeface="Cambria Math" panose="02040503050406030204" pitchFamily="18" charset="0"/>
                          </a:rPr>
                          <m:t>𝑧</m:t>
                        </m:r>
                      </m:e>
                    </m:d>
                    <m:r>
                      <a:rPr lang="zh-CN" altLang="en-US" sz="2400" b="1" i="1">
                        <a:solidFill>
                          <a:prstClr val="black"/>
                        </a:solidFill>
                        <a:latin typeface="Cambria Math" panose="02040503050406030204" pitchFamily="18" charset="0"/>
                      </a:rPr>
                      <m:t>𝒌</m:t>
                    </m:r>
                  </m:oMath>
                </a14:m>
                <a:r>
                  <a:rPr lang="zh-CN" altLang="en-US" sz="2400" b="1" dirty="0">
                    <a:solidFill>
                      <a:prstClr val="black"/>
                    </a:solidFill>
                  </a:rPr>
                  <a:t> </a:t>
                </a:r>
              </a:p>
              <a:p>
                <a:r>
                  <a:rPr lang="zh-CN" altLang="en-US" sz="2400" dirty="0"/>
                  <a:t>给出，</a:t>
                </a:r>
                <a14:m>
                  <m:oMath xmlns:m="http://schemas.openxmlformats.org/officeDocument/2006/math">
                    <m:r>
                      <m:rPr>
                        <m:sty m:val="p"/>
                        <m:brk m:alnAt="23"/>
                      </m:rPr>
                      <a:rPr lang="el-GR" altLang="zh-CN" sz="2400" i="1">
                        <a:solidFill>
                          <a:prstClr val="black"/>
                        </a:solidFill>
                        <a:latin typeface="Cambria Math" panose="02040503050406030204" pitchFamily="18" charset="0"/>
                        <a:ea typeface="Cambria Math" panose="02040503050406030204" pitchFamily="18" charset="0"/>
                      </a:rPr>
                      <m:t>Σ</m:t>
                    </m:r>
                  </m:oMath>
                </a14:m>
                <a:r>
                  <a:rPr lang="zh-CN" altLang="en-US" sz="2400" dirty="0"/>
                  <a:t>为速度场中的一片有向曲面，函数</a:t>
                </a:r>
                <a14:m>
                  <m:oMath xmlns:m="http://schemas.openxmlformats.org/officeDocument/2006/math">
                    <m:r>
                      <a:rPr lang="zh-CN" altLang="en-US" sz="2400" i="1">
                        <a:solidFill>
                          <a:prstClr val="black"/>
                        </a:solidFill>
                        <a:latin typeface="Cambria Math" panose="02040503050406030204" pitchFamily="18" charset="0"/>
                      </a:rPr>
                      <m:t>𝑃</m:t>
                    </m:r>
                    <m:d>
                      <m:dPr>
                        <m:ctrlPr>
                          <a:rPr lang="zh-CN" altLang="en-US" sz="2400" i="1">
                            <a:solidFill>
                              <a:prstClr val="black"/>
                            </a:solidFill>
                            <a:latin typeface="Cambria Math" panose="02040503050406030204" pitchFamily="18" charset="0"/>
                          </a:rPr>
                        </m:ctrlPr>
                      </m:dPr>
                      <m:e>
                        <m:r>
                          <a:rPr lang="zh-CN" altLang="en-US" sz="2400" i="1">
                            <a:solidFill>
                              <a:prstClr val="black"/>
                            </a:solidFill>
                            <a:latin typeface="Cambria Math" panose="02040503050406030204" pitchFamily="18" charset="0"/>
                          </a:rPr>
                          <m:t>𝑥</m:t>
                        </m:r>
                        <m:r>
                          <a:rPr lang="zh-CN" altLang="en-US" sz="2400">
                            <a:solidFill>
                              <a:prstClr val="black"/>
                            </a:solidFill>
                            <a:latin typeface="Cambria Math" panose="02040503050406030204" pitchFamily="18" charset="0"/>
                          </a:rPr>
                          <m:t>,</m:t>
                        </m:r>
                        <m:r>
                          <a:rPr lang="zh-CN" altLang="en-US" sz="2400" i="1">
                            <a:solidFill>
                              <a:prstClr val="black"/>
                            </a:solidFill>
                            <a:latin typeface="Cambria Math" panose="02040503050406030204" pitchFamily="18" charset="0"/>
                          </a:rPr>
                          <m:t>𝑦</m:t>
                        </m:r>
                        <m:r>
                          <a:rPr lang="zh-CN" altLang="en-US" sz="2400">
                            <a:solidFill>
                              <a:prstClr val="black"/>
                            </a:solidFill>
                            <a:latin typeface="Cambria Math" panose="02040503050406030204" pitchFamily="18" charset="0"/>
                          </a:rPr>
                          <m:t>,</m:t>
                        </m:r>
                        <m:r>
                          <a:rPr lang="zh-CN" altLang="en-US" sz="2400" i="1">
                            <a:solidFill>
                              <a:prstClr val="black"/>
                            </a:solidFill>
                            <a:latin typeface="Cambria Math" panose="02040503050406030204" pitchFamily="18" charset="0"/>
                          </a:rPr>
                          <m:t>𝑧</m:t>
                        </m:r>
                      </m:e>
                    </m:d>
                    <m:r>
                      <a:rPr lang="zh-CN" altLang="en-US" sz="2400" i="1">
                        <a:solidFill>
                          <a:prstClr val="black"/>
                        </a:solidFill>
                        <a:latin typeface="Cambria Math" panose="02040503050406030204" pitchFamily="18" charset="0"/>
                      </a:rPr>
                      <m:t> </m:t>
                    </m:r>
                  </m:oMath>
                </a14:m>
                <a:r>
                  <a:rPr lang="zh-CN" altLang="en-US" sz="2400" dirty="0"/>
                  <a:t>、</a:t>
                </a:r>
                <a14:m>
                  <m:oMath xmlns:m="http://schemas.openxmlformats.org/officeDocument/2006/math">
                    <m:r>
                      <a:rPr lang="zh-CN" altLang="en-US" sz="2400" i="1">
                        <a:solidFill>
                          <a:prstClr val="black"/>
                        </a:solidFill>
                        <a:latin typeface="Cambria Math" panose="02040503050406030204" pitchFamily="18" charset="0"/>
                      </a:rPr>
                      <m:t>𝑄</m:t>
                    </m:r>
                    <m:d>
                      <m:dPr>
                        <m:ctrlPr>
                          <a:rPr lang="zh-CN" altLang="en-US" sz="2400" i="1">
                            <a:solidFill>
                              <a:prstClr val="black"/>
                            </a:solidFill>
                            <a:latin typeface="Cambria Math" panose="02040503050406030204" pitchFamily="18" charset="0"/>
                          </a:rPr>
                        </m:ctrlPr>
                      </m:dPr>
                      <m:e>
                        <m:r>
                          <a:rPr lang="zh-CN" altLang="en-US" sz="2400" i="1">
                            <a:solidFill>
                              <a:prstClr val="black"/>
                            </a:solidFill>
                            <a:latin typeface="Cambria Math" panose="02040503050406030204" pitchFamily="18" charset="0"/>
                          </a:rPr>
                          <m:t>𝑥</m:t>
                        </m:r>
                        <m:r>
                          <a:rPr lang="zh-CN" altLang="en-US" sz="2400">
                            <a:solidFill>
                              <a:prstClr val="black"/>
                            </a:solidFill>
                            <a:latin typeface="Cambria Math" panose="02040503050406030204" pitchFamily="18" charset="0"/>
                          </a:rPr>
                          <m:t>,</m:t>
                        </m:r>
                        <m:r>
                          <a:rPr lang="zh-CN" altLang="en-US" sz="2400" i="1">
                            <a:solidFill>
                              <a:prstClr val="black"/>
                            </a:solidFill>
                            <a:latin typeface="Cambria Math" panose="02040503050406030204" pitchFamily="18" charset="0"/>
                          </a:rPr>
                          <m:t>𝑦</m:t>
                        </m:r>
                        <m:r>
                          <a:rPr lang="zh-CN" altLang="en-US" sz="2400">
                            <a:solidFill>
                              <a:prstClr val="black"/>
                            </a:solidFill>
                            <a:latin typeface="Cambria Math" panose="02040503050406030204" pitchFamily="18" charset="0"/>
                          </a:rPr>
                          <m:t>,</m:t>
                        </m:r>
                        <m:r>
                          <a:rPr lang="zh-CN" altLang="en-US" sz="2400" i="1">
                            <a:solidFill>
                              <a:prstClr val="black"/>
                            </a:solidFill>
                            <a:latin typeface="Cambria Math" panose="02040503050406030204" pitchFamily="18" charset="0"/>
                          </a:rPr>
                          <m:t>𝑧</m:t>
                        </m:r>
                      </m:e>
                    </m:d>
                  </m:oMath>
                </a14:m>
                <a:r>
                  <a:rPr lang="zh-CN" altLang="en-US" sz="2400" dirty="0"/>
                  <a:t> 、</a:t>
                </a:r>
                <a14:m>
                  <m:oMath xmlns:m="http://schemas.openxmlformats.org/officeDocument/2006/math">
                    <m:r>
                      <a:rPr lang="zh-CN" altLang="en-US" sz="2400" i="1">
                        <a:solidFill>
                          <a:prstClr val="black"/>
                        </a:solidFill>
                        <a:latin typeface="Cambria Math" panose="02040503050406030204" pitchFamily="18" charset="0"/>
                      </a:rPr>
                      <m:t>𝑅</m:t>
                    </m:r>
                    <m:d>
                      <m:dPr>
                        <m:ctrlPr>
                          <a:rPr lang="zh-CN" altLang="en-US" sz="2400" i="1">
                            <a:solidFill>
                              <a:prstClr val="black"/>
                            </a:solidFill>
                            <a:latin typeface="Cambria Math" panose="02040503050406030204" pitchFamily="18" charset="0"/>
                          </a:rPr>
                        </m:ctrlPr>
                      </m:dPr>
                      <m:e>
                        <m:r>
                          <a:rPr lang="zh-CN" altLang="en-US" sz="2400" i="1">
                            <a:solidFill>
                              <a:prstClr val="black"/>
                            </a:solidFill>
                            <a:latin typeface="Cambria Math" panose="02040503050406030204" pitchFamily="18" charset="0"/>
                          </a:rPr>
                          <m:t>𝑥</m:t>
                        </m:r>
                        <m:r>
                          <a:rPr lang="zh-CN" altLang="en-US" sz="2400">
                            <a:solidFill>
                              <a:prstClr val="black"/>
                            </a:solidFill>
                            <a:latin typeface="Cambria Math" panose="02040503050406030204" pitchFamily="18" charset="0"/>
                          </a:rPr>
                          <m:t>,</m:t>
                        </m:r>
                        <m:r>
                          <a:rPr lang="zh-CN" altLang="en-US" sz="2400" i="1">
                            <a:solidFill>
                              <a:prstClr val="black"/>
                            </a:solidFill>
                            <a:latin typeface="Cambria Math" panose="02040503050406030204" pitchFamily="18" charset="0"/>
                          </a:rPr>
                          <m:t>𝑦</m:t>
                        </m:r>
                        <m:r>
                          <a:rPr lang="zh-CN" altLang="en-US" sz="2400">
                            <a:solidFill>
                              <a:prstClr val="black"/>
                            </a:solidFill>
                            <a:latin typeface="Cambria Math" panose="02040503050406030204" pitchFamily="18" charset="0"/>
                          </a:rPr>
                          <m:t>,</m:t>
                        </m:r>
                        <m:r>
                          <a:rPr lang="zh-CN" altLang="en-US" sz="2400" i="1">
                            <a:solidFill>
                              <a:prstClr val="black"/>
                            </a:solidFill>
                            <a:latin typeface="Cambria Math" panose="02040503050406030204" pitchFamily="18" charset="0"/>
                          </a:rPr>
                          <m:t>𝑧</m:t>
                        </m:r>
                      </m:e>
                    </m:d>
                  </m:oMath>
                </a14:m>
                <a:r>
                  <a:rPr lang="zh-CN" altLang="en-US" sz="2400" dirty="0"/>
                  <a:t> 都在</a:t>
                </a:r>
                <a14:m>
                  <m:oMath xmlns:m="http://schemas.openxmlformats.org/officeDocument/2006/math">
                    <m:r>
                      <m:rPr>
                        <m:sty m:val="p"/>
                        <m:brk m:alnAt="23"/>
                      </m:rPr>
                      <a:rPr lang="el-GR" altLang="zh-CN" sz="2400" i="1">
                        <a:solidFill>
                          <a:prstClr val="black"/>
                        </a:solidFill>
                        <a:latin typeface="Cambria Math" panose="02040503050406030204" pitchFamily="18" charset="0"/>
                        <a:ea typeface="Cambria Math" panose="02040503050406030204" pitchFamily="18" charset="0"/>
                      </a:rPr>
                      <m:t>Σ</m:t>
                    </m:r>
                  </m:oMath>
                </a14:m>
                <a:r>
                  <a:rPr lang="zh-CN" altLang="en-US" sz="2400" dirty="0"/>
                  <a:t>上连续，求在单位时间内流向</a:t>
                </a:r>
                <a14:m>
                  <m:oMath xmlns:m="http://schemas.openxmlformats.org/officeDocument/2006/math">
                    <m:r>
                      <m:rPr>
                        <m:sty m:val="p"/>
                        <m:brk m:alnAt="23"/>
                      </m:rPr>
                      <a:rPr lang="el-GR" altLang="zh-CN" sz="2400" i="1">
                        <a:solidFill>
                          <a:prstClr val="black"/>
                        </a:solidFill>
                        <a:latin typeface="Cambria Math" panose="02040503050406030204" pitchFamily="18" charset="0"/>
                        <a:ea typeface="Cambria Math" panose="02040503050406030204" pitchFamily="18" charset="0"/>
                      </a:rPr>
                      <m:t>Σ</m:t>
                    </m:r>
                  </m:oMath>
                </a14:m>
                <a:r>
                  <a:rPr lang="zh-CN" altLang="en-US" sz="2400" dirty="0"/>
                  <a:t>指定侧的流体的质量，即流量 </a:t>
                </a:r>
                <a14:m>
                  <m:oMath xmlns:m="http://schemas.openxmlformats.org/officeDocument/2006/math">
                    <m:r>
                      <a:rPr lang="el-GR" altLang="zh-CN" sz="2400" i="1" smtClean="0">
                        <a:solidFill>
                          <a:prstClr val="black"/>
                        </a:solidFill>
                        <a:latin typeface="Cambria Math" panose="02040503050406030204" pitchFamily="18" charset="0"/>
                        <a:ea typeface="Cambria Math" panose="02040503050406030204" pitchFamily="18" charset="0"/>
                      </a:rPr>
                      <m:t>𝛷</m:t>
                    </m:r>
                    <m:r>
                      <a:rPr lang="el-GR" altLang="zh-CN" sz="2400" i="1">
                        <a:solidFill>
                          <a:prstClr val="black"/>
                        </a:solidFill>
                        <a:latin typeface="Cambria Math" panose="02040503050406030204" pitchFamily="18" charset="0"/>
                        <a:ea typeface="Cambria Math" panose="02040503050406030204" pitchFamily="18" charset="0"/>
                      </a:rPr>
                      <m:t> </m:t>
                    </m:r>
                  </m:oMath>
                </a14:m>
                <a:r>
                  <a:rPr lang="zh-CN" altLang="en-US" sz="2400" dirty="0"/>
                  <a:t>：  </a:t>
                </a:r>
              </a:p>
            </p:txBody>
          </p:sp>
        </mc:Choice>
        <mc:Fallback xmlns="">
          <p:sp>
            <p:nvSpPr>
              <p:cNvPr id="4" name="矩形 3"/>
              <p:cNvSpPr>
                <a:spLocks noRot="1" noChangeAspect="1" noMove="1" noResize="1" noEditPoints="1" noAdjustHandles="1" noChangeArrowheads="1" noChangeShapeType="1" noTextEdit="1"/>
              </p:cNvSpPr>
              <p:nvPr/>
            </p:nvSpPr>
            <p:spPr>
              <a:xfrm>
                <a:off x="1814281" y="1090423"/>
                <a:ext cx="9634380" cy="2308324"/>
              </a:xfrm>
              <a:prstGeom prst="rect">
                <a:avLst/>
              </a:prstGeom>
              <a:blipFill>
                <a:blip r:embed="rId2"/>
                <a:stretch>
                  <a:fillRect l="-1013" t="-2902" b="-422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9" name="矩形 68"/>
              <p:cNvSpPr/>
              <p:nvPr/>
            </p:nvSpPr>
            <p:spPr>
              <a:xfrm>
                <a:off x="2199076" y="4740458"/>
                <a:ext cx="1708608"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l-GR" altLang="zh-CN" sz="2400" i="1" smtClean="0">
                          <a:solidFill>
                            <a:prstClr val="black"/>
                          </a:solidFill>
                          <a:latin typeface="Cambria Math" panose="02040503050406030204" pitchFamily="18" charset="0"/>
                          <a:ea typeface="Cambria Math" panose="02040503050406030204" pitchFamily="18" charset="0"/>
                        </a:rPr>
                        <m:t>𝛷</m:t>
                      </m:r>
                      <m:r>
                        <a:rPr lang="en-US" altLang="zh-CN" sz="2400" b="0" i="1" smtClean="0">
                          <a:solidFill>
                            <a:prstClr val="black"/>
                          </a:solidFill>
                          <a:latin typeface="Cambria Math" panose="02040503050406030204" pitchFamily="18" charset="0"/>
                          <a:ea typeface="Cambria Math" panose="02040503050406030204" pitchFamily="18" charset="0"/>
                        </a:rPr>
                        <m:t>=</m:t>
                      </m:r>
                      <m:r>
                        <a:rPr lang="zh-CN" altLang="en-US" sz="2400" b="1" i="1">
                          <a:solidFill>
                            <a:prstClr val="black"/>
                          </a:solidFill>
                          <a:latin typeface="Cambria Math" panose="02040503050406030204" pitchFamily="18" charset="0"/>
                        </a:rPr>
                        <m:t>𝒗</m:t>
                      </m:r>
                      <m:r>
                        <a:rPr lang="zh-CN" altLang="en-US" sz="2400" b="1" i="1" smtClean="0">
                          <a:solidFill>
                            <a:prstClr val="black"/>
                          </a:solidFill>
                          <a:latin typeface="Cambria Math" panose="02040503050406030204" pitchFamily="18" charset="0"/>
                        </a:rPr>
                        <m:t>∙</m:t>
                      </m:r>
                      <m:r>
                        <a:rPr lang="en-US" altLang="zh-CN" sz="2400" b="1" i="1">
                          <a:solidFill>
                            <a:prstClr val="black"/>
                          </a:solidFill>
                          <a:latin typeface="Cambria Math" panose="02040503050406030204" pitchFamily="18" charset="0"/>
                        </a:rPr>
                        <m:t>𝒏</m:t>
                      </m:r>
                      <m:r>
                        <a:rPr lang="en-US" altLang="zh-CN" sz="2400" b="0" i="1" smtClean="0">
                          <a:solidFill>
                            <a:prstClr val="black"/>
                          </a:solidFill>
                          <a:latin typeface="Cambria Math" panose="02040503050406030204" pitchFamily="18" charset="0"/>
                        </a:rPr>
                        <m:t>𝐴</m:t>
                      </m:r>
                    </m:oMath>
                  </m:oMathPara>
                </a14:m>
                <a:endParaRPr lang="zh-CN" altLang="en-US" dirty="0"/>
              </a:p>
            </p:txBody>
          </p:sp>
        </mc:Choice>
        <mc:Fallback xmlns="">
          <p:sp>
            <p:nvSpPr>
              <p:cNvPr id="69" name="矩形 68"/>
              <p:cNvSpPr>
                <a:spLocks noRot="1" noChangeAspect="1" noMove="1" noResize="1" noEditPoints="1" noAdjustHandles="1" noChangeArrowheads="1" noChangeShapeType="1" noTextEdit="1"/>
              </p:cNvSpPr>
              <p:nvPr/>
            </p:nvSpPr>
            <p:spPr>
              <a:xfrm>
                <a:off x="2199076" y="4740458"/>
                <a:ext cx="1708608" cy="461665"/>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0" name="矩形 69"/>
              <p:cNvSpPr/>
              <p:nvPr/>
            </p:nvSpPr>
            <p:spPr>
              <a:xfrm>
                <a:off x="1814282" y="3595170"/>
                <a:ext cx="6542358" cy="1200329"/>
              </a:xfrm>
              <a:prstGeom prst="rect">
                <a:avLst/>
              </a:prstGeom>
            </p:spPr>
            <p:txBody>
              <a:bodyPr wrap="square">
                <a:spAutoFit/>
              </a:bodyPr>
              <a:lstStyle/>
              <a:p>
                <a:pPr lvl="0"/>
                <a:r>
                  <a:rPr lang="zh-CN" altLang="en-US" sz="2400" dirty="0">
                    <a:solidFill>
                      <a:prstClr val="black"/>
                    </a:solidFill>
                  </a:rPr>
                  <a:t>设</a:t>
                </a:r>
                <a14:m>
                  <m:oMath xmlns:m="http://schemas.openxmlformats.org/officeDocument/2006/math">
                    <m:r>
                      <a:rPr lang="zh-CN" altLang="en-US" sz="2400" b="1" i="1">
                        <a:solidFill>
                          <a:prstClr val="black"/>
                        </a:solidFill>
                        <a:latin typeface="Cambria Math" panose="02040503050406030204" pitchFamily="18" charset="0"/>
                      </a:rPr>
                      <m:t>𝒗</m:t>
                    </m:r>
                  </m:oMath>
                </a14:m>
                <a:r>
                  <a:rPr lang="zh-CN" altLang="en-US" sz="2400" dirty="0">
                    <a:solidFill>
                      <a:prstClr val="black"/>
                    </a:solidFill>
                  </a:rPr>
                  <a:t>为流速，</a:t>
                </a:r>
                <a14:m>
                  <m:oMath xmlns:m="http://schemas.openxmlformats.org/officeDocument/2006/math">
                    <m:r>
                      <a:rPr lang="en-US" altLang="zh-CN" sz="2400" b="1" i="1">
                        <a:solidFill>
                          <a:prstClr val="black"/>
                        </a:solidFill>
                        <a:latin typeface="Cambria Math" panose="02040503050406030204" pitchFamily="18" charset="0"/>
                      </a:rPr>
                      <m:t>𝒏</m:t>
                    </m:r>
                  </m:oMath>
                </a14:m>
                <a:r>
                  <a:rPr lang="zh-CN" altLang="en-US" sz="2400" dirty="0">
                    <a:solidFill>
                      <a:prstClr val="black"/>
                    </a:solidFill>
                  </a:rPr>
                  <a:t>为指向</a:t>
                </a:r>
                <a:r>
                  <a:rPr lang="zh-CN" altLang="en-US" sz="2400" dirty="0">
                    <a:solidFill>
                      <a:srgbClr val="0000FF"/>
                    </a:solidFill>
                  </a:rPr>
                  <a:t>有向平面规定侧</a:t>
                </a:r>
                <a:r>
                  <a:rPr lang="zh-CN" altLang="en-US" sz="2400" dirty="0">
                    <a:solidFill>
                      <a:prstClr val="black"/>
                    </a:solidFill>
                  </a:rPr>
                  <a:t>的单位法向量，</a:t>
                </a:r>
                <a14:m>
                  <m:oMath xmlns:m="http://schemas.openxmlformats.org/officeDocument/2006/math">
                    <m:r>
                      <a:rPr lang="en-US" altLang="zh-CN" sz="2400" i="1">
                        <a:solidFill>
                          <a:prstClr val="black"/>
                        </a:solidFill>
                        <a:latin typeface="Cambria Math" panose="02040503050406030204" pitchFamily="18" charset="0"/>
                      </a:rPr>
                      <m:t>𝐴</m:t>
                    </m:r>
                  </m:oMath>
                </a14:m>
                <a:r>
                  <a:rPr lang="zh-CN" altLang="en-US" sz="2400" dirty="0"/>
                  <a:t>为平面区域面积，则经该平面流向指定侧的流量为：</a:t>
                </a:r>
              </a:p>
            </p:txBody>
          </p:sp>
        </mc:Choice>
        <mc:Fallback xmlns="">
          <p:sp>
            <p:nvSpPr>
              <p:cNvPr id="70" name="矩形 69"/>
              <p:cNvSpPr>
                <a:spLocks noRot="1" noChangeAspect="1" noMove="1" noResize="1" noEditPoints="1" noAdjustHandles="1" noChangeArrowheads="1" noChangeShapeType="1" noTextEdit="1"/>
              </p:cNvSpPr>
              <p:nvPr/>
            </p:nvSpPr>
            <p:spPr>
              <a:xfrm>
                <a:off x="1814282" y="3595170"/>
                <a:ext cx="6542358" cy="1200329"/>
              </a:xfrm>
              <a:prstGeom prst="rect">
                <a:avLst/>
              </a:prstGeom>
              <a:blipFill>
                <a:blip r:embed="rId4"/>
                <a:stretch>
                  <a:fillRect l="-1491" t="-5584" r="-373" b="-9137"/>
                </a:stretch>
              </a:blipFill>
            </p:spPr>
            <p:txBody>
              <a:bodyPr/>
              <a:lstStyle/>
              <a:p>
                <a:r>
                  <a:rPr lang="zh-CN" altLang="en-US">
                    <a:noFill/>
                  </a:rPr>
                  <a:t> </a:t>
                </a:r>
              </a:p>
            </p:txBody>
          </p:sp>
        </mc:Fallback>
      </mc:AlternateContent>
      <p:grpSp>
        <p:nvGrpSpPr>
          <p:cNvPr id="71" name="组合 70"/>
          <p:cNvGrpSpPr/>
          <p:nvPr/>
        </p:nvGrpSpPr>
        <p:grpSpPr>
          <a:xfrm>
            <a:off x="8723439" y="3115233"/>
            <a:ext cx="1150101" cy="1543050"/>
            <a:chOff x="5807824" y="2838450"/>
            <a:chExt cx="1150101" cy="1543050"/>
          </a:xfrm>
        </p:grpSpPr>
        <p:sp>
          <p:nvSpPr>
            <p:cNvPr id="72" name="椭圆 71"/>
            <p:cNvSpPr/>
            <p:nvPr/>
          </p:nvSpPr>
          <p:spPr>
            <a:xfrm>
              <a:off x="5819775" y="2838450"/>
              <a:ext cx="1066800" cy="2286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3" name="直接连接符 72"/>
            <p:cNvCxnSpPr>
              <a:stCxn id="72" idx="2"/>
              <a:endCxn id="75" idx="0"/>
            </p:cNvCxnSpPr>
            <p:nvPr/>
          </p:nvCxnSpPr>
          <p:spPr>
            <a:xfrm flipH="1">
              <a:off x="5807824" y="2952750"/>
              <a:ext cx="11951" cy="1309686"/>
            </a:xfrm>
            <a:prstGeom prst="line">
              <a:avLst/>
            </a:prstGeom>
          </p:spPr>
          <p:style>
            <a:lnRef idx="1">
              <a:schemeClr val="accent1"/>
            </a:lnRef>
            <a:fillRef idx="0">
              <a:schemeClr val="accent1"/>
            </a:fillRef>
            <a:effectRef idx="0">
              <a:schemeClr val="accent1"/>
            </a:effectRef>
            <a:fontRef idx="minor">
              <a:schemeClr val="tx1"/>
            </a:fontRef>
          </p:style>
        </p:cxnSp>
        <p:cxnSp>
          <p:nvCxnSpPr>
            <p:cNvPr id="74" name="直接连接符 73"/>
            <p:cNvCxnSpPr>
              <a:stCxn id="72" idx="6"/>
              <a:endCxn id="75" idx="2"/>
            </p:cNvCxnSpPr>
            <p:nvPr/>
          </p:nvCxnSpPr>
          <p:spPr>
            <a:xfrm flipH="1">
              <a:off x="6874625" y="2952750"/>
              <a:ext cx="11950" cy="1309686"/>
            </a:xfrm>
            <a:prstGeom prst="line">
              <a:avLst/>
            </a:prstGeom>
          </p:spPr>
          <p:style>
            <a:lnRef idx="1">
              <a:schemeClr val="accent1"/>
            </a:lnRef>
            <a:fillRef idx="0">
              <a:schemeClr val="accent1"/>
            </a:fillRef>
            <a:effectRef idx="0">
              <a:schemeClr val="accent1"/>
            </a:effectRef>
            <a:fontRef idx="minor">
              <a:schemeClr val="tx1"/>
            </a:fontRef>
          </p:style>
        </p:cxnSp>
        <p:sp>
          <p:nvSpPr>
            <p:cNvPr id="75" name="弧形 74"/>
            <p:cNvSpPr/>
            <p:nvPr/>
          </p:nvSpPr>
          <p:spPr>
            <a:xfrm flipV="1">
              <a:off x="5807824" y="4143372"/>
              <a:ext cx="1066801" cy="238128"/>
            </a:xfrm>
            <a:prstGeom prst="arc">
              <a:avLst>
                <a:gd name="adj1" fmla="val 10800000"/>
                <a:gd name="adj2" fmla="val 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76" name="直接箭头连接符 75"/>
            <p:cNvCxnSpPr/>
            <p:nvPr/>
          </p:nvCxnSpPr>
          <p:spPr>
            <a:xfrm flipV="1">
              <a:off x="6343650" y="3886200"/>
              <a:ext cx="0" cy="3762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7" name="直接箭头连接符 76"/>
            <p:cNvCxnSpPr/>
            <p:nvPr/>
          </p:nvCxnSpPr>
          <p:spPr>
            <a:xfrm flipV="1">
              <a:off x="6353175" y="3857625"/>
              <a:ext cx="438150" cy="4048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矩形 77"/>
                <p:cNvSpPr/>
                <p:nvPr/>
              </p:nvSpPr>
              <p:spPr>
                <a:xfrm>
                  <a:off x="6038610" y="3857625"/>
                  <a:ext cx="39786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1" i="1">
                            <a:solidFill>
                              <a:prstClr val="black"/>
                            </a:solidFill>
                            <a:latin typeface="Cambria Math" panose="02040503050406030204" pitchFamily="18" charset="0"/>
                          </a:rPr>
                          <m:t>𝒏</m:t>
                        </m:r>
                      </m:oMath>
                    </m:oMathPara>
                  </a14:m>
                  <a:endParaRPr lang="zh-CN" altLang="en-US" dirty="0"/>
                </a:p>
              </p:txBody>
            </p:sp>
          </mc:Choice>
          <mc:Fallback xmlns="">
            <p:sp>
              <p:nvSpPr>
                <p:cNvPr id="78" name="矩形 77"/>
                <p:cNvSpPr>
                  <a:spLocks noRot="1" noChangeAspect="1" noMove="1" noResize="1" noEditPoints="1" noAdjustHandles="1" noChangeArrowheads="1" noChangeShapeType="1" noTextEdit="1"/>
                </p:cNvSpPr>
                <p:nvPr/>
              </p:nvSpPr>
              <p:spPr>
                <a:xfrm>
                  <a:off x="6038610" y="3857625"/>
                  <a:ext cx="397865" cy="369332"/>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9" name="矩形 78"/>
                <p:cNvSpPr/>
                <p:nvPr/>
              </p:nvSpPr>
              <p:spPr>
                <a:xfrm>
                  <a:off x="6571281" y="3857625"/>
                  <a:ext cx="38664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b="1" i="1">
                            <a:solidFill>
                              <a:prstClr val="black"/>
                            </a:solidFill>
                            <a:latin typeface="Cambria Math" panose="02040503050406030204" pitchFamily="18" charset="0"/>
                          </a:rPr>
                          <m:t>𝒗</m:t>
                        </m:r>
                      </m:oMath>
                    </m:oMathPara>
                  </a14:m>
                  <a:endParaRPr lang="zh-CN" altLang="en-US" dirty="0"/>
                </a:p>
              </p:txBody>
            </p:sp>
          </mc:Choice>
          <mc:Fallback xmlns="">
            <p:sp>
              <p:nvSpPr>
                <p:cNvPr id="79" name="矩形 78"/>
                <p:cNvSpPr>
                  <a:spLocks noRot="1" noChangeAspect="1" noMove="1" noResize="1" noEditPoints="1" noAdjustHandles="1" noChangeArrowheads="1" noChangeShapeType="1" noTextEdit="1"/>
                </p:cNvSpPr>
                <p:nvPr/>
              </p:nvSpPr>
              <p:spPr>
                <a:xfrm>
                  <a:off x="6571281" y="3857625"/>
                  <a:ext cx="386644" cy="369332"/>
                </a:xfrm>
                <a:prstGeom prst="rect">
                  <a:avLst/>
                </a:prstGeom>
                <a:blipFill>
                  <a:blip r:embed="rId6"/>
                  <a:stretch>
                    <a:fillRect/>
                  </a:stretch>
                </a:blipFill>
              </p:spPr>
              <p:txBody>
                <a:bodyPr/>
                <a:lstStyle/>
                <a:p>
                  <a:r>
                    <a:rPr lang="zh-CN" altLang="en-US">
                      <a:noFill/>
                    </a:rPr>
                    <a:t> </a:t>
                  </a:r>
                </a:p>
              </p:txBody>
            </p:sp>
          </mc:Fallback>
        </mc:AlternateContent>
      </p:grpSp>
      <p:grpSp>
        <p:nvGrpSpPr>
          <p:cNvPr id="80" name="组合 79"/>
          <p:cNvGrpSpPr/>
          <p:nvPr/>
        </p:nvGrpSpPr>
        <p:grpSpPr>
          <a:xfrm>
            <a:off x="8723439" y="3115233"/>
            <a:ext cx="2583701" cy="1423986"/>
            <a:chOff x="5807824" y="2838450"/>
            <a:chExt cx="2583701" cy="1423986"/>
          </a:xfrm>
        </p:grpSpPr>
        <p:sp>
          <p:nvSpPr>
            <p:cNvPr id="81" name="椭圆 80"/>
            <p:cNvSpPr/>
            <p:nvPr/>
          </p:nvSpPr>
          <p:spPr>
            <a:xfrm>
              <a:off x="7324725" y="2838450"/>
              <a:ext cx="1066800" cy="228600"/>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2" name="直接连接符 81"/>
            <p:cNvCxnSpPr>
              <a:endCxn id="81" idx="2"/>
            </p:cNvCxnSpPr>
            <p:nvPr/>
          </p:nvCxnSpPr>
          <p:spPr>
            <a:xfrm flipV="1">
              <a:off x="5807824" y="2952750"/>
              <a:ext cx="1516901" cy="1309686"/>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83" name="直接连接符 82"/>
            <p:cNvCxnSpPr>
              <a:endCxn id="81" idx="6"/>
            </p:cNvCxnSpPr>
            <p:nvPr/>
          </p:nvCxnSpPr>
          <p:spPr>
            <a:xfrm flipV="1">
              <a:off x="6874625" y="2952750"/>
              <a:ext cx="1516900" cy="1309686"/>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84" name="矩形 83"/>
              <p:cNvSpPr/>
              <p:nvPr/>
            </p:nvSpPr>
            <p:spPr>
              <a:xfrm>
                <a:off x="1814281" y="5465118"/>
                <a:ext cx="5492209" cy="461665"/>
              </a:xfrm>
              <a:prstGeom prst="rect">
                <a:avLst/>
              </a:prstGeom>
            </p:spPr>
            <p:txBody>
              <a:bodyPr wrap="none">
                <a:spAutoFit/>
              </a:bodyPr>
              <a:lstStyle/>
              <a:p>
                <a:r>
                  <a:rPr lang="zh-CN" altLang="en-US" sz="2400" dirty="0">
                    <a:solidFill>
                      <a:prstClr val="black"/>
                    </a:solidFill>
                  </a:rPr>
                  <a:t>显然，</a:t>
                </a:r>
                <a14:m>
                  <m:oMath xmlns:m="http://schemas.openxmlformats.org/officeDocument/2006/math">
                    <m:r>
                      <a:rPr lang="zh-CN" altLang="en-US" sz="2400" b="1" i="1">
                        <a:solidFill>
                          <a:prstClr val="black"/>
                        </a:solidFill>
                        <a:latin typeface="Cambria Math" panose="02040503050406030204" pitchFamily="18" charset="0"/>
                      </a:rPr>
                      <m:t>𝒗</m:t>
                    </m:r>
                  </m:oMath>
                </a14:m>
                <a:r>
                  <a:rPr lang="zh-CN" altLang="en-US" sz="2400" dirty="0"/>
                  <a:t>与</a:t>
                </a:r>
                <a14:m>
                  <m:oMath xmlns:m="http://schemas.openxmlformats.org/officeDocument/2006/math">
                    <m:r>
                      <a:rPr lang="en-US" altLang="zh-CN" sz="2400" b="1" i="1">
                        <a:solidFill>
                          <a:prstClr val="black"/>
                        </a:solidFill>
                        <a:latin typeface="Cambria Math" panose="02040503050406030204" pitchFamily="18" charset="0"/>
                      </a:rPr>
                      <m:t>𝒏</m:t>
                    </m:r>
                  </m:oMath>
                </a14:m>
                <a:r>
                  <a:rPr lang="zh-CN" altLang="en-US" sz="2400" dirty="0"/>
                  <a:t>夹角决定流量值的正负号。</a:t>
                </a:r>
              </a:p>
            </p:txBody>
          </p:sp>
        </mc:Choice>
        <mc:Fallback xmlns="">
          <p:sp>
            <p:nvSpPr>
              <p:cNvPr id="84" name="矩形 83"/>
              <p:cNvSpPr>
                <a:spLocks noRot="1" noChangeAspect="1" noMove="1" noResize="1" noEditPoints="1" noAdjustHandles="1" noChangeArrowheads="1" noChangeShapeType="1" noTextEdit="1"/>
              </p:cNvSpPr>
              <p:nvPr/>
            </p:nvSpPr>
            <p:spPr>
              <a:xfrm>
                <a:off x="1814281" y="5465118"/>
                <a:ext cx="5492209" cy="461665"/>
              </a:xfrm>
              <a:prstGeom prst="rect">
                <a:avLst/>
              </a:prstGeom>
              <a:blipFill>
                <a:blip r:embed="rId7"/>
                <a:stretch>
                  <a:fillRect l="-1776" t="-14667" r="-666" b="-26667"/>
                </a:stretch>
              </a:blipFill>
            </p:spPr>
            <p:txBody>
              <a:bodyPr/>
              <a:lstStyle/>
              <a:p>
                <a:r>
                  <a:rPr lang="zh-CN" altLang="en-US">
                    <a:noFill/>
                  </a:rPr>
                  <a:t> </a:t>
                </a:r>
              </a:p>
            </p:txBody>
          </p:sp>
        </mc:Fallback>
      </mc:AlternateContent>
      <p:sp>
        <p:nvSpPr>
          <p:cNvPr id="85" name="矩形 84"/>
          <p:cNvSpPr/>
          <p:nvPr/>
        </p:nvSpPr>
        <p:spPr>
          <a:xfrm>
            <a:off x="1321838" y="3586203"/>
            <a:ext cx="561372" cy="461665"/>
          </a:xfrm>
          <a:prstGeom prst="rect">
            <a:avLst/>
          </a:prstGeom>
        </p:spPr>
        <p:txBody>
          <a:bodyPr wrap="none">
            <a:spAutoFit/>
          </a:bodyPr>
          <a:lstStyle/>
          <a:p>
            <a:r>
              <a:rPr lang="en-US" altLang="zh-CN" sz="2400" dirty="0">
                <a:solidFill>
                  <a:prstClr val="black"/>
                </a:solidFill>
              </a:rPr>
              <a:t>(1)</a:t>
            </a:r>
            <a:endParaRPr lang="zh-CN" altLang="en-US" dirty="0"/>
          </a:p>
        </p:txBody>
      </p:sp>
    </p:spTree>
    <p:extLst>
      <p:ext uri="{BB962C8B-B14F-4D97-AF65-F5344CB8AC3E}">
        <p14:creationId xmlns:p14="http://schemas.microsoft.com/office/powerpoint/2010/main" val="1318839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1"/>
                                        </p:tgtEl>
                                        <p:attrNameLst>
                                          <p:attrName>style.visibility</p:attrName>
                                        </p:attrNameLst>
                                      </p:cBhvr>
                                      <p:to>
                                        <p:strVal val="visible"/>
                                      </p:to>
                                    </p:set>
                                    <p:animEffect transition="in" filter="fade">
                                      <p:cBhvr>
                                        <p:cTn id="7" dur="500"/>
                                        <p:tgtEl>
                                          <p:spTgt spid="71"/>
                                        </p:tgtEl>
                                      </p:cBhvr>
                                    </p:animEffect>
                                  </p:childTnLst>
                                </p:cTn>
                              </p:par>
                              <p:par>
                                <p:cTn id="8" presetID="10" presetClass="entr" presetSubtype="0" fill="hold" nodeType="withEffect">
                                  <p:stCondLst>
                                    <p:cond delay="0"/>
                                  </p:stCondLst>
                                  <p:childTnLst>
                                    <p:set>
                                      <p:cBhvr>
                                        <p:cTn id="9" dur="1" fill="hold">
                                          <p:stCondLst>
                                            <p:cond delay="0"/>
                                          </p:stCondLst>
                                        </p:cTn>
                                        <p:tgtEl>
                                          <p:spTgt spid="80"/>
                                        </p:tgtEl>
                                        <p:attrNameLst>
                                          <p:attrName>style.visibility</p:attrName>
                                        </p:attrNameLst>
                                      </p:cBhvr>
                                      <p:to>
                                        <p:strVal val="visible"/>
                                      </p:to>
                                    </p:set>
                                    <p:animEffect transition="in" filter="fade">
                                      <p:cBhvr>
                                        <p:cTn id="10" dur="500"/>
                                        <p:tgtEl>
                                          <p:spTgt spid="8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9"/>
                                        </p:tgtEl>
                                        <p:attrNameLst>
                                          <p:attrName>style.visibility</p:attrName>
                                        </p:attrNameLst>
                                      </p:cBhvr>
                                      <p:to>
                                        <p:strVal val="visible"/>
                                      </p:to>
                                    </p:set>
                                    <p:animEffect transition="in" filter="fade">
                                      <p:cBhvr>
                                        <p:cTn id="15" dur="500"/>
                                        <p:tgtEl>
                                          <p:spTgt spid="6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0"/>
                                        </p:tgtEl>
                                        <p:attrNameLst>
                                          <p:attrName>style.visibility</p:attrName>
                                        </p:attrNameLst>
                                      </p:cBhvr>
                                      <p:to>
                                        <p:strVal val="visible"/>
                                      </p:to>
                                    </p:set>
                                    <p:animEffect transition="in" filter="fade">
                                      <p:cBhvr>
                                        <p:cTn id="18" dur="500"/>
                                        <p:tgtEl>
                                          <p:spTgt spid="7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85"/>
                                        </p:tgtEl>
                                        <p:attrNameLst>
                                          <p:attrName>style.visibility</p:attrName>
                                        </p:attrNameLst>
                                      </p:cBhvr>
                                      <p:to>
                                        <p:strVal val="visible"/>
                                      </p:to>
                                    </p:set>
                                    <p:animEffect transition="in" filter="fade">
                                      <p:cBhvr>
                                        <p:cTn id="21" dur="500"/>
                                        <p:tgtEl>
                                          <p:spTgt spid="85"/>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84"/>
                                        </p:tgtEl>
                                        <p:attrNameLst>
                                          <p:attrName>style.visibility</p:attrName>
                                        </p:attrNameLst>
                                      </p:cBhvr>
                                      <p:to>
                                        <p:strVal val="visible"/>
                                      </p:to>
                                    </p:set>
                                    <p:animEffect transition="in" filter="fade">
                                      <p:cBhvr>
                                        <p:cTn id="26" dur="500"/>
                                        <p:tgtEl>
                                          <p:spTgt spid="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p:bldP spid="70" grpId="0"/>
      <p:bldP spid="84" grpId="0"/>
      <p:bldP spid="85"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E7F4D896-E0DB-4AB2-9347-AB9498A60F30}" type="datetime11">
              <a:rPr lang="zh-CN" altLang="en-US" smtClean="0"/>
              <a:t>08:53:17</a:t>
            </a:fld>
            <a:endParaRPr lang="en-US" altLang="zh-CN"/>
          </a:p>
        </p:txBody>
      </p:sp>
      <mc:AlternateContent xmlns:mc="http://schemas.openxmlformats.org/markup-compatibility/2006" xmlns:a14="http://schemas.microsoft.com/office/drawing/2010/main">
        <mc:Choice Requires="a14">
          <p:sp>
            <p:nvSpPr>
              <p:cNvPr id="3" name="矩形 2"/>
              <p:cNvSpPr/>
              <p:nvPr/>
            </p:nvSpPr>
            <p:spPr>
              <a:xfrm>
                <a:off x="1461794" y="365125"/>
                <a:ext cx="9669625" cy="1200329"/>
              </a:xfrm>
              <a:prstGeom prst="rect">
                <a:avLst/>
              </a:prstGeom>
            </p:spPr>
            <p:txBody>
              <a:bodyPr wrap="square">
                <a:spAutoFit/>
              </a:bodyPr>
              <a:lstStyle/>
              <a:p>
                <a:r>
                  <a:rPr lang="zh-CN" altLang="en-US" sz="2400" dirty="0"/>
                  <a:t>现在考虑的不是平面闭区域而是一片曲面，且流速</a:t>
                </a:r>
                <a14:m>
                  <m:oMath xmlns:m="http://schemas.openxmlformats.org/officeDocument/2006/math">
                    <m:r>
                      <a:rPr lang="zh-CN" altLang="en-US" sz="2400" b="1" i="1">
                        <a:solidFill>
                          <a:prstClr val="black"/>
                        </a:solidFill>
                        <a:latin typeface="Cambria Math" panose="02040503050406030204" pitchFamily="18" charset="0"/>
                      </a:rPr>
                      <m:t>𝒗</m:t>
                    </m:r>
                    <m:d>
                      <m:dPr>
                        <m:ctrlPr>
                          <a:rPr lang="zh-CN" altLang="en-US" sz="2400" i="1">
                            <a:solidFill>
                              <a:prstClr val="black"/>
                            </a:solidFill>
                            <a:latin typeface="Cambria Math" panose="02040503050406030204" pitchFamily="18" charset="0"/>
                          </a:rPr>
                        </m:ctrlPr>
                      </m:dPr>
                      <m:e>
                        <m:r>
                          <a:rPr lang="zh-CN" altLang="en-US" sz="2400" i="1">
                            <a:solidFill>
                              <a:prstClr val="black"/>
                            </a:solidFill>
                            <a:latin typeface="Cambria Math" panose="02040503050406030204" pitchFamily="18" charset="0"/>
                          </a:rPr>
                          <m:t>𝑥</m:t>
                        </m:r>
                        <m:r>
                          <a:rPr lang="zh-CN" altLang="en-US" sz="2400">
                            <a:solidFill>
                              <a:prstClr val="black"/>
                            </a:solidFill>
                            <a:latin typeface="Cambria Math" panose="02040503050406030204" pitchFamily="18" charset="0"/>
                          </a:rPr>
                          <m:t>,</m:t>
                        </m:r>
                        <m:r>
                          <a:rPr lang="zh-CN" altLang="en-US" sz="2400" i="1">
                            <a:solidFill>
                              <a:prstClr val="black"/>
                            </a:solidFill>
                            <a:latin typeface="Cambria Math" panose="02040503050406030204" pitchFamily="18" charset="0"/>
                          </a:rPr>
                          <m:t>𝑦</m:t>
                        </m:r>
                        <m:r>
                          <a:rPr lang="zh-CN" altLang="en-US" sz="2400">
                            <a:solidFill>
                              <a:prstClr val="black"/>
                            </a:solidFill>
                            <a:latin typeface="Cambria Math" panose="02040503050406030204" pitchFamily="18" charset="0"/>
                          </a:rPr>
                          <m:t>,</m:t>
                        </m:r>
                        <m:r>
                          <a:rPr lang="zh-CN" altLang="en-US" sz="2400" i="1">
                            <a:solidFill>
                              <a:prstClr val="black"/>
                            </a:solidFill>
                            <a:latin typeface="Cambria Math" panose="02040503050406030204" pitchFamily="18" charset="0"/>
                          </a:rPr>
                          <m:t>𝑧</m:t>
                        </m:r>
                      </m:e>
                    </m:d>
                  </m:oMath>
                </a14:m>
                <a:r>
                  <a:rPr lang="zh-CN" altLang="en-US" sz="2400" dirty="0"/>
                  <a:t>是连续的向量函数，因此，所求流量不能按上述方法计算。</a:t>
                </a:r>
                <a:r>
                  <a:rPr lang="en-US" altLang="zh-CN" sz="2400" dirty="0"/>
                  <a:t> </a:t>
                </a:r>
                <a:r>
                  <a:rPr lang="zh-CN" altLang="en-US" sz="2400" dirty="0"/>
                  <a:t>但是，过去引入各类积分概念的例子的方法，还是可以解决现在的问题。</a:t>
                </a:r>
                <a:r>
                  <a:rPr lang="en-US" altLang="zh-CN" sz="2400" dirty="0"/>
                  <a:t> </a:t>
                </a:r>
                <a:endParaRPr lang="zh-CN" altLang="en-US" sz="2400" dirty="0"/>
              </a:p>
            </p:txBody>
          </p:sp>
        </mc:Choice>
        <mc:Fallback xmlns="">
          <p:sp>
            <p:nvSpPr>
              <p:cNvPr id="3" name="矩形 2"/>
              <p:cNvSpPr>
                <a:spLocks noRot="1" noChangeAspect="1" noMove="1" noResize="1" noEditPoints="1" noAdjustHandles="1" noChangeArrowheads="1" noChangeShapeType="1" noTextEdit="1"/>
              </p:cNvSpPr>
              <p:nvPr/>
            </p:nvSpPr>
            <p:spPr>
              <a:xfrm>
                <a:off x="1461794" y="365125"/>
                <a:ext cx="9669625" cy="1200329"/>
              </a:xfrm>
              <a:prstGeom prst="rect">
                <a:avLst/>
              </a:prstGeom>
              <a:blipFill>
                <a:blip r:embed="rId2"/>
                <a:stretch>
                  <a:fillRect l="-1009" t="-5584" b="-9137"/>
                </a:stretch>
              </a:blipFill>
            </p:spPr>
            <p:txBody>
              <a:bodyPr/>
              <a:lstStyle/>
              <a:p>
                <a:r>
                  <a:rPr lang="zh-CN" altLang="en-US">
                    <a:noFill/>
                  </a:rPr>
                  <a:t> </a:t>
                </a:r>
              </a:p>
            </p:txBody>
          </p:sp>
        </mc:Fallback>
      </mc:AlternateContent>
      <p:sp>
        <p:nvSpPr>
          <p:cNvPr id="4" name="矩形 3"/>
          <p:cNvSpPr/>
          <p:nvPr/>
        </p:nvSpPr>
        <p:spPr>
          <a:xfrm>
            <a:off x="1060580" y="365125"/>
            <a:ext cx="561372" cy="461665"/>
          </a:xfrm>
          <a:prstGeom prst="rect">
            <a:avLst/>
          </a:prstGeom>
        </p:spPr>
        <p:txBody>
          <a:bodyPr wrap="none">
            <a:spAutoFit/>
          </a:bodyPr>
          <a:lstStyle/>
          <a:p>
            <a:r>
              <a:rPr lang="en-US" altLang="zh-CN" sz="2400" dirty="0">
                <a:solidFill>
                  <a:prstClr val="black"/>
                </a:solidFill>
              </a:rPr>
              <a:t>(2)</a:t>
            </a:r>
            <a:endParaRPr lang="zh-CN" altLang="en-US" dirty="0"/>
          </a:p>
        </p:txBody>
      </p:sp>
      <mc:AlternateContent xmlns:mc="http://schemas.openxmlformats.org/markup-compatibility/2006" xmlns:a14="http://schemas.microsoft.com/office/drawing/2010/main">
        <mc:Choice Requires="a14">
          <p:sp>
            <p:nvSpPr>
              <p:cNvPr id="5" name="矩形 4"/>
              <p:cNvSpPr/>
              <p:nvPr/>
            </p:nvSpPr>
            <p:spPr>
              <a:xfrm>
                <a:off x="1461793" y="1611620"/>
                <a:ext cx="9511007" cy="1200329"/>
              </a:xfrm>
              <a:prstGeom prst="rect">
                <a:avLst/>
              </a:prstGeom>
            </p:spPr>
            <p:txBody>
              <a:bodyPr wrap="square">
                <a:spAutoFit/>
              </a:bodyPr>
              <a:lstStyle/>
              <a:p>
                <a:r>
                  <a:rPr lang="zh-CN" altLang="en-US" sz="2400" dirty="0"/>
                  <a:t>将光滑曲面</a:t>
                </a:r>
                <a14:m>
                  <m:oMath xmlns:m="http://schemas.openxmlformats.org/officeDocument/2006/math">
                    <m:r>
                      <m:rPr>
                        <m:sty m:val="p"/>
                        <m:brk m:alnAt="23"/>
                      </m:rPr>
                      <a:rPr lang="el-GR" altLang="zh-CN" sz="2400" i="1">
                        <a:solidFill>
                          <a:prstClr val="black"/>
                        </a:solidFill>
                        <a:latin typeface="Cambria Math" panose="02040503050406030204" pitchFamily="18" charset="0"/>
                        <a:ea typeface="Cambria Math" panose="02040503050406030204" pitchFamily="18" charset="0"/>
                      </a:rPr>
                      <m:t>Σ</m:t>
                    </m:r>
                  </m:oMath>
                </a14:m>
                <a:r>
                  <a:rPr lang="zh-CN" altLang="en-US" sz="2400" dirty="0"/>
                  <a:t>任意分成 </a:t>
                </a:r>
                <a14:m>
                  <m:oMath xmlns:m="http://schemas.openxmlformats.org/officeDocument/2006/math">
                    <m:r>
                      <a:rPr lang="en-US" altLang="zh-CN" sz="2400" b="0" i="1" smtClean="0">
                        <a:solidFill>
                          <a:prstClr val="black"/>
                        </a:solidFill>
                        <a:latin typeface="Cambria Math" panose="02040503050406030204" pitchFamily="18" charset="0"/>
                        <a:ea typeface="Cambria Math" panose="02040503050406030204" pitchFamily="18" charset="0"/>
                      </a:rPr>
                      <m:t>𝑛</m:t>
                    </m:r>
                  </m:oMath>
                </a14:m>
                <a:r>
                  <a:rPr lang="zh-CN" altLang="en-US" sz="2400" dirty="0"/>
                  <a:t>个小块曲面</a:t>
                </a:r>
                <a14:m>
                  <m:oMath xmlns:m="http://schemas.openxmlformats.org/officeDocument/2006/math">
                    <m:r>
                      <m:rPr>
                        <m:sty m:val="p"/>
                      </m:rPr>
                      <a:rPr lang="zh-CN" altLang="en-US" sz="2400">
                        <a:solidFill>
                          <a:prstClr val="black"/>
                        </a:solidFill>
                        <a:latin typeface="Cambria Math" panose="02040503050406030204" pitchFamily="18" charset="0"/>
                      </a:rPr>
                      <m:t>Δ</m:t>
                    </m:r>
                    <m:sSub>
                      <m:sSubPr>
                        <m:ctrlPr>
                          <a:rPr lang="zh-CN" altLang="en-US" sz="2400" i="1">
                            <a:solidFill>
                              <a:prstClr val="black"/>
                            </a:solidFill>
                            <a:latin typeface="Cambria Math" panose="02040503050406030204" pitchFamily="18" charset="0"/>
                          </a:rPr>
                        </m:ctrlPr>
                      </m:sSubPr>
                      <m:e>
                        <m:r>
                          <a:rPr lang="en-US" altLang="zh-CN" sz="2400" i="1">
                            <a:solidFill>
                              <a:prstClr val="black"/>
                            </a:solidFill>
                            <a:latin typeface="Cambria Math" panose="02040503050406030204" pitchFamily="18" charset="0"/>
                          </a:rPr>
                          <m:t>𝑆</m:t>
                        </m:r>
                      </m:e>
                      <m:sub>
                        <m:r>
                          <a:rPr lang="zh-CN" altLang="en-US" sz="2400" i="1">
                            <a:solidFill>
                              <a:prstClr val="black"/>
                            </a:solidFill>
                            <a:latin typeface="Cambria Math" panose="02040503050406030204" pitchFamily="18" charset="0"/>
                          </a:rPr>
                          <m:t>𝑖</m:t>
                        </m:r>
                      </m:sub>
                    </m:sSub>
                    <m:r>
                      <a:rPr lang="zh-CN" altLang="en-US" sz="2400" i="1">
                        <a:solidFill>
                          <a:prstClr val="black"/>
                        </a:solidFill>
                        <a:latin typeface="Cambria Math" panose="02040503050406030204" pitchFamily="18" charset="0"/>
                      </a:rPr>
                      <m:t> </m:t>
                    </m:r>
                  </m:oMath>
                </a14:m>
                <a:r>
                  <a:rPr lang="en-US" altLang="zh-CN" sz="2400" dirty="0"/>
                  <a:t>(</a:t>
                </a:r>
                <a:r>
                  <a:rPr lang="zh-CN" altLang="en-US" sz="2400" dirty="0"/>
                  <a:t>记号</a:t>
                </a:r>
                <a14:m>
                  <m:oMath xmlns:m="http://schemas.openxmlformats.org/officeDocument/2006/math">
                    <m:r>
                      <m:rPr>
                        <m:sty m:val="p"/>
                      </m:rPr>
                      <a:rPr lang="zh-CN" altLang="en-US" sz="2400">
                        <a:solidFill>
                          <a:prstClr val="black"/>
                        </a:solidFill>
                        <a:latin typeface="Cambria Math" panose="02040503050406030204" pitchFamily="18" charset="0"/>
                      </a:rPr>
                      <m:t>Δ</m:t>
                    </m:r>
                    <m:sSub>
                      <m:sSubPr>
                        <m:ctrlPr>
                          <a:rPr lang="zh-CN" altLang="en-US" sz="2400" i="1">
                            <a:solidFill>
                              <a:prstClr val="black"/>
                            </a:solidFill>
                            <a:latin typeface="Cambria Math" panose="02040503050406030204" pitchFamily="18" charset="0"/>
                          </a:rPr>
                        </m:ctrlPr>
                      </m:sSubPr>
                      <m:e>
                        <m:r>
                          <a:rPr lang="en-US" altLang="zh-CN" sz="2400" i="1">
                            <a:solidFill>
                              <a:prstClr val="black"/>
                            </a:solidFill>
                            <a:latin typeface="Cambria Math" panose="02040503050406030204" pitchFamily="18" charset="0"/>
                          </a:rPr>
                          <m:t>𝑆</m:t>
                        </m:r>
                      </m:e>
                      <m:sub>
                        <m:r>
                          <a:rPr lang="zh-CN" altLang="en-US" sz="2400" i="1">
                            <a:solidFill>
                              <a:prstClr val="black"/>
                            </a:solidFill>
                            <a:latin typeface="Cambria Math" panose="02040503050406030204" pitchFamily="18" charset="0"/>
                          </a:rPr>
                          <m:t>𝑖</m:t>
                        </m:r>
                      </m:sub>
                    </m:sSub>
                  </m:oMath>
                </a14:m>
                <a:r>
                  <a:rPr lang="zh-CN" altLang="en-US" sz="2400" dirty="0"/>
                  <a:t>也代表其面积</a:t>
                </a:r>
                <a:r>
                  <a:rPr lang="en-US" altLang="zh-CN" sz="2400" dirty="0"/>
                  <a:t>)</a:t>
                </a:r>
                <a:r>
                  <a:rPr lang="zh-CN" altLang="en-US" sz="2400" dirty="0"/>
                  <a:t>， 只要</a:t>
                </a:r>
                <a14:m>
                  <m:oMath xmlns:m="http://schemas.openxmlformats.org/officeDocument/2006/math">
                    <m:r>
                      <m:rPr>
                        <m:sty m:val="p"/>
                      </m:rPr>
                      <a:rPr lang="zh-CN" altLang="en-US" sz="2400">
                        <a:solidFill>
                          <a:prstClr val="black"/>
                        </a:solidFill>
                        <a:latin typeface="Cambria Math" panose="02040503050406030204" pitchFamily="18" charset="0"/>
                      </a:rPr>
                      <m:t>Δ</m:t>
                    </m:r>
                    <m:sSub>
                      <m:sSubPr>
                        <m:ctrlPr>
                          <a:rPr lang="zh-CN" altLang="en-US" sz="2400" i="1">
                            <a:solidFill>
                              <a:prstClr val="black"/>
                            </a:solidFill>
                            <a:latin typeface="Cambria Math" panose="02040503050406030204" pitchFamily="18" charset="0"/>
                          </a:rPr>
                        </m:ctrlPr>
                      </m:sSubPr>
                      <m:e>
                        <m:r>
                          <a:rPr lang="en-US" altLang="zh-CN" sz="2400" i="1">
                            <a:solidFill>
                              <a:prstClr val="black"/>
                            </a:solidFill>
                            <a:latin typeface="Cambria Math" panose="02040503050406030204" pitchFamily="18" charset="0"/>
                          </a:rPr>
                          <m:t>𝑆</m:t>
                        </m:r>
                      </m:e>
                      <m:sub>
                        <m:r>
                          <a:rPr lang="zh-CN" altLang="en-US" sz="2400" i="1">
                            <a:solidFill>
                              <a:prstClr val="black"/>
                            </a:solidFill>
                            <a:latin typeface="Cambria Math" panose="02040503050406030204" pitchFamily="18" charset="0"/>
                          </a:rPr>
                          <m:t>𝑖</m:t>
                        </m:r>
                      </m:sub>
                    </m:sSub>
                  </m:oMath>
                </a14:m>
                <a:r>
                  <a:rPr lang="zh-CN" altLang="en-US" sz="2400" dirty="0"/>
                  <a:t>的直径很小，就可以用</a:t>
                </a:r>
                <a14:m>
                  <m:oMath xmlns:m="http://schemas.openxmlformats.org/officeDocument/2006/math">
                    <m:r>
                      <m:rPr>
                        <m:sty m:val="p"/>
                      </m:rPr>
                      <a:rPr lang="zh-CN" altLang="en-US" sz="2400">
                        <a:solidFill>
                          <a:prstClr val="black"/>
                        </a:solidFill>
                        <a:latin typeface="Cambria Math" panose="02040503050406030204" pitchFamily="18" charset="0"/>
                      </a:rPr>
                      <m:t>Δ</m:t>
                    </m:r>
                    <m:sSub>
                      <m:sSubPr>
                        <m:ctrlPr>
                          <a:rPr lang="zh-CN" altLang="en-US" sz="2400" i="1">
                            <a:solidFill>
                              <a:prstClr val="black"/>
                            </a:solidFill>
                            <a:latin typeface="Cambria Math" panose="02040503050406030204" pitchFamily="18" charset="0"/>
                          </a:rPr>
                        </m:ctrlPr>
                      </m:sSubPr>
                      <m:e>
                        <m:r>
                          <a:rPr lang="en-US" altLang="zh-CN" sz="2400" i="1">
                            <a:solidFill>
                              <a:prstClr val="black"/>
                            </a:solidFill>
                            <a:latin typeface="Cambria Math" panose="02040503050406030204" pitchFamily="18" charset="0"/>
                          </a:rPr>
                          <m:t>𝑆</m:t>
                        </m:r>
                      </m:e>
                      <m:sub>
                        <m:r>
                          <a:rPr lang="zh-CN" altLang="en-US" sz="2400" i="1">
                            <a:solidFill>
                              <a:prstClr val="black"/>
                            </a:solidFill>
                            <a:latin typeface="Cambria Math" panose="02040503050406030204" pitchFamily="18" charset="0"/>
                          </a:rPr>
                          <m:t>𝑖</m:t>
                        </m:r>
                      </m:sub>
                    </m:sSub>
                  </m:oMath>
                </a14:m>
                <a:r>
                  <a:rPr lang="zh-CN" altLang="en-US" sz="2400" dirty="0"/>
                  <a:t>上任一点</a:t>
                </a:r>
                <a14:m>
                  <m:oMath xmlns:m="http://schemas.openxmlformats.org/officeDocument/2006/math">
                    <m:d>
                      <m:dPr>
                        <m:ctrlPr>
                          <a:rPr lang="en-US" altLang="zh-CN" sz="2400" i="1">
                            <a:solidFill>
                              <a:prstClr val="black"/>
                            </a:solidFill>
                            <a:latin typeface="Cambria Math" panose="02040503050406030204" pitchFamily="18" charset="0"/>
                          </a:rPr>
                        </m:ctrlPr>
                      </m:dPr>
                      <m:e>
                        <m:sSub>
                          <m:sSubPr>
                            <m:ctrlPr>
                              <a:rPr lang="en-US" altLang="zh-CN" sz="2400" i="1">
                                <a:solidFill>
                                  <a:prstClr val="black"/>
                                </a:solidFill>
                                <a:latin typeface="Cambria Math" panose="02040503050406030204" pitchFamily="18" charset="0"/>
                              </a:rPr>
                            </m:ctrlPr>
                          </m:sSubPr>
                          <m:e>
                            <m:r>
                              <a:rPr lang="zh-CN" altLang="en-US" sz="2400" i="1">
                                <a:solidFill>
                                  <a:prstClr val="black"/>
                                </a:solidFill>
                                <a:latin typeface="Cambria Math" panose="02040503050406030204" pitchFamily="18" charset="0"/>
                              </a:rPr>
                              <m:t>𝜉</m:t>
                            </m:r>
                          </m:e>
                          <m:sub>
                            <m:r>
                              <a:rPr lang="en-US" altLang="zh-CN" sz="2400" i="1">
                                <a:solidFill>
                                  <a:prstClr val="black"/>
                                </a:solidFill>
                                <a:latin typeface="Cambria Math" panose="02040503050406030204" pitchFamily="18" charset="0"/>
                              </a:rPr>
                              <m:t>𝑖</m:t>
                            </m:r>
                          </m:sub>
                        </m:sSub>
                        <m:r>
                          <a:rPr lang="en-US" altLang="zh-CN" sz="2400" i="1">
                            <a:solidFill>
                              <a:prstClr val="black"/>
                            </a:solidFill>
                            <a:latin typeface="Cambria Math" panose="02040503050406030204" pitchFamily="18" charset="0"/>
                          </a:rPr>
                          <m:t>,</m:t>
                        </m:r>
                        <m:sSub>
                          <m:sSubPr>
                            <m:ctrlPr>
                              <a:rPr lang="en-US" altLang="zh-CN" sz="2400" i="1">
                                <a:solidFill>
                                  <a:prstClr val="black"/>
                                </a:solidFill>
                                <a:latin typeface="Cambria Math" panose="02040503050406030204" pitchFamily="18" charset="0"/>
                              </a:rPr>
                            </m:ctrlPr>
                          </m:sSubPr>
                          <m:e>
                            <m:r>
                              <a:rPr lang="zh-CN" altLang="en-US" sz="2400" i="1">
                                <a:solidFill>
                                  <a:prstClr val="black"/>
                                </a:solidFill>
                                <a:latin typeface="Cambria Math" panose="02040503050406030204" pitchFamily="18" charset="0"/>
                              </a:rPr>
                              <m:t>𝜂</m:t>
                            </m:r>
                          </m:e>
                          <m:sub>
                            <m:r>
                              <a:rPr lang="en-US" altLang="zh-CN" sz="2400" i="1">
                                <a:solidFill>
                                  <a:prstClr val="black"/>
                                </a:solidFill>
                                <a:latin typeface="Cambria Math" panose="02040503050406030204" pitchFamily="18" charset="0"/>
                              </a:rPr>
                              <m:t>𝑖</m:t>
                            </m:r>
                          </m:sub>
                        </m:sSub>
                        <m:r>
                          <a:rPr lang="en-US" altLang="zh-CN" sz="2400" i="1">
                            <a:solidFill>
                              <a:prstClr val="black"/>
                            </a:solidFill>
                            <a:latin typeface="Cambria Math" panose="02040503050406030204" pitchFamily="18" charset="0"/>
                          </a:rPr>
                          <m:t>,</m:t>
                        </m:r>
                        <m:sSub>
                          <m:sSubPr>
                            <m:ctrlPr>
                              <a:rPr lang="en-US" altLang="zh-CN" sz="2400" i="1">
                                <a:solidFill>
                                  <a:prstClr val="black"/>
                                </a:solidFill>
                                <a:latin typeface="Cambria Math" panose="02040503050406030204" pitchFamily="18" charset="0"/>
                              </a:rPr>
                            </m:ctrlPr>
                          </m:sSubPr>
                          <m:e>
                            <m:r>
                              <a:rPr lang="zh-CN" altLang="en-US" sz="2400" i="1">
                                <a:solidFill>
                                  <a:prstClr val="black"/>
                                </a:solidFill>
                                <a:latin typeface="Cambria Math" panose="02040503050406030204" pitchFamily="18" charset="0"/>
                              </a:rPr>
                              <m:t>𝜁</m:t>
                            </m:r>
                          </m:e>
                          <m:sub>
                            <m:r>
                              <a:rPr lang="en-US" altLang="zh-CN" sz="2400" i="1">
                                <a:solidFill>
                                  <a:prstClr val="black"/>
                                </a:solidFill>
                                <a:latin typeface="Cambria Math" panose="02040503050406030204" pitchFamily="18" charset="0"/>
                              </a:rPr>
                              <m:t>𝑖</m:t>
                            </m:r>
                          </m:sub>
                        </m:sSub>
                      </m:e>
                    </m:d>
                  </m:oMath>
                </a14:m>
                <a:r>
                  <a:rPr lang="zh-CN" altLang="en-US" sz="2400" dirty="0"/>
                  <a:t>处的流速</a:t>
                </a:r>
                <a14:m>
                  <m:oMath xmlns:m="http://schemas.openxmlformats.org/officeDocument/2006/math">
                    <m:r>
                      <a:rPr lang="zh-CN" altLang="en-US" sz="2400" b="1" i="1">
                        <a:solidFill>
                          <a:prstClr val="black"/>
                        </a:solidFill>
                        <a:latin typeface="Cambria Math" panose="02040503050406030204" pitchFamily="18" charset="0"/>
                      </a:rPr>
                      <m:t>𝒗</m:t>
                    </m:r>
                    <m:d>
                      <m:dPr>
                        <m:ctrlPr>
                          <a:rPr lang="zh-CN" altLang="en-US" sz="2400" i="1">
                            <a:solidFill>
                              <a:prstClr val="black"/>
                            </a:solidFill>
                            <a:latin typeface="Cambria Math" panose="02040503050406030204" pitchFamily="18" charset="0"/>
                          </a:rPr>
                        </m:ctrlPr>
                      </m:dPr>
                      <m:e>
                        <m:sSub>
                          <m:sSubPr>
                            <m:ctrlPr>
                              <a:rPr lang="en-US" altLang="zh-CN" sz="2400" i="1">
                                <a:solidFill>
                                  <a:prstClr val="black"/>
                                </a:solidFill>
                                <a:latin typeface="Cambria Math" panose="02040503050406030204" pitchFamily="18" charset="0"/>
                              </a:rPr>
                            </m:ctrlPr>
                          </m:sSubPr>
                          <m:e>
                            <m:r>
                              <a:rPr lang="zh-CN" altLang="en-US" sz="2400" i="1">
                                <a:solidFill>
                                  <a:prstClr val="black"/>
                                </a:solidFill>
                                <a:latin typeface="Cambria Math" panose="02040503050406030204" pitchFamily="18" charset="0"/>
                              </a:rPr>
                              <m:t>𝜉</m:t>
                            </m:r>
                          </m:e>
                          <m:sub>
                            <m:r>
                              <a:rPr lang="en-US" altLang="zh-CN" sz="2400" i="1">
                                <a:solidFill>
                                  <a:prstClr val="black"/>
                                </a:solidFill>
                                <a:latin typeface="Cambria Math" panose="02040503050406030204" pitchFamily="18" charset="0"/>
                              </a:rPr>
                              <m:t>𝑖</m:t>
                            </m:r>
                          </m:sub>
                        </m:sSub>
                        <m:r>
                          <a:rPr lang="en-US" altLang="zh-CN" sz="2400" i="1">
                            <a:solidFill>
                              <a:prstClr val="black"/>
                            </a:solidFill>
                            <a:latin typeface="Cambria Math" panose="02040503050406030204" pitchFamily="18" charset="0"/>
                          </a:rPr>
                          <m:t>,</m:t>
                        </m:r>
                        <m:sSub>
                          <m:sSubPr>
                            <m:ctrlPr>
                              <a:rPr lang="en-US" altLang="zh-CN" sz="2400" i="1">
                                <a:solidFill>
                                  <a:prstClr val="black"/>
                                </a:solidFill>
                                <a:latin typeface="Cambria Math" panose="02040503050406030204" pitchFamily="18" charset="0"/>
                              </a:rPr>
                            </m:ctrlPr>
                          </m:sSubPr>
                          <m:e>
                            <m:r>
                              <a:rPr lang="zh-CN" altLang="en-US" sz="2400" i="1">
                                <a:solidFill>
                                  <a:prstClr val="black"/>
                                </a:solidFill>
                                <a:latin typeface="Cambria Math" panose="02040503050406030204" pitchFamily="18" charset="0"/>
                              </a:rPr>
                              <m:t>𝜂</m:t>
                            </m:r>
                          </m:e>
                          <m:sub>
                            <m:r>
                              <a:rPr lang="en-US" altLang="zh-CN" sz="2400" i="1">
                                <a:solidFill>
                                  <a:prstClr val="black"/>
                                </a:solidFill>
                                <a:latin typeface="Cambria Math" panose="02040503050406030204" pitchFamily="18" charset="0"/>
                              </a:rPr>
                              <m:t>𝑖</m:t>
                            </m:r>
                          </m:sub>
                        </m:sSub>
                        <m:r>
                          <a:rPr lang="en-US" altLang="zh-CN" sz="2400" i="1">
                            <a:solidFill>
                              <a:prstClr val="black"/>
                            </a:solidFill>
                            <a:latin typeface="Cambria Math" panose="02040503050406030204" pitchFamily="18" charset="0"/>
                          </a:rPr>
                          <m:t>,</m:t>
                        </m:r>
                        <m:sSub>
                          <m:sSubPr>
                            <m:ctrlPr>
                              <a:rPr lang="en-US" altLang="zh-CN" sz="2400" i="1">
                                <a:solidFill>
                                  <a:prstClr val="black"/>
                                </a:solidFill>
                                <a:latin typeface="Cambria Math" panose="02040503050406030204" pitchFamily="18" charset="0"/>
                              </a:rPr>
                            </m:ctrlPr>
                          </m:sSubPr>
                          <m:e>
                            <m:r>
                              <a:rPr lang="zh-CN" altLang="en-US" sz="2400" i="1">
                                <a:solidFill>
                                  <a:prstClr val="black"/>
                                </a:solidFill>
                                <a:latin typeface="Cambria Math" panose="02040503050406030204" pitchFamily="18" charset="0"/>
                              </a:rPr>
                              <m:t>𝜁</m:t>
                            </m:r>
                          </m:e>
                          <m:sub>
                            <m:r>
                              <a:rPr lang="en-US" altLang="zh-CN" sz="2400" i="1">
                                <a:solidFill>
                                  <a:prstClr val="black"/>
                                </a:solidFill>
                                <a:latin typeface="Cambria Math" panose="02040503050406030204" pitchFamily="18" charset="0"/>
                              </a:rPr>
                              <m:t>𝑖</m:t>
                            </m:r>
                          </m:sub>
                        </m:sSub>
                      </m:e>
                    </m:d>
                  </m:oMath>
                </a14:m>
                <a:r>
                  <a:rPr lang="zh-CN" altLang="en-US" sz="2400" dirty="0"/>
                  <a:t>来代替</a:t>
                </a:r>
                <a14:m>
                  <m:oMath xmlns:m="http://schemas.openxmlformats.org/officeDocument/2006/math">
                    <m:r>
                      <m:rPr>
                        <m:sty m:val="p"/>
                      </m:rPr>
                      <a:rPr lang="zh-CN" altLang="en-US" sz="2400">
                        <a:solidFill>
                          <a:prstClr val="black"/>
                        </a:solidFill>
                        <a:latin typeface="Cambria Math" panose="02040503050406030204" pitchFamily="18" charset="0"/>
                      </a:rPr>
                      <m:t>Δ</m:t>
                    </m:r>
                    <m:sSub>
                      <m:sSubPr>
                        <m:ctrlPr>
                          <a:rPr lang="zh-CN" altLang="en-US" sz="2400" i="1">
                            <a:solidFill>
                              <a:prstClr val="black"/>
                            </a:solidFill>
                            <a:latin typeface="Cambria Math" panose="02040503050406030204" pitchFamily="18" charset="0"/>
                          </a:rPr>
                        </m:ctrlPr>
                      </m:sSubPr>
                      <m:e>
                        <m:r>
                          <a:rPr lang="en-US" altLang="zh-CN" sz="2400" i="1">
                            <a:solidFill>
                              <a:prstClr val="black"/>
                            </a:solidFill>
                            <a:latin typeface="Cambria Math" panose="02040503050406030204" pitchFamily="18" charset="0"/>
                          </a:rPr>
                          <m:t>𝑆</m:t>
                        </m:r>
                      </m:e>
                      <m:sub>
                        <m:r>
                          <a:rPr lang="zh-CN" altLang="en-US" sz="2400" i="1">
                            <a:solidFill>
                              <a:prstClr val="black"/>
                            </a:solidFill>
                            <a:latin typeface="Cambria Math" panose="02040503050406030204" pitchFamily="18" charset="0"/>
                          </a:rPr>
                          <m:t>𝑖</m:t>
                        </m:r>
                      </m:sub>
                    </m:sSub>
                  </m:oMath>
                </a14:m>
                <a:r>
                  <a:rPr lang="zh-CN" altLang="en-US" sz="2400" dirty="0"/>
                  <a:t>上其它各点处的流速，</a:t>
                </a:r>
              </a:p>
            </p:txBody>
          </p:sp>
        </mc:Choice>
        <mc:Fallback xmlns="">
          <p:sp>
            <p:nvSpPr>
              <p:cNvPr id="5" name="矩形 4"/>
              <p:cNvSpPr>
                <a:spLocks noRot="1" noChangeAspect="1" noMove="1" noResize="1" noEditPoints="1" noAdjustHandles="1" noChangeArrowheads="1" noChangeShapeType="1" noTextEdit="1"/>
              </p:cNvSpPr>
              <p:nvPr/>
            </p:nvSpPr>
            <p:spPr>
              <a:xfrm>
                <a:off x="1461793" y="1611620"/>
                <a:ext cx="9511007" cy="1200329"/>
              </a:xfrm>
              <a:prstGeom prst="rect">
                <a:avLst/>
              </a:prstGeom>
              <a:blipFill>
                <a:blip r:embed="rId3"/>
                <a:stretch>
                  <a:fillRect l="-1026" t="-5584" r="-256" b="-9137"/>
                </a:stretch>
              </a:blipFill>
            </p:spPr>
            <p:txBody>
              <a:bodyPr/>
              <a:lstStyle/>
              <a:p>
                <a:r>
                  <a:rPr lang="zh-CN" altLang="en-US">
                    <a:noFill/>
                  </a:rPr>
                  <a:t> </a:t>
                </a:r>
              </a:p>
            </p:txBody>
          </p:sp>
        </mc:Fallback>
      </mc:AlternateContent>
      <p:grpSp>
        <p:nvGrpSpPr>
          <p:cNvPr id="60" name="组合 59"/>
          <p:cNvGrpSpPr/>
          <p:nvPr/>
        </p:nvGrpSpPr>
        <p:grpSpPr>
          <a:xfrm>
            <a:off x="7410450" y="2495550"/>
            <a:ext cx="4362450" cy="4075113"/>
            <a:chOff x="7410450" y="2495550"/>
            <a:chExt cx="4362450" cy="4075113"/>
          </a:xfrm>
        </p:grpSpPr>
        <p:sp>
          <p:nvSpPr>
            <p:cNvPr id="10" name="Freeform 20"/>
            <p:cNvSpPr>
              <a:spLocks/>
            </p:cNvSpPr>
            <p:nvPr/>
          </p:nvSpPr>
          <p:spPr bwMode="auto">
            <a:xfrm>
              <a:off x="8043863" y="3021013"/>
              <a:ext cx="3384550" cy="1955800"/>
            </a:xfrm>
            <a:custGeom>
              <a:avLst/>
              <a:gdLst>
                <a:gd name="T0" fmla="*/ 0 w 2132"/>
                <a:gd name="T1" fmla="*/ 559 h 1232"/>
                <a:gd name="T2" fmla="*/ 0 w 2132"/>
                <a:gd name="T3" fmla="*/ 559 h 1232"/>
                <a:gd name="T4" fmla="*/ 86 w 2132"/>
                <a:gd name="T5" fmla="*/ 490 h 1232"/>
                <a:gd name="T6" fmla="*/ 188 w 2132"/>
                <a:gd name="T7" fmla="*/ 422 h 1232"/>
                <a:gd name="T8" fmla="*/ 331 w 2132"/>
                <a:gd name="T9" fmla="*/ 331 h 1232"/>
                <a:gd name="T10" fmla="*/ 416 w 2132"/>
                <a:gd name="T11" fmla="*/ 285 h 1232"/>
                <a:gd name="T12" fmla="*/ 507 w 2132"/>
                <a:gd name="T13" fmla="*/ 239 h 1232"/>
                <a:gd name="T14" fmla="*/ 610 w 2132"/>
                <a:gd name="T15" fmla="*/ 194 h 1232"/>
                <a:gd name="T16" fmla="*/ 718 w 2132"/>
                <a:gd name="T17" fmla="*/ 148 h 1232"/>
                <a:gd name="T18" fmla="*/ 838 w 2132"/>
                <a:gd name="T19" fmla="*/ 102 h 1232"/>
                <a:gd name="T20" fmla="*/ 964 w 2132"/>
                <a:gd name="T21" fmla="*/ 63 h 1232"/>
                <a:gd name="T22" fmla="*/ 1095 w 2132"/>
                <a:gd name="T23" fmla="*/ 28 h 1232"/>
                <a:gd name="T24" fmla="*/ 1232 w 2132"/>
                <a:gd name="T25" fmla="*/ 0 h 1232"/>
                <a:gd name="T26" fmla="*/ 1232 w 2132"/>
                <a:gd name="T27" fmla="*/ 0 h 1232"/>
                <a:gd name="T28" fmla="*/ 1260 w 2132"/>
                <a:gd name="T29" fmla="*/ 6 h 1232"/>
                <a:gd name="T30" fmla="*/ 1334 w 2132"/>
                <a:gd name="T31" fmla="*/ 23 h 1232"/>
                <a:gd name="T32" fmla="*/ 1443 w 2132"/>
                <a:gd name="T33" fmla="*/ 57 h 1232"/>
                <a:gd name="T34" fmla="*/ 1505 w 2132"/>
                <a:gd name="T35" fmla="*/ 85 h 1232"/>
                <a:gd name="T36" fmla="*/ 1574 w 2132"/>
                <a:gd name="T37" fmla="*/ 114 h 1232"/>
                <a:gd name="T38" fmla="*/ 1642 w 2132"/>
                <a:gd name="T39" fmla="*/ 154 h 1232"/>
                <a:gd name="T40" fmla="*/ 1716 w 2132"/>
                <a:gd name="T41" fmla="*/ 199 h 1232"/>
                <a:gd name="T42" fmla="*/ 1790 w 2132"/>
                <a:gd name="T43" fmla="*/ 256 h 1232"/>
                <a:gd name="T44" fmla="*/ 1864 w 2132"/>
                <a:gd name="T45" fmla="*/ 325 h 1232"/>
                <a:gd name="T46" fmla="*/ 1939 w 2132"/>
                <a:gd name="T47" fmla="*/ 399 h 1232"/>
                <a:gd name="T48" fmla="*/ 2007 w 2132"/>
                <a:gd name="T49" fmla="*/ 485 h 1232"/>
                <a:gd name="T50" fmla="*/ 2075 w 2132"/>
                <a:gd name="T51" fmla="*/ 582 h 1232"/>
                <a:gd name="T52" fmla="*/ 2132 w 2132"/>
                <a:gd name="T53" fmla="*/ 690 h 1232"/>
                <a:gd name="T54" fmla="*/ 2132 w 2132"/>
                <a:gd name="T55" fmla="*/ 690 h 1232"/>
                <a:gd name="T56" fmla="*/ 1996 w 2132"/>
                <a:gd name="T57" fmla="*/ 730 h 1232"/>
                <a:gd name="T58" fmla="*/ 1870 w 2132"/>
                <a:gd name="T59" fmla="*/ 776 h 1232"/>
                <a:gd name="T60" fmla="*/ 1756 w 2132"/>
                <a:gd name="T61" fmla="*/ 821 h 1232"/>
                <a:gd name="T62" fmla="*/ 1653 w 2132"/>
                <a:gd name="T63" fmla="*/ 867 h 1232"/>
                <a:gd name="T64" fmla="*/ 1562 w 2132"/>
                <a:gd name="T65" fmla="*/ 912 h 1232"/>
                <a:gd name="T66" fmla="*/ 1482 w 2132"/>
                <a:gd name="T67" fmla="*/ 958 h 1232"/>
                <a:gd name="T68" fmla="*/ 1408 w 2132"/>
                <a:gd name="T69" fmla="*/ 998 h 1232"/>
                <a:gd name="T70" fmla="*/ 1346 w 2132"/>
                <a:gd name="T71" fmla="*/ 1044 h 1232"/>
                <a:gd name="T72" fmla="*/ 1249 w 2132"/>
                <a:gd name="T73" fmla="*/ 1118 h 1232"/>
                <a:gd name="T74" fmla="*/ 1180 w 2132"/>
                <a:gd name="T75" fmla="*/ 1180 h 1232"/>
                <a:gd name="T76" fmla="*/ 1146 w 2132"/>
                <a:gd name="T77" fmla="*/ 1220 h 1232"/>
                <a:gd name="T78" fmla="*/ 1135 w 2132"/>
                <a:gd name="T79" fmla="*/ 1232 h 1232"/>
                <a:gd name="T80" fmla="*/ 1135 w 2132"/>
                <a:gd name="T81" fmla="*/ 1232 h 1232"/>
                <a:gd name="T82" fmla="*/ 1049 w 2132"/>
                <a:gd name="T83" fmla="*/ 1135 h 1232"/>
                <a:gd name="T84" fmla="*/ 964 w 2132"/>
                <a:gd name="T85" fmla="*/ 1049 h 1232"/>
                <a:gd name="T86" fmla="*/ 867 w 2132"/>
                <a:gd name="T87" fmla="*/ 975 h 1232"/>
                <a:gd name="T88" fmla="*/ 775 w 2132"/>
                <a:gd name="T89" fmla="*/ 907 h 1232"/>
                <a:gd name="T90" fmla="*/ 679 w 2132"/>
                <a:gd name="T91" fmla="*/ 844 h 1232"/>
                <a:gd name="T92" fmla="*/ 587 w 2132"/>
                <a:gd name="T93" fmla="*/ 787 h 1232"/>
                <a:gd name="T94" fmla="*/ 496 w 2132"/>
                <a:gd name="T95" fmla="*/ 741 h 1232"/>
                <a:gd name="T96" fmla="*/ 405 w 2132"/>
                <a:gd name="T97" fmla="*/ 696 h 1232"/>
                <a:gd name="T98" fmla="*/ 245 w 2132"/>
                <a:gd name="T99" fmla="*/ 633 h 1232"/>
                <a:gd name="T100" fmla="*/ 120 w 2132"/>
                <a:gd name="T101" fmla="*/ 587 h 1232"/>
                <a:gd name="T102" fmla="*/ 34 w 2132"/>
                <a:gd name="T103" fmla="*/ 564 h 1232"/>
                <a:gd name="T104" fmla="*/ 0 w 2132"/>
                <a:gd name="T105" fmla="*/ 559 h 1232"/>
                <a:gd name="T106" fmla="*/ 0 w 2132"/>
                <a:gd name="T107" fmla="*/ 559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132" h="1232">
                  <a:moveTo>
                    <a:pt x="0" y="559"/>
                  </a:moveTo>
                  <a:lnTo>
                    <a:pt x="0" y="559"/>
                  </a:lnTo>
                  <a:lnTo>
                    <a:pt x="86" y="490"/>
                  </a:lnTo>
                  <a:lnTo>
                    <a:pt x="188" y="422"/>
                  </a:lnTo>
                  <a:lnTo>
                    <a:pt x="331" y="331"/>
                  </a:lnTo>
                  <a:lnTo>
                    <a:pt x="416" y="285"/>
                  </a:lnTo>
                  <a:lnTo>
                    <a:pt x="507" y="239"/>
                  </a:lnTo>
                  <a:lnTo>
                    <a:pt x="610" y="194"/>
                  </a:lnTo>
                  <a:lnTo>
                    <a:pt x="718" y="148"/>
                  </a:lnTo>
                  <a:lnTo>
                    <a:pt x="838" y="102"/>
                  </a:lnTo>
                  <a:lnTo>
                    <a:pt x="964" y="63"/>
                  </a:lnTo>
                  <a:lnTo>
                    <a:pt x="1095" y="28"/>
                  </a:lnTo>
                  <a:lnTo>
                    <a:pt x="1232" y="0"/>
                  </a:lnTo>
                  <a:lnTo>
                    <a:pt x="1232" y="0"/>
                  </a:lnTo>
                  <a:lnTo>
                    <a:pt x="1260" y="6"/>
                  </a:lnTo>
                  <a:lnTo>
                    <a:pt x="1334" y="23"/>
                  </a:lnTo>
                  <a:lnTo>
                    <a:pt x="1443" y="57"/>
                  </a:lnTo>
                  <a:lnTo>
                    <a:pt x="1505" y="85"/>
                  </a:lnTo>
                  <a:lnTo>
                    <a:pt x="1574" y="114"/>
                  </a:lnTo>
                  <a:lnTo>
                    <a:pt x="1642" y="154"/>
                  </a:lnTo>
                  <a:lnTo>
                    <a:pt x="1716" y="199"/>
                  </a:lnTo>
                  <a:lnTo>
                    <a:pt x="1790" y="256"/>
                  </a:lnTo>
                  <a:lnTo>
                    <a:pt x="1864" y="325"/>
                  </a:lnTo>
                  <a:lnTo>
                    <a:pt x="1939" y="399"/>
                  </a:lnTo>
                  <a:lnTo>
                    <a:pt x="2007" y="485"/>
                  </a:lnTo>
                  <a:lnTo>
                    <a:pt x="2075" y="582"/>
                  </a:lnTo>
                  <a:lnTo>
                    <a:pt x="2132" y="690"/>
                  </a:lnTo>
                  <a:lnTo>
                    <a:pt x="2132" y="690"/>
                  </a:lnTo>
                  <a:lnTo>
                    <a:pt x="1996" y="730"/>
                  </a:lnTo>
                  <a:lnTo>
                    <a:pt x="1870" y="776"/>
                  </a:lnTo>
                  <a:lnTo>
                    <a:pt x="1756" y="821"/>
                  </a:lnTo>
                  <a:lnTo>
                    <a:pt x="1653" y="867"/>
                  </a:lnTo>
                  <a:lnTo>
                    <a:pt x="1562" y="912"/>
                  </a:lnTo>
                  <a:lnTo>
                    <a:pt x="1482" y="958"/>
                  </a:lnTo>
                  <a:lnTo>
                    <a:pt x="1408" y="998"/>
                  </a:lnTo>
                  <a:lnTo>
                    <a:pt x="1346" y="1044"/>
                  </a:lnTo>
                  <a:lnTo>
                    <a:pt x="1249" y="1118"/>
                  </a:lnTo>
                  <a:lnTo>
                    <a:pt x="1180" y="1180"/>
                  </a:lnTo>
                  <a:lnTo>
                    <a:pt x="1146" y="1220"/>
                  </a:lnTo>
                  <a:lnTo>
                    <a:pt x="1135" y="1232"/>
                  </a:lnTo>
                  <a:lnTo>
                    <a:pt x="1135" y="1232"/>
                  </a:lnTo>
                  <a:lnTo>
                    <a:pt x="1049" y="1135"/>
                  </a:lnTo>
                  <a:lnTo>
                    <a:pt x="964" y="1049"/>
                  </a:lnTo>
                  <a:lnTo>
                    <a:pt x="867" y="975"/>
                  </a:lnTo>
                  <a:lnTo>
                    <a:pt x="775" y="907"/>
                  </a:lnTo>
                  <a:lnTo>
                    <a:pt x="679" y="844"/>
                  </a:lnTo>
                  <a:lnTo>
                    <a:pt x="587" y="787"/>
                  </a:lnTo>
                  <a:lnTo>
                    <a:pt x="496" y="741"/>
                  </a:lnTo>
                  <a:lnTo>
                    <a:pt x="405" y="696"/>
                  </a:lnTo>
                  <a:lnTo>
                    <a:pt x="245" y="633"/>
                  </a:lnTo>
                  <a:lnTo>
                    <a:pt x="120" y="587"/>
                  </a:lnTo>
                  <a:lnTo>
                    <a:pt x="34" y="564"/>
                  </a:lnTo>
                  <a:lnTo>
                    <a:pt x="0" y="559"/>
                  </a:lnTo>
                  <a:lnTo>
                    <a:pt x="0" y="559"/>
                  </a:lnTo>
                  <a:close/>
                </a:path>
              </a:pathLst>
            </a:custGeom>
            <a:noFill/>
            <a:ln w="269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609539" fontAlgn="auto">
                <a:spcBef>
                  <a:spcPts val="0"/>
                </a:spcBef>
                <a:spcAft>
                  <a:spcPts val="0"/>
                </a:spcAft>
              </a:pPr>
              <a:endParaRPr lang="zh-CN" altLang="en-US" sz="2400">
                <a:solidFill>
                  <a:prstClr val="black"/>
                </a:solidFill>
                <a:latin typeface="Arial"/>
                <a:ea typeface="微软雅黑"/>
              </a:endParaRPr>
            </a:p>
          </p:txBody>
        </p:sp>
        <p:sp>
          <p:nvSpPr>
            <p:cNvPr id="11" name="Freeform 23"/>
            <p:cNvSpPr>
              <a:spLocks/>
            </p:cNvSpPr>
            <p:nvPr/>
          </p:nvSpPr>
          <p:spPr bwMode="auto">
            <a:xfrm>
              <a:off x="9374188" y="3536950"/>
              <a:ext cx="914400" cy="569913"/>
            </a:xfrm>
            <a:custGeom>
              <a:avLst/>
              <a:gdLst>
                <a:gd name="T0" fmla="*/ 0 w 576"/>
                <a:gd name="T1" fmla="*/ 177 h 359"/>
                <a:gd name="T2" fmla="*/ 0 w 576"/>
                <a:gd name="T3" fmla="*/ 177 h 359"/>
                <a:gd name="T4" fmla="*/ 23 w 576"/>
                <a:gd name="T5" fmla="*/ 154 h 359"/>
                <a:gd name="T6" fmla="*/ 51 w 576"/>
                <a:gd name="T7" fmla="*/ 131 h 359"/>
                <a:gd name="T8" fmla="*/ 91 w 576"/>
                <a:gd name="T9" fmla="*/ 103 h 359"/>
                <a:gd name="T10" fmla="*/ 137 w 576"/>
                <a:gd name="T11" fmla="*/ 74 h 359"/>
                <a:gd name="T12" fmla="*/ 200 w 576"/>
                <a:gd name="T13" fmla="*/ 46 h 359"/>
                <a:gd name="T14" fmla="*/ 268 w 576"/>
                <a:gd name="T15" fmla="*/ 17 h 359"/>
                <a:gd name="T16" fmla="*/ 354 w 576"/>
                <a:gd name="T17" fmla="*/ 0 h 359"/>
                <a:gd name="T18" fmla="*/ 354 w 576"/>
                <a:gd name="T19" fmla="*/ 0 h 359"/>
                <a:gd name="T20" fmla="*/ 376 w 576"/>
                <a:gd name="T21" fmla="*/ 11 h 359"/>
                <a:gd name="T22" fmla="*/ 428 w 576"/>
                <a:gd name="T23" fmla="*/ 63 h 359"/>
                <a:gd name="T24" fmla="*/ 462 w 576"/>
                <a:gd name="T25" fmla="*/ 103 h 359"/>
                <a:gd name="T26" fmla="*/ 502 w 576"/>
                <a:gd name="T27" fmla="*/ 148 h 359"/>
                <a:gd name="T28" fmla="*/ 536 w 576"/>
                <a:gd name="T29" fmla="*/ 205 h 359"/>
                <a:gd name="T30" fmla="*/ 576 w 576"/>
                <a:gd name="T31" fmla="*/ 274 h 359"/>
                <a:gd name="T32" fmla="*/ 576 w 576"/>
                <a:gd name="T33" fmla="*/ 274 h 359"/>
                <a:gd name="T34" fmla="*/ 490 w 576"/>
                <a:gd name="T35" fmla="*/ 279 h 359"/>
                <a:gd name="T36" fmla="*/ 416 w 576"/>
                <a:gd name="T37" fmla="*/ 291 h 359"/>
                <a:gd name="T38" fmla="*/ 354 w 576"/>
                <a:gd name="T39" fmla="*/ 308 h 359"/>
                <a:gd name="T40" fmla="*/ 308 w 576"/>
                <a:gd name="T41" fmla="*/ 325 h 359"/>
                <a:gd name="T42" fmla="*/ 245 w 576"/>
                <a:gd name="T43" fmla="*/ 348 h 359"/>
                <a:gd name="T44" fmla="*/ 228 w 576"/>
                <a:gd name="T45" fmla="*/ 359 h 359"/>
                <a:gd name="T46" fmla="*/ 228 w 576"/>
                <a:gd name="T47" fmla="*/ 359 h 359"/>
                <a:gd name="T48" fmla="*/ 183 w 576"/>
                <a:gd name="T49" fmla="*/ 308 h 359"/>
                <a:gd name="T50" fmla="*/ 137 w 576"/>
                <a:gd name="T51" fmla="*/ 262 h 359"/>
                <a:gd name="T52" fmla="*/ 97 w 576"/>
                <a:gd name="T53" fmla="*/ 234 h 359"/>
                <a:gd name="T54" fmla="*/ 63 w 576"/>
                <a:gd name="T55" fmla="*/ 205 h 359"/>
                <a:gd name="T56" fmla="*/ 17 w 576"/>
                <a:gd name="T57" fmla="*/ 182 h 359"/>
                <a:gd name="T58" fmla="*/ 0 w 576"/>
                <a:gd name="T59" fmla="*/ 177 h 359"/>
                <a:gd name="T60" fmla="*/ 0 w 576"/>
                <a:gd name="T61" fmla="*/ 177 h 3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76" h="359">
                  <a:moveTo>
                    <a:pt x="0" y="177"/>
                  </a:moveTo>
                  <a:lnTo>
                    <a:pt x="0" y="177"/>
                  </a:lnTo>
                  <a:lnTo>
                    <a:pt x="23" y="154"/>
                  </a:lnTo>
                  <a:lnTo>
                    <a:pt x="51" y="131"/>
                  </a:lnTo>
                  <a:lnTo>
                    <a:pt x="91" y="103"/>
                  </a:lnTo>
                  <a:lnTo>
                    <a:pt x="137" y="74"/>
                  </a:lnTo>
                  <a:lnTo>
                    <a:pt x="200" y="46"/>
                  </a:lnTo>
                  <a:lnTo>
                    <a:pt x="268" y="17"/>
                  </a:lnTo>
                  <a:lnTo>
                    <a:pt x="354" y="0"/>
                  </a:lnTo>
                  <a:lnTo>
                    <a:pt x="354" y="0"/>
                  </a:lnTo>
                  <a:lnTo>
                    <a:pt x="376" y="11"/>
                  </a:lnTo>
                  <a:lnTo>
                    <a:pt x="428" y="63"/>
                  </a:lnTo>
                  <a:lnTo>
                    <a:pt x="462" y="103"/>
                  </a:lnTo>
                  <a:lnTo>
                    <a:pt x="502" y="148"/>
                  </a:lnTo>
                  <a:lnTo>
                    <a:pt x="536" y="205"/>
                  </a:lnTo>
                  <a:lnTo>
                    <a:pt x="576" y="274"/>
                  </a:lnTo>
                  <a:lnTo>
                    <a:pt x="576" y="274"/>
                  </a:lnTo>
                  <a:lnTo>
                    <a:pt x="490" y="279"/>
                  </a:lnTo>
                  <a:lnTo>
                    <a:pt x="416" y="291"/>
                  </a:lnTo>
                  <a:lnTo>
                    <a:pt x="354" y="308"/>
                  </a:lnTo>
                  <a:lnTo>
                    <a:pt x="308" y="325"/>
                  </a:lnTo>
                  <a:lnTo>
                    <a:pt x="245" y="348"/>
                  </a:lnTo>
                  <a:lnTo>
                    <a:pt x="228" y="359"/>
                  </a:lnTo>
                  <a:lnTo>
                    <a:pt x="228" y="359"/>
                  </a:lnTo>
                  <a:lnTo>
                    <a:pt x="183" y="308"/>
                  </a:lnTo>
                  <a:lnTo>
                    <a:pt x="137" y="262"/>
                  </a:lnTo>
                  <a:lnTo>
                    <a:pt x="97" y="234"/>
                  </a:lnTo>
                  <a:lnTo>
                    <a:pt x="63" y="205"/>
                  </a:lnTo>
                  <a:lnTo>
                    <a:pt x="17" y="182"/>
                  </a:lnTo>
                  <a:lnTo>
                    <a:pt x="0" y="177"/>
                  </a:lnTo>
                  <a:lnTo>
                    <a:pt x="0" y="177"/>
                  </a:lnTo>
                  <a:close/>
                </a:path>
              </a:pathLst>
            </a:custGeom>
            <a:solidFill>
              <a:sysClr val="windowText" lastClr="000000">
                <a:lumMod val="50000"/>
                <a:lumOff val="50000"/>
              </a:sysClr>
            </a:solidFill>
            <a:ln w="2698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609539"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prstClr val="black"/>
                </a:solidFill>
                <a:effectLst/>
                <a:uLnTx/>
                <a:uFillTx/>
                <a:latin typeface="Arial"/>
                <a:ea typeface="微软雅黑"/>
              </a:endParaRPr>
            </a:p>
          </p:txBody>
        </p:sp>
        <p:grpSp>
          <p:nvGrpSpPr>
            <p:cNvPr id="12" name="组合 11"/>
            <p:cNvGrpSpPr/>
            <p:nvPr/>
          </p:nvGrpSpPr>
          <p:grpSpPr>
            <a:xfrm>
              <a:off x="9836150" y="2586038"/>
              <a:ext cx="479426" cy="1239838"/>
              <a:chOff x="9836150" y="2586038"/>
              <a:chExt cx="479426" cy="1239838"/>
            </a:xfrm>
          </p:grpSpPr>
          <p:sp>
            <p:nvSpPr>
              <p:cNvPr id="13" name="Line 24"/>
              <p:cNvSpPr>
                <a:spLocks noChangeShapeType="1"/>
              </p:cNvSpPr>
              <p:nvPr/>
            </p:nvSpPr>
            <p:spPr bwMode="auto">
              <a:xfrm flipV="1">
                <a:off x="9836150" y="2693988"/>
                <a:ext cx="434975" cy="1131888"/>
              </a:xfrm>
              <a:prstGeom prst="line">
                <a:avLst/>
              </a:prstGeom>
              <a:noFill/>
              <a:ln w="9525">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09539" fontAlgn="auto">
                  <a:spcBef>
                    <a:spcPts val="0"/>
                  </a:spcBef>
                  <a:spcAft>
                    <a:spcPts val="0"/>
                  </a:spcAft>
                </a:pPr>
                <a:endParaRPr lang="zh-CN" altLang="en-US" sz="2400">
                  <a:solidFill>
                    <a:prstClr val="black"/>
                  </a:solidFill>
                  <a:latin typeface="Arial"/>
                  <a:ea typeface="微软雅黑"/>
                </a:endParaRPr>
              </a:p>
            </p:txBody>
          </p:sp>
          <p:sp>
            <p:nvSpPr>
              <p:cNvPr id="14" name="Freeform 25"/>
              <p:cNvSpPr>
                <a:spLocks/>
              </p:cNvSpPr>
              <p:nvPr/>
            </p:nvSpPr>
            <p:spPr bwMode="auto">
              <a:xfrm>
                <a:off x="10234613" y="2586038"/>
                <a:ext cx="80963" cy="144463"/>
              </a:xfrm>
              <a:custGeom>
                <a:avLst/>
                <a:gdLst>
                  <a:gd name="T0" fmla="*/ 40 w 51"/>
                  <a:gd name="T1" fmla="*/ 91 h 91"/>
                  <a:gd name="T2" fmla="*/ 51 w 51"/>
                  <a:gd name="T3" fmla="*/ 0 h 91"/>
                  <a:gd name="T4" fmla="*/ 0 w 51"/>
                  <a:gd name="T5" fmla="*/ 74 h 91"/>
                  <a:gd name="T6" fmla="*/ 40 w 51"/>
                  <a:gd name="T7" fmla="*/ 91 h 91"/>
                </a:gdLst>
                <a:ahLst/>
                <a:cxnLst>
                  <a:cxn ang="0">
                    <a:pos x="T0" y="T1"/>
                  </a:cxn>
                  <a:cxn ang="0">
                    <a:pos x="T2" y="T3"/>
                  </a:cxn>
                  <a:cxn ang="0">
                    <a:pos x="T4" y="T5"/>
                  </a:cxn>
                  <a:cxn ang="0">
                    <a:pos x="T6" y="T7"/>
                  </a:cxn>
                </a:cxnLst>
                <a:rect l="0" t="0" r="r" b="b"/>
                <a:pathLst>
                  <a:path w="51" h="91">
                    <a:moveTo>
                      <a:pt x="40" y="91"/>
                    </a:moveTo>
                    <a:lnTo>
                      <a:pt x="51" y="0"/>
                    </a:lnTo>
                    <a:lnTo>
                      <a:pt x="0" y="74"/>
                    </a:lnTo>
                    <a:lnTo>
                      <a:pt x="40" y="9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09539" fontAlgn="auto">
                  <a:spcBef>
                    <a:spcPts val="0"/>
                  </a:spcBef>
                  <a:spcAft>
                    <a:spcPts val="0"/>
                  </a:spcAft>
                </a:pPr>
                <a:endParaRPr lang="zh-CN" altLang="en-US" sz="2400">
                  <a:solidFill>
                    <a:prstClr val="black"/>
                  </a:solidFill>
                  <a:latin typeface="Arial"/>
                  <a:ea typeface="微软雅黑"/>
                </a:endParaRPr>
              </a:p>
            </p:txBody>
          </p:sp>
        </p:grpSp>
        <p:sp>
          <p:nvSpPr>
            <p:cNvPr id="15" name="Line 26"/>
            <p:cNvSpPr>
              <a:spLocks noChangeShapeType="1"/>
            </p:cNvSpPr>
            <p:nvPr/>
          </p:nvSpPr>
          <p:spPr bwMode="auto">
            <a:xfrm>
              <a:off x="9008892" y="3121026"/>
              <a:ext cx="827259" cy="704850"/>
            </a:xfrm>
            <a:prstGeom prst="line">
              <a:avLst/>
            </a:prstGeom>
            <a:noFill/>
            <a:ln w="9525">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09539" fontAlgn="auto">
                <a:spcBef>
                  <a:spcPts val="0"/>
                </a:spcBef>
                <a:spcAft>
                  <a:spcPts val="0"/>
                </a:spcAft>
              </a:pPr>
              <a:endParaRPr lang="zh-CN" altLang="en-US" sz="2400">
                <a:solidFill>
                  <a:prstClr val="black"/>
                </a:solidFill>
                <a:latin typeface="Arial"/>
                <a:ea typeface="微软雅黑"/>
              </a:endParaRPr>
            </a:p>
          </p:txBody>
        </p:sp>
        <p:grpSp>
          <p:nvGrpSpPr>
            <p:cNvPr id="16" name="组合 15"/>
            <p:cNvGrpSpPr/>
            <p:nvPr/>
          </p:nvGrpSpPr>
          <p:grpSpPr>
            <a:xfrm>
              <a:off x="9836150" y="2495550"/>
              <a:ext cx="1557338" cy="1330325"/>
              <a:chOff x="9836150" y="2495550"/>
              <a:chExt cx="1557338" cy="1330325"/>
            </a:xfrm>
          </p:grpSpPr>
          <p:sp>
            <p:nvSpPr>
              <p:cNvPr id="17" name="Line 28"/>
              <p:cNvSpPr>
                <a:spLocks noChangeShapeType="1"/>
              </p:cNvSpPr>
              <p:nvPr/>
            </p:nvSpPr>
            <p:spPr bwMode="auto">
              <a:xfrm flipH="1">
                <a:off x="9836150" y="2568575"/>
                <a:ext cx="1474788" cy="1257300"/>
              </a:xfrm>
              <a:prstGeom prst="line">
                <a:avLst/>
              </a:prstGeom>
              <a:noFill/>
              <a:ln w="9525">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09539" fontAlgn="auto">
                  <a:spcBef>
                    <a:spcPts val="0"/>
                  </a:spcBef>
                  <a:spcAft>
                    <a:spcPts val="0"/>
                  </a:spcAft>
                </a:pPr>
                <a:endParaRPr lang="zh-CN" altLang="en-US" sz="2400">
                  <a:solidFill>
                    <a:prstClr val="black"/>
                  </a:solidFill>
                  <a:latin typeface="Arial"/>
                  <a:ea typeface="微软雅黑"/>
                </a:endParaRPr>
              </a:p>
            </p:txBody>
          </p:sp>
          <p:sp>
            <p:nvSpPr>
              <p:cNvPr id="18" name="Freeform 29"/>
              <p:cNvSpPr>
                <a:spLocks/>
              </p:cNvSpPr>
              <p:nvPr/>
            </p:nvSpPr>
            <p:spPr bwMode="auto">
              <a:xfrm>
                <a:off x="11266488" y="2495550"/>
                <a:ext cx="127000" cy="117475"/>
              </a:xfrm>
              <a:custGeom>
                <a:avLst/>
                <a:gdLst>
                  <a:gd name="T0" fmla="*/ 0 w 80"/>
                  <a:gd name="T1" fmla="*/ 34 h 74"/>
                  <a:gd name="T2" fmla="*/ 80 w 80"/>
                  <a:gd name="T3" fmla="*/ 0 h 74"/>
                  <a:gd name="T4" fmla="*/ 28 w 80"/>
                  <a:gd name="T5" fmla="*/ 74 h 74"/>
                  <a:gd name="T6" fmla="*/ 0 w 80"/>
                  <a:gd name="T7" fmla="*/ 34 h 74"/>
                </a:gdLst>
                <a:ahLst/>
                <a:cxnLst>
                  <a:cxn ang="0">
                    <a:pos x="T0" y="T1"/>
                  </a:cxn>
                  <a:cxn ang="0">
                    <a:pos x="T2" y="T3"/>
                  </a:cxn>
                  <a:cxn ang="0">
                    <a:pos x="T4" y="T5"/>
                  </a:cxn>
                  <a:cxn ang="0">
                    <a:pos x="T6" y="T7"/>
                  </a:cxn>
                </a:cxnLst>
                <a:rect l="0" t="0" r="r" b="b"/>
                <a:pathLst>
                  <a:path w="80" h="74">
                    <a:moveTo>
                      <a:pt x="0" y="34"/>
                    </a:moveTo>
                    <a:lnTo>
                      <a:pt x="80" y="0"/>
                    </a:lnTo>
                    <a:lnTo>
                      <a:pt x="28" y="74"/>
                    </a:lnTo>
                    <a:lnTo>
                      <a:pt x="0" y="3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09539" fontAlgn="auto">
                  <a:spcBef>
                    <a:spcPts val="0"/>
                  </a:spcBef>
                  <a:spcAft>
                    <a:spcPts val="0"/>
                  </a:spcAft>
                </a:pPr>
                <a:endParaRPr lang="zh-CN" altLang="en-US" sz="2400">
                  <a:solidFill>
                    <a:prstClr val="black"/>
                  </a:solidFill>
                  <a:latin typeface="Arial"/>
                  <a:ea typeface="微软雅黑"/>
                </a:endParaRPr>
              </a:p>
            </p:txBody>
          </p:sp>
        </p:grpSp>
        <p:sp>
          <p:nvSpPr>
            <p:cNvPr id="19" name="Freeform 30"/>
            <p:cNvSpPr>
              <a:spLocks/>
            </p:cNvSpPr>
            <p:nvPr/>
          </p:nvSpPr>
          <p:spPr bwMode="auto">
            <a:xfrm>
              <a:off x="9782175" y="3771900"/>
              <a:ext cx="98425" cy="100013"/>
            </a:xfrm>
            <a:custGeom>
              <a:avLst/>
              <a:gdLst>
                <a:gd name="T0" fmla="*/ 62 w 62"/>
                <a:gd name="T1" fmla="*/ 29 h 63"/>
                <a:gd name="T2" fmla="*/ 62 w 62"/>
                <a:gd name="T3" fmla="*/ 29 h 63"/>
                <a:gd name="T4" fmla="*/ 62 w 62"/>
                <a:gd name="T5" fmla="*/ 46 h 63"/>
                <a:gd name="T6" fmla="*/ 51 w 62"/>
                <a:gd name="T7" fmla="*/ 52 h 63"/>
                <a:gd name="T8" fmla="*/ 45 w 62"/>
                <a:gd name="T9" fmla="*/ 63 h 63"/>
                <a:gd name="T10" fmla="*/ 28 w 62"/>
                <a:gd name="T11" fmla="*/ 63 h 63"/>
                <a:gd name="T12" fmla="*/ 28 w 62"/>
                <a:gd name="T13" fmla="*/ 63 h 63"/>
                <a:gd name="T14" fmla="*/ 17 w 62"/>
                <a:gd name="T15" fmla="*/ 63 h 63"/>
                <a:gd name="T16" fmla="*/ 5 w 62"/>
                <a:gd name="T17" fmla="*/ 52 h 63"/>
                <a:gd name="T18" fmla="*/ 0 w 62"/>
                <a:gd name="T19" fmla="*/ 46 h 63"/>
                <a:gd name="T20" fmla="*/ 0 w 62"/>
                <a:gd name="T21" fmla="*/ 29 h 63"/>
                <a:gd name="T22" fmla="*/ 0 w 62"/>
                <a:gd name="T23" fmla="*/ 29 h 63"/>
                <a:gd name="T24" fmla="*/ 0 w 62"/>
                <a:gd name="T25" fmla="*/ 17 h 63"/>
                <a:gd name="T26" fmla="*/ 5 w 62"/>
                <a:gd name="T27" fmla="*/ 6 h 63"/>
                <a:gd name="T28" fmla="*/ 17 w 62"/>
                <a:gd name="T29" fmla="*/ 0 h 63"/>
                <a:gd name="T30" fmla="*/ 28 w 62"/>
                <a:gd name="T31" fmla="*/ 0 h 63"/>
                <a:gd name="T32" fmla="*/ 28 w 62"/>
                <a:gd name="T33" fmla="*/ 0 h 63"/>
                <a:gd name="T34" fmla="*/ 45 w 62"/>
                <a:gd name="T35" fmla="*/ 0 h 63"/>
                <a:gd name="T36" fmla="*/ 51 w 62"/>
                <a:gd name="T37" fmla="*/ 6 h 63"/>
                <a:gd name="T38" fmla="*/ 62 w 62"/>
                <a:gd name="T39" fmla="*/ 17 h 63"/>
                <a:gd name="T40" fmla="*/ 62 w 62"/>
                <a:gd name="T41" fmla="*/ 29 h 63"/>
                <a:gd name="T42" fmla="*/ 62 w 62"/>
                <a:gd name="T43" fmla="*/ 29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2" h="63">
                  <a:moveTo>
                    <a:pt x="62" y="29"/>
                  </a:moveTo>
                  <a:lnTo>
                    <a:pt x="62" y="29"/>
                  </a:lnTo>
                  <a:lnTo>
                    <a:pt x="62" y="46"/>
                  </a:lnTo>
                  <a:lnTo>
                    <a:pt x="51" y="52"/>
                  </a:lnTo>
                  <a:lnTo>
                    <a:pt x="45" y="63"/>
                  </a:lnTo>
                  <a:lnTo>
                    <a:pt x="28" y="63"/>
                  </a:lnTo>
                  <a:lnTo>
                    <a:pt x="28" y="63"/>
                  </a:lnTo>
                  <a:lnTo>
                    <a:pt x="17" y="63"/>
                  </a:lnTo>
                  <a:lnTo>
                    <a:pt x="5" y="52"/>
                  </a:lnTo>
                  <a:lnTo>
                    <a:pt x="0" y="46"/>
                  </a:lnTo>
                  <a:lnTo>
                    <a:pt x="0" y="29"/>
                  </a:lnTo>
                  <a:lnTo>
                    <a:pt x="0" y="29"/>
                  </a:lnTo>
                  <a:lnTo>
                    <a:pt x="0" y="17"/>
                  </a:lnTo>
                  <a:lnTo>
                    <a:pt x="5" y="6"/>
                  </a:lnTo>
                  <a:lnTo>
                    <a:pt x="17" y="0"/>
                  </a:lnTo>
                  <a:lnTo>
                    <a:pt x="28" y="0"/>
                  </a:lnTo>
                  <a:lnTo>
                    <a:pt x="28" y="0"/>
                  </a:lnTo>
                  <a:lnTo>
                    <a:pt x="45" y="0"/>
                  </a:lnTo>
                  <a:lnTo>
                    <a:pt x="51" y="6"/>
                  </a:lnTo>
                  <a:lnTo>
                    <a:pt x="62" y="17"/>
                  </a:lnTo>
                  <a:lnTo>
                    <a:pt x="62" y="29"/>
                  </a:lnTo>
                  <a:lnTo>
                    <a:pt x="62" y="2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09539" fontAlgn="auto">
                <a:spcBef>
                  <a:spcPts val="0"/>
                </a:spcBef>
                <a:spcAft>
                  <a:spcPts val="0"/>
                </a:spcAft>
              </a:pPr>
              <a:endParaRPr lang="zh-CN" altLang="en-US" sz="2400">
                <a:solidFill>
                  <a:prstClr val="black"/>
                </a:solidFill>
                <a:latin typeface="Arial"/>
                <a:ea typeface="微软雅黑"/>
              </a:endParaRPr>
            </a:p>
          </p:txBody>
        </p:sp>
        <p:grpSp>
          <p:nvGrpSpPr>
            <p:cNvPr id="20" name="组合 19"/>
            <p:cNvGrpSpPr/>
            <p:nvPr/>
          </p:nvGrpSpPr>
          <p:grpSpPr>
            <a:xfrm>
              <a:off x="10342563" y="2541588"/>
              <a:ext cx="317500" cy="442913"/>
              <a:chOff x="10342563" y="2541588"/>
              <a:chExt cx="317500" cy="442913"/>
            </a:xfrm>
          </p:grpSpPr>
          <p:sp>
            <p:nvSpPr>
              <p:cNvPr id="21" name="Rectangle 32"/>
              <p:cNvSpPr>
                <a:spLocks noChangeArrowheads="1"/>
              </p:cNvSpPr>
              <p:nvPr/>
            </p:nvSpPr>
            <p:spPr bwMode="auto">
              <a:xfrm>
                <a:off x="10342563" y="2541588"/>
                <a:ext cx="317500" cy="442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r>
                  <a:rPr lang="zh-CN" altLang="zh-CN" sz="2600" b="1" i="1">
                    <a:solidFill>
                      <a:srgbClr val="000000"/>
                    </a:solidFill>
                    <a:latin typeface="Times New Roman" panose="02020603050405020304" pitchFamily="18" charset="0"/>
                    <a:ea typeface="微软雅黑"/>
                  </a:rPr>
                  <a:t>n</a:t>
                </a:r>
                <a:endParaRPr lang="zh-CN" altLang="zh-CN">
                  <a:solidFill>
                    <a:prstClr val="black"/>
                  </a:solidFill>
                  <a:ea typeface="微软雅黑"/>
                </a:endParaRPr>
              </a:p>
            </p:txBody>
          </p:sp>
          <p:sp>
            <p:nvSpPr>
              <p:cNvPr id="22" name="Rectangle 33"/>
              <p:cNvSpPr>
                <a:spLocks noChangeArrowheads="1"/>
              </p:cNvSpPr>
              <p:nvPr/>
            </p:nvSpPr>
            <p:spPr bwMode="auto">
              <a:xfrm>
                <a:off x="10523538" y="2730500"/>
                <a:ext cx="127000"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r>
                  <a:rPr lang="zh-CN" altLang="zh-CN" sz="1500" i="1" dirty="0">
                    <a:solidFill>
                      <a:srgbClr val="000000"/>
                    </a:solidFill>
                    <a:latin typeface="Times New Roman" panose="02020603050405020304" pitchFamily="18" charset="0"/>
                    <a:ea typeface="微软雅黑"/>
                  </a:rPr>
                  <a:t>i</a:t>
                </a:r>
                <a:endParaRPr lang="zh-CN" altLang="zh-CN" dirty="0">
                  <a:solidFill>
                    <a:prstClr val="black"/>
                  </a:solidFill>
                  <a:ea typeface="微软雅黑"/>
                </a:endParaRPr>
              </a:p>
            </p:txBody>
          </p:sp>
        </p:grpSp>
        <p:grpSp>
          <p:nvGrpSpPr>
            <p:cNvPr id="23" name="组合 22"/>
            <p:cNvGrpSpPr/>
            <p:nvPr/>
          </p:nvGrpSpPr>
          <p:grpSpPr>
            <a:xfrm>
              <a:off x="11320463" y="2632075"/>
              <a:ext cx="271462" cy="288925"/>
              <a:chOff x="11320463" y="2632075"/>
              <a:chExt cx="271462" cy="288925"/>
            </a:xfrm>
          </p:grpSpPr>
          <p:sp>
            <p:nvSpPr>
              <p:cNvPr id="24" name="Freeform 34"/>
              <p:cNvSpPr>
                <a:spLocks/>
              </p:cNvSpPr>
              <p:nvPr/>
            </p:nvSpPr>
            <p:spPr bwMode="auto">
              <a:xfrm>
                <a:off x="11320463" y="2632075"/>
                <a:ext cx="134938" cy="144463"/>
              </a:xfrm>
              <a:custGeom>
                <a:avLst/>
                <a:gdLst>
                  <a:gd name="T0" fmla="*/ 74 w 85"/>
                  <a:gd name="T1" fmla="*/ 22 h 91"/>
                  <a:gd name="T2" fmla="*/ 74 w 85"/>
                  <a:gd name="T3" fmla="*/ 22 h 91"/>
                  <a:gd name="T4" fmla="*/ 68 w 85"/>
                  <a:gd name="T5" fmla="*/ 51 h 91"/>
                  <a:gd name="T6" fmla="*/ 68 w 85"/>
                  <a:gd name="T7" fmla="*/ 51 h 91"/>
                  <a:gd name="T8" fmla="*/ 51 w 85"/>
                  <a:gd name="T9" fmla="*/ 79 h 91"/>
                  <a:gd name="T10" fmla="*/ 51 w 85"/>
                  <a:gd name="T11" fmla="*/ 79 h 91"/>
                  <a:gd name="T12" fmla="*/ 34 w 85"/>
                  <a:gd name="T13" fmla="*/ 85 h 91"/>
                  <a:gd name="T14" fmla="*/ 34 w 85"/>
                  <a:gd name="T15" fmla="*/ 85 h 91"/>
                  <a:gd name="T16" fmla="*/ 28 w 85"/>
                  <a:gd name="T17" fmla="*/ 85 h 91"/>
                  <a:gd name="T18" fmla="*/ 28 w 85"/>
                  <a:gd name="T19" fmla="*/ 79 h 91"/>
                  <a:gd name="T20" fmla="*/ 28 w 85"/>
                  <a:gd name="T21" fmla="*/ 79 h 91"/>
                  <a:gd name="T22" fmla="*/ 40 w 85"/>
                  <a:gd name="T23" fmla="*/ 34 h 91"/>
                  <a:gd name="T24" fmla="*/ 40 w 85"/>
                  <a:gd name="T25" fmla="*/ 34 h 91"/>
                  <a:gd name="T26" fmla="*/ 46 w 85"/>
                  <a:gd name="T27" fmla="*/ 11 h 91"/>
                  <a:gd name="T28" fmla="*/ 46 w 85"/>
                  <a:gd name="T29" fmla="*/ 11 h 91"/>
                  <a:gd name="T30" fmla="*/ 40 w 85"/>
                  <a:gd name="T31" fmla="*/ 0 h 91"/>
                  <a:gd name="T32" fmla="*/ 40 w 85"/>
                  <a:gd name="T33" fmla="*/ 0 h 91"/>
                  <a:gd name="T34" fmla="*/ 28 w 85"/>
                  <a:gd name="T35" fmla="*/ 0 h 91"/>
                  <a:gd name="T36" fmla="*/ 28 w 85"/>
                  <a:gd name="T37" fmla="*/ 0 h 91"/>
                  <a:gd name="T38" fmla="*/ 17 w 85"/>
                  <a:gd name="T39" fmla="*/ 5 h 91"/>
                  <a:gd name="T40" fmla="*/ 0 w 85"/>
                  <a:gd name="T41" fmla="*/ 22 h 91"/>
                  <a:gd name="T42" fmla="*/ 6 w 85"/>
                  <a:gd name="T43" fmla="*/ 22 h 91"/>
                  <a:gd name="T44" fmla="*/ 6 w 85"/>
                  <a:gd name="T45" fmla="*/ 22 h 91"/>
                  <a:gd name="T46" fmla="*/ 11 w 85"/>
                  <a:gd name="T47" fmla="*/ 11 h 91"/>
                  <a:gd name="T48" fmla="*/ 11 w 85"/>
                  <a:gd name="T49" fmla="*/ 11 h 91"/>
                  <a:gd name="T50" fmla="*/ 17 w 85"/>
                  <a:gd name="T51" fmla="*/ 11 h 91"/>
                  <a:gd name="T52" fmla="*/ 17 w 85"/>
                  <a:gd name="T53" fmla="*/ 11 h 91"/>
                  <a:gd name="T54" fmla="*/ 17 w 85"/>
                  <a:gd name="T55" fmla="*/ 11 h 91"/>
                  <a:gd name="T56" fmla="*/ 17 w 85"/>
                  <a:gd name="T57" fmla="*/ 11 h 91"/>
                  <a:gd name="T58" fmla="*/ 17 w 85"/>
                  <a:gd name="T59" fmla="*/ 22 h 91"/>
                  <a:gd name="T60" fmla="*/ 17 w 85"/>
                  <a:gd name="T61" fmla="*/ 22 h 91"/>
                  <a:gd name="T62" fmla="*/ 6 w 85"/>
                  <a:gd name="T63" fmla="*/ 57 h 91"/>
                  <a:gd name="T64" fmla="*/ 6 w 85"/>
                  <a:gd name="T65" fmla="*/ 57 h 91"/>
                  <a:gd name="T66" fmla="*/ 6 w 85"/>
                  <a:gd name="T67" fmla="*/ 68 h 91"/>
                  <a:gd name="T68" fmla="*/ 6 w 85"/>
                  <a:gd name="T69" fmla="*/ 68 h 91"/>
                  <a:gd name="T70" fmla="*/ 6 w 85"/>
                  <a:gd name="T71" fmla="*/ 79 h 91"/>
                  <a:gd name="T72" fmla="*/ 11 w 85"/>
                  <a:gd name="T73" fmla="*/ 85 h 91"/>
                  <a:gd name="T74" fmla="*/ 11 w 85"/>
                  <a:gd name="T75" fmla="*/ 85 h 91"/>
                  <a:gd name="T76" fmla="*/ 23 w 85"/>
                  <a:gd name="T77" fmla="*/ 91 h 91"/>
                  <a:gd name="T78" fmla="*/ 34 w 85"/>
                  <a:gd name="T79" fmla="*/ 91 h 91"/>
                  <a:gd name="T80" fmla="*/ 34 w 85"/>
                  <a:gd name="T81" fmla="*/ 91 h 91"/>
                  <a:gd name="T82" fmla="*/ 57 w 85"/>
                  <a:gd name="T83" fmla="*/ 85 h 91"/>
                  <a:gd name="T84" fmla="*/ 74 w 85"/>
                  <a:gd name="T85" fmla="*/ 74 h 91"/>
                  <a:gd name="T86" fmla="*/ 74 w 85"/>
                  <a:gd name="T87" fmla="*/ 74 h 91"/>
                  <a:gd name="T88" fmla="*/ 85 w 85"/>
                  <a:gd name="T89" fmla="*/ 51 h 91"/>
                  <a:gd name="T90" fmla="*/ 85 w 85"/>
                  <a:gd name="T91" fmla="*/ 34 h 91"/>
                  <a:gd name="T92" fmla="*/ 85 w 85"/>
                  <a:gd name="T93" fmla="*/ 34 h 91"/>
                  <a:gd name="T94" fmla="*/ 85 w 85"/>
                  <a:gd name="T95" fmla="*/ 17 h 91"/>
                  <a:gd name="T96" fmla="*/ 80 w 85"/>
                  <a:gd name="T97" fmla="*/ 11 h 91"/>
                  <a:gd name="T98" fmla="*/ 80 w 85"/>
                  <a:gd name="T99" fmla="*/ 11 h 91"/>
                  <a:gd name="T100" fmla="*/ 68 w 85"/>
                  <a:gd name="T101" fmla="*/ 0 h 91"/>
                  <a:gd name="T102" fmla="*/ 57 w 85"/>
                  <a:gd name="T103" fmla="*/ 0 h 91"/>
                  <a:gd name="T104" fmla="*/ 57 w 85"/>
                  <a:gd name="T105" fmla="*/ 0 h 91"/>
                  <a:gd name="T106" fmla="*/ 57 w 85"/>
                  <a:gd name="T107" fmla="*/ 0 h 91"/>
                  <a:gd name="T108" fmla="*/ 68 w 85"/>
                  <a:gd name="T109" fmla="*/ 11 h 91"/>
                  <a:gd name="T110" fmla="*/ 74 w 85"/>
                  <a:gd name="T111" fmla="*/ 22 h 91"/>
                  <a:gd name="T112" fmla="*/ 74 w 85"/>
                  <a:gd name="T113" fmla="*/ 22 h 91"/>
                  <a:gd name="T114" fmla="*/ 74 w 85"/>
                  <a:gd name="T115" fmla="*/ 22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5" h="91">
                    <a:moveTo>
                      <a:pt x="74" y="22"/>
                    </a:moveTo>
                    <a:lnTo>
                      <a:pt x="74" y="22"/>
                    </a:lnTo>
                    <a:lnTo>
                      <a:pt x="68" y="51"/>
                    </a:lnTo>
                    <a:lnTo>
                      <a:pt x="68" y="51"/>
                    </a:lnTo>
                    <a:lnTo>
                      <a:pt x="51" y="79"/>
                    </a:lnTo>
                    <a:lnTo>
                      <a:pt x="51" y="79"/>
                    </a:lnTo>
                    <a:lnTo>
                      <a:pt x="34" y="85"/>
                    </a:lnTo>
                    <a:lnTo>
                      <a:pt x="34" y="85"/>
                    </a:lnTo>
                    <a:lnTo>
                      <a:pt x="28" y="85"/>
                    </a:lnTo>
                    <a:lnTo>
                      <a:pt x="28" y="79"/>
                    </a:lnTo>
                    <a:lnTo>
                      <a:pt x="28" y="79"/>
                    </a:lnTo>
                    <a:lnTo>
                      <a:pt x="40" y="34"/>
                    </a:lnTo>
                    <a:lnTo>
                      <a:pt x="40" y="34"/>
                    </a:lnTo>
                    <a:lnTo>
                      <a:pt x="46" y="11"/>
                    </a:lnTo>
                    <a:lnTo>
                      <a:pt x="46" y="11"/>
                    </a:lnTo>
                    <a:lnTo>
                      <a:pt x="40" y="0"/>
                    </a:lnTo>
                    <a:lnTo>
                      <a:pt x="40" y="0"/>
                    </a:lnTo>
                    <a:lnTo>
                      <a:pt x="28" y="0"/>
                    </a:lnTo>
                    <a:lnTo>
                      <a:pt x="28" y="0"/>
                    </a:lnTo>
                    <a:lnTo>
                      <a:pt x="17" y="5"/>
                    </a:lnTo>
                    <a:lnTo>
                      <a:pt x="0" y="22"/>
                    </a:lnTo>
                    <a:lnTo>
                      <a:pt x="6" y="22"/>
                    </a:lnTo>
                    <a:lnTo>
                      <a:pt x="6" y="22"/>
                    </a:lnTo>
                    <a:lnTo>
                      <a:pt x="11" y="11"/>
                    </a:lnTo>
                    <a:lnTo>
                      <a:pt x="11" y="11"/>
                    </a:lnTo>
                    <a:lnTo>
                      <a:pt x="17" y="11"/>
                    </a:lnTo>
                    <a:lnTo>
                      <a:pt x="17" y="11"/>
                    </a:lnTo>
                    <a:lnTo>
                      <a:pt x="17" y="11"/>
                    </a:lnTo>
                    <a:lnTo>
                      <a:pt x="17" y="11"/>
                    </a:lnTo>
                    <a:lnTo>
                      <a:pt x="17" y="22"/>
                    </a:lnTo>
                    <a:lnTo>
                      <a:pt x="17" y="22"/>
                    </a:lnTo>
                    <a:lnTo>
                      <a:pt x="6" y="57"/>
                    </a:lnTo>
                    <a:lnTo>
                      <a:pt x="6" y="57"/>
                    </a:lnTo>
                    <a:lnTo>
                      <a:pt x="6" y="68"/>
                    </a:lnTo>
                    <a:lnTo>
                      <a:pt x="6" y="68"/>
                    </a:lnTo>
                    <a:lnTo>
                      <a:pt x="6" y="79"/>
                    </a:lnTo>
                    <a:lnTo>
                      <a:pt x="11" y="85"/>
                    </a:lnTo>
                    <a:lnTo>
                      <a:pt x="11" y="85"/>
                    </a:lnTo>
                    <a:lnTo>
                      <a:pt x="23" y="91"/>
                    </a:lnTo>
                    <a:lnTo>
                      <a:pt x="34" y="91"/>
                    </a:lnTo>
                    <a:lnTo>
                      <a:pt x="34" y="91"/>
                    </a:lnTo>
                    <a:lnTo>
                      <a:pt x="57" y="85"/>
                    </a:lnTo>
                    <a:lnTo>
                      <a:pt x="74" y="74"/>
                    </a:lnTo>
                    <a:lnTo>
                      <a:pt x="74" y="74"/>
                    </a:lnTo>
                    <a:lnTo>
                      <a:pt x="85" y="51"/>
                    </a:lnTo>
                    <a:lnTo>
                      <a:pt x="85" y="34"/>
                    </a:lnTo>
                    <a:lnTo>
                      <a:pt x="85" y="34"/>
                    </a:lnTo>
                    <a:lnTo>
                      <a:pt x="85" y="17"/>
                    </a:lnTo>
                    <a:lnTo>
                      <a:pt x="80" y="11"/>
                    </a:lnTo>
                    <a:lnTo>
                      <a:pt x="80" y="11"/>
                    </a:lnTo>
                    <a:lnTo>
                      <a:pt x="68" y="0"/>
                    </a:lnTo>
                    <a:lnTo>
                      <a:pt x="57" y="0"/>
                    </a:lnTo>
                    <a:lnTo>
                      <a:pt x="57" y="0"/>
                    </a:lnTo>
                    <a:lnTo>
                      <a:pt x="57" y="0"/>
                    </a:lnTo>
                    <a:lnTo>
                      <a:pt x="68" y="11"/>
                    </a:lnTo>
                    <a:lnTo>
                      <a:pt x="74" y="22"/>
                    </a:lnTo>
                    <a:lnTo>
                      <a:pt x="74" y="22"/>
                    </a:lnTo>
                    <a:lnTo>
                      <a:pt x="74" y="2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09539" fontAlgn="auto">
                  <a:spcBef>
                    <a:spcPts val="0"/>
                  </a:spcBef>
                  <a:spcAft>
                    <a:spcPts val="0"/>
                  </a:spcAft>
                </a:pPr>
                <a:endParaRPr lang="zh-CN" altLang="en-US" sz="2400">
                  <a:solidFill>
                    <a:prstClr val="black"/>
                  </a:solidFill>
                  <a:latin typeface="Arial"/>
                  <a:ea typeface="微软雅黑"/>
                </a:endParaRPr>
              </a:p>
            </p:txBody>
          </p:sp>
          <p:sp>
            <p:nvSpPr>
              <p:cNvPr id="25" name="Rectangle 35"/>
              <p:cNvSpPr>
                <a:spLocks noChangeArrowheads="1"/>
              </p:cNvSpPr>
              <p:nvPr/>
            </p:nvSpPr>
            <p:spPr bwMode="auto">
              <a:xfrm>
                <a:off x="11464925" y="2667000"/>
                <a:ext cx="127000"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r>
                  <a:rPr lang="zh-CN" altLang="zh-CN" sz="1500" i="1" dirty="0">
                    <a:solidFill>
                      <a:srgbClr val="000000"/>
                    </a:solidFill>
                    <a:latin typeface="Times New Roman" panose="02020603050405020304" pitchFamily="18" charset="0"/>
                    <a:ea typeface="微软雅黑"/>
                  </a:rPr>
                  <a:t>i</a:t>
                </a:r>
                <a:endParaRPr lang="zh-CN" altLang="zh-CN" dirty="0">
                  <a:solidFill>
                    <a:prstClr val="black"/>
                  </a:solidFill>
                  <a:ea typeface="微软雅黑"/>
                </a:endParaRPr>
              </a:p>
            </p:txBody>
          </p:sp>
        </p:grpSp>
        <p:sp>
          <p:nvSpPr>
            <p:cNvPr id="26" name="Freeform 36"/>
            <p:cNvSpPr>
              <a:spLocks/>
            </p:cNvSpPr>
            <p:nvPr/>
          </p:nvSpPr>
          <p:spPr bwMode="auto">
            <a:xfrm>
              <a:off x="10958513" y="3854450"/>
              <a:ext cx="225425" cy="215900"/>
            </a:xfrm>
            <a:custGeom>
              <a:avLst/>
              <a:gdLst>
                <a:gd name="T0" fmla="*/ 40 w 142"/>
                <a:gd name="T1" fmla="*/ 5 h 136"/>
                <a:gd name="T2" fmla="*/ 74 w 142"/>
                <a:gd name="T3" fmla="*/ 68 h 136"/>
                <a:gd name="T4" fmla="*/ 0 w 142"/>
                <a:gd name="T5" fmla="*/ 131 h 136"/>
                <a:gd name="T6" fmla="*/ 0 w 142"/>
                <a:gd name="T7" fmla="*/ 136 h 136"/>
                <a:gd name="T8" fmla="*/ 108 w 142"/>
                <a:gd name="T9" fmla="*/ 136 h 136"/>
                <a:gd name="T10" fmla="*/ 120 w 142"/>
                <a:gd name="T11" fmla="*/ 97 h 136"/>
                <a:gd name="T12" fmla="*/ 114 w 142"/>
                <a:gd name="T13" fmla="*/ 97 h 136"/>
                <a:gd name="T14" fmla="*/ 114 w 142"/>
                <a:gd name="T15" fmla="*/ 97 h 136"/>
                <a:gd name="T16" fmla="*/ 103 w 142"/>
                <a:gd name="T17" fmla="*/ 114 h 136"/>
                <a:gd name="T18" fmla="*/ 103 w 142"/>
                <a:gd name="T19" fmla="*/ 114 h 136"/>
                <a:gd name="T20" fmla="*/ 80 w 142"/>
                <a:gd name="T21" fmla="*/ 119 h 136"/>
                <a:gd name="T22" fmla="*/ 23 w 142"/>
                <a:gd name="T23" fmla="*/ 119 h 136"/>
                <a:gd name="T24" fmla="*/ 91 w 142"/>
                <a:gd name="T25" fmla="*/ 57 h 136"/>
                <a:gd name="T26" fmla="*/ 63 w 142"/>
                <a:gd name="T27" fmla="*/ 5 h 136"/>
                <a:gd name="T28" fmla="*/ 103 w 142"/>
                <a:gd name="T29" fmla="*/ 5 h 136"/>
                <a:gd name="T30" fmla="*/ 103 w 142"/>
                <a:gd name="T31" fmla="*/ 5 h 136"/>
                <a:gd name="T32" fmla="*/ 120 w 142"/>
                <a:gd name="T33" fmla="*/ 11 h 136"/>
                <a:gd name="T34" fmla="*/ 131 w 142"/>
                <a:gd name="T35" fmla="*/ 11 h 136"/>
                <a:gd name="T36" fmla="*/ 131 w 142"/>
                <a:gd name="T37" fmla="*/ 11 h 136"/>
                <a:gd name="T38" fmla="*/ 137 w 142"/>
                <a:gd name="T39" fmla="*/ 22 h 136"/>
                <a:gd name="T40" fmla="*/ 137 w 142"/>
                <a:gd name="T41" fmla="*/ 22 h 136"/>
                <a:gd name="T42" fmla="*/ 137 w 142"/>
                <a:gd name="T43" fmla="*/ 28 h 136"/>
                <a:gd name="T44" fmla="*/ 137 w 142"/>
                <a:gd name="T45" fmla="*/ 28 h 136"/>
                <a:gd name="T46" fmla="*/ 142 w 142"/>
                <a:gd name="T47" fmla="*/ 0 h 136"/>
                <a:gd name="T48" fmla="*/ 40 w 142"/>
                <a:gd name="T49" fmla="*/ 0 h 136"/>
                <a:gd name="T50" fmla="*/ 40 w 142"/>
                <a:gd name="T51" fmla="*/ 5 h 136"/>
                <a:gd name="T52" fmla="*/ 40 w 142"/>
                <a:gd name="T53" fmla="*/ 5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42" h="136">
                  <a:moveTo>
                    <a:pt x="40" y="5"/>
                  </a:moveTo>
                  <a:lnTo>
                    <a:pt x="74" y="68"/>
                  </a:lnTo>
                  <a:lnTo>
                    <a:pt x="0" y="131"/>
                  </a:lnTo>
                  <a:lnTo>
                    <a:pt x="0" y="136"/>
                  </a:lnTo>
                  <a:lnTo>
                    <a:pt x="108" y="136"/>
                  </a:lnTo>
                  <a:lnTo>
                    <a:pt x="120" y="97"/>
                  </a:lnTo>
                  <a:lnTo>
                    <a:pt x="114" y="97"/>
                  </a:lnTo>
                  <a:lnTo>
                    <a:pt x="114" y="97"/>
                  </a:lnTo>
                  <a:lnTo>
                    <a:pt x="103" y="114"/>
                  </a:lnTo>
                  <a:lnTo>
                    <a:pt x="103" y="114"/>
                  </a:lnTo>
                  <a:lnTo>
                    <a:pt x="80" y="119"/>
                  </a:lnTo>
                  <a:lnTo>
                    <a:pt x="23" y="119"/>
                  </a:lnTo>
                  <a:lnTo>
                    <a:pt x="91" y="57"/>
                  </a:lnTo>
                  <a:lnTo>
                    <a:pt x="63" y="5"/>
                  </a:lnTo>
                  <a:lnTo>
                    <a:pt x="103" y="5"/>
                  </a:lnTo>
                  <a:lnTo>
                    <a:pt x="103" y="5"/>
                  </a:lnTo>
                  <a:lnTo>
                    <a:pt x="120" y="11"/>
                  </a:lnTo>
                  <a:lnTo>
                    <a:pt x="131" y="11"/>
                  </a:lnTo>
                  <a:lnTo>
                    <a:pt x="131" y="11"/>
                  </a:lnTo>
                  <a:lnTo>
                    <a:pt x="137" y="22"/>
                  </a:lnTo>
                  <a:lnTo>
                    <a:pt x="137" y="22"/>
                  </a:lnTo>
                  <a:lnTo>
                    <a:pt x="137" y="28"/>
                  </a:lnTo>
                  <a:lnTo>
                    <a:pt x="137" y="28"/>
                  </a:lnTo>
                  <a:lnTo>
                    <a:pt x="142" y="0"/>
                  </a:lnTo>
                  <a:lnTo>
                    <a:pt x="40" y="0"/>
                  </a:lnTo>
                  <a:lnTo>
                    <a:pt x="40" y="5"/>
                  </a:lnTo>
                  <a:lnTo>
                    <a:pt x="40"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09539" fontAlgn="auto">
                <a:spcBef>
                  <a:spcPts val="0"/>
                </a:spcBef>
                <a:spcAft>
                  <a:spcPts val="0"/>
                </a:spcAft>
              </a:pPr>
              <a:endParaRPr lang="zh-CN" altLang="en-US" sz="2400">
                <a:solidFill>
                  <a:prstClr val="black"/>
                </a:solidFill>
                <a:latin typeface="Arial"/>
                <a:ea typeface="微软雅黑"/>
              </a:endParaRPr>
            </a:p>
          </p:txBody>
        </p:sp>
        <p:grpSp>
          <p:nvGrpSpPr>
            <p:cNvPr id="27" name="组合 26"/>
            <p:cNvGrpSpPr/>
            <p:nvPr/>
          </p:nvGrpSpPr>
          <p:grpSpPr>
            <a:xfrm>
              <a:off x="9591675" y="4333875"/>
              <a:ext cx="488950" cy="461963"/>
              <a:chOff x="9591675" y="4333875"/>
              <a:chExt cx="488950" cy="461963"/>
            </a:xfrm>
          </p:grpSpPr>
          <p:sp>
            <p:nvSpPr>
              <p:cNvPr id="28" name="Freeform 37"/>
              <p:cNvSpPr>
                <a:spLocks noEditPoints="1"/>
              </p:cNvSpPr>
              <p:nvPr/>
            </p:nvSpPr>
            <p:spPr bwMode="auto">
              <a:xfrm>
                <a:off x="9591675" y="4405313"/>
                <a:ext cx="198438" cy="217488"/>
              </a:xfrm>
              <a:custGeom>
                <a:avLst/>
                <a:gdLst>
                  <a:gd name="T0" fmla="*/ 125 w 125"/>
                  <a:gd name="T1" fmla="*/ 137 h 137"/>
                  <a:gd name="T2" fmla="*/ 68 w 125"/>
                  <a:gd name="T3" fmla="*/ 0 h 137"/>
                  <a:gd name="T4" fmla="*/ 63 w 125"/>
                  <a:gd name="T5" fmla="*/ 0 h 137"/>
                  <a:gd name="T6" fmla="*/ 0 w 125"/>
                  <a:gd name="T7" fmla="*/ 137 h 137"/>
                  <a:gd name="T8" fmla="*/ 125 w 125"/>
                  <a:gd name="T9" fmla="*/ 137 h 137"/>
                  <a:gd name="T10" fmla="*/ 125 w 125"/>
                  <a:gd name="T11" fmla="*/ 137 h 137"/>
                  <a:gd name="T12" fmla="*/ 17 w 125"/>
                  <a:gd name="T13" fmla="*/ 132 h 137"/>
                  <a:gd name="T14" fmla="*/ 57 w 125"/>
                  <a:gd name="T15" fmla="*/ 29 h 137"/>
                  <a:gd name="T16" fmla="*/ 97 w 125"/>
                  <a:gd name="T17" fmla="*/ 132 h 137"/>
                  <a:gd name="T18" fmla="*/ 17 w 125"/>
                  <a:gd name="T19" fmla="*/ 132 h 137"/>
                  <a:gd name="T20" fmla="*/ 17 w 125"/>
                  <a:gd name="T21" fmla="*/ 132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5" h="137">
                    <a:moveTo>
                      <a:pt x="125" y="137"/>
                    </a:moveTo>
                    <a:lnTo>
                      <a:pt x="68" y="0"/>
                    </a:lnTo>
                    <a:lnTo>
                      <a:pt x="63" y="0"/>
                    </a:lnTo>
                    <a:lnTo>
                      <a:pt x="0" y="137"/>
                    </a:lnTo>
                    <a:lnTo>
                      <a:pt x="125" y="137"/>
                    </a:lnTo>
                    <a:lnTo>
                      <a:pt x="125" y="137"/>
                    </a:lnTo>
                    <a:close/>
                    <a:moveTo>
                      <a:pt x="17" y="132"/>
                    </a:moveTo>
                    <a:lnTo>
                      <a:pt x="57" y="29"/>
                    </a:lnTo>
                    <a:lnTo>
                      <a:pt x="97" y="132"/>
                    </a:lnTo>
                    <a:lnTo>
                      <a:pt x="17" y="132"/>
                    </a:lnTo>
                    <a:lnTo>
                      <a:pt x="17" y="1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09539" fontAlgn="auto">
                  <a:spcBef>
                    <a:spcPts val="0"/>
                  </a:spcBef>
                  <a:spcAft>
                    <a:spcPts val="0"/>
                  </a:spcAft>
                </a:pPr>
                <a:endParaRPr lang="zh-CN" altLang="en-US" sz="2400">
                  <a:solidFill>
                    <a:prstClr val="black"/>
                  </a:solidFill>
                  <a:latin typeface="Arial"/>
                  <a:ea typeface="微软雅黑"/>
                </a:endParaRPr>
              </a:p>
            </p:txBody>
          </p:sp>
          <p:sp>
            <p:nvSpPr>
              <p:cNvPr id="29" name="Rectangle 38"/>
              <p:cNvSpPr>
                <a:spLocks noChangeArrowheads="1"/>
              </p:cNvSpPr>
              <p:nvPr/>
            </p:nvSpPr>
            <p:spPr bwMode="auto">
              <a:xfrm>
                <a:off x="9790113" y="4333875"/>
                <a:ext cx="2889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r>
                  <a:rPr lang="zh-CN" altLang="zh-CN" sz="2600" i="1" dirty="0">
                    <a:solidFill>
                      <a:srgbClr val="000000"/>
                    </a:solidFill>
                    <a:latin typeface="Times New Roman" panose="02020603050405020304" pitchFamily="18" charset="0"/>
                    <a:ea typeface="微软雅黑"/>
                  </a:rPr>
                  <a:t>S</a:t>
                </a:r>
                <a:endParaRPr lang="zh-CN" altLang="zh-CN" dirty="0">
                  <a:solidFill>
                    <a:prstClr val="black"/>
                  </a:solidFill>
                  <a:ea typeface="微软雅黑"/>
                </a:endParaRPr>
              </a:p>
            </p:txBody>
          </p:sp>
          <p:sp>
            <p:nvSpPr>
              <p:cNvPr id="30" name="Rectangle 39"/>
              <p:cNvSpPr>
                <a:spLocks noChangeArrowheads="1"/>
              </p:cNvSpPr>
              <p:nvPr/>
            </p:nvSpPr>
            <p:spPr bwMode="auto">
              <a:xfrm>
                <a:off x="9953625" y="4514850"/>
                <a:ext cx="127000"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r>
                  <a:rPr lang="zh-CN" altLang="zh-CN" sz="1500" i="1" dirty="0">
                    <a:solidFill>
                      <a:srgbClr val="000000"/>
                    </a:solidFill>
                    <a:latin typeface="Times New Roman" panose="02020603050405020304" pitchFamily="18" charset="0"/>
                    <a:ea typeface="微软雅黑"/>
                  </a:rPr>
                  <a:t>i</a:t>
                </a:r>
                <a:endParaRPr lang="zh-CN" altLang="zh-CN" dirty="0">
                  <a:solidFill>
                    <a:prstClr val="black"/>
                  </a:solidFill>
                  <a:ea typeface="微软雅黑"/>
                </a:endParaRPr>
              </a:p>
            </p:txBody>
          </p:sp>
        </p:grpSp>
        <p:grpSp>
          <p:nvGrpSpPr>
            <p:cNvPr id="31" name="组合 30"/>
            <p:cNvGrpSpPr/>
            <p:nvPr/>
          </p:nvGrpSpPr>
          <p:grpSpPr>
            <a:xfrm>
              <a:off x="7410450" y="2495550"/>
              <a:ext cx="4362450" cy="4075113"/>
              <a:chOff x="7410450" y="2495550"/>
              <a:chExt cx="4362450" cy="4075113"/>
            </a:xfrm>
          </p:grpSpPr>
          <p:grpSp>
            <p:nvGrpSpPr>
              <p:cNvPr id="32" name="组合 31"/>
              <p:cNvGrpSpPr/>
              <p:nvPr/>
            </p:nvGrpSpPr>
            <p:grpSpPr>
              <a:xfrm>
                <a:off x="8486458" y="2495550"/>
                <a:ext cx="3178492" cy="2662238"/>
                <a:chOff x="8486458" y="2495550"/>
                <a:chExt cx="3178492" cy="2662238"/>
              </a:xfrm>
            </p:grpSpPr>
            <p:grpSp>
              <p:nvGrpSpPr>
                <p:cNvPr id="40" name="组合 39"/>
                <p:cNvGrpSpPr/>
                <p:nvPr/>
              </p:nvGrpSpPr>
              <p:grpSpPr>
                <a:xfrm>
                  <a:off x="8486458" y="2495550"/>
                  <a:ext cx="71438" cy="1557338"/>
                  <a:chOff x="8486458" y="2495550"/>
                  <a:chExt cx="71438" cy="1557338"/>
                </a:xfrm>
              </p:grpSpPr>
              <p:sp>
                <p:nvSpPr>
                  <p:cNvPr id="42" name="Line 13"/>
                  <p:cNvSpPr>
                    <a:spLocks noChangeShapeType="1"/>
                  </p:cNvSpPr>
                  <p:nvPr/>
                </p:nvSpPr>
                <p:spPr bwMode="auto">
                  <a:xfrm flipV="1">
                    <a:off x="8515350" y="2603500"/>
                    <a:ext cx="0" cy="977900"/>
                  </a:xfrm>
                  <a:prstGeom prst="line">
                    <a:avLst/>
                  </a:prstGeom>
                  <a:noFill/>
                  <a:ln w="9525">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09539" fontAlgn="auto">
                      <a:spcBef>
                        <a:spcPts val="0"/>
                      </a:spcBef>
                      <a:spcAft>
                        <a:spcPts val="0"/>
                      </a:spcAft>
                    </a:pPr>
                    <a:endParaRPr lang="zh-CN" altLang="en-US" sz="2400">
                      <a:solidFill>
                        <a:prstClr val="black"/>
                      </a:solidFill>
                      <a:latin typeface="Arial"/>
                      <a:ea typeface="微软雅黑"/>
                    </a:endParaRPr>
                  </a:p>
                </p:txBody>
              </p:sp>
              <p:sp>
                <p:nvSpPr>
                  <p:cNvPr id="43" name="Freeform 14"/>
                  <p:cNvSpPr>
                    <a:spLocks/>
                  </p:cNvSpPr>
                  <p:nvPr/>
                </p:nvSpPr>
                <p:spPr bwMode="auto">
                  <a:xfrm>
                    <a:off x="8486458" y="2495550"/>
                    <a:ext cx="71438" cy="136525"/>
                  </a:xfrm>
                  <a:custGeom>
                    <a:avLst/>
                    <a:gdLst>
                      <a:gd name="T0" fmla="*/ 45 w 45"/>
                      <a:gd name="T1" fmla="*/ 86 h 86"/>
                      <a:gd name="T2" fmla="*/ 23 w 45"/>
                      <a:gd name="T3" fmla="*/ 0 h 86"/>
                      <a:gd name="T4" fmla="*/ 0 w 45"/>
                      <a:gd name="T5" fmla="*/ 86 h 86"/>
                      <a:gd name="T6" fmla="*/ 45 w 45"/>
                      <a:gd name="T7" fmla="*/ 86 h 86"/>
                    </a:gdLst>
                    <a:ahLst/>
                    <a:cxnLst>
                      <a:cxn ang="0">
                        <a:pos x="T0" y="T1"/>
                      </a:cxn>
                      <a:cxn ang="0">
                        <a:pos x="T2" y="T3"/>
                      </a:cxn>
                      <a:cxn ang="0">
                        <a:pos x="T4" y="T5"/>
                      </a:cxn>
                      <a:cxn ang="0">
                        <a:pos x="T6" y="T7"/>
                      </a:cxn>
                    </a:cxnLst>
                    <a:rect l="0" t="0" r="r" b="b"/>
                    <a:pathLst>
                      <a:path w="45" h="86">
                        <a:moveTo>
                          <a:pt x="45" y="86"/>
                        </a:moveTo>
                        <a:lnTo>
                          <a:pt x="23" y="0"/>
                        </a:lnTo>
                        <a:lnTo>
                          <a:pt x="0" y="86"/>
                        </a:lnTo>
                        <a:lnTo>
                          <a:pt x="45" y="8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09539" fontAlgn="auto">
                      <a:spcBef>
                        <a:spcPts val="0"/>
                      </a:spcBef>
                      <a:spcAft>
                        <a:spcPts val="0"/>
                      </a:spcAft>
                    </a:pPr>
                    <a:endParaRPr lang="zh-CN" altLang="en-US" sz="2400">
                      <a:solidFill>
                        <a:prstClr val="black"/>
                      </a:solidFill>
                      <a:latin typeface="Arial"/>
                      <a:ea typeface="微软雅黑"/>
                    </a:endParaRPr>
                  </a:p>
                </p:txBody>
              </p:sp>
              <p:sp>
                <p:nvSpPr>
                  <p:cNvPr id="44" name="Line 15"/>
                  <p:cNvSpPr>
                    <a:spLocks noChangeShapeType="1"/>
                  </p:cNvSpPr>
                  <p:nvPr/>
                </p:nvSpPr>
                <p:spPr bwMode="auto">
                  <a:xfrm flipV="1">
                    <a:off x="8515350" y="3944938"/>
                    <a:ext cx="0" cy="107950"/>
                  </a:xfrm>
                  <a:prstGeom prst="line">
                    <a:avLst/>
                  </a:prstGeom>
                  <a:noFill/>
                  <a:ln w="9525">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09539" fontAlgn="auto">
                      <a:spcBef>
                        <a:spcPts val="0"/>
                      </a:spcBef>
                      <a:spcAft>
                        <a:spcPts val="0"/>
                      </a:spcAft>
                    </a:pPr>
                    <a:endParaRPr lang="zh-CN" altLang="en-US" sz="2400">
                      <a:solidFill>
                        <a:prstClr val="black"/>
                      </a:solidFill>
                      <a:latin typeface="Arial"/>
                      <a:ea typeface="微软雅黑"/>
                    </a:endParaRPr>
                  </a:p>
                </p:txBody>
              </p:sp>
              <p:sp>
                <p:nvSpPr>
                  <p:cNvPr id="45" name="Line 16"/>
                  <p:cNvSpPr>
                    <a:spLocks noChangeShapeType="1"/>
                  </p:cNvSpPr>
                  <p:nvPr/>
                </p:nvSpPr>
                <p:spPr bwMode="auto">
                  <a:xfrm flipV="1">
                    <a:off x="8515350" y="3763963"/>
                    <a:ext cx="0" cy="107950"/>
                  </a:xfrm>
                  <a:prstGeom prst="line">
                    <a:avLst/>
                  </a:prstGeom>
                  <a:noFill/>
                  <a:ln w="9525">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09539" fontAlgn="auto">
                      <a:spcBef>
                        <a:spcPts val="0"/>
                      </a:spcBef>
                      <a:spcAft>
                        <a:spcPts val="0"/>
                      </a:spcAft>
                    </a:pPr>
                    <a:endParaRPr lang="zh-CN" altLang="en-US" sz="2400">
                      <a:solidFill>
                        <a:prstClr val="black"/>
                      </a:solidFill>
                      <a:latin typeface="Arial"/>
                      <a:ea typeface="微软雅黑"/>
                    </a:endParaRPr>
                  </a:p>
                </p:txBody>
              </p:sp>
              <p:sp>
                <p:nvSpPr>
                  <p:cNvPr id="46" name="Line 17"/>
                  <p:cNvSpPr>
                    <a:spLocks noChangeShapeType="1"/>
                  </p:cNvSpPr>
                  <p:nvPr/>
                </p:nvSpPr>
                <p:spPr bwMode="auto">
                  <a:xfrm flipV="1">
                    <a:off x="8515350" y="3581400"/>
                    <a:ext cx="0" cy="109538"/>
                  </a:xfrm>
                  <a:prstGeom prst="line">
                    <a:avLst/>
                  </a:prstGeom>
                  <a:noFill/>
                  <a:ln w="9525">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09539" fontAlgn="auto">
                      <a:spcBef>
                        <a:spcPts val="0"/>
                      </a:spcBef>
                      <a:spcAft>
                        <a:spcPts val="0"/>
                      </a:spcAft>
                    </a:pPr>
                    <a:endParaRPr lang="zh-CN" altLang="en-US" sz="2400">
                      <a:solidFill>
                        <a:prstClr val="black"/>
                      </a:solidFill>
                      <a:latin typeface="Arial"/>
                      <a:ea typeface="微软雅黑"/>
                    </a:endParaRPr>
                  </a:p>
                </p:txBody>
              </p:sp>
            </p:grpSp>
            <p:sp>
              <p:nvSpPr>
                <p:cNvPr id="41" name="Freeform 18"/>
                <p:cNvSpPr>
                  <a:spLocks/>
                </p:cNvSpPr>
                <p:nvPr/>
              </p:nvSpPr>
              <p:spPr bwMode="auto">
                <a:xfrm>
                  <a:off x="8515350" y="4052888"/>
                  <a:ext cx="3149600" cy="1104900"/>
                </a:xfrm>
                <a:custGeom>
                  <a:avLst/>
                  <a:gdLst>
                    <a:gd name="T0" fmla="*/ 1984 w 1984"/>
                    <a:gd name="T1" fmla="*/ 696 h 696"/>
                    <a:gd name="T2" fmla="*/ 0 w 1984"/>
                    <a:gd name="T3" fmla="*/ 696 h 696"/>
                    <a:gd name="T4" fmla="*/ 0 w 1984"/>
                    <a:gd name="T5" fmla="*/ 0 h 696"/>
                  </a:gdLst>
                  <a:ahLst/>
                  <a:cxnLst>
                    <a:cxn ang="0">
                      <a:pos x="T0" y="T1"/>
                    </a:cxn>
                    <a:cxn ang="0">
                      <a:pos x="T2" y="T3"/>
                    </a:cxn>
                    <a:cxn ang="0">
                      <a:pos x="T4" y="T5"/>
                    </a:cxn>
                  </a:cxnLst>
                  <a:rect l="0" t="0" r="r" b="b"/>
                  <a:pathLst>
                    <a:path w="1984" h="696">
                      <a:moveTo>
                        <a:pt x="1984" y="696"/>
                      </a:moveTo>
                      <a:lnTo>
                        <a:pt x="0" y="696"/>
                      </a:lnTo>
                      <a:lnTo>
                        <a:pt x="0" y="0"/>
                      </a:lnTo>
                    </a:path>
                  </a:pathLst>
                </a:custGeom>
                <a:noFill/>
                <a:ln w="952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609539" fontAlgn="auto">
                    <a:spcBef>
                      <a:spcPts val="0"/>
                    </a:spcBef>
                    <a:spcAft>
                      <a:spcPts val="0"/>
                    </a:spcAft>
                  </a:pPr>
                  <a:endParaRPr lang="zh-CN" altLang="en-US" sz="2400">
                    <a:solidFill>
                      <a:prstClr val="black"/>
                    </a:solidFill>
                    <a:latin typeface="Arial"/>
                    <a:ea typeface="微软雅黑"/>
                  </a:endParaRPr>
                </a:p>
              </p:txBody>
            </p:sp>
          </p:grpSp>
          <p:sp>
            <p:nvSpPr>
              <p:cNvPr id="33" name="Freeform 19"/>
              <p:cNvSpPr>
                <a:spLocks/>
              </p:cNvSpPr>
              <p:nvPr/>
            </p:nvSpPr>
            <p:spPr bwMode="auto">
              <a:xfrm>
                <a:off x="11636375" y="5121275"/>
                <a:ext cx="136525" cy="73025"/>
              </a:xfrm>
              <a:custGeom>
                <a:avLst/>
                <a:gdLst>
                  <a:gd name="T0" fmla="*/ 0 w 86"/>
                  <a:gd name="T1" fmla="*/ 0 h 46"/>
                  <a:gd name="T2" fmla="*/ 86 w 86"/>
                  <a:gd name="T3" fmla="*/ 23 h 46"/>
                  <a:gd name="T4" fmla="*/ 0 w 86"/>
                  <a:gd name="T5" fmla="*/ 46 h 46"/>
                  <a:gd name="T6" fmla="*/ 0 w 86"/>
                  <a:gd name="T7" fmla="*/ 0 h 46"/>
                </a:gdLst>
                <a:ahLst/>
                <a:cxnLst>
                  <a:cxn ang="0">
                    <a:pos x="T0" y="T1"/>
                  </a:cxn>
                  <a:cxn ang="0">
                    <a:pos x="T2" y="T3"/>
                  </a:cxn>
                  <a:cxn ang="0">
                    <a:pos x="T4" y="T5"/>
                  </a:cxn>
                  <a:cxn ang="0">
                    <a:pos x="T6" y="T7"/>
                  </a:cxn>
                </a:cxnLst>
                <a:rect l="0" t="0" r="r" b="b"/>
                <a:pathLst>
                  <a:path w="86" h="46">
                    <a:moveTo>
                      <a:pt x="0" y="0"/>
                    </a:moveTo>
                    <a:lnTo>
                      <a:pt x="86" y="23"/>
                    </a:lnTo>
                    <a:lnTo>
                      <a:pt x="0" y="46"/>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09539" fontAlgn="auto">
                  <a:spcBef>
                    <a:spcPts val="0"/>
                  </a:spcBef>
                  <a:spcAft>
                    <a:spcPts val="0"/>
                  </a:spcAft>
                </a:pPr>
                <a:endParaRPr lang="zh-CN" altLang="en-US" sz="2400">
                  <a:solidFill>
                    <a:prstClr val="black"/>
                  </a:solidFill>
                  <a:latin typeface="Arial"/>
                  <a:ea typeface="微软雅黑"/>
                </a:endParaRPr>
              </a:p>
            </p:txBody>
          </p:sp>
          <p:sp>
            <p:nvSpPr>
              <p:cNvPr id="34" name="Line 21"/>
              <p:cNvSpPr>
                <a:spLocks noChangeShapeType="1"/>
              </p:cNvSpPr>
              <p:nvPr/>
            </p:nvSpPr>
            <p:spPr bwMode="auto">
              <a:xfrm flipH="1">
                <a:off x="7483475" y="5157788"/>
                <a:ext cx="1031875" cy="1203325"/>
              </a:xfrm>
              <a:prstGeom prst="line">
                <a:avLst/>
              </a:prstGeom>
              <a:noFill/>
              <a:ln w="9525">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09539" fontAlgn="auto">
                  <a:spcBef>
                    <a:spcPts val="0"/>
                  </a:spcBef>
                  <a:spcAft>
                    <a:spcPts val="0"/>
                  </a:spcAft>
                </a:pPr>
                <a:endParaRPr lang="zh-CN" altLang="en-US" sz="2400">
                  <a:solidFill>
                    <a:prstClr val="black"/>
                  </a:solidFill>
                  <a:latin typeface="Arial"/>
                  <a:ea typeface="微软雅黑"/>
                </a:endParaRPr>
              </a:p>
            </p:txBody>
          </p:sp>
          <p:sp>
            <p:nvSpPr>
              <p:cNvPr id="35" name="Freeform 22"/>
              <p:cNvSpPr>
                <a:spLocks/>
              </p:cNvSpPr>
              <p:nvPr/>
            </p:nvSpPr>
            <p:spPr bwMode="auto">
              <a:xfrm>
                <a:off x="7410450" y="6326188"/>
                <a:ext cx="117475" cy="125413"/>
              </a:xfrm>
              <a:custGeom>
                <a:avLst/>
                <a:gdLst>
                  <a:gd name="T0" fmla="*/ 40 w 74"/>
                  <a:gd name="T1" fmla="*/ 0 h 79"/>
                  <a:gd name="T2" fmla="*/ 0 w 74"/>
                  <a:gd name="T3" fmla="*/ 79 h 79"/>
                  <a:gd name="T4" fmla="*/ 74 w 74"/>
                  <a:gd name="T5" fmla="*/ 28 h 79"/>
                  <a:gd name="T6" fmla="*/ 40 w 74"/>
                  <a:gd name="T7" fmla="*/ 0 h 79"/>
                </a:gdLst>
                <a:ahLst/>
                <a:cxnLst>
                  <a:cxn ang="0">
                    <a:pos x="T0" y="T1"/>
                  </a:cxn>
                  <a:cxn ang="0">
                    <a:pos x="T2" y="T3"/>
                  </a:cxn>
                  <a:cxn ang="0">
                    <a:pos x="T4" y="T5"/>
                  </a:cxn>
                  <a:cxn ang="0">
                    <a:pos x="T6" y="T7"/>
                  </a:cxn>
                </a:cxnLst>
                <a:rect l="0" t="0" r="r" b="b"/>
                <a:pathLst>
                  <a:path w="74" h="79">
                    <a:moveTo>
                      <a:pt x="40" y="0"/>
                    </a:moveTo>
                    <a:lnTo>
                      <a:pt x="0" y="79"/>
                    </a:lnTo>
                    <a:lnTo>
                      <a:pt x="74" y="28"/>
                    </a:lnTo>
                    <a:lnTo>
                      <a:pt x="4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09539" fontAlgn="auto">
                  <a:spcBef>
                    <a:spcPts val="0"/>
                  </a:spcBef>
                  <a:spcAft>
                    <a:spcPts val="0"/>
                  </a:spcAft>
                </a:pPr>
                <a:endParaRPr lang="zh-CN" altLang="en-US" sz="2400">
                  <a:solidFill>
                    <a:prstClr val="black"/>
                  </a:solidFill>
                  <a:latin typeface="Arial"/>
                  <a:ea typeface="微软雅黑"/>
                </a:endParaRPr>
              </a:p>
            </p:txBody>
          </p:sp>
          <p:sp>
            <p:nvSpPr>
              <p:cNvPr id="36" name="Rectangle 40"/>
              <p:cNvSpPr>
                <a:spLocks noChangeArrowheads="1"/>
              </p:cNvSpPr>
              <p:nvPr/>
            </p:nvSpPr>
            <p:spPr bwMode="auto">
              <a:xfrm>
                <a:off x="8288338" y="2505075"/>
                <a:ext cx="2540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r>
                  <a:rPr lang="zh-CN" altLang="zh-CN" sz="2600" i="1" dirty="0">
                    <a:solidFill>
                      <a:srgbClr val="000000"/>
                    </a:solidFill>
                    <a:latin typeface="Times New Roman" panose="02020603050405020304" pitchFamily="18" charset="0"/>
                    <a:ea typeface="微软雅黑"/>
                  </a:rPr>
                  <a:t>z</a:t>
                </a:r>
                <a:endParaRPr lang="zh-CN" altLang="zh-CN" dirty="0">
                  <a:solidFill>
                    <a:prstClr val="black"/>
                  </a:solidFill>
                  <a:ea typeface="微软雅黑"/>
                </a:endParaRPr>
              </a:p>
            </p:txBody>
          </p:sp>
          <p:sp>
            <p:nvSpPr>
              <p:cNvPr id="37" name="Rectangle 41"/>
              <p:cNvSpPr>
                <a:spLocks noChangeArrowheads="1"/>
              </p:cNvSpPr>
              <p:nvPr/>
            </p:nvSpPr>
            <p:spPr bwMode="auto">
              <a:xfrm>
                <a:off x="11464925" y="5113338"/>
                <a:ext cx="2714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r>
                  <a:rPr lang="zh-CN" altLang="zh-CN" sz="2600" i="1" dirty="0">
                    <a:solidFill>
                      <a:srgbClr val="000000"/>
                    </a:solidFill>
                    <a:latin typeface="Times New Roman" panose="02020603050405020304" pitchFamily="18" charset="0"/>
                    <a:ea typeface="微软雅黑"/>
                  </a:rPr>
                  <a:t>y</a:t>
                </a:r>
                <a:endParaRPr lang="zh-CN" altLang="zh-CN" dirty="0">
                  <a:solidFill>
                    <a:prstClr val="black"/>
                  </a:solidFill>
                  <a:ea typeface="微软雅黑"/>
                </a:endParaRPr>
              </a:p>
            </p:txBody>
          </p:sp>
          <p:sp>
            <p:nvSpPr>
              <p:cNvPr id="38" name="Rectangle 42"/>
              <p:cNvSpPr>
                <a:spLocks noChangeArrowheads="1"/>
              </p:cNvSpPr>
              <p:nvPr/>
            </p:nvSpPr>
            <p:spPr bwMode="auto">
              <a:xfrm>
                <a:off x="8459788" y="5113338"/>
                <a:ext cx="3619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r>
                  <a:rPr lang="zh-CN" altLang="zh-CN" sz="2600" i="1">
                    <a:solidFill>
                      <a:srgbClr val="000000"/>
                    </a:solidFill>
                    <a:latin typeface="Times New Roman" panose="02020603050405020304" pitchFamily="18" charset="0"/>
                    <a:ea typeface="微软雅黑"/>
                  </a:rPr>
                  <a:t>O</a:t>
                </a:r>
                <a:endParaRPr lang="zh-CN" altLang="zh-CN">
                  <a:solidFill>
                    <a:prstClr val="black"/>
                  </a:solidFill>
                  <a:ea typeface="微软雅黑"/>
                </a:endParaRPr>
              </a:p>
            </p:txBody>
          </p:sp>
          <p:sp>
            <p:nvSpPr>
              <p:cNvPr id="39" name="Rectangle 43"/>
              <p:cNvSpPr>
                <a:spLocks noChangeArrowheads="1"/>
              </p:cNvSpPr>
              <p:nvPr/>
            </p:nvSpPr>
            <p:spPr bwMode="auto">
              <a:xfrm>
                <a:off x="7645400" y="6108700"/>
                <a:ext cx="2714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r>
                  <a:rPr lang="zh-CN" altLang="zh-CN" sz="2600" i="1" dirty="0">
                    <a:solidFill>
                      <a:srgbClr val="000000"/>
                    </a:solidFill>
                    <a:latin typeface="Times New Roman" panose="02020603050405020304" pitchFamily="18" charset="0"/>
                    <a:ea typeface="微软雅黑"/>
                  </a:rPr>
                  <a:t>x</a:t>
                </a:r>
                <a:endParaRPr lang="zh-CN" altLang="zh-CN" dirty="0">
                  <a:solidFill>
                    <a:prstClr val="black"/>
                  </a:solidFill>
                  <a:ea typeface="微软雅黑"/>
                </a:endParaRPr>
              </a:p>
            </p:txBody>
          </p:sp>
        </p:grpSp>
        <p:grpSp>
          <p:nvGrpSpPr>
            <p:cNvPr id="47" name="组合 46"/>
            <p:cNvGrpSpPr/>
            <p:nvPr/>
          </p:nvGrpSpPr>
          <p:grpSpPr>
            <a:xfrm>
              <a:off x="8627892" y="2696180"/>
              <a:ext cx="1103312" cy="452438"/>
              <a:chOff x="8351838" y="3327400"/>
              <a:chExt cx="1103312" cy="452438"/>
            </a:xfrm>
          </p:grpSpPr>
          <p:grpSp>
            <p:nvGrpSpPr>
              <p:cNvPr id="48" name="组合 47"/>
              <p:cNvGrpSpPr/>
              <p:nvPr/>
            </p:nvGrpSpPr>
            <p:grpSpPr>
              <a:xfrm>
                <a:off x="8351838" y="3327400"/>
                <a:ext cx="941387" cy="452438"/>
                <a:chOff x="8351838" y="3327400"/>
                <a:chExt cx="941387" cy="452438"/>
              </a:xfrm>
            </p:grpSpPr>
            <p:sp>
              <p:nvSpPr>
                <p:cNvPr id="50" name="Rectangle 44"/>
                <p:cNvSpPr>
                  <a:spLocks noChangeArrowheads="1"/>
                </p:cNvSpPr>
                <p:nvPr/>
              </p:nvSpPr>
              <p:spPr bwMode="auto">
                <a:xfrm>
                  <a:off x="8351838" y="3327400"/>
                  <a:ext cx="234950" cy="45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r>
                    <a:rPr lang="zh-CN" altLang="zh-CN" sz="2600" dirty="0">
                      <a:solidFill>
                        <a:srgbClr val="000000"/>
                      </a:solidFill>
                      <a:latin typeface="Times New Roman" panose="02020603050405020304" pitchFamily="18" charset="0"/>
                      <a:ea typeface="微软雅黑"/>
                    </a:rPr>
                    <a:t>(</a:t>
                  </a:r>
                  <a:endParaRPr lang="zh-CN" altLang="zh-CN" dirty="0">
                    <a:solidFill>
                      <a:prstClr val="black"/>
                    </a:solidFill>
                    <a:ea typeface="微软雅黑"/>
                  </a:endParaRPr>
                </a:p>
              </p:txBody>
            </p:sp>
            <p:sp>
              <p:nvSpPr>
                <p:cNvPr id="51" name="Freeform 45"/>
                <p:cNvSpPr>
                  <a:spLocks/>
                </p:cNvSpPr>
                <p:nvPr/>
              </p:nvSpPr>
              <p:spPr bwMode="auto">
                <a:xfrm>
                  <a:off x="8478838" y="3382963"/>
                  <a:ext cx="153988" cy="280988"/>
                </a:xfrm>
                <a:custGeom>
                  <a:avLst/>
                  <a:gdLst>
                    <a:gd name="T0" fmla="*/ 40 w 97"/>
                    <a:gd name="T1" fmla="*/ 6 h 177"/>
                    <a:gd name="T2" fmla="*/ 34 w 97"/>
                    <a:gd name="T3" fmla="*/ 11 h 177"/>
                    <a:gd name="T4" fmla="*/ 57 w 97"/>
                    <a:gd name="T5" fmla="*/ 23 h 177"/>
                    <a:gd name="T6" fmla="*/ 45 w 97"/>
                    <a:gd name="T7" fmla="*/ 34 h 177"/>
                    <a:gd name="T8" fmla="*/ 40 w 97"/>
                    <a:gd name="T9" fmla="*/ 46 h 177"/>
                    <a:gd name="T10" fmla="*/ 45 w 97"/>
                    <a:gd name="T11" fmla="*/ 57 h 177"/>
                    <a:gd name="T12" fmla="*/ 17 w 97"/>
                    <a:gd name="T13" fmla="*/ 74 h 177"/>
                    <a:gd name="T14" fmla="*/ 0 w 97"/>
                    <a:gd name="T15" fmla="*/ 97 h 177"/>
                    <a:gd name="T16" fmla="*/ 0 w 97"/>
                    <a:gd name="T17" fmla="*/ 114 h 177"/>
                    <a:gd name="T18" fmla="*/ 0 w 97"/>
                    <a:gd name="T19" fmla="*/ 137 h 177"/>
                    <a:gd name="T20" fmla="*/ 11 w 97"/>
                    <a:gd name="T21" fmla="*/ 143 h 177"/>
                    <a:gd name="T22" fmla="*/ 40 w 97"/>
                    <a:gd name="T23" fmla="*/ 143 h 177"/>
                    <a:gd name="T24" fmla="*/ 57 w 97"/>
                    <a:gd name="T25" fmla="*/ 148 h 177"/>
                    <a:gd name="T26" fmla="*/ 62 w 97"/>
                    <a:gd name="T27" fmla="*/ 154 h 177"/>
                    <a:gd name="T28" fmla="*/ 57 w 97"/>
                    <a:gd name="T29" fmla="*/ 160 h 177"/>
                    <a:gd name="T30" fmla="*/ 51 w 97"/>
                    <a:gd name="T31" fmla="*/ 165 h 177"/>
                    <a:gd name="T32" fmla="*/ 40 w 97"/>
                    <a:gd name="T33" fmla="*/ 165 h 177"/>
                    <a:gd name="T34" fmla="*/ 28 w 97"/>
                    <a:gd name="T35" fmla="*/ 160 h 177"/>
                    <a:gd name="T36" fmla="*/ 23 w 97"/>
                    <a:gd name="T37" fmla="*/ 165 h 177"/>
                    <a:gd name="T38" fmla="*/ 28 w 97"/>
                    <a:gd name="T39" fmla="*/ 171 h 177"/>
                    <a:gd name="T40" fmla="*/ 40 w 97"/>
                    <a:gd name="T41" fmla="*/ 177 h 177"/>
                    <a:gd name="T42" fmla="*/ 57 w 97"/>
                    <a:gd name="T43" fmla="*/ 171 h 177"/>
                    <a:gd name="T44" fmla="*/ 68 w 97"/>
                    <a:gd name="T45" fmla="*/ 148 h 177"/>
                    <a:gd name="T46" fmla="*/ 62 w 97"/>
                    <a:gd name="T47" fmla="*/ 137 h 177"/>
                    <a:gd name="T48" fmla="*/ 51 w 97"/>
                    <a:gd name="T49" fmla="*/ 131 h 177"/>
                    <a:gd name="T50" fmla="*/ 34 w 97"/>
                    <a:gd name="T51" fmla="*/ 131 h 177"/>
                    <a:gd name="T52" fmla="*/ 17 w 97"/>
                    <a:gd name="T53" fmla="*/ 125 h 177"/>
                    <a:gd name="T54" fmla="*/ 11 w 97"/>
                    <a:gd name="T55" fmla="*/ 120 h 177"/>
                    <a:gd name="T56" fmla="*/ 5 w 97"/>
                    <a:gd name="T57" fmla="*/ 108 h 177"/>
                    <a:gd name="T58" fmla="*/ 11 w 97"/>
                    <a:gd name="T59" fmla="*/ 97 h 177"/>
                    <a:gd name="T60" fmla="*/ 17 w 97"/>
                    <a:gd name="T61" fmla="*/ 80 h 177"/>
                    <a:gd name="T62" fmla="*/ 45 w 97"/>
                    <a:gd name="T63" fmla="*/ 63 h 177"/>
                    <a:gd name="T64" fmla="*/ 62 w 97"/>
                    <a:gd name="T65" fmla="*/ 63 h 177"/>
                    <a:gd name="T66" fmla="*/ 80 w 97"/>
                    <a:gd name="T67" fmla="*/ 57 h 177"/>
                    <a:gd name="T68" fmla="*/ 85 w 97"/>
                    <a:gd name="T69" fmla="*/ 51 h 177"/>
                    <a:gd name="T70" fmla="*/ 85 w 97"/>
                    <a:gd name="T71" fmla="*/ 51 h 177"/>
                    <a:gd name="T72" fmla="*/ 74 w 97"/>
                    <a:gd name="T73" fmla="*/ 46 h 177"/>
                    <a:gd name="T74" fmla="*/ 45 w 97"/>
                    <a:gd name="T75" fmla="*/ 57 h 177"/>
                    <a:gd name="T76" fmla="*/ 45 w 97"/>
                    <a:gd name="T77" fmla="*/ 46 h 177"/>
                    <a:gd name="T78" fmla="*/ 62 w 97"/>
                    <a:gd name="T79" fmla="*/ 23 h 177"/>
                    <a:gd name="T80" fmla="*/ 85 w 97"/>
                    <a:gd name="T81" fmla="*/ 17 h 177"/>
                    <a:gd name="T82" fmla="*/ 97 w 97"/>
                    <a:gd name="T83" fmla="*/ 6 h 177"/>
                    <a:gd name="T84" fmla="*/ 91 w 97"/>
                    <a:gd name="T85" fmla="*/ 6 h 177"/>
                    <a:gd name="T86" fmla="*/ 80 w 97"/>
                    <a:gd name="T87" fmla="*/ 6 h 177"/>
                    <a:gd name="T88" fmla="*/ 57 w 97"/>
                    <a:gd name="T89" fmla="*/ 23 h 177"/>
                    <a:gd name="T90" fmla="*/ 45 w 97"/>
                    <a:gd name="T91" fmla="*/ 17 h 177"/>
                    <a:gd name="T92" fmla="*/ 40 w 97"/>
                    <a:gd name="T93" fmla="*/ 11 h 177"/>
                    <a:gd name="T94" fmla="*/ 51 w 97"/>
                    <a:gd name="T95" fmla="*/ 6 h 177"/>
                    <a:gd name="T96" fmla="*/ 51 w 97"/>
                    <a:gd name="T97" fmla="*/ 0 h 177"/>
                    <a:gd name="T98" fmla="*/ 40 w 97"/>
                    <a:gd name="T99" fmla="*/ 6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7" h="177">
                      <a:moveTo>
                        <a:pt x="40" y="6"/>
                      </a:moveTo>
                      <a:lnTo>
                        <a:pt x="40" y="6"/>
                      </a:lnTo>
                      <a:lnTo>
                        <a:pt x="34" y="11"/>
                      </a:lnTo>
                      <a:lnTo>
                        <a:pt x="34" y="11"/>
                      </a:lnTo>
                      <a:lnTo>
                        <a:pt x="40" y="23"/>
                      </a:lnTo>
                      <a:lnTo>
                        <a:pt x="57" y="23"/>
                      </a:lnTo>
                      <a:lnTo>
                        <a:pt x="57" y="23"/>
                      </a:lnTo>
                      <a:lnTo>
                        <a:pt x="45" y="34"/>
                      </a:lnTo>
                      <a:lnTo>
                        <a:pt x="40" y="46"/>
                      </a:lnTo>
                      <a:lnTo>
                        <a:pt x="40" y="46"/>
                      </a:lnTo>
                      <a:lnTo>
                        <a:pt x="45" y="57"/>
                      </a:lnTo>
                      <a:lnTo>
                        <a:pt x="45" y="57"/>
                      </a:lnTo>
                      <a:lnTo>
                        <a:pt x="17" y="74"/>
                      </a:lnTo>
                      <a:lnTo>
                        <a:pt x="17" y="74"/>
                      </a:lnTo>
                      <a:lnTo>
                        <a:pt x="0" y="97"/>
                      </a:lnTo>
                      <a:lnTo>
                        <a:pt x="0" y="97"/>
                      </a:lnTo>
                      <a:lnTo>
                        <a:pt x="0" y="114"/>
                      </a:lnTo>
                      <a:lnTo>
                        <a:pt x="0" y="114"/>
                      </a:lnTo>
                      <a:lnTo>
                        <a:pt x="0" y="137"/>
                      </a:lnTo>
                      <a:lnTo>
                        <a:pt x="0" y="137"/>
                      </a:lnTo>
                      <a:lnTo>
                        <a:pt x="11" y="143"/>
                      </a:lnTo>
                      <a:lnTo>
                        <a:pt x="11" y="143"/>
                      </a:lnTo>
                      <a:lnTo>
                        <a:pt x="40" y="143"/>
                      </a:lnTo>
                      <a:lnTo>
                        <a:pt x="40" y="143"/>
                      </a:lnTo>
                      <a:lnTo>
                        <a:pt x="57" y="148"/>
                      </a:lnTo>
                      <a:lnTo>
                        <a:pt x="57" y="148"/>
                      </a:lnTo>
                      <a:lnTo>
                        <a:pt x="62" y="154"/>
                      </a:lnTo>
                      <a:lnTo>
                        <a:pt x="62" y="154"/>
                      </a:lnTo>
                      <a:lnTo>
                        <a:pt x="57" y="160"/>
                      </a:lnTo>
                      <a:lnTo>
                        <a:pt x="57" y="160"/>
                      </a:lnTo>
                      <a:lnTo>
                        <a:pt x="51" y="165"/>
                      </a:lnTo>
                      <a:lnTo>
                        <a:pt x="51" y="165"/>
                      </a:lnTo>
                      <a:lnTo>
                        <a:pt x="40" y="165"/>
                      </a:lnTo>
                      <a:lnTo>
                        <a:pt x="40" y="165"/>
                      </a:lnTo>
                      <a:lnTo>
                        <a:pt x="28" y="160"/>
                      </a:lnTo>
                      <a:lnTo>
                        <a:pt x="28" y="160"/>
                      </a:lnTo>
                      <a:lnTo>
                        <a:pt x="23" y="160"/>
                      </a:lnTo>
                      <a:lnTo>
                        <a:pt x="23" y="165"/>
                      </a:lnTo>
                      <a:lnTo>
                        <a:pt x="23" y="165"/>
                      </a:lnTo>
                      <a:lnTo>
                        <a:pt x="28" y="171"/>
                      </a:lnTo>
                      <a:lnTo>
                        <a:pt x="40" y="177"/>
                      </a:lnTo>
                      <a:lnTo>
                        <a:pt x="40" y="177"/>
                      </a:lnTo>
                      <a:lnTo>
                        <a:pt x="57" y="171"/>
                      </a:lnTo>
                      <a:lnTo>
                        <a:pt x="57" y="171"/>
                      </a:lnTo>
                      <a:lnTo>
                        <a:pt x="62" y="160"/>
                      </a:lnTo>
                      <a:lnTo>
                        <a:pt x="68" y="148"/>
                      </a:lnTo>
                      <a:lnTo>
                        <a:pt x="68" y="148"/>
                      </a:lnTo>
                      <a:lnTo>
                        <a:pt x="62" y="137"/>
                      </a:lnTo>
                      <a:lnTo>
                        <a:pt x="62" y="137"/>
                      </a:lnTo>
                      <a:lnTo>
                        <a:pt x="51" y="131"/>
                      </a:lnTo>
                      <a:lnTo>
                        <a:pt x="51" y="131"/>
                      </a:lnTo>
                      <a:lnTo>
                        <a:pt x="34" y="131"/>
                      </a:lnTo>
                      <a:lnTo>
                        <a:pt x="34" y="131"/>
                      </a:lnTo>
                      <a:lnTo>
                        <a:pt x="17" y="125"/>
                      </a:lnTo>
                      <a:lnTo>
                        <a:pt x="17" y="125"/>
                      </a:lnTo>
                      <a:lnTo>
                        <a:pt x="11" y="120"/>
                      </a:lnTo>
                      <a:lnTo>
                        <a:pt x="11" y="120"/>
                      </a:lnTo>
                      <a:lnTo>
                        <a:pt x="5" y="108"/>
                      </a:lnTo>
                      <a:lnTo>
                        <a:pt x="5" y="108"/>
                      </a:lnTo>
                      <a:lnTo>
                        <a:pt x="11" y="97"/>
                      </a:lnTo>
                      <a:lnTo>
                        <a:pt x="17" y="80"/>
                      </a:lnTo>
                      <a:lnTo>
                        <a:pt x="17" y="80"/>
                      </a:lnTo>
                      <a:lnTo>
                        <a:pt x="34" y="68"/>
                      </a:lnTo>
                      <a:lnTo>
                        <a:pt x="45" y="63"/>
                      </a:lnTo>
                      <a:lnTo>
                        <a:pt x="45" y="63"/>
                      </a:lnTo>
                      <a:lnTo>
                        <a:pt x="62" y="63"/>
                      </a:lnTo>
                      <a:lnTo>
                        <a:pt x="62" y="63"/>
                      </a:lnTo>
                      <a:lnTo>
                        <a:pt x="80" y="57"/>
                      </a:lnTo>
                      <a:lnTo>
                        <a:pt x="80" y="57"/>
                      </a:lnTo>
                      <a:lnTo>
                        <a:pt x="85" y="51"/>
                      </a:lnTo>
                      <a:lnTo>
                        <a:pt x="85" y="51"/>
                      </a:lnTo>
                      <a:lnTo>
                        <a:pt x="85" y="51"/>
                      </a:lnTo>
                      <a:lnTo>
                        <a:pt x="74" y="46"/>
                      </a:lnTo>
                      <a:lnTo>
                        <a:pt x="74" y="46"/>
                      </a:lnTo>
                      <a:lnTo>
                        <a:pt x="45" y="57"/>
                      </a:lnTo>
                      <a:lnTo>
                        <a:pt x="45" y="57"/>
                      </a:lnTo>
                      <a:lnTo>
                        <a:pt x="45" y="46"/>
                      </a:lnTo>
                      <a:lnTo>
                        <a:pt x="45" y="46"/>
                      </a:lnTo>
                      <a:lnTo>
                        <a:pt x="51" y="40"/>
                      </a:lnTo>
                      <a:lnTo>
                        <a:pt x="62" y="23"/>
                      </a:lnTo>
                      <a:lnTo>
                        <a:pt x="62" y="23"/>
                      </a:lnTo>
                      <a:lnTo>
                        <a:pt x="85" y="17"/>
                      </a:lnTo>
                      <a:lnTo>
                        <a:pt x="85" y="17"/>
                      </a:lnTo>
                      <a:lnTo>
                        <a:pt x="97" y="6"/>
                      </a:lnTo>
                      <a:lnTo>
                        <a:pt x="97" y="6"/>
                      </a:lnTo>
                      <a:lnTo>
                        <a:pt x="91" y="6"/>
                      </a:lnTo>
                      <a:lnTo>
                        <a:pt x="91" y="6"/>
                      </a:lnTo>
                      <a:lnTo>
                        <a:pt x="80" y="6"/>
                      </a:lnTo>
                      <a:lnTo>
                        <a:pt x="57" y="23"/>
                      </a:lnTo>
                      <a:lnTo>
                        <a:pt x="57" y="23"/>
                      </a:lnTo>
                      <a:lnTo>
                        <a:pt x="45" y="17"/>
                      </a:lnTo>
                      <a:lnTo>
                        <a:pt x="45" y="17"/>
                      </a:lnTo>
                      <a:lnTo>
                        <a:pt x="40" y="11"/>
                      </a:lnTo>
                      <a:lnTo>
                        <a:pt x="40" y="11"/>
                      </a:lnTo>
                      <a:lnTo>
                        <a:pt x="45" y="6"/>
                      </a:lnTo>
                      <a:lnTo>
                        <a:pt x="51" y="6"/>
                      </a:lnTo>
                      <a:lnTo>
                        <a:pt x="51" y="0"/>
                      </a:lnTo>
                      <a:lnTo>
                        <a:pt x="51" y="0"/>
                      </a:lnTo>
                      <a:lnTo>
                        <a:pt x="40" y="6"/>
                      </a:lnTo>
                      <a:lnTo>
                        <a:pt x="40"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09539" fontAlgn="auto">
                    <a:spcBef>
                      <a:spcPts val="0"/>
                    </a:spcBef>
                    <a:spcAft>
                      <a:spcPts val="0"/>
                    </a:spcAft>
                  </a:pPr>
                  <a:endParaRPr lang="zh-CN" altLang="en-US" sz="2400">
                    <a:solidFill>
                      <a:prstClr val="black"/>
                    </a:solidFill>
                    <a:latin typeface="Arial"/>
                    <a:ea typeface="微软雅黑"/>
                  </a:endParaRPr>
                </a:p>
              </p:txBody>
            </p:sp>
            <p:sp>
              <p:nvSpPr>
                <p:cNvPr id="52" name="Rectangle 46"/>
                <p:cNvSpPr>
                  <a:spLocks noChangeArrowheads="1"/>
                </p:cNvSpPr>
                <p:nvPr/>
              </p:nvSpPr>
              <p:spPr bwMode="auto">
                <a:xfrm>
                  <a:off x="8605838" y="3508375"/>
                  <a:ext cx="127000"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r>
                    <a:rPr lang="zh-CN" altLang="zh-CN" sz="1500" i="1">
                      <a:solidFill>
                        <a:srgbClr val="000000"/>
                      </a:solidFill>
                      <a:latin typeface="Times New Roman" panose="02020603050405020304" pitchFamily="18" charset="0"/>
                      <a:ea typeface="微软雅黑"/>
                    </a:rPr>
                    <a:t>i</a:t>
                  </a:r>
                  <a:endParaRPr lang="zh-CN" altLang="zh-CN">
                    <a:solidFill>
                      <a:prstClr val="black"/>
                    </a:solidFill>
                    <a:ea typeface="微软雅黑"/>
                  </a:endParaRPr>
                </a:p>
              </p:txBody>
            </p:sp>
            <p:sp>
              <p:nvSpPr>
                <p:cNvPr id="53" name="Freeform 47"/>
                <p:cNvSpPr>
                  <a:spLocks/>
                </p:cNvSpPr>
                <p:nvPr/>
              </p:nvSpPr>
              <p:spPr bwMode="auto">
                <a:xfrm>
                  <a:off x="8659813" y="3581400"/>
                  <a:ext cx="44450" cy="73025"/>
                </a:xfrm>
                <a:custGeom>
                  <a:avLst/>
                  <a:gdLst>
                    <a:gd name="T0" fmla="*/ 0 w 28"/>
                    <a:gd name="T1" fmla="*/ 46 h 46"/>
                    <a:gd name="T2" fmla="*/ 0 w 28"/>
                    <a:gd name="T3" fmla="*/ 46 h 46"/>
                    <a:gd name="T4" fmla="*/ 11 w 28"/>
                    <a:gd name="T5" fmla="*/ 40 h 46"/>
                    <a:gd name="T6" fmla="*/ 23 w 28"/>
                    <a:gd name="T7" fmla="*/ 29 h 46"/>
                    <a:gd name="T8" fmla="*/ 23 w 28"/>
                    <a:gd name="T9" fmla="*/ 29 h 46"/>
                    <a:gd name="T10" fmla="*/ 28 w 28"/>
                    <a:gd name="T11" fmla="*/ 12 h 46"/>
                    <a:gd name="T12" fmla="*/ 28 w 28"/>
                    <a:gd name="T13" fmla="*/ 12 h 46"/>
                    <a:gd name="T14" fmla="*/ 23 w 28"/>
                    <a:gd name="T15" fmla="*/ 0 h 46"/>
                    <a:gd name="T16" fmla="*/ 23 w 28"/>
                    <a:gd name="T17" fmla="*/ 0 h 46"/>
                    <a:gd name="T18" fmla="*/ 17 w 28"/>
                    <a:gd name="T19" fmla="*/ 0 h 46"/>
                    <a:gd name="T20" fmla="*/ 17 w 28"/>
                    <a:gd name="T21" fmla="*/ 0 h 46"/>
                    <a:gd name="T22" fmla="*/ 11 w 28"/>
                    <a:gd name="T23" fmla="*/ 0 h 46"/>
                    <a:gd name="T24" fmla="*/ 11 w 28"/>
                    <a:gd name="T25" fmla="*/ 0 h 46"/>
                    <a:gd name="T26" fmla="*/ 5 w 28"/>
                    <a:gd name="T27" fmla="*/ 12 h 46"/>
                    <a:gd name="T28" fmla="*/ 5 w 28"/>
                    <a:gd name="T29" fmla="*/ 12 h 46"/>
                    <a:gd name="T30" fmla="*/ 11 w 28"/>
                    <a:gd name="T31" fmla="*/ 12 h 46"/>
                    <a:gd name="T32" fmla="*/ 11 w 28"/>
                    <a:gd name="T33" fmla="*/ 12 h 46"/>
                    <a:gd name="T34" fmla="*/ 11 w 28"/>
                    <a:gd name="T35" fmla="*/ 18 h 46"/>
                    <a:gd name="T36" fmla="*/ 11 w 28"/>
                    <a:gd name="T37" fmla="*/ 18 h 46"/>
                    <a:gd name="T38" fmla="*/ 11 w 28"/>
                    <a:gd name="T39" fmla="*/ 23 h 46"/>
                    <a:gd name="T40" fmla="*/ 11 w 28"/>
                    <a:gd name="T41" fmla="*/ 23 h 46"/>
                    <a:gd name="T42" fmla="*/ 17 w 28"/>
                    <a:gd name="T43" fmla="*/ 23 h 46"/>
                    <a:gd name="T44" fmla="*/ 17 w 28"/>
                    <a:gd name="T45" fmla="*/ 23 h 46"/>
                    <a:gd name="T46" fmla="*/ 11 w 28"/>
                    <a:gd name="T47" fmla="*/ 35 h 46"/>
                    <a:gd name="T48" fmla="*/ 11 w 28"/>
                    <a:gd name="T49" fmla="*/ 35 h 46"/>
                    <a:gd name="T50" fmla="*/ 0 w 28"/>
                    <a:gd name="T51" fmla="*/ 40 h 46"/>
                    <a:gd name="T52" fmla="*/ 0 w 28"/>
                    <a:gd name="T53" fmla="*/ 46 h 46"/>
                    <a:gd name="T54" fmla="*/ 0 w 28"/>
                    <a:gd name="T55" fmla="*/ 4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 h="46">
                      <a:moveTo>
                        <a:pt x="0" y="46"/>
                      </a:moveTo>
                      <a:lnTo>
                        <a:pt x="0" y="46"/>
                      </a:lnTo>
                      <a:lnTo>
                        <a:pt x="11" y="40"/>
                      </a:lnTo>
                      <a:lnTo>
                        <a:pt x="23" y="29"/>
                      </a:lnTo>
                      <a:lnTo>
                        <a:pt x="23" y="29"/>
                      </a:lnTo>
                      <a:lnTo>
                        <a:pt x="28" y="12"/>
                      </a:lnTo>
                      <a:lnTo>
                        <a:pt x="28" y="12"/>
                      </a:lnTo>
                      <a:lnTo>
                        <a:pt x="23" y="0"/>
                      </a:lnTo>
                      <a:lnTo>
                        <a:pt x="23" y="0"/>
                      </a:lnTo>
                      <a:lnTo>
                        <a:pt x="17" y="0"/>
                      </a:lnTo>
                      <a:lnTo>
                        <a:pt x="17" y="0"/>
                      </a:lnTo>
                      <a:lnTo>
                        <a:pt x="11" y="0"/>
                      </a:lnTo>
                      <a:lnTo>
                        <a:pt x="11" y="0"/>
                      </a:lnTo>
                      <a:lnTo>
                        <a:pt x="5" y="12"/>
                      </a:lnTo>
                      <a:lnTo>
                        <a:pt x="5" y="12"/>
                      </a:lnTo>
                      <a:lnTo>
                        <a:pt x="11" y="12"/>
                      </a:lnTo>
                      <a:lnTo>
                        <a:pt x="11" y="12"/>
                      </a:lnTo>
                      <a:lnTo>
                        <a:pt x="11" y="18"/>
                      </a:lnTo>
                      <a:lnTo>
                        <a:pt x="11" y="18"/>
                      </a:lnTo>
                      <a:lnTo>
                        <a:pt x="11" y="23"/>
                      </a:lnTo>
                      <a:lnTo>
                        <a:pt x="11" y="23"/>
                      </a:lnTo>
                      <a:lnTo>
                        <a:pt x="17" y="23"/>
                      </a:lnTo>
                      <a:lnTo>
                        <a:pt x="17" y="23"/>
                      </a:lnTo>
                      <a:lnTo>
                        <a:pt x="11" y="35"/>
                      </a:lnTo>
                      <a:lnTo>
                        <a:pt x="11" y="35"/>
                      </a:lnTo>
                      <a:lnTo>
                        <a:pt x="0" y="40"/>
                      </a:lnTo>
                      <a:lnTo>
                        <a:pt x="0" y="46"/>
                      </a:lnTo>
                      <a:lnTo>
                        <a:pt x="0" y="4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09539" fontAlgn="auto">
                    <a:spcBef>
                      <a:spcPts val="0"/>
                    </a:spcBef>
                    <a:spcAft>
                      <a:spcPts val="0"/>
                    </a:spcAft>
                  </a:pPr>
                  <a:endParaRPr lang="zh-CN" altLang="en-US" sz="2400">
                    <a:solidFill>
                      <a:prstClr val="black"/>
                    </a:solidFill>
                    <a:latin typeface="Arial"/>
                    <a:ea typeface="微软雅黑"/>
                  </a:endParaRPr>
                </a:p>
              </p:txBody>
            </p:sp>
            <p:sp>
              <p:nvSpPr>
                <p:cNvPr id="54" name="Freeform 48"/>
                <p:cNvSpPr>
                  <a:spLocks/>
                </p:cNvSpPr>
                <p:nvPr/>
              </p:nvSpPr>
              <p:spPr bwMode="auto">
                <a:xfrm>
                  <a:off x="8750300" y="3463925"/>
                  <a:ext cx="144463" cy="217488"/>
                </a:xfrm>
                <a:custGeom>
                  <a:avLst/>
                  <a:gdLst>
                    <a:gd name="T0" fmla="*/ 17 w 91"/>
                    <a:gd name="T1" fmla="*/ 12 h 137"/>
                    <a:gd name="T2" fmla="*/ 17 w 91"/>
                    <a:gd name="T3" fmla="*/ 12 h 137"/>
                    <a:gd name="T4" fmla="*/ 23 w 91"/>
                    <a:gd name="T5" fmla="*/ 17 h 137"/>
                    <a:gd name="T6" fmla="*/ 23 w 91"/>
                    <a:gd name="T7" fmla="*/ 17 h 137"/>
                    <a:gd name="T8" fmla="*/ 23 w 91"/>
                    <a:gd name="T9" fmla="*/ 23 h 137"/>
                    <a:gd name="T10" fmla="*/ 0 w 91"/>
                    <a:gd name="T11" fmla="*/ 92 h 137"/>
                    <a:gd name="T12" fmla="*/ 17 w 91"/>
                    <a:gd name="T13" fmla="*/ 92 h 137"/>
                    <a:gd name="T14" fmla="*/ 23 w 91"/>
                    <a:gd name="T15" fmla="*/ 74 h 137"/>
                    <a:gd name="T16" fmla="*/ 23 w 91"/>
                    <a:gd name="T17" fmla="*/ 74 h 137"/>
                    <a:gd name="T18" fmla="*/ 34 w 91"/>
                    <a:gd name="T19" fmla="*/ 52 h 137"/>
                    <a:gd name="T20" fmla="*/ 45 w 91"/>
                    <a:gd name="T21" fmla="*/ 29 h 137"/>
                    <a:gd name="T22" fmla="*/ 45 w 91"/>
                    <a:gd name="T23" fmla="*/ 29 h 137"/>
                    <a:gd name="T24" fmla="*/ 57 w 91"/>
                    <a:gd name="T25" fmla="*/ 17 h 137"/>
                    <a:gd name="T26" fmla="*/ 68 w 91"/>
                    <a:gd name="T27" fmla="*/ 12 h 137"/>
                    <a:gd name="T28" fmla="*/ 68 w 91"/>
                    <a:gd name="T29" fmla="*/ 12 h 137"/>
                    <a:gd name="T30" fmla="*/ 74 w 91"/>
                    <a:gd name="T31" fmla="*/ 12 h 137"/>
                    <a:gd name="T32" fmla="*/ 74 w 91"/>
                    <a:gd name="T33" fmla="*/ 17 h 137"/>
                    <a:gd name="T34" fmla="*/ 74 w 91"/>
                    <a:gd name="T35" fmla="*/ 17 h 137"/>
                    <a:gd name="T36" fmla="*/ 68 w 91"/>
                    <a:gd name="T37" fmla="*/ 29 h 137"/>
                    <a:gd name="T38" fmla="*/ 51 w 91"/>
                    <a:gd name="T39" fmla="*/ 92 h 137"/>
                    <a:gd name="T40" fmla="*/ 51 w 91"/>
                    <a:gd name="T41" fmla="*/ 92 h 137"/>
                    <a:gd name="T42" fmla="*/ 45 w 91"/>
                    <a:gd name="T43" fmla="*/ 126 h 137"/>
                    <a:gd name="T44" fmla="*/ 45 w 91"/>
                    <a:gd name="T45" fmla="*/ 126 h 137"/>
                    <a:gd name="T46" fmla="*/ 45 w 91"/>
                    <a:gd name="T47" fmla="*/ 137 h 137"/>
                    <a:gd name="T48" fmla="*/ 62 w 91"/>
                    <a:gd name="T49" fmla="*/ 137 h 137"/>
                    <a:gd name="T50" fmla="*/ 62 w 91"/>
                    <a:gd name="T51" fmla="*/ 137 h 137"/>
                    <a:gd name="T52" fmla="*/ 62 w 91"/>
                    <a:gd name="T53" fmla="*/ 131 h 137"/>
                    <a:gd name="T54" fmla="*/ 62 w 91"/>
                    <a:gd name="T55" fmla="*/ 131 h 137"/>
                    <a:gd name="T56" fmla="*/ 68 w 91"/>
                    <a:gd name="T57" fmla="*/ 92 h 137"/>
                    <a:gd name="T58" fmla="*/ 85 w 91"/>
                    <a:gd name="T59" fmla="*/ 29 h 137"/>
                    <a:gd name="T60" fmla="*/ 85 w 91"/>
                    <a:gd name="T61" fmla="*/ 29 h 137"/>
                    <a:gd name="T62" fmla="*/ 91 w 91"/>
                    <a:gd name="T63" fmla="*/ 12 h 137"/>
                    <a:gd name="T64" fmla="*/ 91 w 91"/>
                    <a:gd name="T65" fmla="*/ 12 h 137"/>
                    <a:gd name="T66" fmla="*/ 85 w 91"/>
                    <a:gd name="T67" fmla="*/ 6 h 137"/>
                    <a:gd name="T68" fmla="*/ 80 w 91"/>
                    <a:gd name="T69" fmla="*/ 0 h 137"/>
                    <a:gd name="T70" fmla="*/ 80 w 91"/>
                    <a:gd name="T71" fmla="*/ 0 h 137"/>
                    <a:gd name="T72" fmla="*/ 68 w 91"/>
                    <a:gd name="T73" fmla="*/ 6 h 137"/>
                    <a:gd name="T74" fmla="*/ 57 w 91"/>
                    <a:gd name="T75" fmla="*/ 12 h 137"/>
                    <a:gd name="T76" fmla="*/ 57 w 91"/>
                    <a:gd name="T77" fmla="*/ 12 h 137"/>
                    <a:gd name="T78" fmla="*/ 28 w 91"/>
                    <a:gd name="T79" fmla="*/ 46 h 137"/>
                    <a:gd name="T80" fmla="*/ 34 w 91"/>
                    <a:gd name="T81" fmla="*/ 23 h 137"/>
                    <a:gd name="T82" fmla="*/ 34 w 91"/>
                    <a:gd name="T83" fmla="*/ 23 h 137"/>
                    <a:gd name="T84" fmla="*/ 40 w 91"/>
                    <a:gd name="T85" fmla="*/ 12 h 137"/>
                    <a:gd name="T86" fmla="*/ 40 w 91"/>
                    <a:gd name="T87" fmla="*/ 12 h 137"/>
                    <a:gd name="T88" fmla="*/ 34 w 91"/>
                    <a:gd name="T89" fmla="*/ 6 h 137"/>
                    <a:gd name="T90" fmla="*/ 28 w 91"/>
                    <a:gd name="T91" fmla="*/ 0 h 137"/>
                    <a:gd name="T92" fmla="*/ 28 w 91"/>
                    <a:gd name="T93" fmla="*/ 0 h 137"/>
                    <a:gd name="T94" fmla="*/ 17 w 91"/>
                    <a:gd name="T95" fmla="*/ 6 h 137"/>
                    <a:gd name="T96" fmla="*/ 0 w 91"/>
                    <a:gd name="T97" fmla="*/ 23 h 137"/>
                    <a:gd name="T98" fmla="*/ 5 w 91"/>
                    <a:gd name="T99" fmla="*/ 23 h 137"/>
                    <a:gd name="T100" fmla="*/ 5 w 91"/>
                    <a:gd name="T101" fmla="*/ 23 h 137"/>
                    <a:gd name="T102" fmla="*/ 17 w 91"/>
                    <a:gd name="T103" fmla="*/ 12 h 137"/>
                    <a:gd name="T104" fmla="*/ 17 w 91"/>
                    <a:gd name="T105" fmla="*/ 12 h 137"/>
                    <a:gd name="T106" fmla="*/ 17 w 91"/>
                    <a:gd name="T107" fmla="*/ 12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1" h="137">
                      <a:moveTo>
                        <a:pt x="17" y="12"/>
                      </a:moveTo>
                      <a:lnTo>
                        <a:pt x="17" y="12"/>
                      </a:lnTo>
                      <a:lnTo>
                        <a:pt x="23" y="17"/>
                      </a:lnTo>
                      <a:lnTo>
                        <a:pt x="23" y="17"/>
                      </a:lnTo>
                      <a:lnTo>
                        <a:pt x="23" y="23"/>
                      </a:lnTo>
                      <a:lnTo>
                        <a:pt x="0" y="92"/>
                      </a:lnTo>
                      <a:lnTo>
                        <a:pt x="17" y="92"/>
                      </a:lnTo>
                      <a:lnTo>
                        <a:pt x="23" y="74"/>
                      </a:lnTo>
                      <a:lnTo>
                        <a:pt x="23" y="74"/>
                      </a:lnTo>
                      <a:lnTo>
                        <a:pt x="34" y="52"/>
                      </a:lnTo>
                      <a:lnTo>
                        <a:pt x="45" y="29"/>
                      </a:lnTo>
                      <a:lnTo>
                        <a:pt x="45" y="29"/>
                      </a:lnTo>
                      <a:lnTo>
                        <a:pt x="57" y="17"/>
                      </a:lnTo>
                      <a:lnTo>
                        <a:pt x="68" y="12"/>
                      </a:lnTo>
                      <a:lnTo>
                        <a:pt x="68" y="12"/>
                      </a:lnTo>
                      <a:lnTo>
                        <a:pt x="74" y="12"/>
                      </a:lnTo>
                      <a:lnTo>
                        <a:pt x="74" y="17"/>
                      </a:lnTo>
                      <a:lnTo>
                        <a:pt x="74" y="17"/>
                      </a:lnTo>
                      <a:lnTo>
                        <a:pt x="68" y="29"/>
                      </a:lnTo>
                      <a:lnTo>
                        <a:pt x="51" y="92"/>
                      </a:lnTo>
                      <a:lnTo>
                        <a:pt x="51" y="92"/>
                      </a:lnTo>
                      <a:lnTo>
                        <a:pt x="45" y="126"/>
                      </a:lnTo>
                      <a:lnTo>
                        <a:pt x="45" y="126"/>
                      </a:lnTo>
                      <a:lnTo>
                        <a:pt x="45" y="137"/>
                      </a:lnTo>
                      <a:lnTo>
                        <a:pt x="62" y="137"/>
                      </a:lnTo>
                      <a:lnTo>
                        <a:pt x="62" y="137"/>
                      </a:lnTo>
                      <a:lnTo>
                        <a:pt x="62" y="131"/>
                      </a:lnTo>
                      <a:lnTo>
                        <a:pt x="62" y="131"/>
                      </a:lnTo>
                      <a:lnTo>
                        <a:pt x="68" y="92"/>
                      </a:lnTo>
                      <a:lnTo>
                        <a:pt x="85" y="29"/>
                      </a:lnTo>
                      <a:lnTo>
                        <a:pt x="85" y="29"/>
                      </a:lnTo>
                      <a:lnTo>
                        <a:pt x="91" y="12"/>
                      </a:lnTo>
                      <a:lnTo>
                        <a:pt x="91" y="12"/>
                      </a:lnTo>
                      <a:lnTo>
                        <a:pt x="85" y="6"/>
                      </a:lnTo>
                      <a:lnTo>
                        <a:pt x="80" y="0"/>
                      </a:lnTo>
                      <a:lnTo>
                        <a:pt x="80" y="0"/>
                      </a:lnTo>
                      <a:lnTo>
                        <a:pt x="68" y="6"/>
                      </a:lnTo>
                      <a:lnTo>
                        <a:pt x="57" y="12"/>
                      </a:lnTo>
                      <a:lnTo>
                        <a:pt x="57" y="12"/>
                      </a:lnTo>
                      <a:lnTo>
                        <a:pt x="28" y="46"/>
                      </a:lnTo>
                      <a:lnTo>
                        <a:pt x="34" y="23"/>
                      </a:lnTo>
                      <a:lnTo>
                        <a:pt x="34" y="23"/>
                      </a:lnTo>
                      <a:lnTo>
                        <a:pt x="40" y="12"/>
                      </a:lnTo>
                      <a:lnTo>
                        <a:pt x="40" y="12"/>
                      </a:lnTo>
                      <a:lnTo>
                        <a:pt x="34" y="6"/>
                      </a:lnTo>
                      <a:lnTo>
                        <a:pt x="28" y="0"/>
                      </a:lnTo>
                      <a:lnTo>
                        <a:pt x="28" y="0"/>
                      </a:lnTo>
                      <a:lnTo>
                        <a:pt x="17" y="6"/>
                      </a:lnTo>
                      <a:lnTo>
                        <a:pt x="0" y="23"/>
                      </a:lnTo>
                      <a:lnTo>
                        <a:pt x="5" y="23"/>
                      </a:lnTo>
                      <a:lnTo>
                        <a:pt x="5" y="23"/>
                      </a:lnTo>
                      <a:lnTo>
                        <a:pt x="17" y="12"/>
                      </a:lnTo>
                      <a:lnTo>
                        <a:pt x="17" y="12"/>
                      </a:lnTo>
                      <a:lnTo>
                        <a:pt x="17"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09539" fontAlgn="auto">
                    <a:spcBef>
                      <a:spcPts val="0"/>
                    </a:spcBef>
                    <a:spcAft>
                      <a:spcPts val="0"/>
                    </a:spcAft>
                  </a:pPr>
                  <a:endParaRPr lang="zh-CN" altLang="en-US" sz="2400">
                    <a:solidFill>
                      <a:prstClr val="black"/>
                    </a:solidFill>
                    <a:latin typeface="Arial"/>
                    <a:ea typeface="微软雅黑"/>
                  </a:endParaRPr>
                </a:p>
              </p:txBody>
            </p:sp>
            <p:sp>
              <p:nvSpPr>
                <p:cNvPr id="55" name="Rectangle 49"/>
                <p:cNvSpPr>
                  <a:spLocks noChangeArrowheads="1"/>
                </p:cNvSpPr>
                <p:nvPr/>
              </p:nvSpPr>
              <p:spPr bwMode="auto">
                <a:xfrm>
                  <a:off x="8904288" y="3508375"/>
                  <a:ext cx="127000"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r>
                    <a:rPr lang="zh-CN" altLang="zh-CN" sz="1500" i="1">
                      <a:solidFill>
                        <a:srgbClr val="000000"/>
                      </a:solidFill>
                      <a:latin typeface="Times New Roman" panose="02020603050405020304" pitchFamily="18" charset="0"/>
                      <a:ea typeface="微软雅黑"/>
                    </a:rPr>
                    <a:t>i</a:t>
                  </a:r>
                  <a:endParaRPr lang="zh-CN" altLang="zh-CN">
                    <a:solidFill>
                      <a:prstClr val="black"/>
                    </a:solidFill>
                    <a:ea typeface="微软雅黑"/>
                  </a:endParaRPr>
                </a:p>
              </p:txBody>
            </p:sp>
            <p:sp>
              <p:nvSpPr>
                <p:cNvPr id="56" name="Freeform 50"/>
                <p:cNvSpPr>
                  <a:spLocks/>
                </p:cNvSpPr>
                <p:nvPr/>
              </p:nvSpPr>
              <p:spPr bwMode="auto">
                <a:xfrm>
                  <a:off x="8948738" y="3581400"/>
                  <a:ext cx="53975" cy="73025"/>
                </a:xfrm>
                <a:custGeom>
                  <a:avLst/>
                  <a:gdLst>
                    <a:gd name="T0" fmla="*/ 6 w 34"/>
                    <a:gd name="T1" fmla="*/ 46 h 46"/>
                    <a:gd name="T2" fmla="*/ 6 w 34"/>
                    <a:gd name="T3" fmla="*/ 46 h 46"/>
                    <a:gd name="T4" fmla="*/ 17 w 34"/>
                    <a:gd name="T5" fmla="*/ 40 h 46"/>
                    <a:gd name="T6" fmla="*/ 23 w 34"/>
                    <a:gd name="T7" fmla="*/ 29 h 46"/>
                    <a:gd name="T8" fmla="*/ 23 w 34"/>
                    <a:gd name="T9" fmla="*/ 29 h 46"/>
                    <a:gd name="T10" fmla="*/ 34 w 34"/>
                    <a:gd name="T11" fmla="*/ 12 h 46"/>
                    <a:gd name="T12" fmla="*/ 34 w 34"/>
                    <a:gd name="T13" fmla="*/ 12 h 46"/>
                    <a:gd name="T14" fmla="*/ 29 w 34"/>
                    <a:gd name="T15" fmla="*/ 0 h 46"/>
                    <a:gd name="T16" fmla="*/ 29 w 34"/>
                    <a:gd name="T17" fmla="*/ 0 h 46"/>
                    <a:gd name="T18" fmla="*/ 23 w 34"/>
                    <a:gd name="T19" fmla="*/ 0 h 46"/>
                    <a:gd name="T20" fmla="*/ 23 w 34"/>
                    <a:gd name="T21" fmla="*/ 0 h 46"/>
                    <a:gd name="T22" fmla="*/ 17 w 34"/>
                    <a:gd name="T23" fmla="*/ 0 h 46"/>
                    <a:gd name="T24" fmla="*/ 17 w 34"/>
                    <a:gd name="T25" fmla="*/ 0 h 46"/>
                    <a:gd name="T26" fmla="*/ 12 w 34"/>
                    <a:gd name="T27" fmla="*/ 12 h 46"/>
                    <a:gd name="T28" fmla="*/ 12 w 34"/>
                    <a:gd name="T29" fmla="*/ 12 h 46"/>
                    <a:gd name="T30" fmla="*/ 12 w 34"/>
                    <a:gd name="T31" fmla="*/ 12 h 46"/>
                    <a:gd name="T32" fmla="*/ 12 w 34"/>
                    <a:gd name="T33" fmla="*/ 12 h 46"/>
                    <a:gd name="T34" fmla="*/ 17 w 34"/>
                    <a:gd name="T35" fmla="*/ 18 h 46"/>
                    <a:gd name="T36" fmla="*/ 17 w 34"/>
                    <a:gd name="T37" fmla="*/ 18 h 46"/>
                    <a:gd name="T38" fmla="*/ 17 w 34"/>
                    <a:gd name="T39" fmla="*/ 23 h 46"/>
                    <a:gd name="T40" fmla="*/ 17 w 34"/>
                    <a:gd name="T41" fmla="*/ 23 h 46"/>
                    <a:gd name="T42" fmla="*/ 17 w 34"/>
                    <a:gd name="T43" fmla="*/ 23 h 46"/>
                    <a:gd name="T44" fmla="*/ 17 w 34"/>
                    <a:gd name="T45" fmla="*/ 23 h 46"/>
                    <a:gd name="T46" fmla="*/ 17 w 34"/>
                    <a:gd name="T47" fmla="*/ 35 h 46"/>
                    <a:gd name="T48" fmla="*/ 17 w 34"/>
                    <a:gd name="T49" fmla="*/ 35 h 46"/>
                    <a:gd name="T50" fmla="*/ 0 w 34"/>
                    <a:gd name="T51" fmla="*/ 40 h 46"/>
                    <a:gd name="T52" fmla="*/ 6 w 34"/>
                    <a:gd name="T53" fmla="*/ 46 h 46"/>
                    <a:gd name="T54" fmla="*/ 6 w 34"/>
                    <a:gd name="T55" fmla="*/ 4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46">
                      <a:moveTo>
                        <a:pt x="6" y="46"/>
                      </a:moveTo>
                      <a:lnTo>
                        <a:pt x="6" y="46"/>
                      </a:lnTo>
                      <a:lnTo>
                        <a:pt x="17" y="40"/>
                      </a:lnTo>
                      <a:lnTo>
                        <a:pt x="23" y="29"/>
                      </a:lnTo>
                      <a:lnTo>
                        <a:pt x="23" y="29"/>
                      </a:lnTo>
                      <a:lnTo>
                        <a:pt x="34" y="12"/>
                      </a:lnTo>
                      <a:lnTo>
                        <a:pt x="34" y="12"/>
                      </a:lnTo>
                      <a:lnTo>
                        <a:pt x="29" y="0"/>
                      </a:lnTo>
                      <a:lnTo>
                        <a:pt x="29" y="0"/>
                      </a:lnTo>
                      <a:lnTo>
                        <a:pt x="23" y="0"/>
                      </a:lnTo>
                      <a:lnTo>
                        <a:pt x="23" y="0"/>
                      </a:lnTo>
                      <a:lnTo>
                        <a:pt x="17" y="0"/>
                      </a:lnTo>
                      <a:lnTo>
                        <a:pt x="17" y="0"/>
                      </a:lnTo>
                      <a:lnTo>
                        <a:pt x="12" y="12"/>
                      </a:lnTo>
                      <a:lnTo>
                        <a:pt x="12" y="12"/>
                      </a:lnTo>
                      <a:lnTo>
                        <a:pt x="12" y="12"/>
                      </a:lnTo>
                      <a:lnTo>
                        <a:pt x="12" y="12"/>
                      </a:lnTo>
                      <a:lnTo>
                        <a:pt x="17" y="18"/>
                      </a:lnTo>
                      <a:lnTo>
                        <a:pt x="17" y="18"/>
                      </a:lnTo>
                      <a:lnTo>
                        <a:pt x="17" y="23"/>
                      </a:lnTo>
                      <a:lnTo>
                        <a:pt x="17" y="23"/>
                      </a:lnTo>
                      <a:lnTo>
                        <a:pt x="17" y="23"/>
                      </a:lnTo>
                      <a:lnTo>
                        <a:pt x="17" y="23"/>
                      </a:lnTo>
                      <a:lnTo>
                        <a:pt x="17" y="35"/>
                      </a:lnTo>
                      <a:lnTo>
                        <a:pt x="17" y="35"/>
                      </a:lnTo>
                      <a:lnTo>
                        <a:pt x="0" y="40"/>
                      </a:lnTo>
                      <a:lnTo>
                        <a:pt x="6" y="46"/>
                      </a:lnTo>
                      <a:lnTo>
                        <a:pt x="6" y="4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09539" fontAlgn="auto">
                    <a:spcBef>
                      <a:spcPts val="0"/>
                    </a:spcBef>
                    <a:spcAft>
                      <a:spcPts val="0"/>
                    </a:spcAft>
                  </a:pPr>
                  <a:endParaRPr lang="zh-CN" altLang="en-US" sz="2400">
                    <a:solidFill>
                      <a:prstClr val="black"/>
                    </a:solidFill>
                    <a:latin typeface="Arial"/>
                    <a:ea typeface="微软雅黑"/>
                  </a:endParaRPr>
                </a:p>
              </p:txBody>
            </p:sp>
            <p:sp>
              <p:nvSpPr>
                <p:cNvPr id="57" name="Freeform 51"/>
                <p:cNvSpPr>
                  <a:spLocks/>
                </p:cNvSpPr>
                <p:nvPr/>
              </p:nvSpPr>
              <p:spPr bwMode="auto">
                <a:xfrm>
                  <a:off x="9048750" y="3382963"/>
                  <a:ext cx="163513" cy="280988"/>
                </a:xfrm>
                <a:custGeom>
                  <a:avLst/>
                  <a:gdLst>
                    <a:gd name="T0" fmla="*/ 34 w 103"/>
                    <a:gd name="T1" fmla="*/ 6 h 177"/>
                    <a:gd name="T2" fmla="*/ 34 w 103"/>
                    <a:gd name="T3" fmla="*/ 11 h 177"/>
                    <a:gd name="T4" fmla="*/ 34 w 103"/>
                    <a:gd name="T5" fmla="*/ 23 h 177"/>
                    <a:gd name="T6" fmla="*/ 51 w 103"/>
                    <a:gd name="T7" fmla="*/ 23 h 177"/>
                    <a:gd name="T8" fmla="*/ 23 w 103"/>
                    <a:gd name="T9" fmla="*/ 57 h 177"/>
                    <a:gd name="T10" fmla="*/ 6 w 103"/>
                    <a:gd name="T11" fmla="*/ 91 h 177"/>
                    <a:gd name="T12" fmla="*/ 0 w 103"/>
                    <a:gd name="T13" fmla="*/ 114 h 177"/>
                    <a:gd name="T14" fmla="*/ 0 w 103"/>
                    <a:gd name="T15" fmla="*/ 131 h 177"/>
                    <a:gd name="T16" fmla="*/ 11 w 103"/>
                    <a:gd name="T17" fmla="*/ 143 h 177"/>
                    <a:gd name="T18" fmla="*/ 46 w 103"/>
                    <a:gd name="T19" fmla="*/ 148 h 177"/>
                    <a:gd name="T20" fmla="*/ 51 w 103"/>
                    <a:gd name="T21" fmla="*/ 148 h 177"/>
                    <a:gd name="T22" fmla="*/ 57 w 103"/>
                    <a:gd name="T23" fmla="*/ 154 h 177"/>
                    <a:gd name="T24" fmla="*/ 46 w 103"/>
                    <a:gd name="T25" fmla="*/ 165 h 177"/>
                    <a:gd name="T26" fmla="*/ 34 w 103"/>
                    <a:gd name="T27" fmla="*/ 160 h 177"/>
                    <a:gd name="T28" fmla="*/ 28 w 103"/>
                    <a:gd name="T29" fmla="*/ 160 h 177"/>
                    <a:gd name="T30" fmla="*/ 23 w 103"/>
                    <a:gd name="T31" fmla="*/ 165 h 177"/>
                    <a:gd name="T32" fmla="*/ 23 w 103"/>
                    <a:gd name="T33" fmla="*/ 165 h 177"/>
                    <a:gd name="T34" fmla="*/ 34 w 103"/>
                    <a:gd name="T35" fmla="*/ 177 h 177"/>
                    <a:gd name="T36" fmla="*/ 46 w 103"/>
                    <a:gd name="T37" fmla="*/ 171 h 177"/>
                    <a:gd name="T38" fmla="*/ 57 w 103"/>
                    <a:gd name="T39" fmla="*/ 165 h 177"/>
                    <a:gd name="T40" fmla="*/ 63 w 103"/>
                    <a:gd name="T41" fmla="*/ 148 h 177"/>
                    <a:gd name="T42" fmla="*/ 57 w 103"/>
                    <a:gd name="T43" fmla="*/ 137 h 177"/>
                    <a:gd name="T44" fmla="*/ 51 w 103"/>
                    <a:gd name="T45" fmla="*/ 131 h 177"/>
                    <a:gd name="T46" fmla="*/ 34 w 103"/>
                    <a:gd name="T47" fmla="*/ 131 h 177"/>
                    <a:gd name="T48" fmla="*/ 23 w 103"/>
                    <a:gd name="T49" fmla="*/ 125 h 177"/>
                    <a:gd name="T50" fmla="*/ 11 w 103"/>
                    <a:gd name="T51" fmla="*/ 120 h 177"/>
                    <a:gd name="T52" fmla="*/ 11 w 103"/>
                    <a:gd name="T53" fmla="*/ 108 h 177"/>
                    <a:gd name="T54" fmla="*/ 17 w 103"/>
                    <a:gd name="T55" fmla="*/ 80 h 177"/>
                    <a:gd name="T56" fmla="*/ 34 w 103"/>
                    <a:gd name="T57" fmla="*/ 51 h 177"/>
                    <a:gd name="T58" fmla="*/ 57 w 103"/>
                    <a:gd name="T59" fmla="*/ 23 h 177"/>
                    <a:gd name="T60" fmla="*/ 91 w 103"/>
                    <a:gd name="T61" fmla="*/ 23 h 177"/>
                    <a:gd name="T62" fmla="*/ 97 w 103"/>
                    <a:gd name="T63" fmla="*/ 17 h 177"/>
                    <a:gd name="T64" fmla="*/ 103 w 103"/>
                    <a:gd name="T65" fmla="*/ 11 h 177"/>
                    <a:gd name="T66" fmla="*/ 97 w 103"/>
                    <a:gd name="T67" fmla="*/ 6 h 177"/>
                    <a:gd name="T68" fmla="*/ 80 w 103"/>
                    <a:gd name="T69" fmla="*/ 11 h 177"/>
                    <a:gd name="T70" fmla="*/ 57 w 103"/>
                    <a:gd name="T71" fmla="*/ 23 h 177"/>
                    <a:gd name="T72" fmla="*/ 40 w 103"/>
                    <a:gd name="T73" fmla="*/ 11 h 177"/>
                    <a:gd name="T74" fmla="*/ 46 w 103"/>
                    <a:gd name="T75" fmla="*/ 6 h 177"/>
                    <a:gd name="T76" fmla="*/ 51 w 103"/>
                    <a:gd name="T77" fmla="*/ 0 h 177"/>
                    <a:gd name="T78" fmla="*/ 34 w 103"/>
                    <a:gd name="T79" fmla="*/ 6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3" h="177">
                      <a:moveTo>
                        <a:pt x="34" y="6"/>
                      </a:moveTo>
                      <a:lnTo>
                        <a:pt x="34" y="6"/>
                      </a:lnTo>
                      <a:lnTo>
                        <a:pt x="34" y="11"/>
                      </a:lnTo>
                      <a:lnTo>
                        <a:pt x="34" y="11"/>
                      </a:lnTo>
                      <a:lnTo>
                        <a:pt x="34" y="23"/>
                      </a:lnTo>
                      <a:lnTo>
                        <a:pt x="34" y="23"/>
                      </a:lnTo>
                      <a:lnTo>
                        <a:pt x="51" y="23"/>
                      </a:lnTo>
                      <a:lnTo>
                        <a:pt x="51" y="23"/>
                      </a:lnTo>
                      <a:lnTo>
                        <a:pt x="23" y="57"/>
                      </a:lnTo>
                      <a:lnTo>
                        <a:pt x="23" y="57"/>
                      </a:lnTo>
                      <a:lnTo>
                        <a:pt x="6" y="91"/>
                      </a:lnTo>
                      <a:lnTo>
                        <a:pt x="6" y="91"/>
                      </a:lnTo>
                      <a:lnTo>
                        <a:pt x="0" y="114"/>
                      </a:lnTo>
                      <a:lnTo>
                        <a:pt x="0" y="114"/>
                      </a:lnTo>
                      <a:lnTo>
                        <a:pt x="0" y="131"/>
                      </a:lnTo>
                      <a:lnTo>
                        <a:pt x="0" y="131"/>
                      </a:lnTo>
                      <a:lnTo>
                        <a:pt x="11" y="143"/>
                      </a:lnTo>
                      <a:lnTo>
                        <a:pt x="11" y="143"/>
                      </a:lnTo>
                      <a:lnTo>
                        <a:pt x="34" y="148"/>
                      </a:lnTo>
                      <a:lnTo>
                        <a:pt x="46" y="148"/>
                      </a:lnTo>
                      <a:lnTo>
                        <a:pt x="46" y="148"/>
                      </a:lnTo>
                      <a:lnTo>
                        <a:pt x="51" y="148"/>
                      </a:lnTo>
                      <a:lnTo>
                        <a:pt x="57" y="154"/>
                      </a:lnTo>
                      <a:lnTo>
                        <a:pt x="57" y="154"/>
                      </a:lnTo>
                      <a:lnTo>
                        <a:pt x="51" y="160"/>
                      </a:lnTo>
                      <a:lnTo>
                        <a:pt x="46" y="165"/>
                      </a:lnTo>
                      <a:lnTo>
                        <a:pt x="46" y="165"/>
                      </a:lnTo>
                      <a:lnTo>
                        <a:pt x="34" y="160"/>
                      </a:lnTo>
                      <a:lnTo>
                        <a:pt x="34" y="160"/>
                      </a:lnTo>
                      <a:lnTo>
                        <a:pt x="28" y="160"/>
                      </a:lnTo>
                      <a:lnTo>
                        <a:pt x="28" y="160"/>
                      </a:lnTo>
                      <a:lnTo>
                        <a:pt x="23" y="165"/>
                      </a:lnTo>
                      <a:lnTo>
                        <a:pt x="23" y="165"/>
                      </a:lnTo>
                      <a:lnTo>
                        <a:pt x="23" y="165"/>
                      </a:lnTo>
                      <a:lnTo>
                        <a:pt x="23" y="171"/>
                      </a:lnTo>
                      <a:lnTo>
                        <a:pt x="34" y="177"/>
                      </a:lnTo>
                      <a:lnTo>
                        <a:pt x="34" y="177"/>
                      </a:lnTo>
                      <a:lnTo>
                        <a:pt x="46" y="171"/>
                      </a:lnTo>
                      <a:lnTo>
                        <a:pt x="57" y="165"/>
                      </a:lnTo>
                      <a:lnTo>
                        <a:pt x="57" y="165"/>
                      </a:lnTo>
                      <a:lnTo>
                        <a:pt x="63" y="160"/>
                      </a:lnTo>
                      <a:lnTo>
                        <a:pt x="63" y="148"/>
                      </a:lnTo>
                      <a:lnTo>
                        <a:pt x="63" y="148"/>
                      </a:lnTo>
                      <a:lnTo>
                        <a:pt x="57" y="137"/>
                      </a:lnTo>
                      <a:lnTo>
                        <a:pt x="57" y="137"/>
                      </a:lnTo>
                      <a:lnTo>
                        <a:pt x="51" y="131"/>
                      </a:lnTo>
                      <a:lnTo>
                        <a:pt x="51" y="131"/>
                      </a:lnTo>
                      <a:lnTo>
                        <a:pt x="34" y="131"/>
                      </a:lnTo>
                      <a:lnTo>
                        <a:pt x="34" y="131"/>
                      </a:lnTo>
                      <a:lnTo>
                        <a:pt x="23" y="125"/>
                      </a:lnTo>
                      <a:lnTo>
                        <a:pt x="23" y="125"/>
                      </a:lnTo>
                      <a:lnTo>
                        <a:pt x="11" y="120"/>
                      </a:lnTo>
                      <a:lnTo>
                        <a:pt x="11" y="120"/>
                      </a:lnTo>
                      <a:lnTo>
                        <a:pt x="11" y="108"/>
                      </a:lnTo>
                      <a:lnTo>
                        <a:pt x="11" y="108"/>
                      </a:lnTo>
                      <a:lnTo>
                        <a:pt x="17" y="80"/>
                      </a:lnTo>
                      <a:lnTo>
                        <a:pt x="17" y="80"/>
                      </a:lnTo>
                      <a:lnTo>
                        <a:pt x="34" y="51"/>
                      </a:lnTo>
                      <a:lnTo>
                        <a:pt x="34" y="51"/>
                      </a:lnTo>
                      <a:lnTo>
                        <a:pt x="57" y="23"/>
                      </a:lnTo>
                      <a:lnTo>
                        <a:pt x="57" y="23"/>
                      </a:lnTo>
                      <a:lnTo>
                        <a:pt x="91" y="23"/>
                      </a:lnTo>
                      <a:lnTo>
                        <a:pt x="91" y="23"/>
                      </a:lnTo>
                      <a:lnTo>
                        <a:pt x="97" y="17"/>
                      </a:lnTo>
                      <a:lnTo>
                        <a:pt x="103" y="11"/>
                      </a:lnTo>
                      <a:lnTo>
                        <a:pt x="103" y="11"/>
                      </a:lnTo>
                      <a:lnTo>
                        <a:pt x="103" y="6"/>
                      </a:lnTo>
                      <a:lnTo>
                        <a:pt x="97" y="6"/>
                      </a:lnTo>
                      <a:lnTo>
                        <a:pt x="97" y="6"/>
                      </a:lnTo>
                      <a:lnTo>
                        <a:pt x="80" y="11"/>
                      </a:lnTo>
                      <a:lnTo>
                        <a:pt x="57" y="23"/>
                      </a:lnTo>
                      <a:lnTo>
                        <a:pt x="57" y="23"/>
                      </a:lnTo>
                      <a:lnTo>
                        <a:pt x="46" y="17"/>
                      </a:lnTo>
                      <a:lnTo>
                        <a:pt x="40" y="11"/>
                      </a:lnTo>
                      <a:lnTo>
                        <a:pt x="40" y="11"/>
                      </a:lnTo>
                      <a:lnTo>
                        <a:pt x="46" y="6"/>
                      </a:lnTo>
                      <a:lnTo>
                        <a:pt x="51" y="6"/>
                      </a:lnTo>
                      <a:lnTo>
                        <a:pt x="51" y="0"/>
                      </a:lnTo>
                      <a:lnTo>
                        <a:pt x="51" y="0"/>
                      </a:lnTo>
                      <a:lnTo>
                        <a:pt x="34" y="6"/>
                      </a:lnTo>
                      <a:lnTo>
                        <a:pt x="34"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09539" fontAlgn="auto">
                    <a:spcBef>
                      <a:spcPts val="0"/>
                    </a:spcBef>
                    <a:spcAft>
                      <a:spcPts val="0"/>
                    </a:spcAft>
                  </a:pPr>
                  <a:endParaRPr lang="zh-CN" altLang="en-US" sz="2400">
                    <a:solidFill>
                      <a:prstClr val="black"/>
                    </a:solidFill>
                    <a:latin typeface="Arial"/>
                    <a:ea typeface="微软雅黑"/>
                  </a:endParaRPr>
                </a:p>
              </p:txBody>
            </p:sp>
            <p:sp>
              <p:nvSpPr>
                <p:cNvPr id="58" name="Rectangle 52"/>
                <p:cNvSpPr>
                  <a:spLocks noChangeArrowheads="1"/>
                </p:cNvSpPr>
                <p:nvPr/>
              </p:nvSpPr>
              <p:spPr bwMode="auto">
                <a:xfrm>
                  <a:off x="9166225" y="3508375"/>
                  <a:ext cx="127000"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r>
                    <a:rPr lang="zh-CN" altLang="zh-CN" sz="1500" i="1">
                      <a:solidFill>
                        <a:srgbClr val="000000"/>
                      </a:solidFill>
                      <a:latin typeface="Times New Roman" panose="02020603050405020304" pitchFamily="18" charset="0"/>
                      <a:ea typeface="微软雅黑"/>
                    </a:rPr>
                    <a:t>i</a:t>
                  </a:r>
                  <a:endParaRPr lang="zh-CN" altLang="zh-CN">
                    <a:solidFill>
                      <a:prstClr val="black"/>
                    </a:solidFill>
                    <a:ea typeface="微软雅黑"/>
                  </a:endParaRPr>
                </a:p>
              </p:txBody>
            </p:sp>
          </p:grpSp>
          <p:sp>
            <p:nvSpPr>
              <p:cNvPr id="49" name="Rectangle 53"/>
              <p:cNvSpPr>
                <a:spLocks noChangeArrowheads="1"/>
              </p:cNvSpPr>
              <p:nvPr/>
            </p:nvSpPr>
            <p:spPr bwMode="auto">
              <a:xfrm>
                <a:off x="9220200" y="3327400"/>
                <a:ext cx="234950" cy="45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r>
                  <a:rPr lang="zh-CN" altLang="zh-CN" sz="2600">
                    <a:solidFill>
                      <a:srgbClr val="000000"/>
                    </a:solidFill>
                    <a:latin typeface="Times New Roman" panose="02020603050405020304" pitchFamily="18" charset="0"/>
                    <a:ea typeface="微软雅黑"/>
                  </a:rPr>
                  <a:t>)</a:t>
                </a:r>
                <a:endParaRPr lang="zh-CN" altLang="zh-CN">
                  <a:solidFill>
                    <a:prstClr val="black"/>
                  </a:solidFill>
                  <a:ea typeface="微软雅黑"/>
                </a:endParaRPr>
              </a:p>
            </p:txBody>
          </p:sp>
        </p:grpSp>
        <p:sp>
          <p:nvSpPr>
            <p:cNvPr id="59" name="Line 26"/>
            <p:cNvSpPr>
              <a:spLocks noChangeShapeType="1"/>
            </p:cNvSpPr>
            <p:nvPr/>
          </p:nvSpPr>
          <p:spPr bwMode="auto">
            <a:xfrm flipH="1">
              <a:off x="9836149" y="4052618"/>
              <a:ext cx="44449" cy="307533"/>
            </a:xfrm>
            <a:prstGeom prst="line">
              <a:avLst/>
            </a:prstGeom>
            <a:noFill/>
            <a:ln w="9525">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09539" fontAlgn="auto">
                <a:spcBef>
                  <a:spcPts val="0"/>
                </a:spcBef>
                <a:spcAft>
                  <a:spcPts val="0"/>
                </a:spcAft>
              </a:pPr>
              <a:endParaRPr lang="zh-CN" altLang="en-US" sz="2400">
                <a:solidFill>
                  <a:prstClr val="black"/>
                </a:solidFill>
                <a:latin typeface="Arial"/>
                <a:ea typeface="微软雅黑"/>
              </a:endParaRPr>
            </a:p>
          </p:txBody>
        </p:sp>
      </p:grpSp>
      <mc:AlternateContent xmlns:mc="http://schemas.openxmlformats.org/markup-compatibility/2006" xmlns:a14="http://schemas.microsoft.com/office/drawing/2010/main">
        <mc:Choice Requires="a14">
          <p:sp>
            <p:nvSpPr>
              <p:cNvPr id="61" name="矩形 60"/>
              <p:cNvSpPr/>
              <p:nvPr/>
            </p:nvSpPr>
            <p:spPr>
              <a:xfrm>
                <a:off x="1461792" y="2811948"/>
                <a:ext cx="6532688" cy="1200329"/>
              </a:xfrm>
              <a:prstGeom prst="rect">
                <a:avLst/>
              </a:prstGeom>
            </p:spPr>
            <p:txBody>
              <a:bodyPr wrap="square">
                <a:spAutoFit/>
              </a:bodyPr>
              <a:lstStyle/>
              <a:p>
                <a:r>
                  <a:rPr lang="zh-CN" altLang="en-US" sz="2400" dirty="0"/>
                  <a:t>以点</a:t>
                </a:r>
                <a14:m>
                  <m:oMath xmlns:m="http://schemas.openxmlformats.org/officeDocument/2006/math">
                    <m:d>
                      <m:dPr>
                        <m:ctrlPr>
                          <a:rPr lang="en-US" altLang="zh-CN" sz="2400" i="1">
                            <a:solidFill>
                              <a:prstClr val="black"/>
                            </a:solidFill>
                            <a:latin typeface="Cambria Math" panose="02040503050406030204" pitchFamily="18" charset="0"/>
                          </a:rPr>
                        </m:ctrlPr>
                      </m:dPr>
                      <m:e>
                        <m:sSub>
                          <m:sSubPr>
                            <m:ctrlPr>
                              <a:rPr lang="en-US" altLang="zh-CN" sz="2400" i="1">
                                <a:solidFill>
                                  <a:prstClr val="black"/>
                                </a:solidFill>
                                <a:latin typeface="Cambria Math" panose="02040503050406030204" pitchFamily="18" charset="0"/>
                              </a:rPr>
                            </m:ctrlPr>
                          </m:sSubPr>
                          <m:e>
                            <m:r>
                              <a:rPr lang="zh-CN" altLang="en-US" sz="2400" i="1">
                                <a:solidFill>
                                  <a:prstClr val="black"/>
                                </a:solidFill>
                                <a:latin typeface="Cambria Math" panose="02040503050406030204" pitchFamily="18" charset="0"/>
                              </a:rPr>
                              <m:t>𝜉</m:t>
                            </m:r>
                          </m:e>
                          <m:sub>
                            <m:r>
                              <a:rPr lang="en-US" altLang="zh-CN" sz="2400" i="1">
                                <a:solidFill>
                                  <a:prstClr val="black"/>
                                </a:solidFill>
                                <a:latin typeface="Cambria Math" panose="02040503050406030204" pitchFamily="18" charset="0"/>
                              </a:rPr>
                              <m:t>𝑖</m:t>
                            </m:r>
                          </m:sub>
                        </m:sSub>
                        <m:r>
                          <a:rPr lang="en-US" altLang="zh-CN" sz="2400" i="1">
                            <a:solidFill>
                              <a:prstClr val="black"/>
                            </a:solidFill>
                            <a:latin typeface="Cambria Math" panose="02040503050406030204" pitchFamily="18" charset="0"/>
                          </a:rPr>
                          <m:t>,</m:t>
                        </m:r>
                        <m:sSub>
                          <m:sSubPr>
                            <m:ctrlPr>
                              <a:rPr lang="en-US" altLang="zh-CN" sz="2400" i="1">
                                <a:solidFill>
                                  <a:prstClr val="black"/>
                                </a:solidFill>
                                <a:latin typeface="Cambria Math" panose="02040503050406030204" pitchFamily="18" charset="0"/>
                              </a:rPr>
                            </m:ctrlPr>
                          </m:sSubPr>
                          <m:e>
                            <m:r>
                              <a:rPr lang="zh-CN" altLang="en-US" sz="2400" i="1">
                                <a:solidFill>
                                  <a:prstClr val="black"/>
                                </a:solidFill>
                                <a:latin typeface="Cambria Math" panose="02040503050406030204" pitchFamily="18" charset="0"/>
                              </a:rPr>
                              <m:t>𝜂</m:t>
                            </m:r>
                          </m:e>
                          <m:sub>
                            <m:r>
                              <a:rPr lang="en-US" altLang="zh-CN" sz="2400" i="1">
                                <a:solidFill>
                                  <a:prstClr val="black"/>
                                </a:solidFill>
                                <a:latin typeface="Cambria Math" panose="02040503050406030204" pitchFamily="18" charset="0"/>
                              </a:rPr>
                              <m:t>𝑖</m:t>
                            </m:r>
                          </m:sub>
                        </m:sSub>
                        <m:r>
                          <a:rPr lang="en-US" altLang="zh-CN" sz="2400" i="1">
                            <a:solidFill>
                              <a:prstClr val="black"/>
                            </a:solidFill>
                            <a:latin typeface="Cambria Math" panose="02040503050406030204" pitchFamily="18" charset="0"/>
                          </a:rPr>
                          <m:t>,</m:t>
                        </m:r>
                        <m:sSub>
                          <m:sSubPr>
                            <m:ctrlPr>
                              <a:rPr lang="en-US" altLang="zh-CN" sz="2400" i="1">
                                <a:solidFill>
                                  <a:prstClr val="black"/>
                                </a:solidFill>
                                <a:latin typeface="Cambria Math" panose="02040503050406030204" pitchFamily="18" charset="0"/>
                              </a:rPr>
                            </m:ctrlPr>
                          </m:sSubPr>
                          <m:e>
                            <m:r>
                              <a:rPr lang="zh-CN" altLang="en-US" sz="2400" i="1">
                                <a:solidFill>
                                  <a:prstClr val="black"/>
                                </a:solidFill>
                                <a:latin typeface="Cambria Math" panose="02040503050406030204" pitchFamily="18" charset="0"/>
                              </a:rPr>
                              <m:t>𝜁</m:t>
                            </m:r>
                          </m:e>
                          <m:sub>
                            <m:r>
                              <a:rPr lang="en-US" altLang="zh-CN" sz="2400" i="1">
                                <a:solidFill>
                                  <a:prstClr val="black"/>
                                </a:solidFill>
                                <a:latin typeface="Cambria Math" panose="02040503050406030204" pitchFamily="18" charset="0"/>
                              </a:rPr>
                              <m:t>𝑖</m:t>
                            </m:r>
                          </m:sub>
                        </m:sSub>
                      </m:e>
                    </m:d>
                  </m:oMath>
                </a14:m>
                <a:r>
                  <a:rPr lang="zh-CN" altLang="en-US" sz="2400" dirty="0"/>
                  <a:t>处曲面</a:t>
                </a:r>
                <a14:m>
                  <m:oMath xmlns:m="http://schemas.openxmlformats.org/officeDocument/2006/math">
                    <m:r>
                      <m:rPr>
                        <m:sty m:val="p"/>
                      </m:rPr>
                      <a:rPr lang="zh-CN" altLang="en-US" sz="2400">
                        <a:solidFill>
                          <a:prstClr val="black"/>
                        </a:solidFill>
                        <a:latin typeface="Cambria Math" panose="02040503050406030204" pitchFamily="18" charset="0"/>
                      </a:rPr>
                      <m:t>Δ</m:t>
                    </m:r>
                    <m:sSub>
                      <m:sSubPr>
                        <m:ctrlPr>
                          <a:rPr lang="zh-CN" altLang="en-US" sz="2400" i="1">
                            <a:solidFill>
                              <a:prstClr val="black"/>
                            </a:solidFill>
                            <a:latin typeface="Cambria Math" panose="02040503050406030204" pitchFamily="18" charset="0"/>
                          </a:rPr>
                        </m:ctrlPr>
                      </m:sSubPr>
                      <m:e>
                        <m:r>
                          <a:rPr lang="en-US" altLang="zh-CN" sz="2400" i="1">
                            <a:solidFill>
                              <a:prstClr val="black"/>
                            </a:solidFill>
                            <a:latin typeface="Cambria Math" panose="02040503050406030204" pitchFamily="18" charset="0"/>
                          </a:rPr>
                          <m:t>𝑆</m:t>
                        </m:r>
                      </m:e>
                      <m:sub>
                        <m:r>
                          <a:rPr lang="zh-CN" altLang="en-US" sz="2400" i="1">
                            <a:solidFill>
                              <a:prstClr val="black"/>
                            </a:solidFill>
                            <a:latin typeface="Cambria Math" panose="02040503050406030204" pitchFamily="18" charset="0"/>
                          </a:rPr>
                          <m:t>𝑖</m:t>
                        </m:r>
                      </m:sub>
                    </m:sSub>
                  </m:oMath>
                </a14:m>
                <a:r>
                  <a:rPr lang="zh-CN" altLang="en-US" sz="2400" dirty="0"/>
                  <a:t>的单位法向量来代替</a:t>
                </a:r>
                <a14:m>
                  <m:oMath xmlns:m="http://schemas.openxmlformats.org/officeDocument/2006/math">
                    <m:r>
                      <m:rPr>
                        <m:sty m:val="p"/>
                      </m:rPr>
                      <a:rPr lang="zh-CN" altLang="en-US" sz="2400">
                        <a:solidFill>
                          <a:prstClr val="black"/>
                        </a:solidFill>
                        <a:latin typeface="Cambria Math" panose="02040503050406030204" pitchFamily="18" charset="0"/>
                      </a:rPr>
                      <m:t>Δ</m:t>
                    </m:r>
                    <m:sSub>
                      <m:sSubPr>
                        <m:ctrlPr>
                          <a:rPr lang="zh-CN" altLang="en-US" sz="2400" i="1">
                            <a:solidFill>
                              <a:prstClr val="black"/>
                            </a:solidFill>
                            <a:latin typeface="Cambria Math" panose="02040503050406030204" pitchFamily="18" charset="0"/>
                          </a:rPr>
                        </m:ctrlPr>
                      </m:sSubPr>
                      <m:e>
                        <m:r>
                          <a:rPr lang="en-US" altLang="zh-CN" sz="2400" i="1">
                            <a:solidFill>
                              <a:prstClr val="black"/>
                            </a:solidFill>
                            <a:latin typeface="Cambria Math" panose="02040503050406030204" pitchFamily="18" charset="0"/>
                          </a:rPr>
                          <m:t>𝑆</m:t>
                        </m:r>
                      </m:e>
                      <m:sub>
                        <m:r>
                          <a:rPr lang="zh-CN" altLang="en-US" sz="2400" i="1">
                            <a:solidFill>
                              <a:prstClr val="black"/>
                            </a:solidFill>
                            <a:latin typeface="Cambria Math" panose="02040503050406030204" pitchFamily="18" charset="0"/>
                          </a:rPr>
                          <m:t>𝑖</m:t>
                        </m:r>
                      </m:sub>
                    </m:sSub>
                  </m:oMath>
                </a14:m>
                <a:r>
                  <a:rPr lang="zh-CN" altLang="en-US" sz="2400" dirty="0"/>
                  <a:t>上其它各点处的单位法向量，从而得到通过</a:t>
                </a:r>
                <a14:m>
                  <m:oMath xmlns:m="http://schemas.openxmlformats.org/officeDocument/2006/math">
                    <m:r>
                      <m:rPr>
                        <m:sty m:val="p"/>
                      </m:rPr>
                      <a:rPr lang="zh-CN" altLang="en-US" sz="2400">
                        <a:solidFill>
                          <a:prstClr val="black"/>
                        </a:solidFill>
                        <a:latin typeface="Cambria Math" panose="02040503050406030204" pitchFamily="18" charset="0"/>
                      </a:rPr>
                      <m:t>Δ</m:t>
                    </m:r>
                    <m:sSub>
                      <m:sSubPr>
                        <m:ctrlPr>
                          <a:rPr lang="zh-CN" altLang="en-US" sz="2400" i="1">
                            <a:solidFill>
                              <a:prstClr val="black"/>
                            </a:solidFill>
                            <a:latin typeface="Cambria Math" panose="02040503050406030204" pitchFamily="18" charset="0"/>
                          </a:rPr>
                        </m:ctrlPr>
                      </m:sSubPr>
                      <m:e>
                        <m:r>
                          <a:rPr lang="en-US" altLang="zh-CN" sz="2400" i="1">
                            <a:solidFill>
                              <a:prstClr val="black"/>
                            </a:solidFill>
                            <a:latin typeface="Cambria Math" panose="02040503050406030204" pitchFamily="18" charset="0"/>
                          </a:rPr>
                          <m:t>𝑆</m:t>
                        </m:r>
                      </m:e>
                      <m:sub>
                        <m:r>
                          <a:rPr lang="zh-CN" altLang="en-US" sz="2400" i="1">
                            <a:solidFill>
                              <a:prstClr val="black"/>
                            </a:solidFill>
                            <a:latin typeface="Cambria Math" panose="02040503050406030204" pitchFamily="18" charset="0"/>
                          </a:rPr>
                          <m:t>𝑖</m:t>
                        </m:r>
                      </m:sub>
                    </m:sSub>
                  </m:oMath>
                </a14:m>
                <a:r>
                  <a:rPr lang="zh-CN" altLang="en-US" sz="2400" dirty="0"/>
                  <a:t>流向指定侧的流量近似值： </a:t>
                </a:r>
              </a:p>
            </p:txBody>
          </p:sp>
        </mc:Choice>
        <mc:Fallback xmlns="">
          <p:sp>
            <p:nvSpPr>
              <p:cNvPr id="61" name="矩形 60"/>
              <p:cNvSpPr>
                <a:spLocks noRot="1" noChangeAspect="1" noMove="1" noResize="1" noEditPoints="1" noAdjustHandles="1" noChangeArrowheads="1" noChangeShapeType="1" noTextEdit="1"/>
              </p:cNvSpPr>
              <p:nvPr/>
            </p:nvSpPr>
            <p:spPr>
              <a:xfrm>
                <a:off x="1461792" y="2811948"/>
                <a:ext cx="6532688" cy="1200329"/>
              </a:xfrm>
              <a:prstGeom prst="rect">
                <a:avLst/>
              </a:prstGeom>
              <a:blipFill>
                <a:blip r:embed="rId4"/>
                <a:stretch>
                  <a:fillRect l="-1494" t="-5584" b="-913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7" name="矩形 66"/>
              <p:cNvSpPr/>
              <p:nvPr/>
            </p:nvSpPr>
            <p:spPr>
              <a:xfrm>
                <a:off x="2289969" y="3998913"/>
                <a:ext cx="4442883" cy="461665"/>
              </a:xfrm>
              <a:prstGeom prst="rect">
                <a:avLst/>
              </a:prstGeom>
            </p:spPr>
            <p:txBody>
              <a:bodyPr wrap="none">
                <a:spAutoFit/>
              </a:bodyPr>
              <a:lstStyle/>
              <a:p>
                <a14:m>
                  <m:oMath xmlns:m="http://schemas.openxmlformats.org/officeDocument/2006/math">
                    <m:sSub>
                      <m:sSubPr>
                        <m:ctrlPr>
                          <a:rPr lang="el-GR" altLang="zh-CN" sz="2400" i="1" smtClean="0">
                            <a:solidFill>
                              <a:prstClr val="black"/>
                            </a:solidFill>
                            <a:latin typeface="Cambria Math" panose="02040503050406030204" pitchFamily="18" charset="0"/>
                            <a:ea typeface="Cambria Math" panose="02040503050406030204" pitchFamily="18" charset="0"/>
                          </a:rPr>
                        </m:ctrlPr>
                      </m:sSubPr>
                      <m:e>
                        <m:r>
                          <a:rPr lang="el-GR" altLang="zh-CN" sz="2400" i="1">
                            <a:solidFill>
                              <a:prstClr val="black"/>
                            </a:solidFill>
                            <a:latin typeface="Cambria Math" panose="02040503050406030204" pitchFamily="18" charset="0"/>
                            <a:ea typeface="Cambria Math" panose="02040503050406030204" pitchFamily="18" charset="0"/>
                          </a:rPr>
                          <m:t>𝛷</m:t>
                        </m:r>
                      </m:e>
                      <m:sub>
                        <m:r>
                          <a:rPr lang="en-US" altLang="zh-CN" sz="2400" b="0" i="1" smtClean="0">
                            <a:solidFill>
                              <a:prstClr val="black"/>
                            </a:solidFill>
                            <a:latin typeface="Cambria Math" panose="02040503050406030204" pitchFamily="18" charset="0"/>
                            <a:ea typeface="Cambria Math" panose="02040503050406030204" pitchFamily="18" charset="0"/>
                          </a:rPr>
                          <m:t>𝑖</m:t>
                        </m:r>
                      </m:sub>
                    </m:sSub>
                    <m:r>
                      <a:rPr lang="en-US" altLang="zh-CN" sz="2400" b="0" i="1" smtClean="0">
                        <a:solidFill>
                          <a:prstClr val="black"/>
                        </a:solidFill>
                        <a:latin typeface="Cambria Math" panose="02040503050406030204" pitchFamily="18" charset="0"/>
                        <a:ea typeface="Cambria Math" panose="02040503050406030204" pitchFamily="18" charset="0"/>
                      </a:rPr>
                      <m:t>≈</m:t>
                    </m:r>
                    <m:r>
                      <a:rPr lang="zh-CN" altLang="en-US" sz="2400" b="1" i="1">
                        <a:solidFill>
                          <a:prstClr val="black"/>
                        </a:solidFill>
                        <a:latin typeface="Cambria Math" panose="02040503050406030204" pitchFamily="18" charset="0"/>
                      </a:rPr>
                      <m:t>𝒗</m:t>
                    </m:r>
                    <m:d>
                      <m:dPr>
                        <m:ctrlPr>
                          <a:rPr lang="zh-CN" altLang="en-US" sz="2400" i="1">
                            <a:solidFill>
                              <a:prstClr val="black"/>
                            </a:solidFill>
                            <a:latin typeface="Cambria Math" panose="02040503050406030204" pitchFamily="18" charset="0"/>
                          </a:rPr>
                        </m:ctrlPr>
                      </m:dPr>
                      <m:e>
                        <m:sSub>
                          <m:sSubPr>
                            <m:ctrlPr>
                              <a:rPr lang="en-US" altLang="zh-CN" sz="2400" i="1">
                                <a:solidFill>
                                  <a:prstClr val="black"/>
                                </a:solidFill>
                                <a:latin typeface="Cambria Math" panose="02040503050406030204" pitchFamily="18" charset="0"/>
                              </a:rPr>
                            </m:ctrlPr>
                          </m:sSubPr>
                          <m:e>
                            <m:r>
                              <a:rPr lang="zh-CN" altLang="en-US" sz="2400" i="1">
                                <a:solidFill>
                                  <a:prstClr val="black"/>
                                </a:solidFill>
                                <a:latin typeface="Cambria Math" panose="02040503050406030204" pitchFamily="18" charset="0"/>
                              </a:rPr>
                              <m:t>𝜉</m:t>
                            </m:r>
                          </m:e>
                          <m:sub>
                            <m:r>
                              <a:rPr lang="en-US" altLang="zh-CN" sz="2400" i="1">
                                <a:solidFill>
                                  <a:prstClr val="black"/>
                                </a:solidFill>
                                <a:latin typeface="Cambria Math" panose="02040503050406030204" pitchFamily="18" charset="0"/>
                              </a:rPr>
                              <m:t>𝑖</m:t>
                            </m:r>
                          </m:sub>
                        </m:sSub>
                        <m:r>
                          <a:rPr lang="en-US" altLang="zh-CN" sz="2400" i="1">
                            <a:solidFill>
                              <a:prstClr val="black"/>
                            </a:solidFill>
                            <a:latin typeface="Cambria Math" panose="02040503050406030204" pitchFamily="18" charset="0"/>
                          </a:rPr>
                          <m:t>,</m:t>
                        </m:r>
                        <m:sSub>
                          <m:sSubPr>
                            <m:ctrlPr>
                              <a:rPr lang="en-US" altLang="zh-CN" sz="2400" i="1">
                                <a:solidFill>
                                  <a:prstClr val="black"/>
                                </a:solidFill>
                                <a:latin typeface="Cambria Math" panose="02040503050406030204" pitchFamily="18" charset="0"/>
                              </a:rPr>
                            </m:ctrlPr>
                          </m:sSubPr>
                          <m:e>
                            <m:r>
                              <a:rPr lang="zh-CN" altLang="en-US" sz="2400" i="1">
                                <a:solidFill>
                                  <a:prstClr val="black"/>
                                </a:solidFill>
                                <a:latin typeface="Cambria Math" panose="02040503050406030204" pitchFamily="18" charset="0"/>
                              </a:rPr>
                              <m:t>𝜂</m:t>
                            </m:r>
                          </m:e>
                          <m:sub>
                            <m:r>
                              <a:rPr lang="en-US" altLang="zh-CN" sz="2400" i="1">
                                <a:solidFill>
                                  <a:prstClr val="black"/>
                                </a:solidFill>
                                <a:latin typeface="Cambria Math" panose="02040503050406030204" pitchFamily="18" charset="0"/>
                              </a:rPr>
                              <m:t>𝑖</m:t>
                            </m:r>
                          </m:sub>
                        </m:sSub>
                        <m:r>
                          <a:rPr lang="en-US" altLang="zh-CN" sz="2400" i="1">
                            <a:solidFill>
                              <a:prstClr val="black"/>
                            </a:solidFill>
                            <a:latin typeface="Cambria Math" panose="02040503050406030204" pitchFamily="18" charset="0"/>
                          </a:rPr>
                          <m:t>,</m:t>
                        </m:r>
                        <m:sSub>
                          <m:sSubPr>
                            <m:ctrlPr>
                              <a:rPr lang="en-US" altLang="zh-CN" sz="2400" i="1">
                                <a:solidFill>
                                  <a:prstClr val="black"/>
                                </a:solidFill>
                                <a:latin typeface="Cambria Math" panose="02040503050406030204" pitchFamily="18" charset="0"/>
                              </a:rPr>
                            </m:ctrlPr>
                          </m:sSubPr>
                          <m:e>
                            <m:r>
                              <a:rPr lang="zh-CN" altLang="en-US" sz="2400" i="1">
                                <a:solidFill>
                                  <a:prstClr val="black"/>
                                </a:solidFill>
                                <a:latin typeface="Cambria Math" panose="02040503050406030204" pitchFamily="18" charset="0"/>
                              </a:rPr>
                              <m:t>𝜁</m:t>
                            </m:r>
                          </m:e>
                          <m:sub>
                            <m:r>
                              <a:rPr lang="en-US" altLang="zh-CN" sz="2400" i="1">
                                <a:solidFill>
                                  <a:prstClr val="black"/>
                                </a:solidFill>
                                <a:latin typeface="Cambria Math" panose="02040503050406030204" pitchFamily="18" charset="0"/>
                              </a:rPr>
                              <m:t>𝑖</m:t>
                            </m:r>
                          </m:sub>
                        </m:sSub>
                      </m:e>
                    </m:d>
                    <m:r>
                      <a:rPr lang="zh-CN" altLang="en-US" sz="2400" b="1" i="1" smtClean="0">
                        <a:solidFill>
                          <a:prstClr val="black"/>
                        </a:solidFill>
                        <a:latin typeface="Cambria Math" panose="02040503050406030204" pitchFamily="18" charset="0"/>
                      </a:rPr>
                      <m:t>∙</m:t>
                    </m:r>
                    <m:r>
                      <a:rPr lang="en-US" altLang="zh-CN" sz="2400" b="1" i="1">
                        <a:solidFill>
                          <a:prstClr val="black"/>
                        </a:solidFill>
                        <a:latin typeface="Cambria Math" panose="02040503050406030204" pitchFamily="18" charset="0"/>
                      </a:rPr>
                      <m:t>𝒏</m:t>
                    </m:r>
                    <m:d>
                      <m:dPr>
                        <m:ctrlPr>
                          <a:rPr lang="zh-CN" altLang="en-US" sz="2400" i="1">
                            <a:solidFill>
                              <a:prstClr val="black"/>
                            </a:solidFill>
                            <a:latin typeface="Cambria Math" panose="02040503050406030204" pitchFamily="18" charset="0"/>
                          </a:rPr>
                        </m:ctrlPr>
                      </m:dPr>
                      <m:e>
                        <m:sSub>
                          <m:sSubPr>
                            <m:ctrlPr>
                              <a:rPr lang="en-US" altLang="zh-CN" sz="2400" i="1">
                                <a:solidFill>
                                  <a:prstClr val="black"/>
                                </a:solidFill>
                                <a:latin typeface="Cambria Math" panose="02040503050406030204" pitchFamily="18" charset="0"/>
                              </a:rPr>
                            </m:ctrlPr>
                          </m:sSubPr>
                          <m:e>
                            <m:r>
                              <a:rPr lang="zh-CN" altLang="en-US" sz="2400" i="1">
                                <a:solidFill>
                                  <a:prstClr val="black"/>
                                </a:solidFill>
                                <a:latin typeface="Cambria Math" panose="02040503050406030204" pitchFamily="18" charset="0"/>
                              </a:rPr>
                              <m:t>𝜉</m:t>
                            </m:r>
                          </m:e>
                          <m:sub>
                            <m:r>
                              <a:rPr lang="en-US" altLang="zh-CN" sz="2400" i="1">
                                <a:solidFill>
                                  <a:prstClr val="black"/>
                                </a:solidFill>
                                <a:latin typeface="Cambria Math" panose="02040503050406030204" pitchFamily="18" charset="0"/>
                              </a:rPr>
                              <m:t>𝑖</m:t>
                            </m:r>
                          </m:sub>
                        </m:sSub>
                        <m:r>
                          <a:rPr lang="en-US" altLang="zh-CN" sz="2400" i="1">
                            <a:solidFill>
                              <a:prstClr val="black"/>
                            </a:solidFill>
                            <a:latin typeface="Cambria Math" panose="02040503050406030204" pitchFamily="18" charset="0"/>
                          </a:rPr>
                          <m:t>,</m:t>
                        </m:r>
                        <m:sSub>
                          <m:sSubPr>
                            <m:ctrlPr>
                              <a:rPr lang="en-US" altLang="zh-CN" sz="2400" i="1">
                                <a:solidFill>
                                  <a:prstClr val="black"/>
                                </a:solidFill>
                                <a:latin typeface="Cambria Math" panose="02040503050406030204" pitchFamily="18" charset="0"/>
                              </a:rPr>
                            </m:ctrlPr>
                          </m:sSubPr>
                          <m:e>
                            <m:r>
                              <a:rPr lang="zh-CN" altLang="en-US" sz="2400" i="1">
                                <a:solidFill>
                                  <a:prstClr val="black"/>
                                </a:solidFill>
                                <a:latin typeface="Cambria Math" panose="02040503050406030204" pitchFamily="18" charset="0"/>
                              </a:rPr>
                              <m:t>𝜂</m:t>
                            </m:r>
                          </m:e>
                          <m:sub>
                            <m:r>
                              <a:rPr lang="en-US" altLang="zh-CN" sz="2400" i="1">
                                <a:solidFill>
                                  <a:prstClr val="black"/>
                                </a:solidFill>
                                <a:latin typeface="Cambria Math" panose="02040503050406030204" pitchFamily="18" charset="0"/>
                              </a:rPr>
                              <m:t>𝑖</m:t>
                            </m:r>
                          </m:sub>
                        </m:sSub>
                        <m:r>
                          <a:rPr lang="en-US" altLang="zh-CN" sz="2400" i="1">
                            <a:solidFill>
                              <a:prstClr val="black"/>
                            </a:solidFill>
                            <a:latin typeface="Cambria Math" panose="02040503050406030204" pitchFamily="18" charset="0"/>
                          </a:rPr>
                          <m:t>,</m:t>
                        </m:r>
                        <m:sSub>
                          <m:sSubPr>
                            <m:ctrlPr>
                              <a:rPr lang="en-US" altLang="zh-CN" sz="2400" i="1">
                                <a:solidFill>
                                  <a:prstClr val="black"/>
                                </a:solidFill>
                                <a:latin typeface="Cambria Math" panose="02040503050406030204" pitchFamily="18" charset="0"/>
                              </a:rPr>
                            </m:ctrlPr>
                          </m:sSubPr>
                          <m:e>
                            <m:r>
                              <a:rPr lang="zh-CN" altLang="en-US" sz="2400" i="1">
                                <a:solidFill>
                                  <a:prstClr val="black"/>
                                </a:solidFill>
                                <a:latin typeface="Cambria Math" panose="02040503050406030204" pitchFamily="18" charset="0"/>
                              </a:rPr>
                              <m:t>𝜁</m:t>
                            </m:r>
                          </m:e>
                          <m:sub>
                            <m:r>
                              <a:rPr lang="en-US" altLang="zh-CN" sz="2400" i="1">
                                <a:solidFill>
                                  <a:prstClr val="black"/>
                                </a:solidFill>
                                <a:latin typeface="Cambria Math" panose="02040503050406030204" pitchFamily="18" charset="0"/>
                              </a:rPr>
                              <m:t>𝑖</m:t>
                            </m:r>
                          </m:sub>
                        </m:sSub>
                      </m:e>
                    </m:d>
                    <m:r>
                      <m:rPr>
                        <m:sty m:val="p"/>
                      </m:rPr>
                      <a:rPr lang="zh-CN" altLang="en-US" sz="2400">
                        <a:solidFill>
                          <a:prstClr val="black"/>
                        </a:solidFill>
                        <a:latin typeface="Cambria Math" panose="02040503050406030204" pitchFamily="18" charset="0"/>
                      </a:rPr>
                      <m:t>Δ</m:t>
                    </m:r>
                    <m:sSub>
                      <m:sSubPr>
                        <m:ctrlPr>
                          <a:rPr lang="zh-CN" altLang="en-US" sz="2400" i="1">
                            <a:solidFill>
                              <a:prstClr val="black"/>
                            </a:solidFill>
                            <a:latin typeface="Cambria Math" panose="02040503050406030204" pitchFamily="18" charset="0"/>
                          </a:rPr>
                        </m:ctrlPr>
                      </m:sSubPr>
                      <m:e>
                        <m:r>
                          <a:rPr lang="en-US" altLang="zh-CN" sz="2400" i="1">
                            <a:solidFill>
                              <a:prstClr val="black"/>
                            </a:solidFill>
                            <a:latin typeface="Cambria Math" panose="02040503050406030204" pitchFamily="18" charset="0"/>
                          </a:rPr>
                          <m:t>𝑆</m:t>
                        </m:r>
                      </m:e>
                      <m:sub>
                        <m:r>
                          <a:rPr lang="zh-CN" altLang="en-US" sz="2400" i="1">
                            <a:solidFill>
                              <a:prstClr val="black"/>
                            </a:solidFill>
                            <a:latin typeface="Cambria Math" panose="02040503050406030204" pitchFamily="18" charset="0"/>
                          </a:rPr>
                          <m:t>𝑖</m:t>
                        </m:r>
                      </m:sub>
                    </m:sSub>
                  </m:oMath>
                </a14:m>
                <a:r>
                  <a:rPr lang="zh-CN" altLang="en-US" dirty="0"/>
                  <a:t> </a:t>
                </a:r>
              </a:p>
            </p:txBody>
          </p:sp>
        </mc:Choice>
        <mc:Fallback xmlns="">
          <p:sp>
            <p:nvSpPr>
              <p:cNvPr id="67" name="矩形 66"/>
              <p:cNvSpPr>
                <a:spLocks noRot="1" noChangeAspect="1" noMove="1" noResize="1" noEditPoints="1" noAdjustHandles="1" noChangeArrowheads="1" noChangeShapeType="1" noTextEdit="1"/>
              </p:cNvSpPr>
              <p:nvPr/>
            </p:nvSpPr>
            <p:spPr>
              <a:xfrm>
                <a:off x="2289969" y="3998913"/>
                <a:ext cx="4442883" cy="461665"/>
              </a:xfrm>
              <a:prstGeom prst="rect">
                <a:avLst/>
              </a:prstGeom>
              <a:blipFill>
                <a:blip r:embed="rId5"/>
                <a:stretch>
                  <a:fillRect l="-412" b="-18421"/>
                </a:stretch>
              </a:blipFill>
            </p:spPr>
            <p:txBody>
              <a:bodyPr/>
              <a:lstStyle/>
              <a:p>
                <a:r>
                  <a:rPr lang="zh-CN" altLang="en-US">
                    <a:noFill/>
                  </a:rPr>
                  <a:t> </a:t>
                </a:r>
              </a:p>
            </p:txBody>
          </p:sp>
        </mc:Fallback>
      </mc:AlternateContent>
      <p:sp>
        <p:nvSpPr>
          <p:cNvPr id="68" name="矩形 67"/>
          <p:cNvSpPr/>
          <p:nvPr/>
        </p:nvSpPr>
        <p:spPr>
          <a:xfrm>
            <a:off x="1461792" y="4543425"/>
            <a:ext cx="5416868" cy="461665"/>
          </a:xfrm>
          <a:prstGeom prst="rect">
            <a:avLst/>
          </a:prstGeom>
        </p:spPr>
        <p:txBody>
          <a:bodyPr wrap="none">
            <a:spAutoFit/>
          </a:bodyPr>
          <a:lstStyle/>
          <a:p>
            <a:r>
              <a:rPr lang="zh-CN" altLang="en-US" sz="2400" dirty="0">
                <a:solidFill>
                  <a:prstClr val="black"/>
                </a:solidFill>
              </a:rPr>
              <a:t>经该曲面流向指定侧的流量近似值为：</a:t>
            </a:r>
            <a:endParaRPr lang="zh-CN" altLang="en-US" dirty="0"/>
          </a:p>
        </p:txBody>
      </p:sp>
      <mc:AlternateContent xmlns:mc="http://schemas.openxmlformats.org/markup-compatibility/2006" xmlns:a14="http://schemas.microsoft.com/office/drawing/2010/main">
        <mc:Choice Requires="a14">
          <p:sp>
            <p:nvSpPr>
              <p:cNvPr id="69" name="矩形 68"/>
              <p:cNvSpPr/>
              <p:nvPr/>
            </p:nvSpPr>
            <p:spPr>
              <a:xfrm>
                <a:off x="2153980" y="4976813"/>
                <a:ext cx="3658309" cy="84856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l-GR" altLang="zh-CN" i="1" smtClean="0">
                          <a:solidFill>
                            <a:prstClr val="black"/>
                          </a:solidFill>
                          <a:latin typeface="Cambria Math" panose="02040503050406030204" pitchFamily="18" charset="0"/>
                          <a:ea typeface="Cambria Math" panose="02040503050406030204" pitchFamily="18" charset="0"/>
                        </a:rPr>
                        <m:t>𝛷</m:t>
                      </m:r>
                      <m:r>
                        <a:rPr lang="en-US" altLang="zh-CN" b="0" i="1" smtClean="0">
                          <a:solidFill>
                            <a:prstClr val="black"/>
                          </a:solidFill>
                          <a:latin typeface="Cambria Math" panose="02040503050406030204" pitchFamily="18" charset="0"/>
                          <a:ea typeface="Cambria Math" panose="02040503050406030204" pitchFamily="18" charset="0"/>
                        </a:rPr>
                        <m:t>≈</m:t>
                      </m:r>
                      <m:nary>
                        <m:naryPr>
                          <m:chr m:val="∑"/>
                          <m:ctrlPr>
                            <a:rPr lang="en-US" altLang="zh-CN" b="0" i="1" smtClean="0">
                              <a:solidFill>
                                <a:prstClr val="black"/>
                              </a:solidFill>
                              <a:latin typeface="Cambria Math" panose="02040503050406030204" pitchFamily="18" charset="0"/>
                              <a:ea typeface="Cambria Math" panose="02040503050406030204" pitchFamily="18" charset="0"/>
                            </a:rPr>
                          </m:ctrlPr>
                        </m:naryPr>
                        <m:sub>
                          <m:r>
                            <m:rPr>
                              <m:brk m:alnAt="23"/>
                            </m:rPr>
                            <a:rPr lang="en-US" altLang="zh-CN" b="0" i="1" smtClean="0">
                              <a:solidFill>
                                <a:prstClr val="black"/>
                              </a:solidFill>
                              <a:latin typeface="Cambria Math" panose="02040503050406030204" pitchFamily="18" charset="0"/>
                              <a:ea typeface="Cambria Math" panose="02040503050406030204" pitchFamily="18" charset="0"/>
                            </a:rPr>
                            <m:t>𝑖</m:t>
                          </m:r>
                          <m:r>
                            <a:rPr lang="en-US" altLang="zh-CN" b="0" i="1" smtClean="0">
                              <a:solidFill>
                                <a:prstClr val="black"/>
                              </a:solidFill>
                              <a:latin typeface="Cambria Math" panose="02040503050406030204" pitchFamily="18" charset="0"/>
                              <a:ea typeface="Cambria Math" panose="02040503050406030204" pitchFamily="18" charset="0"/>
                            </a:rPr>
                            <m:t>=1</m:t>
                          </m:r>
                        </m:sub>
                        <m:sup>
                          <m:r>
                            <a:rPr lang="en-US" altLang="zh-CN" b="0" i="1" smtClean="0">
                              <a:solidFill>
                                <a:prstClr val="black"/>
                              </a:solidFill>
                              <a:latin typeface="Cambria Math" panose="02040503050406030204" pitchFamily="18" charset="0"/>
                              <a:ea typeface="Cambria Math" panose="02040503050406030204" pitchFamily="18" charset="0"/>
                            </a:rPr>
                            <m:t>𝑛</m:t>
                          </m:r>
                        </m:sup>
                        <m:e>
                          <m:r>
                            <a:rPr lang="zh-CN" altLang="en-US" b="1" i="1">
                              <a:solidFill>
                                <a:prstClr val="black"/>
                              </a:solidFill>
                              <a:latin typeface="Cambria Math" panose="02040503050406030204" pitchFamily="18" charset="0"/>
                            </a:rPr>
                            <m:t>𝒗</m:t>
                          </m:r>
                          <m:d>
                            <m:dPr>
                              <m:ctrlPr>
                                <a:rPr lang="zh-CN" altLang="en-US" i="1">
                                  <a:solidFill>
                                    <a:prstClr val="black"/>
                                  </a:solidFill>
                                  <a:latin typeface="Cambria Math" panose="02040503050406030204" pitchFamily="18" charset="0"/>
                                </a:rPr>
                              </m:ctrlPr>
                            </m:dPr>
                            <m:e>
                              <m:sSub>
                                <m:sSubPr>
                                  <m:ctrlPr>
                                    <a:rPr lang="en-US" altLang="zh-CN" i="1">
                                      <a:solidFill>
                                        <a:prstClr val="black"/>
                                      </a:solidFill>
                                      <a:latin typeface="Cambria Math" panose="02040503050406030204" pitchFamily="18" charset="0"/>
                                    </a:rPr>
                                  </m:ctrlPr>
                                </m:sSubPr>
                                <m:e>
                                  <m:r>
                                    <a:rPr lang="zh-CN" altLang="en-US" i="1">
                                      <a:solidFill>
                                        <a:prstClr val="black"/>
                                      </a:solidFill>
                                      <a:latin typeface="Cambria Math" panose="02040503050406030204" pitchFamily="18" charset="0"/>
                                    </a:rPr>
                                    <m:t>𝜉</m:t>
                                  </m:r>
                                </m:e>
                                <m:sub>
                                  <m:r>
                                    <a:rPr lang="en-US" altLang="zh-CN" i="1">
                                      <a:solidFill>
                                        <a:prstClr val="black"/>
                                      </a:solidFill>
                                      <a:latin typeface="Cambria Math" panose="02040503050406030204" pitchFamily="18" charset="0"/>
                                    </a:rPr>
                                    <m:t>𝑖</m:t>
                                  </m:r>
                                </m:sub>
                              </m:sSub>
                              <m:r>
                                <a:rPr lang="en-US" altLang="zh-CN" i="1">
                                  <a:solidFill>
                                    <a:prstClr val="black"/>
                                  </a:solidFill>
                                  <a:latin typeface="Cambria Math" panose="02040503050406030204" pitchFamily="18" charset="0"/>
                                </a:rPr>
                                <m:t>,</m:t>
                              </m:r>
                              <m:sSub>
                                <m:sSubPr>
                                  <m:ctrlPr>
                                    <a:rPr lang="en-US" altLang="zh-CN" i="1">
                                      <a:solidFill>
                                        <a:prstClr val="black"/>
                                      </a:solidFill>
                                      <a:latin typeface="Cambria Math" panose="02040503050406030204" pitchFamily="18" charset="0"/>
                                    </a:rPr>
                                  </m:ctrlPr>
                                </m:sSubPr>
                                <m:e>
                                  <m:r>
                                    <a:rPr lang="zh-CN" altLang="en-US" i="1">
                                      <a:solidFill>
                                        <a:prstClr val="black"/>
                                      </a:solidFill>
                                      <a:latin typeface="Cambria Math" panose="02040503050406030204" pitchFamily="18" charset="0"/>
                                    </a:rPr>
                                    <m:t>𝜂</m:t>
                                  </m:r>
                                </m:e>
                                <m:sub>
                                  <m:r>
                                    <a:rPr lang="en-US" altLang="zh-CN" i="1">
                                      <a:solidFill>
                                        <a:prstClr val="black"/>
                                      </a:solidFill>
                                      <a:latin typeface="Cambria Math" panose="02040503050406030204" pitchFamily="18" charset="0"/>
                                    </a:rPr>
                                    <m:t>𝑖</m:t>
                                  </m:r>
                                </m:sub>
                              </m:sSub>
                              <m:r>
                                <a:rPr lang="en-US" altLang="zh-CN" i="1">
                                  <a:solidFill>
                                    <a:prstClr val="black"/>
                                  </a:solidFill>
                                  <a:latin typeface="Cambria Math" panose="02040503050406030204" pitchFamily="18" charset="0"/>
                                </a:rPr>
                                <m:t>,</m:t>
                              </m:r>
                              <m:sSub>
                                <m:sSubPr>
                                  <m:ctrlPr>
                                    <a:rPr lang="en-US" altLang="zh-CN" i="1">
                                      <a:solidFill>
                                        <a:prstClr val="black"/>
                                      </a:solidFill>
                                      <a:latin typeface="Cambria Math" panose="02040503050406030204" pitchFamily="18" charset="0"/>
                                    </a:rPr>
                                  </m:ctrlPr>
                                </m:sSubPr>
                                <m:e>
                                  <m:r>
                                    <a:rPr lang="zh-CN" altLang="en-US" i="1">
                                      <a:solidFill>
                                        <a:prstClr val="black"/>
                                      </a:solidFill>
                                      <a:latin typeface="Cambria Math" panose="02040503050406030204" pitchFamily="18" charset="0"/>
                                    </a:rPr>
                                    <m:t>𝜁</m:t>
                                  </m:r>
                                </m:e>
                                <m:sub>
                                  <m:r>
                                    <a:rPr lang="en-US" altLang="zh-CN" i="1">
                                      <a:solidFill>
                                        <a:prstClr val="black"/>
                                      </a:solidFill>
                                      <a:latin typeface="Cambria Math" panose="02040503050406030204" pitchFamily="18" charset="0"/>
                                    </a:rPr>
                                    <m:t>𝑖</m:t>
                                  </m:r>
                                </m:sub>
                              </m:sSub>
                            </m:e>
                          </m:d>
                          <m:r>
                            <a:rPr lang="zh-CN" altLang="en-US" b="1" i="1">
                              <a:solidFill>
                                <a:prstClr val="black"/>
                              </a:solidFill>
                              <a:latin typeface="Cambria Math" panose="02040503050406030204" pitchFamily="18" charset="0"/>
                            </a:rPr>
                            <m:t>∙</m:t>
                          </m:r>
                          <m:r>
                            <a:rPr lang="en-US" altLang="zh-CN" b="1" i="1">
                              <a:solidFill>
                                <a:prstClr val="black"/>
                              </a:solidFill>
                              <a:latin typeface="Cambria Math" panose="02040503050406030204" pitchFamily="18" charset="0"/>
                            </a:rPr>
                            <m:t>𝒏</m:t>
                          </m:r>
                          <m:d>
                            <m:dPr>
                              <m:ctrlPr>
                                <a:rPr lang="zh-CN" altLang="en-US" i="1">
                                  <a:solidFill>
                                    <a:prstClr val="black"/>
                                  </a:solidFill>
                                  <a:latin typeface="Cambria Math" panose="02040503050406030204" pitchFamily="18" charset="0"/>
                                </a:rPr>
                              </m:ctrlPr>
                            </m:dPr>
                            <m:e>
                              <m:sSub>
                                <m:sSubPr>
                                  <m:ctrlPr>
                                    <a:rPr lang="en-US" altLang="zh-CN" i="1">
                                      <a:solidFill>
                                        <a:prstClr val="black"/>
                                      </a:solidFill>
                                      <a:latin typeface="Cambria Math" panose="02040503050406030204" pitchFamily="18" charset="0"/>
                                    </a:rPr>
                                  </m:ctrlPr>
                                </m:sSubPr>
                                <m:e>
                                  <m:r>
                                    <a:rPr lang="zh-CN" altLang="en-US" i="1">
                                      <a:solidFill>
                                        <a:prstClr val="black"/>
                                      </a:solidFill>
                                      <a:latin typeface="Cambria Math" panose="02040503050406030204" pitchFamily="18" charset="0"/>
                                    </a:rPr>
                                    <m:t>𝜉</m:t>
                                  </m:r>
                                </m:e>
                                <m:sub>
                                  <m:r>
                                    <a:rPr lang="en-US" altLang="zh-CN" i="1">
                                      <a:solidFill>
                                        <a:prstClr val="black"/>
                                      </a:solidFill>
                                      <a:latin typeface="Cambria Math" panose="02040503050406030204" pitchFamily="18" charset="0"/>
                                    </a:rPr>
                                    <m:t>𝑖</m:t>
                                  </m:r>
                                </m:sub>
                              </m:sSub>
                              <m:r>
                                <a:rPr lang="en-US" altLang="zh-CN" i="1">
                                  <a:solidFill>
                                    <a:prstClr val="black"/>
                                  </a:solidFill>
                                  <a:latin typeface="Cambria Math" panose="02040503050406030204" pitchFamily="18" charset="0"/>
                                </a:rPr>
                                <m:t>,</m:t>
                              </m:r>
                              <m:sSub>
                                <m:sSubPr>
                                  <m:ctrlPr>
                                    <a:rPr lang="en-US" altLang="zh-CN" i="1">
                                      <a:solidFill>
                                        <a:prstClr val="black"/>
                                      </a:solidFill>
                                      <a:latin typeface="Cambria Math" panose="02040503050406030204" pitchFamily="18" charset="0"/>
                                    </a:rPr>
                                  </m:ctrlPr>
                                </m:sSubPr>
                                <m:e>
                                  <m:r>
                                    <a:rPr lang="zh-CN" altLang="en-US" i="1">
                                      <a:solidFill>
                                        <a:prstClr val="black"/>
                                      </a:solidFill>
                                      <a:latin typeface="Cambria Math" panose="02040503050406030204" pitchFamily="18" charset="0"/>
                                    </a:rPr>
                                    <m:t>𝜂</m:t>
                                  </m:r>
                                </m:e>
                                <m:sub>
                                  <m:r>
                                    <a:rPr lang="en-US" altLang="zh-CN" i="1">
                                      <a:solidFill>
                                        <a:prstClr val="black"/>
                                      </a:solidFill>
                                      <a:latin typeface="Cambria Math" panose="02040503050406030204" pitchFamily="18" charset="0"/>
                                    </a:rPr>
                                    <m:t>𝑖</m:t>
                                  </m:r>
                                </m:sub>
                              </m:sSub>
                              <m:r>
                                <a:rPr lang="en-US" altLang="zh-CN" i="1">
                                  <a:solidFill>
                                    <a:prstClr val="black"/>
                                  </a:solidFill>
                                  <a:latin typeface="Cambria Math" panose="02040503050406030204" pitchFamily="18" charset="0"/>
                                </a:rPr>
                                <m:t>,</m:t>
                              </m:r>
                              <m:sSub>
                                <m:sSubPr>
                                  <m:ctrlPr>
                                    <a:rPr lang="en-US" altLang="zh-CN" i="1">
                                      <a:solidFill>
                                        <a:prstClr val="black"/>
                                      </a:solidFill>
                                      <a:latin typeface="Cambria Math" panose="02040503050406030204" pitchFamily="18" charset="0"/>
                                    </a:rPr>
                                  </m:ctrlPr>
                                </m:sSubPr>
                                <m:e>
                                  <m:r>
                                    <a:rPr lang="zh-CN" altLang="en-US" i="1">
                                      <a:solidFill>
                                        <a:prstClr val="black"/>
                                      </a:solidFill>
                                      <a:latin typeface="Cambria Math" panose="02040503050406030204" pitchFamily="18" charset="0"/>
                                    </a:rPr>
                                    <m:t>𝜁</m:t>
                                  </m:r>
                                </m:e>
                                <m:sub>
                                  <m:r>
                                    <a:rPr lang="en-US" altLang="zh-CN" i="1">
                                      <a:solidFill>
                                        <a:prstClr val="black"/>
                                      </a:solidFill>
                                      <a:latin typeface="Cambria Math" panose="02040503050406030204" pitchFamily="18" charset="0"/>
                                    </a:rPr>
                                    <m:t>𝑖</m:t>
                                  </m:r>
                                </m:sub>
                              </m:sSub>
                            </m:e>
                          </m:d>
                          <m:r>
                            <m:rPr>
                              <m:sty m:val="p"/>
                            </m:rPr>
                            <a:rPr lang="zh-CN" altLang="en-US">
                              <a:solidFill>
                                <a:prstClr val="black"/>
                              </a:solidFill>
                              <a:latin typeface="Cambria Math" panose="02040503050406030204" pitchFamily="18" charset="0"/>
                            </a:rPr>
                            <m:t>Δ</m:t>
                          </m:r>
                          <m:sSub>
                            <m:sSubPr>
                              <m:ctrlPr>
                                <a:rPr lang="zh-CN" altLang="en-US" i="1">
                                  <a:solidFill>
                                    <a:prstClr val="black"/>
                                  </a:solidFill>
                                  <a:latin typeface="Cambria Math" panose="02040503050406030204" pitchFamily="18" charset="0"/>
                                </a:rPr>
                              </m:ctrlPr>
                            </m:sSubPr>
                            <m:e>
                              <m:r>
                                <a:rPr lang="en-US" altLang="zh-CN" i="1">
                                  <a:solidFill>
                                    <a:prstClr val="black"/>
                                  </a:solidFill>
                                  <a:latin typeface="Cambria Math" panose="02040503050406030204" pitchFamily="18" charset="0"/>
                                </a:rPr>
                                <m:t>𝑆</m:t>
                              </m:r>
                            </m:e>
                            <m:sub>
                              <m:r>
                                <a:rPr lang="zh-CN" altLang="en-US" i="1">
                                  <a:solidFill>
                                    <a:prstClr val="black"/>
                                  </a:solidFill>
                                  <a:latin typeface="Cambria Math" panose="02040503050406030204" pitchFamily="18" charset="0"/>
                                </a:rPr>
                                <m:t>𝑖</m:t>
                              </m:r>
                            </m:sub>
                          </m:sSub>
                        </m:e>
                      </m:nary>
                    </m:oMath>
                  </m:oMathPara>
                </a14:m>
                <a:endParaRPr lang="zh-CN" altLang="en-US" sz="1400" dirty="0"/>
              </a:p>
            </p:txBody>
          </p:sp>
        </mc:Choice>
        <mc:Fallback xmlns="">
          <p:sp>
            <p:nvSpPr>
              <p:cNvPr id="69" name="矩形 68"/>
              <p:cNvSpPr>
                <a:spLocks noRot="1" noChangeAspect="1" noMove="1" noResize="1" noEditPoints="1" noAdjustHandles="1" noChangeArrowheads="1" noChangeShapeType="1" noTextEdit="1"/>
              </p:cNvSpPr>
              <p:nvPr/>
            </p:nvSpPr>
            <p:spPr>
              <a:xfrm>
                <a:off x="2153980" y="4976813"/>
                <a:ext cx="3658309" cy="848566"/>
              </a:xfrm>
              <a:prstGeom prst="rect">
                <a:avLst/>
              </a:prstGeom>
              <a:blipFill>
                <a:blip r:embed="rId6"/>
                <a:stretch>
                  <a:fillRect/>
                </a:stretch>
              </a:blipFill>
            </p:spPr>
            <p:txBody>
              <a:bodyPr/>
              <a:lstStyle/>
              <a:p>
                <a:r>
                  <a:rPr lang="zh-CN" altLang="en-US">
                    <a:noFill/>
                  </a:rPr>
                  <a:t> </a:t>
                </a:r>
              </a:p>
            </p:txBody>
          </p:sp>
        </mc:Fallback>
      </mc:AlternateContent>
      <p:sp>
        <p:nvSpPr>
          <p:cNvPr id="70" name="矩形 69"/>
          <p:cNvSpPr/>
          <p:nvPr/>
        </p:nvSpPr>
        <p:spPr>
          <a:xfrm>
            <a:off x="1461792" y="5915547"/>
            <a:ext cx="1723549" cy="461665"/>
          </a:xfrm>
          <a:prstGeom prst="rect">
            <a:avLst/>
          </a:prstGeom>
        </p:spPr>
        <p:txBody>
          <a:bodyPr wrap="none">
            <a:spAutoFit/>
          </a:bodyPr>
          <a:lstStyle/>
          <a:p>
            <a:r>
              <a:rPr lang="zh-CN" altLang="en-US" sz="2400" dirty="0">
                <a:solidFill>
                  <a:prstClr val="black"/>
                </a:solidFill>
              </a:rPr>
              <a:t>精确值为：</a:t>
            </a:r>
            <a:endParaRPr lang="zh-CN" altLang="en-US" dirty="0"/>
          </a:p>
        </p:txBody>
      </p:sp>
      <mc:AlternateContent xmlns:mc="http://schemas.openxmlformats.org/markup-compatibility/2006" xmlns:a14="http://schemas.microsoft.com/office/drawing/2010/main">
        <mc:Choice Requires="a14">
          <p:sp>
            <p:nvSpPr>
              <p:cNvPr id="71" name="矩形 70"/>
              <p:cNvSpPr/>
              <p:nvPr/>
            </p:nvSpPr>
            <p:spPr>
              <a:xfrm>
                <a:off x="3024166" y="5722097"/>
                <a:ext cx="4042710" cy="84856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l-GR" altLang="zh-CN" i="1" smtClean="0">
                          <a:solidFill>
                            <a:prstClr val="black"/>
                          </a:solidFill>
                          <a:latin typeface="Cambria Math" panose="02040503050406030204" pitchFamily="18" charset="0"/>
                          <a:ea typeface="Cambria Math" panose="02040503050406030204" pitchFamily="18" charset="0"/>
                        </a:rPr>
                        <m:t>𝛷</m:t>
                      </m:r>
                      <m:r>
                        <a:rPr lang="en-US" altLang="zh-CN" b="0" i="1" smtClean="0">
                          <a:solidFill>
                            <a:prstClr val="black"/>
                          </a:solidFill>
                          <a:latin typeface="Cambria Math" panose="02040503050406030204" pitchFamily="18" charset="0"/>
                          <a:ea typeface="Cambria Math" panose="02040503050406030204" pitchFamily="18" charset="0"/>
                        </a:rPr>
                        <m:t>=</m:t>
                      </m:r>
                      <m:func>
                        <m:funcPr>
                          <m:ctrlPr>
                            <a:rPr lang="en-US" altLang="zh-CN" i="1" smtClean="0">
                              <a:solidFill>
                                <a:prstClr val="black"/>
                              </a:solidFill>
                              <a:latin typeface="Cambria Math" panose="02040503050406030204" pitchFamily="18" charset="0"/>
                              <a:ea typeface="Cambria Math" panose="02040503050406030204" pitchFamily="18" charset="0"/>
                            </a:rPr>
                          </m:ctrlPr>
                        </m:funcPr>
                        <m:fName>
                          <m:limLow>
                            <m:limLowPr>
                              <m:ctrlPr>
                                <a:rPr lang="en-US" altLang="zh-CN" i="1" smtClean="0">
                                  <a:solidFill>
                                    <a:prstClr val="black"/>
                                  </a:solidFill>
                                  <a:latin typeface="Cambria Math" panose="02040503050406030204" pitchFamily="18" charset="0"/>
                                  <a:ea typeface="Cambria Math" panose="02040503050406030204" pitchFamily="18" charset="0"/>
                                </a:rPr>
                              </m:ctrlPr>
                            </m:limLowPr>
                            <m:e>
                              <m:r>
                                <m:rPr>
                                  <m:sty m:val="p"/>
                                </m:rPr>
                                <a:rPr lang="en-US" altLang="zh-CN" i="0" smtClean="0">
                                  <a:solidFill>
                                    <a:prstClr val="black"/>
                                  </a:solidFill>
                                  <a:latin typeface="Cambria Math" panose="02040503050406030204" pitchFamily="18" charset="0"/>
                                  <a:ea typeface="Cambria Math" panose="02040503050406030204" pitchFamily="18" charset="0"/>
                                </a:rPr>
                                <m:t>lim</m:t>
                              </m:r>
                            </m:e>
                            <m:lim>
                              <m:r>
                                <a:rPr lang="zh-CN" altLang="en-US" i="1" smtClean="0">
                                  <a:solidFill>
                                    <a:prstClr val="black"/>
                                  </a:solidFill>
                                  <a:latin typeface="Cambria Math" panose="02040503050406030204" pitchFamily="18" charset="0"/>
                                  <a:ea typeface="Cambria Math" panose="02040503050406030204" pitchFamily="18" charset="0"/>
                                </a:rPr>
                                <m:t>𝜆</m:t>
                              </m:r>
                              <m:r>
                                <a:rPr lang="zh-CN" altLang="en-US" i="1" smtClean="0">
                                  <a:solidFill>
                                    <a:prstClr val="black"/>
                                  </a:solidFill>
                                  <a:latin typeface="Cambria Math" panose="02040503050406030204" pitchFamily="18" charset="0"/>
                                  <a:ea typeface="Cambria Math" panose="02040503050406030204" pitchFamily="18" charset="0"/>
                                </a:rPr>
                                <m:t>→0</m:t>
                              </m:r>
                            </m:lim>
                          </m:limLow>
                        </m:fName>
                        <m:e>
                          <m:nary>
                            <m:naryPr>
                              <m:chr m:val="∑"/>
                              <m:ctrlPr>
                                <a:rPr lang="en-US" altLang="zh-CN" i="1">
                                  <a:solidFill>
                                    <a:prstClr val="black"/>
                                  </a:solidFill>
                                  <a:latin typeface="Cambria Math" panose="02040503050406030204" pitchFamily="18" charset="0"/>
                                  <a:ea typeface="Cambria Math" panose="02040503050406030204" pitchFamily="18" charset="0"/>
                                </a:rPr>
                              </m:ctrlPr>
                            </m:naryPr>
                            <m:sub>
                              <m:r>
                                <m:rPr>
                                  <m:brk m:alnAt="23"/>
                                </m:rPr>
                                <a:rPr lang="en-US" altLang="zh-CN" i="1">
                                  <a:solidFill>
                                    <a:prstClr val="black"/>
                                  </a:solidFill>
                                  <a:latin typeface="Cambria Math" panose="02040503050406030204" pitchFamily="18" charset="0"/>
                                  <a:ea typeface="Cambria Math" panose="02040503050406030204" pitchFamily="18" charset="0"/>
                                </a:rPr>
                                <m:t>𝑖</m:t>
                              </m:r>
                              <m:r>
                                <a:rPr lang="en-US" altLang="zh-CN" i="1">
                                  <a:solidFill>
                                    <a:prstClr val="black"/>
                                  </a:solidFill>
                                  <a:latin typeface="Cambria Math" panose="02040503050406030204" pitchFamily="18" charset="0"/>
                                  <a:ea typeface="Cambria Math" panose="02040503050406030204" pitchFamily="18" charset="0"/>
                                </a:rPr>
                                <m:t>=1</m:t>
                              </m:r>
                            </m:sub>
                            <m:sup>
                              <m:r>
                                <a:rPr lang="en-US" altLang="zh-CN" i="1">
                                  <a:solidFill>
                                    <a:prstClr val="black"/>
                                  </a:solidFill>
                                  <a:latin typeface="Cambria Math" panose="02040503050406030204" pitchFamily="18" charset="0"/>
                                  <a:ea typeface="Cambria Math" panose="02040503050406030204" pitchFamily="18" charset="0"/>
                                </a:rPr>
                                <m:t>𝑛</m:t>
                              </m:r>
                            </m:sup>
                            <m:e>
                              <m:r>
                                <a:rPr lang="zh-CN" altLang="en-US" b="1" i="1">
                                  <a:solidFill>
                                    <a:prstClr val="black"/>
                                  </a:solidFill>
                                  <a:latin typeface="Cambria Math" panose="02040503050406030204" pitchFamily="18" charset="0"/>
                                </a:rPr>
                                <m:t>𝒗</m:t>
                              </m:r>
                              <m:d>
                                <m:dPr>
                                  <m:ctrlPr>
                                    <a:rPr lang="zh-CN" altLang="en-US" i="1">
                                      <a:solidFill>
                                        <a:prstClr val="black"/>
                                      </a:solidFill>
                                      <a:latin typeface="Cambria Math" panose="02040503050406030204" pitchFamily="18" charset="0"/>
                                    </a:rPr>
                                  </m:ctrlPr>
                                </m:dPr>
                                <m:e>
                                  <m:sSub>
                                    <m:sSubPr>
                                      <m:ctrlPr>
                                        <a:rPr lang="en-US" altLang="zh-CN" i="1">
                                          <a:solidFill>
                                            <a:prstClr val="black"/>
                                          </a:solidFill>
                                          <a:latin typeface="Cambria Math" panose="02040503050406030204" pitchFamily="18" charset="0"/>
                                        </a:rPr>
                                      </m:ctrlPr>
                                    </m:sSubPr>
                                    <m:e>
                                      <m:r>
                                        <a:rPr lang="zh-CN" altLang="en-US" i="1">
                                          <a:solidFill>
                                            <a:prstClr val="black"/>
                                          </a:solidFill>
                                          <a:latin typeface="Cambria Math" panose="02040503050406030204" pitchFamily="18" charset="0"/>
                                        </a:rPr>
                                        <m:t>𝜉</m:t>
                                      </m:r>
                                    </m:e>
                                    <m:sub>
                                      <m:r>
                                        <a:rPr lang="en-US" altLang="zh-CN" i="1">
                                          <a:solidFill>
                                            <a:prstClr val="black"/>
                                          </a:solidFill>
                                          <a:latin typeface="Cambria Math" panose="02040503050406030204" pitchFamily="18" charset="0"/>
                                        </a:rPr>
                                        <m:t>𝑖</m:t>
                                      </m:r>
                                    </m:sub>
                                  </m:sSub>
                                  <m:r>
                                    <a:rPr lang="en-US" altLang="zh-CN" i="1">
                                      <a:solidFill>
                                        <a:prstClr val="black"/>
                                      </a:solidFill>
                                      <a:latin typeface="Cambria Math" panose="02040503050406030204" pitchFamily="18" charset="0"/>
                                    </a:rPr>
                                    <m:t>,</m:t>
                                  </m:r>
                                  <m:sSub>
                                    <m:sSubPr>
                                      <m:ctrlPr>
                                        <a:rPr lang="en-US" altLang="zh-CN" i="1">
                                          <a:solidFill>
                                            <a:prstClr val="black"/>
                                          </a:solidFill>
                                          <a:latin typeface="Cambria Math" panose="02040503050406030204" pitchFamily="18" charset="0"/>
                                        </a:rPr>
                                      </m:ctrlPr>
                                    </m:sSubPr>
                                    <m:e>
                                      <m:r>
                                        <a:rPr lang="zh-CN" altLang="en-US" i="1">
                                          <a:solidFill>
                                            <a:prstClr val="black"/>
                                          </a:solidFill>
                                          <a:latin typeface="Cambria Math" panose="02040503050406030204" pitchFamily="18" charset="0"/>
                                        </a:rPr>
                                        <m:t>𝜂</m:t>
                                      </m:r>
                                    </m:e>
                                    <m:sub>
                                      <m:r>
                                        <a:rPr lang="en-US" altLang="zh-CN" i="1">
                                          <a:solidFill>
                                            <a:prstClr val="black"/>
                                          </a:solidFill>
                                          <a:latin typeface="Cambria Math" panose="02040503050406030204" pitchFamily="18" charset="0"/>
                                        </a:rPr>
                                        <m:t>𝑖</m:t>
                                      </m:r>
                                    </m:sub>
                                  </m:sSub>
                                  <m:r>
                                    <a:rPr lang="en-US" altLang="zh-CN" i="1">
                                      <a:solidFill>
                                        <a:prstClr val="black"/>
                                      </a:solidFill>
                                      <a:latin typeface="Cambria Math" panose="02040503050406030204" pitchFamily="18" charset="0"/>
                                    </a:rPr>
                                    <m:t>,</m:t>
                                  </m:r>
                                  <m:sSub>
                                    <m:sSubPr>
                                      <m:ctrlPr>
                                        <a:rPr lang="en-US" altLang="zh-CN" i="1">
                                          <a:solidFill>
                                            <a:prstClr val="black"/>
                                          </a:solidFill>
                                          <a:latin typeface="Cambria Math" panose="02040503050406030204" pitchFamily="18" charset="0"/>
                                        </a:rPr>
                                      </m:ctrlPr>
                                    </m:sSubPr>
                                    <m:e>
                                      <m:r>
                                        <a:rPr lang="zh-CN" altLang="en-US" i="1">
                                          <a:solidFill>
                                            <a:prstClr val="black"/>
                                          </a:solidFill>
                                          <a:latin typeface="Cambria Math" panose="02040503050406030204" pitchFamily="18" charset="0"/>
                                        </a:rPr>
                                        <m:t>𝜁</m:t>
                                      </m:r>
                                    </m:e>
                                    <m:sub>
                                      <m:r>
                                        <a:rPr lang="en-US" altLang="zh-CN" i="1">
                                          <a:solidFill>
                                            <a:prstClr val="black"/>
                                          </a:solidFill>
                                          <a:latin typeface="Cambria Math" panose="02040503050406030204" pitchFamily="18" charset="0"/>
                                        </a:rPr>
                                        <m:t>𝑖</m:t>
                                      </m:r>
                                    </m:sub>
                                  </m:sSub>
                                </m:e>
                              </m:d>
                              <m:r>
                                <a:rPr lang="zh-CN" altLang="en-US" b="1" i="1">
                                  <a:solidFill>
                                    <a:prstClr val="black"/>
                                  </a:solidFill>
                                  <a:latin typeface="Cambria Math" panose="02040503050406030204" pitchFamily="18" charset="0"/>
                                </a:rPr>
                                <m:t>∙</m:t>
                              </m:r>
                              <m:r>
                                <a:rPr lang="en-US" altLang="zh-CN" b="1" i="1">
                                  <a:solidFill>
                                    <a:prstClr val="black"/>
                                  </a:solidFill>
                                  <a:latin typeface="Cambria Math" panose="02040503050406030204" pitchFamily="18" charset="0"/>
                                </a:rPr>
                                <m:t>𝒏</m:t>
                              </m:r>
                              <m:d>
                                <m:dPr>
                                  <m:ctrlPr>
                                    <a:rPr lang="zh-CN" altLang="en-US" i="1">
                                      <a:solidFill>
                                        <a:prstClr val="black"/>
                                      </a:solidFill>
                                      <a:latin typeface="Cambria Math" panose="02040503050406030204" pitchFamily="18" charset="0"/>
                                    </a:rPr>
                                  </m:ctrlPr>
                                </m:dPr>
                                <m:e>
                                  <m:sSub>
                                    <m:sSubPr>
                                      <m:ctrlPr>
                                        <a:rPr lang="en-US" altLang="zh-CN" i="1">
                                          <a:solidFill>
                                            <a:prstClr val="black"/>
                                          </a:solidFill>
                                          <a:latin typeface="Cambria Math" panose="02040503050406030204" pitchFamily="18" charset="0"/>
                                        </a:rPr>
                                      </m:ctrlPr>
                                    </m:sSubPr>
                                    <m:e>
                                      <m:r>
                                        <a:rPr lang="zh-CN" altLang="en-US" i="1">
                                          <a:solidFill>
                                            <a:prstClr val="black"/>
                                          </a:solidFill>
                                          <a:latin typeface="Cambria Math" panose="02040503050406030204" pitchFamily="18" charset="0"/>
                                        </a:rPr>
                                        <m:t>𝜉</m:t>
                                      </m:r>
                                    </m:e>
                                    <m:sub>
                                      <m:r>
                                        <a:rPr lang="en-US" altLang="zh-CN" i="1">
                                          <a:solidFill>
                                            <a:prstClr val="black"/>
                                          </a:solidFill>
                                          <a:latin typeface="Cambria Math" panose="02040503050406030204" pitchFamily="18" charset="0"/>
                                        </a:rPr>
                                        <m:t>𝑖</m:t>
                                      </m:r>
                                    </m:sub>
                                  </m:sSub>
                                  <m:r>
                                    <a:rPr lang="en-US" altLang="zh-CN" i="1">
                                      <a:solidFill>
                                        <a:prstClr val="black"/>
                                      </a:solidFill>
                                      <a:latin typeface="Cambria Math" panose="02040503050406030204" pitchFamily="18" charset="0"/>
                                    </a:rPr>
                                    <m:t>,</m:t>
                                  </m:r>
                                  <m:sSub>
                                    <m:sSubPr>
                                      <m:ctrlPr>
                                        <a:rPr lang="en-US" altLang="zh-CN" i="1">
                                          <a:solidFill>
                                            <a:prstClr val="black"/>
                                          </a:solidFill>
                                          <a:latin typeface="Cambria Math" panose="02040503050406030204" pitchFamily="18" charset="0"/>
                                        </a:rPr>
                                      </m:ctrlPr>
                                    </m:sSubPr>
                                    <m:e>
                                      <m:r>
                                        <a:rPr lang="zh-CN" altLang="en-US" i="1">
                                          <a:solidFill>
                                            <a:prstClr val="black"/>
                                          </a:solidFill>
                                          <a:latin typeface="Cambria Math" panose="02040503050406030204" pitchFamily="18" charset="0"/>
                                        </a:rPr>
                                        <m:t>𝜂</m:t>
                                      </m:r>
                                    </m:e>
                                    <m:sub>
                                      <m:r>
                                        <a:rPr lang="en-US" altLang="zh-CN" i="1">
                                          <a:solidFill>
                                            <a:prstClr val="black"/>
                                          </a:solidFill>
                                          <a:latin typeface="Cambria Math" panose="02040503050406030204" pitchFamily="18" charset="0"/>
                                        </a:rPr>
                                        <m:t>𝑖</m:t>
                                      </m:r>
                                    </m:sub>
                                  </m:sSub>
                                  <m:r>
                                    <a:rPr lang="en-US" altLang="zh-CN" i="1">
                                      <a:solidFill>
                                        <a:prstClr val="black"/>
                                      </a:solidFill>
                                      <a:latin typeface="Cambria Math" panose="02040503050406030204" pitchFamily="18" charset="0"/>
                                    </a:rPr>
                                    <m:t>,</m:t>
                                  </m:r>
                                  <m:sSub>
                                    <m:sSubPr>
                                      <m:ctrlPr>
                                        <a:rPr lang="en-US" altLang="zh-CN" i="1">
                                          <a:solidFill>
                                            <a:prstClr val="black"/>
                                          </a:solidFill>
                                          <a:latin typeface="Cambria Math" panose="02040503050406030204" pitchFamily="18" charset="0"/>
                                        </a:rPr>
                                      </m:ctrlPr>
                                    </m:sSubPr>
                                    <m:e>
                                      <m:r>
                                        <a:rPr lang="zh-CN" altLang="en-US" i="1">
                                          <a:solidFill>
                                            <a:prstClr val="black"/>
                                          </a:solidFill>
                                          <a:latin typeface="Cambria Math" panose="02040503050406030204" pitchFamily="18" charset="0"/>
                                        </a:rPr>
                                        <m:t>𝜁</m:t>
                                      </m:r>
                                    </m:e>
                                    <m:sub>
                                      <m:r>
                                        <a:rPr lang="en-US" altLang="zh-CN" i="1">
                                          <a:solidFill>
                                            <a:prstClr val="black"/>
                                          </a:solidFill>
                                          <a:latin typeface="Cambria Math" panose="02040503050406030204" pitchFamily="18" charset="0"/>
                                        </a:rPr>
                                        <m:t>𝑖</m:t>
                                      </m:r>
                                    </m:sub>
                                  </m:sSub>
                                </m:e>
                              </m:d>
                              <m:r>
                                <m:rPr>
                                  <m:sty m:val="p"/>
                                </m:rPr>
                                <a:rPr lang="zh-CN" altLang="en-US">
                                  <a:solidFill>
                                    <a:prstClr val="black"/>
                                  </a:solidFill>
                                  <a:latin typeface="Cambria Math" panose="02040503050406030204" pitchFamily="18" charset="0"/>
                                </a:rPr>
                                <m:t>Δ</m:t>
                              </m:r>
                              <m:sSub>
                                <m:sSubPr>
                                  <m:ctrlPr>
                                    <a:rPr lang="zh-CN" altLang="en-US" i="1">
                                      <a:solidFill>
                                        <a:prstClr val="black"/>
                                      </a:solidFill>
                                      <a:latin typeface="Cambria Math" panose="02040503050406030204" pitchFamily="18" charset="0"/>
                                    </a:rPr>
                                  </m:ctrlPr>
                                </m:sSubPr>
                                <m:e>
                                  <m:r>
                                    <a:rPr lang="en-US" altLang="zh-CN" i="1">
                                      <a:solidFill>
                                        <a:prstClr val="black"/>
                                      </a:solidFill>
                                      <a:latin typeface="Cambria Math" panose="02040503050406030204" pitchFamily="18" charset="0"/>
                                    </a:rPr>
                                    <m:t>𝑆</m:t>
                                  </m:r>
                                </m:e>
                                <m:sub>
                                  <m:r>
                                    <a:rPr lang="zh-CN" altLang="en-US" i="1">
                                      <a:solidFill>
                                        <a:prstClr val="black"/>
                                      </a:solidFill>
                                      <a:latin typeface="Cambria Math" panose="02040503050406030204" pitchFamily="18" charset="0"/>
                                    </a:rPr>
                                    <m:t>𝑖</m:t>
                                  </m:r>
                                </m:sub>
                              </m:sSub>
                            </m:e>
                          </m:nary>
                        </m:e>
                      </m:func>
                    </m:oMath>
                  </m:oMathPara>
                </a14:m>
                <a:endParaRPr lang="zh-CN" altLang="en-US" dirty="0"/>
              </a:p>
            </p:txBody>
          </p:sp>
        </mc:Choice>
        <mc:Fallback xmlns="">
          <p:sp>
            <p:nvSpPr>
              <p:cNvPr id="71" name="矩形 70"/>
              <p:cNvSpPr>
                <a:spLocks noRot="1" noChangeAspect="1" noMove="1" noResize="1" noEditPoints="1" noAdjustHandles="1" noChangeArrowheads="1" noChangeShapeType="1" noTextEdit="1"/>
              </p:cNvSpPr>
              <p:nvPr/>
            </p:nvSpPr>
            <p:spPr>
              <a:xfrm>
                <a:off x="3024166" y="5722097"/>
                <a:ext cx="4042710" cy="848566"/>
              </a:xfrm>
              <a:prstGeom prst="rect">
                <a:avLst/>
              </a:prstGeom>
              <a:blipFill>
                <a:blip r:embed="rId7"/>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805779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61"/>
                                        </p:tgtEl>
                                        <p:attrNameLst>
                                          <p:attrName>style.visibility</p:attrName>
                                        </p:attrNameLst>
                                      </p:cBhvr>
                                      <p:to>
                                        <p:strVal val="visible"/>
                                      </p:to>
                                    </p:set>
                                    <p:animEffect transition="in" filter="fade">
                                      <p:cBhvr>
                                        <p:cTn id="20" dur="500"/>
                                        <p:tgtEl>
                                          <p:spTgt spid="61"/>
                                        </p:tgtEl>
                                      </p:cBhvr>
                                    </p:animEffect>
                                  </p:childTnLst>
                                </p:cTn>
                              </p:par>
                            </p:childTnLst>
                          </p:cTn>
                        </p:par>
                        <p:par>
                          <p:cTn id="21" fill="hold">
                            <p:stCondLst>
                              <p:cond delay="500"/>
                            </p:stCondLst>
                            <p:childTnLst>
                              <p:par>
                                <p:cTn id="22" presetID="10" presetClass="entr" presetSubtype="0" fill="hold" grpId="0" nodeType="afterEffect">
                                  <p:stCondLst>
                                    <p:cond delay="0"/>
                                  </p:stCondLst>
                                  <p:childTnLst>
                                    <p:set>
                                      <p:cBhvr>
                                        <p:cTn id="23" dur="1" fill="hold">
                                          <p:stCondLst>
                                            <p:cond delay="0"/>
                                          </p:stCondLst>
                                        </p:cTn>
                                        <p:tgtEl>
                                          <p:spTgt spid="67"/>
                                        </p:tgtEl>
                                        <p:attrNameLst>
                                          <p:attrName>style.visibility</p:attrName>
                                        </p:attrNameLst>
                                      </p:cBhvr>
                                      <p:to>
                                        <p:strVal val="visible"/>
                                      </p:to>
                                    </p:set>
                                    <p:animEffect transition="in" filter="fade">
                                      <p:cBhvr>
                                        <p:cTn id="24" dur="500"/>
                                        <p:tgtEl>
                                          <p:spTgt spid="67"/>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68"/>
                                        </p:tgtEl>
                                        <p:attrNameLst>
                                          <p:attrName>style.visibility</p:attrName>
                                        </p:attrNameLst>
                                      </p:cBhvr>
                                      <p:to>
                                        <p:strVal val="visible"/>
                                      </p:to>
                                    </p:set>
                                    <p:animEffect transition="in" filter="fade">
                                      <p:cBhvr>
                                        <p:cTn id="29" dur="500"/>
                                        <p:tgtEl>
                                          <p:spTgt spid="68"/>
                                        </p:tgtEl>
                                      </p:cBhvr>
                                    </p:animEffect>
                                  </p:childTnLst>
                                </p:cTn>
                              </p:par>
                            </p:childTnLst>
                          </p:cTn>
                        </p:par>
                        <p:par>
                          <p:cTn id="30" fill="hold">
                            <p:stCondLst>
                              <p:cond delay="500"/>
                            </p:stCondLst>
                            <p:childTnLst>
                              <p:par>
                                <p:cTn id="31" presetID="10" presetClass="entr" presetSubtype="0" fill="hold" grpId="0" nodeType="afterEffect">
                                  <p:stCondLst>
                                    <p:cond delay="0"/>
                                  </p:stCondLst>
                                  <p:childTnLst>
                                    <p:set>
                                      <p:cBhvr>
                                        <p:cTn id="32" dur="1" fill="hold">
                                          <p:stCondLst>
                                            <p:cond delay="0"/>
                                          </p:stCondLst>
                                        </p:cTn>
                                        <p:tgtEl>
                                          <p:spTgt spid="69"/>
                                        </p:tgtEl>
                                        <p:attrNameLst>
                                          <p:attrName>style.visibility</p:attrName>
                                        </p:attrNameLst>
                                      </p:cBhvr>
                                      <p:to>
                                        <p:strVal val="visible"/>
                                      </p:to>
                                    </p:set>
                                    <p:animEffect transition="in" filter="fade">
                                      <p:cBhvr>
                                        <p:cTn id="33" dur="500"/>
                                        <p:tgtEl>
                                          <p:spTgt spid="69"/>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70"/>
                                        </p:tgtEl>
                                        <p:attrNameLst>
                                          <p:attrName>style.visibility</p:attrName>
                                        </p:attrNameLst>
                                      </p:cBhvr>
                                      <p:to>
                                        <p:strVal val="visible"/>
                                      </p:to>
                                    </p:set>
                                    <p:animEffect transition="in" filter="fade">
                                      <p:cBhvr>
                                        <p:cTn id="38" dur="500"/>
                                        <p:tgtEl>
                                          <p:spTgt spid="70"/>
                                        </p:tgtEl>
                                      </p:cBhvr>
                                    </p:animEffect>
                                  </p:childTnLst>
                                </p:cTn>
                              </p:par>
                            </p:childTnLst>
                          </p:cTn>
                        </p:par>
                        <p:par>
                          <p:cTn id="39" fill="hold">
                            <p:stCondLst>
                              <p:cond delay="500"/>
                            </p:stCondLst>
                            <p:childTnLst>
                              <p:par>
                                <p:cTn id="40" presetID="10" presetClass="entr" presetSubtype="0" fill="hold" grpId="0" nodeType="afterEffect">
                                  <p:stCondLst>
                                    <p:cond delay="0"/>
                                  </p:stCondLst>
                                  <p:childTnLst>
                                    <p:set>
                                      <p:cBhvr>
                                        <p:cTn id="41" dur="1" fill="hold">
                                          <p:stCondLst>
                                            <p:cond delay="0"/>
                                          </p:stCondLst>
                                        </p:cTn>
                                        <p:tgtEl>
                                          <p:spTgt spid="71"/>
                                        </p:tgtEl>
                                        <p:attrNameLst>
                                          <p:attrName>style.visibility</p:attrName>
                                        </p:attrNameLst>
                                      </p:cBhvr>
                                      <p:to>
                                        <p:strVal val="visible"/>
                                      </p:to>
                                    </p:set>
                                    <p:animEffect transition="in" filter="fade">
                                      <p:cBhvr>
                                        <p:cTn id="42" dur="5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1" grpId="0"/>
      <p:bldP spid="67" grpId="0"/>
      <p:bldP spid="68" grpId="0"/>
      <p:bldP spid="69" grpId="0"/>
      <p:bldP spid="70" grpId="0"/>
      <p:bldP spid="71"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E7F4D896-E0DB-4AB2-9347-AB9498A60F30}" type="datetime11">
              <a:rPr lang="zh-CN" altLang="en-US" smtClean="0"/>
              <a:t>08:53:17</a:t>
            </a:fld>
            <a:endParaRPr lang="en-US" altLang="zh-CN"/>
          </a:p>
        </p:txBody>
      </p:sp>
      <mc:AlternateContent xmlns:mc="http://schemas.openxmlformats.org/markup-compatibility/2006" xmlns:a14="http://schemas.microsoft.com/office/drawing/2010/main">
        <mc:Choice Requires="a14">
          <p:sp>
            <p:nvSpPr>
              <p:cNvPr id="3" name="矩形 2"/>
              <p:cNvSpPr/>
              <p:nvPr/>
            </p:nvSpPr>
            <p:spPr>
              <a:xfrm>
                <a:off x="1584950" y="1174147"/>
                <a:ext cx="4042710" cy="84856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l-GR" altLang="zh-CN" i="1" smtClean="0">
                          <a:solidFill>
                            <a:prstClr val="black"/>
                          </a:solidFill>
                          <a:latin typeface="Cambria Math" panose="02040503050406030204" pitchFamily="18" charset="0"/>
                          <a:ea typeface="Cambria Math" panose="02040503050406030204" pitchFamily="18" charset="0"/>
                        </a:rPr>
                        <m:t>𝛷</m:t>
                      </m:r>
                      <m:r>
                        <a:rPr lang="en-US" altLang="zh-CN" b="0" i="1" smtClean="0">
                          <a:solidFill>
                            <a:prstClr val="black"/>
                          </a:solidFill>
                          <a:latin typeface="Cambria Math" panose="02040503050406030204" pitchFamily="18" charset="0"/>
                          <a:ea typeface="Cambria Math" panose="02040503050406030204" pitchFamily="18" charset="0"/>
                        </a:rPr>
                        <m:t>=</m:t>
                      </m:r>
                      <m:func>
                        <m:funcPr>
                          <m:ctrlPr>
                            <a:rPr lang="en-US" altLang="zh-CN" i="1" smtClean="0">
                              <a:solidFill>
                                <a:prstClr val="black"/>
                              </a:solidFill>
                              <a:latin typeface="Cambria Math" panose="02040503050406030204" pitchFamily="18" charset="0"/>
                              <a:ea typeface="Cambria Math" panose="02040503050406030204" pitchFamily="18" charset="0"/>
                            </a:rPr>
                          </m:ctrlPr>
                        </m:funcPr>
                        <m:fName>
                          <m:limLow>
                            <m:limLowPr>
                              <m:ctrlPr>
                                <a:rPr lang="en-US" altLang="zh-CN" i="1" smtClean="0">
                                  <a:solidFill>
                                    <a:prstClr val="black"/>
                                  </a:solidFill>
                                  <a:latin typeface="Cambria Math" panose="02040503050406030204" pitchFamily="18" charset="0"/>
                                  <a:ea typeface="Cambria Math" panose="02040503050406030204" pitchFamily="18" charset="0"/>
                                </a:rPr>
                              </m:ctrlPr>
                            </m:limLowPr>
                            <m:e>
                              <m:r>
                                <m:rPr>
                                  <m:sty m:val="p"/>
                                </m:rPr>
                                <a:rPr lang="en-US" altLang="zh-CN" i="0" smtClean="0">
                                  <a:solidFill>
                                    <a:prstClr val="black"/>
                                  </a:solidFill>
                                  <a:latin typeface="Cambria Math" panose="02040503050406030204" pitchFamily="18" charset="0"/>
                                  <a:ea typeface="Cambria Math" panose="02040503050406030204" pitchFamily="18" charset="0"/>
                                </a:rPr>
                                <m:t>lim</m:t>
                              </m:r>
                            </m:e>
                            <m:lim>
                              <m:r>
                                <a:rPr lang="zh-CN" altLang="en-US" i="1" smtClean="0">
                                  <a:solidFill>
                                    <a:prstClr val="black"/>
                                  </a:solidFill>
                                  <a:latin typeface="Cambria Math" panose="02040503050406030204" pitchFamily="18" charset="0"/>
                                  <a:ea typeface="Cambria Math" panose="02040503050406030204" pitchFamily="18" charset="0"/>
                                </a:rPr>
                                <m:t>𝜆</m:t>
                              </m:r>
                              <m:r>
                                <a:rPr lang="zh-CN" altLang="en-US" i="1" smtClean="0">
                                  <a:solidFill>
                                    <a:prstClr val="black"/>
                                  </a:solidFill>
                                  <a:latin typeface="Cambria Math" panose="02040503050406030204" pitchFamily="18" charset="0"/>
                                  <a:ea typeface="Cambria Math" panose="02040503050406030204" pitchFamily="18" charset="0"/>
                                </a:rPr>
                                <m:t>→0</m:t>
                              </m:r>
                            </m:lim>
                          </m:limLow>
                        </m:fName>
                        <m:e>
                          <m:nary>
                            <m:naryPr>
                              <m:chr m:val="∑"/>
                              <m:ctrlPr>
                                <a:rPr lang="en-US" altLang="zh-CN" i="1">
                                  <a:solidFill>
                                    <a:prstClr val="black"/>
                                  </a:solidFill>
                                  <a:latin typeface="Cambria Math" panose="02040503050406030204" pitchFamily="18" charset="0"/>
                                  <a:ea typeface="Cambria Math" panose="02040503050406030204" pitchFamily="18" charset="0"/>
                                </a:rPr>
                              </m:ctrlPr>
                            </m:naryPr>
                            <m:sub>
                              <m:r>
                                <m:rPr>
                                  <m:brk m:alnAt="23"/>
                                </m:rPr>
                                <a:rPr lang="en-US" altLang="zh-CN" i="1">
                                  <a:solidFill>
                                    <a:prstClr val="black"/>
                                  </a:solidFill>
                                  <a:latin typeface="Cambria Math" panose="02040503050406030204" pitchFamily="18" charset="0"/>
                                  <a:ea typeface="Cambria Math" panose="02040503050406030204" pitchFamily="18" charset="0"/>
                                </a:rPr>
                                <m:t>𝑖</m:t>
                              </m:r>
                              <m:r>
                                <a:rPr lang="en-US" altLang="zh-CN" i="1">
                                  <a:solidFill>
                                    <a:prstClr val="black"/>
                                  </a:solidFill>
                                  <a:latin typeface="Cambria Math" panose="02040503050406030204" pitchFamily="18" charset="0"/>
                                  <a:ea typeface="Cambria Math" panose="02040503050406030204" pitchFamily="18" charset="0"/>
                                </a:rPr>
                                <m:t>=1</m:t>
                              </m:r>
                            </m:sub>
                            <m:sup>
                              <m:r>
                                <a:rPr lang="en-US" altLang="zh-CN" i="1">
                                  <a:solidFill>
                                    <a:prstClr val="black"/>
                                  </a:solidFill>
                                  <a:latin typeface="Cambria Math" panose="02040503050406030204" pitchFamily="18" charset="0"/>
                                  <a:ea typeface="Cambria Math" panose="02040503050406030204" pitchFamily="18" charset="0"/>
                                </a:rPr>
                                <m:t>𝑛</m:t>
                              </m:r>
                            </m:sup>
                            <m:e>
                              <m:r>
                                <a:rPr lang="zh-CN" altLang="en-US" b="1" i="1">
                                  <a:solidFill>
                                    <a:prstClr val="black"/>
                                  </a:solidFill>
                                  <a:latin typeface="Cambria Math" panose="02040503050406030204" pitchFamily="18" charset="0"/>
                                </a:rPr>
                                <m:t>𝒗</m:t>
                              </m:r>
                              <m:d>
                                <m:dPr>
                                  <m:ctrlPr>
                                    <a:rPr lang="zh-CN" altLang="en-US" i="1">
                                      <a:solidFill>
                                        <a:prstClr val="black"/>
                                      </a:solidFill>
                                      <a:latin typeface="Cambria Math" panose="02040503050406030204" pitchFamily="18" charset="0"/>
                                    </a:rPr>
                                  </m:ctrlPr>
                                </m:dPr>
                                <m:e>
                                  <m:sSub>
                                    <m:sSubPr>
                                      <m:ctrlPr>
                                        <a:rPr lang="en-US" altLang="zh-CN" i="1">
                                          <a:solidFill>
                                            <a:prstClr val="black"/>
                                          </a:solidFill>
                                          <a:latin typeface="Cambria Math" panose="02040503050406030204" pitchFamily="18" charset="0"/>
                                        </a:rPr>
                                      </m:ctrlPr>
                                    </m:sSubPr>
                                    <m:e>
                                      <m:r>
                                        <a:rPr lang="zh-CN" altLang="en-US" i="1">
                                          <a:solidFill>
                                            <a:prstClr val="black"/>
                                          </a:solidFill>
                                          <a:latin typeface="Cambria Math" panose="02040503050406030204" pitchFamily="18" charset="0"/>
                                        </a:rPr>
                                        <m:t>𝜉</m:t>
                                      </m:r>
                                    </m:e>
                                    <m:sub>
                                      <m:r>
                                        <a:rPr lang="en-US" altLang="zh-CN" i="1">
                                          <a:solidFill>
                                            <a:prstClr val="black"/>
                                          </a:solidFill>
                                          <a:latin typeface="Cambria Math" panose="02040503050406030204" pitchFamily="18" charset="0"/>
                                        </a:rPr>
                                        <m:t>𝑖</m:t>
                                      </m:r>
                                    </m:sub>
                                  </m:sSub>
                                  <m:r>
                                    <a:rPr lang="en-US" altLang="zh-CN" i="1">
                                      <a:solidFill>
                                        <a:prstClr val="black"/>
                                      </a:solidFill>
                                      <a:latin typeface="Cambria Math" panose="02040503050406030204" pitchFamily="18" charset="0"/>
                                    </a:rPr>
                                    <m:t>,</m:t>
                                  </m:r>
                                  <m:sSub>
                                    <m:sSubPr>
                                      <m:ctrlPr>
                                        <a:rPr lang="en-US" altLang="zh-CN" i="1">
                                          <a:solidFill>
                                            <a:prstClr val="black"/>
                                          </a:solidFill>
                                          <a:latin typeface="Cambria Math" panose="02040503050406030204" pitchFamily="18" charset="0"/>
                                        </a:rPr>
                                      </m:ctrlPr>
                                    </m:sSubPr>
                                    <m:e>
                                      <m:r>
                                        <a:rPr lang="zh-CN" altLang="en-US" i="1">
                                          <a:solidFill>
                                            <a:prstClr val="black"/>
                                          </a:solidFill>
                                          <a:latin typeface="Cambria Math" panose="02040503050406030204" pitchFamily="18" charset="0"/>
                                        </a:rPr>
                                        <m:t>𝜂</m:t>
                                      </m:r>
                                    </m:e>
                                    <m:sub>
                                      <m:r>
                                        <a:rPr lang="en-US" altLang="zh-CN" i="1">
                                          <a:solidFill>
                                            <a:prstClr val="black"/>
                                          </a:solidFill>
                                          <a:latin typeface="Cambria Math" panose="02040503050406030204" pitchFamily="18" charset="0"/>
                                        </a:rPr>
                                        <m:t>𝑖</m:t>
                                      </m:r>
                                    </m:sub>
                                  </m:sSub>
                                  <m:r>
                                    <a:rPr lang="en-US" altLang="zh-CN" i="1">
                                      <a:solidFill>
                                        <a:prstClr val="black"/>
                                      </a:solidFill>
                                      <a:latin typeface="Cambria Math" panose="02040503050406030204" pitchFamily="18" charset="0"/>
                                    </a:rPr>
                                    <m:t>,</m:t>
                                  </m:r>
                                  <m:sSub>
                                    <m:sSubPr>
                                      <m:ctrlPr>
                                        <a:rPr lang="en-US" altLang="zh-CN" i="1">
                                          <a:solidFill>
                                            <a:prstClr val="black"/>
                                          </a:solidFill>
                                          <a:latin typeface="Cambria Math" panose="02040503050406030204" pitchFamily="18" charset="0"/>
                                        </a:rPr>
                                      </m:ctrlPr>
                                    </m:sSubPr>
                                    <m:e>
                                      <m:r>
                                        <a:rPr lang="zh-CN" altLang="en-US" i="1">
                                          <a:solidFill>
                                            <a:prstClr val="black"/>
                                          </a:solidFill>
                                          <a:latin typeface="Cambria Math" panose="02040503050406030204" pitchFamily="18" charset="0"/>
                                        </a:rPr>
                                        <m:t>𝜁</m:t>
                                      </m:r>
                                    </m:e>
                                    <m:sub>
                                      <m:r>
                                        <a:rPr lang="en-US" altLang="zh-CN" i="1">
                                          <a:solidFill>
                                            <a:prstClr val="black"/>
                                          </a:solidFill>
                                          <a:latin typeface="Cambria Math" panose="02040503050406030204" pitchFamily="18" charset="0"/>
                                        </a:rPr>
                                        <m:t>𝑖</m:t>
                                      </m:r>
                                    </m:sub>
                                  </m:sSub>
                                </m:e>
                              </m:d>
                              <m:r>
                                <a:rPr lang="zh-CN" altLang="en-US" b="1" i="1">
                                  <a:solidFill>
                                    <a:prstClr val="black"/>
                                  </a:solidFill>
                                  <a:latin typeface="Cambria Math" panose="02040503050406030204" pitchFamily="18" charset="0"/>
                                </a:rPr>
                                <m:t>∙</m:t>
                              </m:r>
                              <m:r>
                                <a:rPr lang="en-US" altLang="zh-CN" b="1" i="1">
                                  <a:solidFill>
                                    <a:prstClr val="black"/>
                                  </a:solidFill>
                                  <a:latin typeface="Cambria Math" panose="02040503050406030204" pitchFamily="18" charset="0"/>
                                </a:rPr>
                                <m:t>𝒏</m:t>
                              </m:r>
                              <m:d>
                                <m:dPr>
                                  <m:ctrlPr>
                                    <a:rPr lang="zh-CN" altLang="en-US" i="1">
                                      <a:solidFill>
                                        <a:prstClr val="black"/>
                                      </a:solidFill>
                                      <a:latin typeface="Cambria Math" panose="02040503050406030204" pitchFamily="18" charset="0"/>
                                    </a:rPr>
                                  </m:ctrlPr>
                                </m:dPr>
                                <m:e>
                                  <m:sSub>
                                    <m:sSubPr>
                                      <m:ctrlPr>
                                        <a:rPr lang="en-US" altLang="zh-CN" i="1">
                                          <a:solidFill>
                                            <a:prstClr val="black"/>
                                          </a:solidFill>
                                          <a:latin typeface="Cambria Math" panose="02040503050406030204" pitchFamily="18" charset="0"/>
                                        </a:rPr>
                                      </m:ctrlPr>
                                    </m:sSubPr>
                                    <m:e>
                                      <m:r>
                                        <a:rPr lang="zh-CN" altLang="en-US" i="1">
                                          <a:solidFill>
                                            <a:prstClr val="black"/>
                                          </a:solidFill>
                                          <a:latin typeface="Cambria Math" panose="02040503050406030204" pitchFamily="18" charset="0"/>
                                        </a:rPr>
                                        <m:t>𝜉</m:t>
                                      </m:r>
                                    </m:e>
                                    <m:sub>
                                      <m:r>
                                        <a:rPr lang="en-US" altLang="zh-CN" i="1">
                                          <a:solidFill>
                                            <a:prstClr val="black"/>
                                          </a:solidFill>
                                          <a:latin typeface="Cambria Math" panose="02040503050406030204" pitchFamily="18" charset="0"/>
                                        </a:rPr>
                                        <m:t>𝑖</m:t>
                                      </m:r>
                                    </m:sub>
                                  </m:sSub>
                                  <m:r>
                                    <a:rPr lang="en-US" altLang="zh-CN" i="1">
                                      <a:solidFill>
                                        <a:prstClr val="black"/>
                                      </a:solidFill>
                                      <a:latin typeface="Cambria Math" panose="02040503050406030204" pitchFamily="18" charset="0"/>
                                    </a:rPr>
                                    <m:t>,</m:t>
                                  </m:r>
                                  <m:sSub>
                                    <m:sSubPr>
                                      <m:ctrlPr>
                                        <a:rPr lang="en-US" altLang="zh-CN" i="1">
                                          <a:solidFill>
                                            <a:prstClr val="black"/>
                                          </a:solidFill>
                                          <a:latin typeface="Cambria Math" panose="02040503050406030204" pitchFamily="18" charset="0"/>
                                        </a:rPr>
                                      </m:ctrlPr>
                                    </m:sSubPr>
                                    <m:e>
                                      <m:r>
                                        <a:rPr lang="zh-CN" altLang="en-US" i="1">
                                          <a:solidFill>
                                            <a:prstClr val="black"/>
                                          </a:solidFill>
                                          <a:latin typeface="Cambria Math" panose="02040503050406030204" pitchFamily="18" charset="0"/>
                                        </a:rPr>
                                        <m:t>𝜂</m:t>
                                      </m:r>
                                    </m:e>
                                    <m:sub>
                                      <m:r>
                                        <a:rPr lang="en-US" altLang="zh-CN" i="1">
                                          <a:solidFill>
                                            <a:prstClr val="black"/>
                                          </a:solidFill>
                                          <a:latin typeface="Cambria Math" panose="02040503050406030204" pitchFamily="18" charset="0"/>
                                        </a:rPr>
                                        <m:t>𝑖</m:t>
                                      </m:r>
                                    </m:sub>
                                  </m:sSub>
                                  <m:r>
                                    <a:rPr lang="en-US" altLang="zh-CN" i="1">
                                      <a:solidFill>
                                        <a:prstClr val="black"/>
                                      </a:solidFill>
                                      <a:latin typeface="Cambria Math" panose="02040503050406030204" pitchFamily="18" charset="0"/>
                                    </a:rPr>
                                    <m:t>,</m:t>
                                  </m:r>
                                  <m:sSub>
                                    <m:sSubPr>
                                      <m:ctrlPr>
                                        <a:rPr lang="en-US" altLang="zh-CN" i="1">
                                          <a:solidFill>
                                            <a:prstClr val="black"/>
                                          </a:solidFill>
                                          <a:latin typeface="Cambria Math" panose="02040503050406030204" pitchFamily="18" charset="0"/>
                                        </a:rPr>
                                      </m:ctrlPr>
                                    </m:sSubPr>
                                    <m:e>
                                      <m:r>
                                        <a:rPr lang="zh-CN" altLang="en-US" i="1">
                                          <a:solidFill>
                                            <a:prstClr val="black"/>
                                          </a:solidFill>
                                          <a:latin typeface="Cambria Math" panose="02040503050406030204" pitchFamily="18" charset="0"/>
                                        </a:rPr>
                                        <m:t>𝜁</m:t>
                                      </m:r>
                                    </m:e>
                                    <m:sub>
                                      <m:r>
                                        <a:rPr lang="en-US" altLang="zh-CN" i="1">
                                          <a:solidFill>
                                            <a:prstClr val="black"/>
                                          </a:solidFill>
                                          <a:latin typeface="Cambria Math" panose="02040503050406030204" pitchFamily="18" charset="0"/>
                                        </a:rPr>
                                        <m:t>𝑖</m:t>
                                      </m:r>
                                    </m:sub>
                                  </m:sSub>
                                </m:e>
                              </m:d>
                              <m:r>
                                <m:rPr>
                                  <m:sty m:val="p"/>
                                </m:rPr>
                                <a:rPr lang="zh-CN" altLang="en-US">
                                  <a:solidFill>
                                    <a:prstClr val="black"/>
                                  </a:solidFill>
                                  <a:latin typeface="Cambria Math" panose="02040503050406030204" pitchFamily="18" charset="0"/>
                                </a:rPr>
                                <m:t>Δ</m:t>
                              </m:r>
                              <m:sSub>
                                <m:sSubPr>
                                  <m:ctrlPr>
                                    <a:rPr lang="zh-CN" altLang="en-US" i="1">
                                      <a:solidFill>
                                        <a:prstClr val="black"/>
                                      </a:solidFill>
                                      <a:latin typeface="Cambria Math" panose="02040503050406030204" pitchFamily="18" charset="0"/>
                                    </a:rPr>
                                  </m:ctrlPr>
                                </m:sSubPr>
                                <m:e>
                                  <m:r>
                                    <a:rPr lang="en-US" altLang="zh-CN" i="1">
                                      <a:solidFill>
                                        <a:prstClr val="black"/>
                                      </a:solidFill>
                                      <a:latin typeface="Cambria Math" panose="02040503050406030204" pitchFamily="18" charset="0"/>
                                    </a:rPr>
                                    <m:t>𝑆</m:t>
                                  </m:r>
                                </m:e>
                                <m:sub>
                                  <m:r>
                                    <a:rPr lang="zh-CN" altLang="en-US" i="1">
                                      <a:solidFill>
                                        <a:prstClr val="black"/>
                                      </a:solidFill>
                                      <a:latin typeface="Cambria Math" panose="02040503050406030204" pitchFamily="18" charset="0"/>
                                    </a:rPr>
                                    <m:t>𝑖</m:t>
                                  </m:r>
                                </m:sub>
                              </m:sSub>
                            </m:e>
                          </m:nary>
                        </m:e>
                      </m:func>
                    </m:oMath>
                  </m:oMathPara>
                </a14:m>
                <a:endParaRPr lang="zh-CN" altLang="en-US" dirty="0"/>
              </a:p>
            </p:txBody>
          </p:sp>
        </mc:Choice>
        <mc:Fallback xmlns="">
          <p:sp>
            <p:nvSpPr>
              <p:cNvPr id="3" name="矩形 2"/>
              <p:cNvSpPr>
                <a:spLocks noRot="1" noChangeAspect="1" noMove="1" noResize="1" noEditPoints="1" noAdjustHandles="1" noChangeArrowheads="1" noChangeShapeType="1" noTextEdit="1"/>
              </p:cNvSpPr>
              <p:nvPr/>
            </p:nvSpPr>
            <p:spPr>
              <a:xfrm>
                <a:off x="1584950" y="1174147"/>
                <a:ext cx="4042710" cy="848566"/>
              </a:xfrm>
              <a:prstGeom prst="rect">
                <a:avLst/>
              </a:prstGeo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p:cNvSpPr/>
              <p:nvPr/>
            </p:nvSpPr>
            <p:spPr>
              <a:xfrm>
                <a:off x="1806284" y="1939890"/>
                <a:ext cx="7046609" cy="848566"/>
              </a:xfrm>
              <a:prstGeom prst="rect">
                <a:avLst/>
              </a:prstGeom>
            </p:spPr>
            <p:txBody>
              <a:bodyPr wrap="none">
                <a:spAutoFit/>
              </a:bodyPr>
              <a:lstStyle/>
              <a:p>
                <a:pPr/>
                <a14:m>
                  <m:oMathPara xmlns:m="http://schemas.openxmlformats.org/officeDocument/2006/math">
                    <m:oMathParaPr>
                      <m:jc m:val="left"/>
                    </m:oMathParaPr>
                    <m:oMath xmlns:m="http://schemas.openxmlformats.org/officeDocument/2006/math">
                      <m:r>
                        <a:rPr lang="en-US" altLang="zh-CN" i="1" smtClean="0">
                          <a:solidFill>
                            <a:prstClr val="black"/>
                          </a:solidFill>
                          <a:latin typeface="Cambria Math" panose="02040503050406030204" pitchFamily="18" charset="0"/>
                          <a:ea typeface="Cambria Math" panose="02040503050406030204" pitchFamily="18" charset="0"/>
                        </a:rPr>
                        <m:t>=</m:t>
                      </m:r>
                      <m:func>
                        <m:funcPr>
                          <m:ctrlPr>
                            <a:rPr lang="en-US" altLang="zh-CN" i="1">
                              <a:solidFill>
                                <a:prstClr val="black"/>
                              </a:solidFill>
                              <a:latin typeface="Cambria Math" panose="02040503050406030204" pitchFamily="18" charset="0"/>
                              <a:ea typeface="Cambria Math" panose="02040503050406030204" pitchFamily="18" charset="0"/>
                            </a:rPr>
                          </m:ctrlPr>
                        </m:funcPr>
                        <m:fName>
                          <m:limLow>
                            <m:limLowPr>
                              <m:ctrlPr>
                                <a:rPr lang="en-US" altLang="zh-CN" i="1">
                                  <a:solidFill>
                                    <a:prstClr val="black"/>
                                  </a:solidFill>
                                  <a:latin typeface="Cambria Math" panose="02040503050406030204" pitchFamily="18" charset="0"/>
                                  <a:ea typeface="Cambria Math" panose="02040503050406030204" pitchFamily="18" charset="0"/>
                                </a:rPr>
                              </m:ctrlPr>
                            </m:limLowPr>
                            <m:e>
                              <m:r>
                                <m:rPr>
                                  <m:sty m:val="p"/>
                                </m:rPr>
                                <a:rPr lang="en-US" altLang="zh-CN">
                                  <a:solidFill>
                                    <a:prstClr val="black"/>
                                  </a:solidFill>
                                  <a:latin typeface="Cambria Math" panose="02040503050406030204" pitchFamily="18" charset="0"/>
                                  <a:ea typeface="Cambria Math" panose="02040503050406030204" pitchFamily="18" charset="0"/>
                                </a:rPr>
                                <m:t>lim</m:t>
                              </m:r>
                            </m:e>
                            <m:lim>
                              <m:r>
                                <a:rPr lang="zh-CN" altLang="en-US" i="1">
                                  <a:solidFill>
                                    <a:prstClr val="black"/>
                                  </a:solidFill>
                                  <a:latin typeface="Cambria Math" panose="02040503050406030204" pitchFamily="18" charset="0"/>
                                  <a:ea typeface="Cambria Math" panose="02040503050406030204" pitchFamily="18" charset="0"/>
                                </a:rPr>
                                <m:t>𝜆</m:t>
                              </m:r>
                              <m:r>
                                <a:rPr lang="zh-CN" altLang="en-US" i="1">
                                  <a:solidFill>
                                    <a:prstClr val="black"/>
                                  </a:solidFill>
                                  <a:latin typeface="Cambria Math" panose="02040503050406030204" pitchFamily="18" charset="0"/>
                                  <a:ea typeface="Cambria Math" panose="02040503050406030204" pitchFamily="18" charset="0"/>
                                </a:rPr>
                                <m:t>→0</m:t>
                              </m:r>
                            </m:lim>
                          </m:limLow>
                        </m:fName>
                        <m:e>
                          <m:nary>
                            <m:naryPr>
                              <m:chr m:val="∑"/>
                              <m:ctrlPr>
                                <a:rPr lang="en-US" altLang="zh-CN" i="1">
                                  <a:solidFill>
                                    <a:prstClr val="black"/>
                                  </a:solidFill>
                                  <a:latin typeface="Cambria Math" panose="02040503050406030204" pitchFamily="18" charset="0"/>
                                  <a:ea typeface="Cambria Math" panose="02040503050406030204" pitchFamily="18" charset="0"/>
                                </a:rPr>
                              </m:ctrlPr>
                            </m:naryPr>
                            <m:sub>
                              <m:r>
                                <m:rPr>
                                  <m:brk m:alnAt="23"/>
                                </m:rPr>
                                <a:rPr lang="en-US" altLang="zh-CN" i="1">
                                  <a:solidFill>
                                    <a:prstClr val="black"/>
                                  </a:solidFill>
                                  <a:latin typeface="Cambria Math" panose="02040503050406030204" pitchFamily="18" charset="0"/>
                                  <a:ea typeface="Cambria Math" panose="02040503050406030204" pitchFamily="18" charset="0"/>
                                </a:rPr>
                                <m:t>𝑖</m:t>
                              </m:r>
                              <m:r>
                                <a:rPr lang="en-US" altLang="zh-CN" i="1">
                                  <a:solidFill>
                                    <a:prstClr val="black"/>
                                  </a:solidFill>
                                  <a:latin typeface="Cambria Math" panose="02040503050406030204" pitchFamily="18" charset="0"/>
                                  <a:ea typeface="Cambria Math" panose="02040503050406030204" pitchFamily="18" charset="0"/>
                                </a:rPr>
                                <m:t>=1</m:t>
                              </m:r>
                            </m:sub>
                            <m:sup>
                              <m:r>
                                <a:rPr lang="en-US" altLang="zh-CN" i="1">
                                  <a:solidFill>
                                    <a:prstClr val="black"/>
                                  </a:solidFill>
                                  <a:latin typeface="Cambria Math" panose="02040503050406030204" pitchFamily="18" charset="0"/>
                                  <a:ea typeface="Cambria Math" panose="02040503050406030204" pitchFamily="18" charset="0"/>
                                </a:rPr>
                                <m:t>𝑛</m:t>
                              </m:r>
                            </m:sup>
                            <m:e>
                              <m:d>
                                <m:dPr>
                                  <m:ctrlPr>
                                    <a:rPr lang="en-US" altLang="zh-CN" i="1" smtClean="0">
                                      <a:solidFill>
                                        <a:prstClr val="black"/>
                                      </a:solidFill>
                                      <a:latin typeface="Cambria Math" panose="02040503050406030204" pitchFamily="18" charset="0"/>
                                      <a:ea typeface="Cambria Math" panose="02040503050406030204" pitchFamily="18" charset="0"/>
                                    </a:rPr>
                                  </m:ctrlPr>
                                </m:dPr>
                                <m:e>
                                  <m:r>
                                    <a:rPr lang="en-US" altLang="zh-CN" i="1">
                                      <a:solidFill>
                                        <a:prstClr val="black"/>
                                      </a:solidFill>
                                      <a:latin typeface="Cambria Math" panose="02040503050406030204" pitchFamily="18" charset="0"/>
                                      <a:ea typeface="Cambria Math" panose="02040503050406030204" pitchFamily="18" charset="0"/>
                                    </a:rPr>
                                    <m:t>𝑃</m:t>
                                  </m:r>
                                  <m:d>
                                    <m:dPr>
                                      <m:ctrlPr>
                                        <a:rPr lang="zh-CN" altLang="en-US" i="1">
                                          <a:solidFill>
                                            <a:prstClr val="black"/>
                                          </a:solidFill>
                                          <a:latin typeface="Cambria Math" panose="02040503050406030204" pitchFamily="18" charset="0"/>
                                        </a:rPr>
                                      </m:ctrlPr>
                                    </m:dPr>
                                    <m:e>
                                      <m:sSub>
                                        <m:sSubPr>
                                          <m:ctrlPr>
                                            <a:rPr lang="en-US" altLang="zh-CN" i="1">
                                              <a:solidFill>
                                                <a:prstClr val="black"/>
                                              </a:solidFill>
                                              <a:latin typeface="Cambria Math" panose="02040503050406030204" pitchFamily="18" charset="0"/>
                                            </a:rPr>
                                          </m:ctrlPr>
                                        </m:sSubPr>
                                        <m:e>
                                          <m:r>
                                            <a:rPr lang="zh-CN" altLang="en-US" i="1">
                                              <a:solidFill>
                                                <a:prstClr val="black"/>
                                              </a:solidFill>
                                              <a:latin typeface="Cambria Math" panose="02040503050406030204" pitchFamily="18" charset="0"/>
                                            </a:rPr>
                                            <m:t>𝜉</m:t>
                                          </m:r>
                                        </m:e>
                                        <m:sub>
                                          <m:r>
                                            <a:rPr lang="en-US" altLang="zh-CN" i="1">
                                              <a:solidFill>
                                                <a:prstClr val="black"/>
                                              </a:solidFill>
                                              <a:latin typeface="Cambria Math" panose="02040503050406030204" pitchFamily="18" charset="0"/>
                                            </a:rPr>
                                            <m:t>𝑖</m:t>
                                          </m:r>
                                        </m:sub>
                                      </m:sSub>
                                      <m:r>
                                        <a:rPr lang="en-US" altLang="zh-CN" i="1">
                                          <a:solidFill>
                                            <a:prstClr val="black"/>
                                          </a:solidFill>
                                          <a:latin typeface="Cambria Math" panose="02040503050406030204" pitchFamily="18" charset="0"/>
                                        </a:rPr>
                                        <m:t>,</m:t>
                                      </m:r>
                                      <m:sSub>
                                        <m:sSubPr>
                                          <m:ctrlPr>
                                            <a:rPr lang="en-US" altLang="zh-CN" i="1">
                                              <a:solidFill>
                                                <a:prstClr val="black"/>
                                              </a:solidFill>
                                              <a:latin typeface="Cambria Math" panose="02040503050406030204" pitchFamily="18" charset="0"/>
                                            </a:rPr>
                                          </m:ctrlPr>
                                        </m:sSubPr>
                                        <m:e>
                                          <m:r>
                                            <a:rPr lang="zh-CN" altLang="en-US" i="1">
                                              <a:solidFill>
                                                <a:prstClr val="black"/>
                                              </a:solidFill>
                                              <a:latin typeface="Cambria Math" panose="02040503050406030204" pitchFamily="18" charset="0"/>
                                            </a:rPr>
                                            <m:t>𝜂</m:t>
                                          </m:r>
                                        </m:e>
                                        <m:sub>
                                          <m:r>
                                            <a:rPr lang="en-US" altLang="zh-CN" i="1">
                                              <a:solidFill>
                                                <a:prstClr val="black"/>
                                              </a:solidFill>
                                              <a:latin typeface="Cambria Math" panose="02040503050406030204" pitchFamily="18" charset="0"/>
                                            </a:rPr>
                                            <m:t>𝑖</m:t>
                                          </m:r>
                                        </m:sub>
                                      </m:sSub>
                                      <m:r>
                                        <a:rPr lang="en-US" altLang="zh-CN" i="1">
                                          <a:solidFill>
                                            <a:prstClr val="black"/>
                                          </a:solidFill>
                                          <a:latin typeface="Cambria Math" panose="02040503050406030204" pitchFamily="18" charset="0"/>
                                        </a:rPr>
                                        <m:t>,</m:t>
                                      </m:r>
                                      <m:sSub>
                                        <m:sSubPr>
                                          <m:ctrlPr>
                                            <a:rPr lang="en-US" altLang="zh-CN" i="1">
                                              <a:solidFill>
                                                <a:prstClr val="black"/>
                                              </a:solidFill>
                                              <a:latin typeface="Cambria Math" panose="02040503050406030204" pitchFamily="18" charset="0"/>
                                            </a:rPr>
                                          </m:ctrlPr>
                                        </m:sSubPr>
                                        <m:e>
                                          <m:r>
                                            <a:rPr lang="zh-CN" altLang="en-US" i="1">
                                              <a:solidFill>
                                                <a:prstClr val="black"/>
                                              </a:solidFill>
                                              <a:latin typeface="Cambria Math" panose="02040503050406030204" pitchFamily="18" charset="0"/>
                                            </a:rPr>
                                            <m:t>𝜁</m:t>
                                          </m:r>
                                        </m:e>
                                        <m:sub>
                                          <m:r>
                                            <a:rPr lang="en-US" altLang="zh-CN" i="1">
                                              <a:solidFill>
                                                <a:prstClr val="black"/>
                                              </a:solidFill>
                                              <a:latin typeface="Cambria Math" panose="02040503050406030204" pitchFamily="18" charset="0"/>
                                            </a:rPr>
                                            <m:t>𝑖</m:t>
                                          </m:r>
                                        </m:sub>
                                      </m:sSub>
                                    </m:e>
                                  </m:d>
                                  <m:func>
                                    <m:funcPr>
                                      <m:ctrlPr>
                                        <a:rPr lang="en-US" altLang="zh-CN" i="1">
                                          <a:solidFill>
                                            <a:prstClr val="black"/>
                                          </a:solidFill>
                                          <a:latin typeface="Cambria Math" panose="02040503050406030204" pitchFamily="18" charset="0"/>
                                        </a:rPr>
                                      </m:ctrlPr>
                                    </m:funcPr>
                                    <m:fName>
                                      <m:r>
                                        <m:rPr>
                                          <m:sty m:val="p"/>
                                        </m:rPr>
                                        <a:rPr lang="en-US" altLang="zh-CN">
                                          <a:solidFill>
                                            <a:prstClr val="black"/>
                                          </a:solidFill>
                                          <a:latin typeface="Cambria Math" panose="02040503050406030204" pitchFamily="18" charset="0"/>
                                        </a:rPr>
                                        <m:t>cos</m:t>
                                      </m:r>
                                    </m:fName>
                                    <m:e>
                                      <m:r>
                                        <a:rPr lang="zh-CN" altLang="en-US" i="1">
                                          <a:solidFill>
                                            <a:prstClr val="black"/>
                                          </a:solidFill>
                                          <a:latin typeface="Cambria Math" panose="02040503050406030204" pitchFamily="18" charset="0"/>
                                        </a:rPr>
                                        <m:t>𝛼</m:t>
                                      </m:r>
                                    </m:e>
                                  </m:func>
                                  <m:r>
                                    <a:rPr lang="en-US" altLang="zh-CN" b="1" i="1">
                                      <a:solidFill>
                                        <a:prstClr val="black"/>
                                      </a:solidFill>
                                      <a:latin typeface="Cambria Math" panose="02040503050406030204" pitchFamily="18" charset="0"/>
                                    </a:rPr>
                                    <m:t>+</m:t>
                                  </m:r>
                                  <m:r>
                                    <a:rPr lang="en-US" altLang="zh-CN" b="0" i="1" smtClean="0">
                                      <a:solidFill>
                                        <a:prstClr val="black"/>
                                      </a:solidFill>
                                      <a:latin typeface="Cambria Math" panose="02040503050406030204" pitchFamily="18" charset="0"/>
                                      <a:ea typeface="Cambria Math" panose="02040503050406030204" pitchFamily="18" charset="0"/>
                                    </a:rPr>
                                    <m:t>𝑄</m:t>
                                  </m:r>
                                  <m:d>
                                    <m:dPr>
                                      <m:ctrlPr>
                                        <a:rPr lang="zh-CN" altLang="en-US" i="1">
                                          <a:solidFill>
                                            <a:prstClr val="black"/>
                                          </a:solidFill>
                                          <a:latin typeface="Cambria Math" panose="02040503050406030204" pitchFamily="18" charset="0"/>
                                        </a:rPr>
                                      </m:ctrlPr>
                                    </m:dPr>
                                    <m:e>
                                      <m:sSub>
                                        <m:sSubPr>
                                          <m:ctrlPr>
                                            <a:rPr lang="en-US" altLang="zh-CN" i="1">
                                              <a:solidFill>
                                                <a:prstClr val="black"/>
                                              </a:solidFill>
                                              <a:latin typeface="Cambria Math" panose="02040503050406030204" pitchFamily="18" charset="0"/>
                                            </a:rPr>
                                          </m:ctrlPr>
                                        </m:sSubPr>
                                        <m:e>
                                          <m:r>
                                            <a:rPr lang="zh-CN" altLang="en-US" i="1">
                                              <a:solidFill>
                                                <a:prstClr val="black"/>
                                              </a:solidFill>
                                              <a:latin typeface="Cambria Math" panose="02040503050406030204" pitchFamily="18" charset="0"/>
                                            </a:rPr>
                                            <m:t>𝜉</m:t>
                                          </m:r>
                                        </m:e>
                                        <m:sub>
                                          <m:r>
                                            <a:rPr lang="en-US" altLang="zh-CN" i="1">
                                              <a:solidFill>
                                                <a:prstClr val="black"/>
                                              </a:solidFill>
                                              <a:latin typeface="Cambria Math" panose="02040503050406030204" pitchFamily="18" charset="0"/>
                                            </a:rPr>
                                            <m:t>𝑖</m:t>
                                          </m:r>
                                        </m:sub>
                                      </m:sSub>
                                      <m:r>
                                        <a:rPr lang="en-US" altLang="zh-CN" i="1">
                                          <a:solidFill>
                                            <a:prstClr val="black"/>
                                          </a:solidFill>
                                          <a:latin typeface="Cambria Math" panose="02040503050406030204" pitchFamily="18" charset="0"/>
                                        </a:rPr>
                                        <m:t>,</m:t>
                                      </m:r>
                                      <m:sSub>
                                        <m:sSubPr>
                                          <m:ctrlPr>
                                            <a:rPr lang="en-US" altLang="zh-CN" i="1">
                                              <a:solidFill>
                                                <a:prstClr val="black"/>
                                              </a:solidFill>
                                              <a:latin typeface="Cambria Math" panose="02040503050406030204" pitchFamily="18" charset="0"/>
                                            </a:rPr>
                                          </m:ctrlPr>
                                        </m:sSubPr>
                                        <m:e>
                                          <m:r>
                                            <a:rPr lang="zh-CN" altLang="en-US" i="1">
                                              <a:solidFill>
                                                <a:prstClr val="black"/>
                                              </a:solidFill>
                                              <a:latin typeface="Cambria Math" panose="02040503050406030204" pitchFamily="18" charset="0"/>
                                            </a:rPr>
                                            <m:t>𝜂</m:t>
                                          </m:r>
                                        </m:e>
                                        <m:sub>
                                          <m:r>
                                            <a:rPr lang="en-US" altLang="zh-CN" i="1">
                                              <a:solidFill>
                                                <a:prstClr val="black"/>
                                              </a:solidFill>
                                              <a:latin typeface="Cambria Math" panose="02040503050406030204" pitchFamily="18" charset="0"/>
                                            </a:rPr>
                                            <m:t>𝑖</m:t>
                                          </m:r>
                                        </m:sub>
                                      </m:sSub>
                                      <m:r>
                                        <a:rPr lang="en-US" altLang="zh-CN" i="1">
                                          <a:solidFill>
                                            <a:prstClr val="black"/>
                                          </a:solidFill>
                                          <a:latin typeface="Cambria Math" panose="02040503050406030204" pitchFamily="18" charset="0"/>
                                        </a:rPr>
                                        <m:t>,</m:t>
                                      </m:r>
                                      <m:sSub>
                                        <m:sSubPr>
                                          <m:ctrlPr>
                                            <a:rPr lang="en-US" altLang="zh-CN" i="1">
                                              <a:solidFill>
                                                <a:prstClr val="black"/>
                                              </a:solidFill>
                                              <a:latin typeface="Cambria Math" panose="02040503050406030204" pitchFamily="18" charset="0"/>
                                            </a:rPr>
                                          </m:ctrlPr>
                                        </m:sSubPr>
                                        <m:e>
                                          <m:r>
                                            <a:rPr lang="zh-CN" altLang="en-US" i="1">
                                              <a:solidFill>
                                                <a:prstClr val="black"/>
                                              </a:solidFill>
                                              <a:latin typeface="Cambria Math" panose="02040503050406030204" pitchFamily="18" charset="0"/>
                                            </a:rPr>
                                            <m:t>𝜁</m:t>
                                          </m:r>
                                        </m:e>
                                        <m:sub>
                                          <m:r>
                                            <a:rPr lang="en-US" altLang="zh-CN" i="1">
                                              <a:solidFill>
                                                <a:prstClr val="black"/>
                                              </a:solidFill>
                                              <a:latin typeface="Cambria Math" panose="02040503050406030204" pitchFamily="18" charset="0"/>
                                            </a:rPr>
                                            <m:t>𝑖</m:t>
                                          </m:r>
                                        </m:sub>
                                      </m:sSub>
                                    </m:e>
                                  </m:d>
                                  <m:func>
                                    <m:funcPr>
                                      <m:ctrlPr>
                                        <a:rPr lang="en-US" altLang="zh-CN" i="1">
                                          <a:solidFill>
                                            <a:prstClr val="black"/>
                                          </a:solidFill>
                                          <a:latin typeface="Cambria Math" panose="02040503050406030204" pitchFamily="18" charset="0"/>
                                        </a:rPr>
                                      </m:ctrlPr>
                                    </m:funcPr>
                                    <m:fName>
                                      <m:r>
                                        <m:rPr>
                                          <m:sty m:val="p"/>
                                        </m:rPr>
                                        <a:rPr lang="en-US" altLang="zh-CN">
                                          <a:solidFill>
                                            <a:prstClr val="black"/>
                                          </a:solidFill>
                                          <a:latin typeface="Cambria Math" panose="02040503050406030204" pitchFamily="18" charset="0"/>
                                        </a:rPr>
                                        <m:t>cos</m:t>
                                      </m:r>
                                    </m:fName>
                                    <m:e>
                                      <m:r>
                                        <a:rPr lang="zh-CN" altLang="en-US" i="1" smtClean="0">
                                          <a:solidFill>
                                            <a:prstClr val="black"/>
                                          </a:solidFill>
                                          <a:latin typeface="Cambria Math" panose="02040503050406030204" pitchFamily="18" charset="0"/>
                                        </a:rPr>
                                        <m:t>𝛽</m:t>
                                      </m:r>
                                    </m:e>
                                  </m:func>
                                  <m:r>
                                    <a:rPr lang="en-US" altLang="zh-CN" b="1" i="1">
                                      <a:solidFill>
                                        <a:prstClr val="black"/>
                                      </a:solidFill>
                                      <a:latin typeface="Cambria Math" panose="02040503050406030204" pitchFamily="18" charset="0"/>
                                    </a:rPr>
                                    <m:t>+</m:t>
                                  </m:r>
                                  <m:r>
                                    <a:rPr lang="en-US" altLang="zh-CN" b="0" i="1" smtClean="0">
                                      <a:solidFill>
                                        <a:prstClr val="black"/>
                                      </a:solidFill>
                                      <a:latin typeface="Cambria Math" panose="02040503050406030204" pitchFamily="18" charset="0"/>
                                      <a:ea typeface="Cambria Math" panose="02040503050406030204" pitchFamily="18" charset="0"/>
                                    </a:rPr>
                                    <m:t>𝑅</m:t>
                                  </m:r>
                                  <m:d>
                                    <m:dPr>
                                      <m:ctrlPr>
                                        <a:rPr lang="zh-CN" altLang="en-US" i="1">
                                          <a:solidFill>
                                            <a:prstClr val="black"/>
                                          </a:solidFill>
                                          <a:latin typeface="Cambria Math" panose="02040503050406030204" pitchFamily="18" charset="0"/>
                                        </a:rPr>
                                      </m:ctrlPr>
                                    </m:dPr>
                                    <m:e>
                                      <m:sSub>
                                        <m:sSubPr>
                                          <m:ctrlPr>
                                            <a:rPr lang="en-US" altLang="zh-CN" i="1">
                                              <a:solidFill>
                                                <a:prstClr val="black"/>
                                              </a:solidFill>
                                              <a:latin typeface="Cambria Math" panose="02040503050406030204" pitchFamily="18" charset="0"/>
                                            </a:rPr>
                                          </m:ctrlPr>
                                        </m:sSubPr>
                                        <m:e>
                                          <m:r>
                                            <a:rPr lang="zh-CN" altLang="en-US" i="1">
                                              <a:solidFill>
                                                <a:prstClr val="black"/>
                                              </a:solidFill>
                                              <a:latin typeface="Cambria Math" panose="02040503050406030204" pitchFamily="18" charset="0"/>
                                            </a:rPr>
                                            <m:t>𝜉</m:t>
                                          </m:r>
                                        </m:e>
                                        <m:sub>
                                          <m:r>
                                            <a:rPr lang="en-US" altLang="zh-CN" i="1">
                                              <a:solidFill>
                                                <a:prstClr val="black"/>
                                              </a:solidFill>
                                              <a:latin typeface="Cambria Math" panose="02040503050406030204" pitchFamily="18" charset="0"/>
                                            </a:rPr>
                                            <m:t>𝑖</m:t>
                                          </m:r>
                                        </m:sub>
                                      </m:sSub>
                                      <m:r>
                                        <a:rPr lang="en-US" altLang="zh-CN" i="1">
                                          <a:solidFill>
                                            <a:prstClr val="black"/>
                                          </a:solidFill>
                                          <a:latin typeface="Cambria Math" panose="02040503050406030204" pitchFamily="18" charset="0"/>
                                        </a:rPr>
                                        <m:t>,</m:t>
                                      </m:r>
                                      <m:sSub>
                                        <m:sSubPr>
                                          <m:ctrlPr>
                                            <a:rPr lang="en-US" altLang="zh-CN" i="1">
                                              <a:solidFill>
                                                <a:prstClr val="black"/>
                                              </a:solidFill>
                                              <a:latin typeface="Cambria Math" panose="02040503050406030204" pitchFamily="18" charset="0"/>
                                            </a:rPr>
                                          </m:ctrlPr>
                                        </m:sSubPr>
                                        <m:e>
                                          <m:r>
                                            <a:rPr lang="zh-CN" altLang="en-US" i="1">
                                              <a:solidFill>
                                                <a:prstClr val="black"/>
                                              </a:solidFill>
                                              <a:latin typeface="Cambria Math" panose="02040503050406030204" pitchFamily="18" charset="0"/>
                                            </a:rPr>
                                            <m:t>𝜂</m:t>
                                          </m:r>
                                        </m:e>
                                        <m:sub>
                                          <m:r>
                                            <a:rPr lang="en-US" altLang="zh-CN" i="1">
                                              <a:solidFill>
                                                <a:prstClr val="black"/>
                                              </a:solidFill>
                                              <a:latin typeface="Cambria Math" panose="02040503050406030204" pitchFamily="18" charset="0"/>
                                            </a:rPr>
                                            <m:t>𝑖</m:t>
                                          </m:r>
                                        </m:sub>
                                      </m:sSub>
                                      <m:r>
                                        <a:rPr lang="en-US" altLang="zh-CN" i="1">
                                          <a:solidFill>
                                            <a:prstClr val="black"/>
                                          </a:solidFill>
                                          <a:latin typeface="Cambria Math" panose="02040503050406030204" pitchFamily="18" charset="0"/>
                                        </a:rPr>
                                        <m:t>,</m:t>
                                      </m:r>
                                      <m:sSub>
                                        <m:sSubPr>
                                          <m:ctrlPr>
                                            <a:rPr lang="en-US" altLang="zh-CN" i="1">
                                              <a:solidFill>
                                                <a:prstClr val="black"/>
                                              </a:solidFill>
                                              <a:latin typeface="Cambria Math" panose="02040503050406030204" pitchFamily="18" charset="0"/>
                                            </a:rPr>
                                          </m:ctrlPr>
                                        </m:sSubPr>
                                        <m:e>
                                          <m:r>
                                            <a:rPr lang="zh-CN" altLang="en-US" i="1">
                                              <a:solidFill>
                                                <a:prstClr val="black"/>
                                              </a:solidFill>
                                              <a:latin typeface="Cambria Math" panose="02040503050406030204" pitchFamily="18" charset="0"/>
                                            </a:rPr>
                                            <m:t>𝜁</m:t>
                                          </m:r>
                                        </m:e>
                                        <m:sub>
                                          <m:r>
                                            <a:rPr lang="en-US" altLang="zh-CN" i="1">
                                              <a:solidFill>
                                                <a:prstClr val="black"/>
                                              </a:solidFill>
                                              <a:latin typeface="Cambria Math" panose="02040503050406030204" pitchFamily="18" charset="0"/>
                                            </a:rPr>
                                            <m:t>𝑖</m:t>
                                          </m:r>
                                        </m:sub>
                                      </m:sSub>
                                    </m:e>
                                  </m:d>
                                  <m:func>
                                    <m:funcPr>
                                      <m:ctrlPr>
                                        <a:rPr lang="en-US" altLang="zh-CN" i="1">
                                          <a:solidFill>
                                            <a:prstClr val="black"/>
                                          </a:solidFill>
                                          <a:latin typeface="Cambria Math" panose="02040503050406030204" pitchFamily="18" charset="0"/>
                                        </a:rPr>
                                      </m:ctrlPr>
                                    </m:funcPr>
                                    <m:fName>
                                      <m:r>
                                        <m:rPr>
                                          <m:sty m:val="p"/>
                                        </m:rPr>
                                        <a:rPr lang="en-US" altLang="zh-CN">
                                          <a:solidFill>
                                            <a:prstClr val="black"/>
                                          </a:solidFill>
                                          <a:latin typeface="Cambria Math" panose="02040503050406030204" pitchFamily="18" charset="0"/>
                                        </a:rPr>
                                        <m:t>cos</m:t>
                                      </m:r>
                                    </m:fName>
                                    <m:e>
                                      <m:r>
                                        <a:rPr lang="zh-CN" altLang="en-US" i="1" smtClean="0">
                                          <a:solidFill>
                                            <a:prstClr val="black"/>
                                          </a:solidFill>
                                          <a:latin typeface="Cambria Math" panose="02040503050406030204" pitchFamily="18" charset="0"/>
                                        </a:rPr>
                                        <m:t>𝛾</m:t>
                                      </m:r>
                                    </m:e>
                                  </m:func>
                                </m:e>
                              </m:d>
                              <m:r>
                                <m:rPr>
                                  <m:sty m:val="p"/>
                                </m:rPr>
                                <a:rPr lang="zh-CN" altLang="en-US">
                                  <a:solidFill>
                                    <a:prstClr val="black"/>
                                  </a:solidFill>
                                  <a:latin typeface="Cambria Math" panose="02040503050406030204" pitchFamily="18" charset="0"/>
                                </a:rPr>
                                <m:t>Δ</m:t>
                              </m:r>
                              <m:sSub>
                                <m:sSubPr>
                                  <m:ctrlPr>
                                    <a:rPr lang="zh-CN" altLang="en-US" i="1">
                                      <a:solidFill>
                                        <a:prstClr val="black"/>
                                      </a:solidFill>
                                      <a:latin typeface="Cambria Math" panose="02040503050406030204" pitchFamily="18" charset="0"/>
                                    </a:rPr>
                                  </m:ctrlPr>
                                </m:sSubPr>
                                <m:e>
                                  <m:r>
                                    <a:rPr lang="en-US" altLang="zh-CN" i="1">
                                      <a:solidFill>
                                        <a:prstClr val="black"/>
                                      </a:solidFill>
                                      <a:latin typeface="Cambria Math" panose="02040503050406030204" pitchFamily="18" charset="0"/>
                                    </a:rPr>
                                    <m:t>𝑆</m:t>
                                  </m:r>
                                </m:e>
                                <m:sub>
                                  <m:r>
                                    <a:rPr lang="zh-CN" altLang="en-US" i="1">
                                      <a:solidFill>
                                        <a:prstClr val="black"/>
                                      </a:solidFill>
                                      <a:latin typeface="Cambria Math" panose="02040503050406030204" pitchFamily="18" charset="0"/>
                                    </a:rPr>
                                    <m:t>𝑖</m:t>
                                  </m:r>
                                </m:sub>
                              </m:sSub>
                            </m:e>
                          </m:nary>
                        </m:e>
                      </m:func>
                    </m:oMath>
                  </m:oMathPara>
                </a14:m>
                <a:endParaRPr lang="zh-CN" altLang="en-US" dirty="0"/>
              </a:p>
            </p:txBody>
          </p:sp>
        </mc:Choice>
        <mc:Fallback xmlns="">
          <p:sp>
            <p:nvSpPr>
              <p:cNvPr id="4" name="矩形 3"/>
              <p:cNvSpPr>
                <a:spLocks noRot="1" noChangeAspect="1" noMove="1" noResize="1" noEditPoints="1" noAdjustHandles="1" noChangeArrowheads="1" noChangeShapeType="1" noTextEdit="1"/>
              </p:cNvSpPr>
              <p:nvPr/>
            </p:nvSpPr>
            <p:spPr>
              <a:xfrm>
                <a:off x="1806284" y="1939890"/>
                <a:ext cx="7046609" cy="848566"/>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p:cNvSpPr/>
              <p:nvPr/>
            </p:nvSpPr>
            <p:spPr>
              <a:xfrm>
                <a:off x="1584950" y="596212"/>
                <a:ext cx="2550506" cy="461665"/>
              </a:xfrm>
              <a:prstGeom prst="rect">
                <a:avLst/>
              </a:prstGeom>
            </p:spPr>
            <p:txBody>
              <a:bodyPr wrap="none">
                <a:spAutoFit/>
              </a:bodyPr>
              <a:lstStyle/>
              <a:p>
                <a:r>
                  <a:rPr lang="zh-CN" altLang="en-US" sz="2400" dirty="0">
                    <a:solidFill>
                      <a:prstClr val="black"/>
                    </a:solidFill>
                    <a:ea typeface="Cambria Math" panose="02040503050406030204" pitchFamily="18" charset="0"/>
                  </a:rPr>
                  <a:t>设</a:t>
                </a:r>
                <a14:m>
                  <m:oMath xmlns:m="http://schemas.openxmlformats.org/officeDocument/2006/math">
                    <m:r>
                      <m:rPr>
                        <m:sty m:val="p"/>
                        <m:brk m:alnAt="23"/>
                      </m:rPr>
                      <a:rPr lang="el-GR" altLang="zh-CN" sz="2400" i="1">
                        <a:solidFill>
                          <a:prstClr val="black"/>
                        </a:solidFill>
                        <a:latin typeface="Cambria Math" panose="02040503050406030204" pitchFamily="18" charset="0"/>
                        <a:ea typeface="Cambria Math" panose="02040503050406030204" pitchFamily="18" charset="0"/>
                      </a:rPr>
                      <m:t>Σ</m:t>
                    </m:r>
                    <m:r>
                      <a:rPr lang="en-US" altLang="zh-CN" sz="2400" b="0" i="1" smtClean="0">
                        <a:solidFill>
                          <a:prstClr val="black"/>
                        </a:solidFill>
                        <a:latin typeface="Cambria Math" panose="02040503050406030204" pitchFamily="18" charset="0"/>
                        <a:ea typeface="Cambria Math" panose="02040503050406030204" pitchFamily="18" charset="0"/>
                      </a:rPr>
                      <m:t>:</m:t>
                    </m:r>
                    <m:r>
                      <a:rPr lang="en-US" altLang="zh-CN" sz="2400" b="0" i="1" smtClean="0">
                        <a:solidFill>
                          <a:prstClr val="black"/>
                        </a:solidFill>
                        <a:latin typeface="Cambria Math" panose="02040503050406030204" pitchFamily="18" charset="0"/>
                        <a:ea typeface="Cambria Math" panose="02040503050406030204" pitchFamily="18" charset="0"/>
                      </a:rPr>
                      <m:t>𝐹</m:t>
                    </m:r>
                    <m:d>
                      <m:dPr>
                        <m:ctrlPr>
                          <a:rPr lang="en-US" altLang="zh-CN" sz="2400" b="0" i="1" smtClean="0">
                            <a:solidFill>
                              <a:prstClr val="black"/>
                            </a:solidFill>
                            <a:latin typeface="Cambria Math" panose="02040503050406030204" pitchFamily="18" charset="0"/>
                            <a:ea typeface="Cambria Math" panose="02040503050406030204" pitchFamily="18" charset="0"/>
                          </a:rPr>
                        </m:ctrlPr>
                      </m:dPr>
                      <m:e>
                        <m:r>
                          <a:rPr lang="en-US" altLang="zh-CN" sz="2400" b="0" i="1" smtClean="0">
                            <a:solidFill>
                              <a:prstClr val="black"/>
                            </a:solidFill>
                            <a:latin typeface="Cambria Math" panose="02040503050406030204" pitchFamily="18" charset="0"/>
                            <a:ea typeface="Cambria Math" panose="02040503050406030204" pitchFamily="18" charset="0"/>
                          </a:rPr>
                          <m:t>𝑥</m:t>
                        </m:r>
                        <m:r>
                          <a:rPr lang="en-US" altLang="zh-CN" sz="2400" b="0" i="1" smtClean="0">
                            <a:solidFill>
                              <a:prstClr val="black"/>
                            </a:solidFill>
                            <a:latin typeface="Cambria Math" panose="02040503050406030204" pitchFamily="18" charset="0"/>
                            <a:ea typeface="Cambria Math" panose="02040503050406030204" pitchFamily="18" charset="0"/>
                          </a:rPr>
                          <m:t>,</m:t>
                        </m:r>
                        <m:r>
                          <a:rPr lang="en-US" altLang="zh-CN" sz="2400" b="0" i="1" smtClean="0">
                            <a:solidFill>
                              <a:prstClr val="black"/>
                            </a:solidFill>
                            <a:latin typeface="Cambria Math" panose="02040503050406030204" pitchFamily="18" charset="0"/>
                            <a:ea typeface="Cambria Math" panose="02040503050406030204" pitchFamily="18" charset="0"/>
                          </a:rPr>
                          <m:t>𝑦</m:t>
                        </m:r>
                        <m:r>
                          <a:rPr lang="en-US" altLang="zh-CN" sz="2400" b="0" i="1" smtClean="0">
                            <a:solidFill>
                              <a:prstClr val="black"/>
                            </a:solidFill>
                            <a:latin typeface="Cambria Math" panose="02040503050406030204" pitchFamily="18" charset="0"/>
                            <a:ea typeface="Cambria Math" panose="02040503050406030204" pitchFamily="18" charset="0"/>
                          </a:rPr>
                          <m:t>,</m:t>
                        </m:r>
                        <m:r>
                          <a:rPr lang="en-US" altLang="zh-CN" sz="2400" b="0" i="1" smtClean="0">
                            <a:solidFill>
                              <a:prstClr val="black"/>
                            </a:solidFill>
                            <a:latin typeface="Cambria Math" panose="02040503050406030204" pitchFamily="18" charset="0"/>
                            <a:ea typeface="Cambria Math" panose="02040503050406030204" pitchFamily="18" charset="0"/>
                          </a:rPr>
                          <m:t>𝑧</m:t>
                        </m:r>
                      </m:e>
                    </m:d>
                    <m:r>
                      <a:rPr lang="en-US" altLang="zh-CN" sz="2400" b="0" i="1" smtClean="0">
                        <a:solidFill>
                          <a:prstClr val="black"/>
                        </a:solidFill>
                        <a:latin typeface="Cambria Math" panose="02040503050406030204" pitchFamily="18" charset="0"/>
                        <a:ea typeface="Cambria Math" panose="02040503050406030204" pitchFamily="18" charset="0"/>
                      </a:rPr>
                      <m:t>=0</m:t>
                    </m:r>
                  </m:oMath>
                </a14:m>
                <a:endParaRPr lang="zh-CN" altLang="en-US" dirty="0"/>
              </a:p>
            </p:txBody>
          </p:sp>
        </mc:Choice>
        <mc:Fallback xmlns="">
          <p:sp>
            <p:nvSpPr>
              <p:cNvPr id="5" name="矩形 4"/>
              <p:cNvSpPr>
                <a:spLocks noRot="1" noChangeAspect="1" noMove="1" noResize="1" noEditPoints="1" noAdjustHandles="1" noChangeArrowheads="1" noChangeShapeType="1" noTextEdit="1"/>
              </p:cNvSpPr>
              <p:nvPr/>
            </p:nvSpPr>
            <p:spPr>
              <a:xfrm>
                <a:off x="1584950" y="596212"/>
                <a:ext cx="2550506" cy="461665"/>
              </a:xfrm>
              <a:prstGeom prst="rect">
                <a:avLst/>
              </a:prstGeom>
              <a:blipFill>
                <a:blip r:embed="rId4"/>
                <a:stretch>
                  <a:fillRect l="-3828" t="-14474" b="-25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p:cNvSpPr/>
              <p:nvPr/>
            </p:nvSpPr>
            <p:spPr>
              <a:xfrm>
                <a:off x="4460153" y="592380"/>
                <a:ext cx="6304417" cy="512769"/>
              </a:xfrm>
              <a:prstGeom prst="rect">
                <a:avLst/>
              </a:prstGeom>
            </p:spPr>
            <p:txBody>
              <a:bodyPr wrap="square">
                <a:spAutoFit/>
              </a:bodyPr>
              <a:lstStyle/>
              <a:p>
                <a14:m>
                  <m:oMath xmlns:m="http://schemas.openxmlformats.org/officeDocument/2006/math">
                    <m:r>
                      <a:rPr lang="en-US" altLang="zh-CN" b="1" i="1" smtClean="0">
                        <a:solidFill>
                          <a:prstClr val="black"/>
                        </a:solidFill>
                        <a:latin typeface="Cambria Math" panose="02040503050406030204" pitchFamily="18" charset="0"/>
                      </a:rPr>
                      <m:t>𝒏</m:t>
                    </m:r>
                    <m:r>
                      <a:rPr lang="en-US" altLang="zh-CN" b="1" i="1" smtClean="0">
                        <a:solidFill>
                          <a:prstClr val="black"/>
                        </a:solidFill>
                        <a:latin typeface="Cambria Math" panose="02040503050406030204" pitchFamily="18" charset="0"/>
                      </a:rPr>
                      <m:t>=</m:t>
                    </m:r>
                    <m:f>
                      <m:fPr>
                        <m:ctrlPr>
                          <a:rPr lang="en-US" altLang="zh-CN" i="1" smtClean="0">
                            <a:solidFill>
                              <a:prstClr val="black"/>
                            </a:solidFill>
                            <a:latin typeface="Cambria Math" panose="02040503050406030204" pitchFamily="18" charset="0"/>
                          </a:rPr>
                        </m:ctrlPr>
                      </m:fPr>
                      <m:num>
                        <m:r>
                          <a:rPr lang="zh-CN" altLang="en-US" b="0" i="1" smtClean="0">
                            <a:solidFill>
                              <a:prstClr val="black"/>
                            </a:solidFill>
                            <a:latin typeface="Cambria Math" panose="02040503050406030204" pitchFamily="18" charset="0"/>
                          </a:rPr>
                          <m:t>𝛻</m:t>
                        </m:r>
                        <m:r>
                          <a:rPr lang="en-US" altLang="zh-CN" b="0" i="1" smtClean="0">
                            <a:solidFill>
                              <a:prstClr val="black"/>
                            </a:solidFill>
                            <a:latin typeface="Cambria Math" panose="02040503050406030204" pitchFamily="18" charset="0"/>
                          </a:rPr>
                          <m:t>𝐹</m:t>
                        </m:r>
                      </m:num>
                      <m:den>
                        <m:d>
                          <m:dPr>
                            <m:begChr m:val="|"/>
                            <m:endChr m:val="|"/>
                            <m:ctrlPr>
                              <a:rPr lang="en-US" altLang="zh-CN" i="1" smtClean="0">
                                <a:solidFill>
                                  <a:prstClr val="black"/>
                                </a:solidFill>
                                <a:latin typeface="Cambria Math" panose="02040503050406030204" pitchFamily="18" charset="0"/>
                              </a:rPr>
                            </m:ctrlPr>
                          </m:dPr>
                          <m:e>
                            <m:r>
                              <a:rPr lang="zh-CN" altLang="en-US" b="0" i="1">
                                <a:solidFill>
                                  <a:prstClr val="black"/>
                                </a:solidFill>
                                <a:latin typeface="Cambria Math" panose="02040503050406030204" pitchFamily="18" charset="0"/>
                              </a:rPr>
                              <m:t>𝛻</m:t>
                            </m:r>
                            <m:r>
                              <a:rPr lang="en-US" altLang="zh-CN" b="0" i="1">
                                <a:solidFill>
                                  <a:prstClr val="black"/>
                                </a:solidFill>
                                <a:latin typeface="Cambria Math" panose="02040503050406030204" pitchFamily="18" charset="0"/>
                              </a:rPr>
                              <m:t>𝐹</m:t>
                            </m:r>
                          </m:e>
                        </m:d>
                      </m:den>
                    </m:f>
                    <m:r>
                      <a:rPr lang="en-US" altLang="zh-CN" b="0" i="1" smtClean="0">
                        <a:solidFill>
                          <a:prstClr val="black"/>
                        </a:solidFill>
                        <a:latin typeface="Cambria Math" panose="02040503050406030204" pitchFamily="18" charset="0"/>
                      </a:rPr>
                      <m:t>=</m:t>
                    </m:r>
                    <m:d>
                      <m:dPr>
                        <m:ctrlPr>
                          <a:rPr lang="en-US" altLang="zh-CN" b="0" i="1" smtClean="0">
                            <a:solidFill>
                              <a:prstClr val="black"/>
                            </a:solidFill>
                            <a:latin typeface="Cambria Math" panose="02040503050406030204" pitchFamily="18" charset="0"/>
                          </a:rPr>
                        </m:ctrlPr>
                      </m:dPr>
                      <m:e>
                        <m:func>
                          <m:funcPr>
                            <m:ctrlPr>
                              <a:rPr lang="en-US" altLang="zh-CN" b="0" i="1" smtClean="0">
                                <a:solidFill>
                                  <a:prstClr val="black"/>
                                </a:solidFill>
                                <a:latin typeface="Cambria Math" panose="02040503050406030204" pitchFamily="18" charset="0"/>
                              </a:rPr>
                            </m:ctrlPr>
                          </m:funcPr>
                          <m:fName>
                            <m:r>
                              <m:rPr>
                                <m:sty m:val="p"/>
                              </m:rPr>
                              <a:rPr lang="en-US" altLang="zh-CN" b="0" i="0" smtClean="0">
                                <a:solidFill>
                                  <a:prstClr val="black"/>
                                </a:solidFill>
                                <a:latin typeface="Cambria Math" panose="02040503050406030204" pitchFamily="18" charset="0"/>
                              </a:rPr>
                              <m:t>cos</m:t>
                            </m:r>
                          </m:fName>
                          <m:e>
                            <m:r>
                              <a:rPr lang="zh-CN" altLang="en-US" b="0" i="1" smtClean="0">
                                <a:solidFill>
                                  <a:prstClr val="black"/>
                                </a:solidFill>
                                <a:latin typeface="Cambria Math" panose="02040503050406030204" pitchFamily="18" charset="0"/>
                              </a:rPr>
                              <m:t>𝛼</m:t>
                            </m:r>
                          </m:e>
                        </m:func>
                        <m:r>
                          <a:rPr lang="en-US" altLang="zh-CN" b="0" i="1" smtClean="0">
                            <a:solidFill>
                              <a:prstClr val="black"/>
                            </a:solidFill>
                            <a:latin typeface="Cambria Math" panose="02040503050406030204" pitchFamily="18" charset="0"/>
                          </a:rPr>
                          <m:t>,</m:t>
                        </m:r>
                        <m:func>
                          <m:funcPr>
                            <m:ctrlPr>
                              <a:rPr lang="en-US" altLang="zh-CN" i="1">
                                <a:solidFill>
                                  <a:prstClr val="black"/>
                                </a:solidFill>
                                <a:latin typeface="Cambria Math" panose="02040503050406030204" pitchFamily="18" charset="0"/>
                              </a:rPr>
                            </m:ctrlPr>
                          </m:funcPr>
                          <m:fName>
                            <m:r>
                              <m:rPr>
                                <m:sty m:val="p"/>
                              </m:rPr>
                              <a:rPr lang="en-US" altLang="zh-CN">
                                <a:solidFill>
                                  <a:prstClr val="black"/>
                                </a:solidFill>
                                <a:latin typeface="Cambria Math" panose="02040503050406030204" pitchFamily="18" charset="0"/>
                              </a:rPr>
                              <m:t>cos</m:t>
                            </m:r>
                          </m:fName>
                          <m:e>
                            <m:r>
                              <a:rPr lang="zh-CN" altLang="en-US" i="1" smtClean="0">
                                <a:solidFill>
                                  <a:prstClr val="black"/>
                                </a:solidFill>
                                <a:latin typeface="Cambria Math" panose="02040503050406030204" pitchFamily="18" charset="0"/>
                              </a:rPr>
                              <m:t>𝛽</m:t>
                            </m:r>
                          </m:e>
                        </m:func>
                        <m:r>
                          <a:rPr lang="en-US" altLang="zh-CN" i="1">
                            <a:solidFill>
                              <a:prstClr val="black"/>
                            </a:solidFill>
                            <a:latin typeface="Cambria Math" panose="02040503050406030204" pitchFamily="18" charset="0"/>
                          </a:rPr>
                          <m:t>,</m:t>
                        </m:r>
                        <m:func>
                          <m:funcPr>
                            <m:ctrlPr>
                              <a:rPr lang="en-US" altLang="zh-CN" i="1">
                                <a:solidFill>
                                  <a:prstClr val="black"/>
                                </a:solidFill>
                                <a:latin typeface="Cambria Math" panose="02040503050406030204" pitchFamily="18" charset="0"/>
                              </a:rPr>
                            </m:ctrlPr>
                          </m:funcPr>
                          <m:fName>
                            <m:r>
                              <m:rPr>
                                <m:sty m:val="p"/>
                              </m:rPr>
                              <a:rPr lang="en-US" altLang="zh-CN">
                                <a:solidFill>
                                  <a:prstClr val="black"/>
                                </a:solidFill>
                                <a:latin typeface="Cambria Math" panose="02040503050406030204" pitchFamily="18" charset="0"/>
                              </a:rPr>
                              <m:t>cos</m:t>
                            </m:r>
                          </m:fName>
                          <m:e>
                            <m:r>
                              <a:rPr lang="zh-CN" altLang="en-US" i="1" smtClean="0">
                                <a:solidFill>
                                  <a:prstClr val="black"/>
                                </a:solidFill>
                                <a:latin typeface="Cambria Math" panose="02040503050406030204" pitchFamily="18" charset="0"/>
                              </a:rPr>
                              <m:t>𝛾</m:t>
                            </m:r>
                          </m:e>
                        </m:func>
                      </m:e>
                    </m:d>
                  </m:oMath>
                </a14:m>
                <a:r>
                  <a:rPr lang="zh-CN" altLang="en-US" dirty="0"/>
                  <a:t>为</a:t>
                </a:r>
                <a:r>
                  <a:rPr lang="zh-CN" altLang="en-US" b="1" dirty="0">
                    <a:solidFill>
                      <a:srgbClr val="FF0000"/>
                    </a:solidFill>
                  </a:rPr>
                  <a:t>指向曲面规定侧的单法向量</a:t>
                </a:r>
              </a:p>
            </p:txBody>
          </p:sp>
        </mc:Choice>
        <mc:Fallback xmlns="">
          <p:sp>
            <p:nvSpPr>
              <p:cNvPr id="6" name="矩形 5"/>
              <p:cNvSpPr>
                <a:spLocks noRot="1" noChangeAspect="1" noMove="1" noResize="1" noEditPoints="1" noAdjustHandles="1" noChangeArrowheads="1" noChangeShapeType="1" noTextEdit="1"/>
              </p:cNvSpPr>
              <p:nvPr/>
            </p:nvSpPr>
            <p:spPr>
              <a:xfrm>
                <a:off x="4460153" y="592380"/>
                <a:ext cx="6304417" cy="512769"/>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p:cNvSpPr/>
              <p:nvPr/>
            </p:nvSpPr>
            <p:spPr>
              <a:xfrm>
                <a:off x="1806284" y="2803150"/>
                <a:ext cx="9374682" cy="848566"/>
              </a:xfrm>
              <a:prstGeom prst="rect">
                <a:avLst/>
              </a:prstGeom>
            </p:spPr>
            <p:txBody>
              <a:bodyPr wrap="none">
                <a:spAutoFit/>
              </a:bodyPr>
              <a:lstStyle/>
              <a:p>
                <a:pPr/>
                <a14:m>
                  <m:oMathPara xmlns:m="http://schemas.openxmlformats.org/officeDocument/2006/math">
                    <m:oMathParaPr>
                      <m:jc m:val="left"/>
                    </m:oMathParaPr>
                    <m:oMath xmlns:m="http://schemas.openxmlformats.org/officeDocument/2006/math">
                      <m:r>
                        <a:rPr lang="en-US" altLang="zh-CN" i="1" smtClean="0">
                          <a:solidFill>
                            <a:prstClr val="black"/>
                          </a:solidFill>
                          <a:latin typeface="Cambria Math" panose="02040503050406030204" pitchFamily="18" charset="0"/>
                          <a:ea typeface="Cambria Math" panose="02040503050406030204" pitchFamily="18" charset="0"/>
                        </a:rPr>
                        <m:t>=</m:t>
                      </m:r>
                      <m:func>
                        <m:funcPr>
                          <m:ctrlPr>
                            <a:rPr lang="en-US" altLang="zh-CN" i="1" smtClean="0">
                              <a:solidFill>
                                <a:srgbClr val="0000FF"/>
                              </a:solidFill>
                              <a:latin typeface="Cambria Math" panose="02040503050406030204" pitchFamily="18" charset="0"/>
                              <a:ea typeface="Cambria Math" panose="02040503050406030204" pitchFamily="18" charset="0"/>
                            </a:rPr>
                          </m:ctrlPr>
                        </m:funcPr>
                        <m:fName>
                          <m:limLow>
                            <m:limLowPr>
                              <m:ctrlPr>
                                <a:rPr lang="en-US" altLang="zh-CN" i="1">
                                  <a:solidFill>
                                    <a:srgbClr val="0000FF"/>
                                  </a:solidFill>
                                  <a:latin typeface="Cambria Math" panose="02040503050406030204" pitchFamily="18" charset="0"/>
                                  <a:ea typeface="Cambria Math" panose="02040503050406030204" pitchFamily="18" charset="0"/>
                                </a:rPr>
                              </m:ctrlPr>
                            </m:limLowPr>
                            <m:e>
                              <m:r>
                                <m:rPr>
                                  <m:sty m:val="p"/>
                                </m:rPr>
                                <a:rPr lang="en-US" altLang="zh-CN">
                                  <a:solidFill>
                                    <a:srgbClr val="0000FF"/>
                                  </a:solidFill>
                                  <a:latin typeface="Cambria Math" panose="02040503050406030204" pitchFamily="18" charset="0"/>
                                  <a:ea typeface="Cambria Math" panose="02040503050406030204" pitchFamily="18" charset="0"/>
                                </a:rPr>
                                <m:t>lim</m:t>
                              </m:r>
                            </m:e>
                            <m:lim>
                              <m:r>
                                <a:rPr lang="zh-CN" altLang="en-US" i="1">
                                  <a:solidFill>
                                    <a:srgbClr val="0000FF"/>
                                  </a:solidFill>
                                  <a:latin typeface="Cambria Math" panose="02040503050406030204" pitchFamily="18" charset="0"/>
                                  <a:ea typeface="Cambria Math" panose="02040503050406030204" pitchFamily="18" charset="0"/>
                                </a:rPr>
                                <m:t>𝜆</m:t>
                              </m:r>
                              <m:r>
                                <a:rPr lang="zh-CN" altLang="en-US" i="1">
                                  <a:solidFill>
                                    <a:srgbClr val="0000FF"/>
                                  </a:solidFill>
                                  <a:latin typeface="Cambria Math" panose="02040503050406030204" pitchFamily="18" charset="0"/>
                                  <a:ea typeface="Cambria Math" panose="02040503050406030204" pitchFamily="18" charset="0"/>
                                </a:rPr>
                                <m:t>→0</m:t>
                              </m:r>
                            </m:lim>
                          </m:limLow>
                        </m:fName>
                        <m:e>
                          <m:nary>
                            <m:naryPr>
                              <m:chr m:val="∑"/>
                              <m:ctrlPr>
                                <a:rPr lang="en-US" altLang="zh-CN" i="1">
                                  <a:solidFill>
                                    <a:srgbClr val="0000FF"/>
                                  </a:solidFill>
                                  <a:latin typeface="Cambria Math" panose="02040503050406030204" pitchFamily="18" charset="0"/>
                                  <a:ea typeface="Cambria Math" panose="02040503050406030204" pitchFamily="18" charset="0"/>
                                </a:rPr>
                              </m:ctrlPr>
                            </m:naryPr>
                            <m:sub>
                              <m:r>
                                <m:rPr>
                                  <m:brk m:alnAt="23"/>
                                </m:rPr>
                                <a:rPr lang="en-US" altLang="zh-CN" i="1">
                                  <a:solidFill>
                                    <a:srgbClr val="0000FF"/>
                                  </a:solidFill>
                                  <a:latin typeface="Cambria Math" panose="02040503050406030204" pitchFamily="18" charset="0"/>
                                  <a:ea typeface="Cambria Math" panose="02040503050406030204" pitchFamily="18" charset="0"/>
                                </a:rPr>
                                <m:t>𝑖</m:t>
                              </m:r>
                              <m:r>
                                <a:rPr lang="en-US" altLang="zh-CN" i="1">
                                  <a:solidFill>
                                    <a:srgbClr val="0000FF"/>
                                  </a:solidFill>
                                  <a:latin typeface="Cambria Math" panose="02040503050406030204" pitchFamily="18" charset="0"/>
                                  <a:ea typeface="Cambria Math" panose="02040503050406030204" pitchFamily="18" charset="0"/>
                                </a:rPr>
                                <m:t>=1</m:t>
                              </m:r>
                            </m:sub>
                            <m:sup>
                              <m:r>
                                <a:rPr lang="en-US" altLang="zh-CN" i="1">
                                  <a:solidFill>
                                    <a:srgbClr val="0000FF"/>
                                  </a:solidFill>
                                  <a:latin typeface="Cambria Math" panose="02040503050406030204" pitchFamily="18" charset="0"/>
                                  <a:ea typeface="Cambria Math" panose="02040503050406030204" pitchFamily="18" charset="0"/>
                                </a:rPr>
                                <m:t>𝑛</m:t>
                              </m:r>
                            </m:sup>
                            <m:e>
                              <m:r>
                                <a:rPr lang="en-US" altLang="zh-CN" i="1">
                                  <a:solidFill>
                                    <a:srgbClr val="0000FF"/>
                                  </a:solidFill>
                                  <a:latin typeface="Cambria Math" panose="02040503050406030204" pitchFamily="18" charset="0"/>
                                  <a:ea typeface="Cambria Math" panose="02040503050406030204" pitchFamily="18" charset="0"/>
                                </a:rPr>
                                <m:t>𝑃</m:t>
                              </m:r>
                              <m:d>
                                <m:dPr>
                                  <m:ctrlPr>
                                    <a:rPr lang="zh-CN" altLang="en-US" i="1">
                                      <a:solidFill>
                                        <a:srgbClr val="0000FF"/>
                                      </a:solidFill>
                                      <a:latin typeface="Cambria Math" panose="02040503050406030204" pitchFamily="18" charset="0"/>
                                    </a:rPr>
                                  </m:ctrlPr>
                                </m:dPr>
                                <m:e>
                                  <m:sSub>
                                    <m:sSubPr>
                                      <m:ctrlPr>
                                        <a:rPr lang="en-US" altLang="zh-CN" i="1">
                                          <a:solidFill>
                                            <a:srgbClr val="0000FF"/>
                                          </a:solidFill>
                                          <a:latin typeface="Cambria Math" panose="02040503050406030204" pitchFamily="18" charset="0"/>
                                        </a:rPr>
                                      </m:ctrlPr>
                                    </m:sSubPr>
                                    <m:e>
                                      <m:r>
                                        <a:rPr lang="zh-CN" altLang="en-US" i="1">
                                          <a:solidFill>
                                            <a:srgbClr val="0000FF"/>
                                          </a:solidFill>
                                          <a:latin typeface="Cambria Math" panose="02040503050406030204" pitchFamily="18" charset="0"/>
                                        </a:rPr>
                                        <m:t>𝜉</m:t>
                                      </m:r>
                                    </m:e>
                                    <m:sub>
                                      <m:r>
                                        <a:rPr lang="en-US" altLang="zh-CN" i="1">
                                          <a:solidFill>
                                            <a:srgbClr val="0000FF"/>
                                          </a:solidFill>
                                          <a:latin typeface="Cambria Math" panose="02040503050406030204" pitchFamily="18" charset="0"/>
                                        </a:rPr>
                                        <m:t>𝑖</m:t>
                                      </m:r>
                                    </m:sub>
                                  </m:sSub>
                                  <m:r>
                                    <a:rPr lang="en-US" altLang="zh-CN" i="1">
                                      <a:solidFill>
                                        <a:srgbClr val="0000FF"/>
                                      </a:solidFill>
                                      <a:latin typeface="Cambria Math" panose="02040503050406030204" pitchFamily="18" charset="0"/>
                                    </a:rPr>
                                    <m:t>,</m:t>
                                  </m:r>
                                  <m:sSub>
                                    <m:sSubPr>
                                      <m:ctrlPr>
                                        <a:rPr lang="en-US" altLang="zh-CN" i="1">
                                          <a:solidFill>
                                            <a:srgbClr val="0000FF"/>
                                          </a:solidFill>
                                          <a:latin typeface="Cambria Math" panose="02040503050406030204" pitchFamily="18" charset="0"/>
                                        </a:rPr>
                                      </m:ctrlPr>
                                    </m:sSubPr>
                                    <m:e>
                                      <m:r>
                                        <a:rPr lang="zh-CN" altLang="en-US" i="1">
                                          <a:solidFill>
                                            <a:srgbClr val="0000FF"/>
                                          </a:solidFill>
                                          <a:latin typeface="Cambria Math" panose="02040503050406030204" pitchFamily="18" charset="0"/>
                                        </a:rPr>
                                        <m:t>𝜂</m:t>
                                      </m:r>
                                    </m:e>
                                    <m:sub>
                                      <m:r>
                                        <a:rPr lang="en-US" altLang="zh-CN" i="1">
                                          <a:solidFill>
                                            <a:srgbClr val="0000FF"/>
                                          </a:solidFill>
                                          <a:latin typeface="Cambria Math" panose="02040503050406030204" pitchFamily="18" charset="0"/>
                                        </a:rPr>
                                        <m:t>𝑖</m:t>
                                      </m:r>
                                    </m:sub>
                                  </m:sSub>
                                  <m:r>
                                    <a:rPr lang="en-US" altLang="zh-CN" i="1">
                                      <a:solidFill>
                                        <a:srgbClr val="0000FF"/>
                                      </a:solidFill>
                                      <a:latin typeface="Cambria Math" panose="02040503050406030204" pitchFamily="18" charset="0"/>
                                    </a:rPr>
                                    <m:t>,</m:t>
                                  </m:r>
                                  <m:sSub>
                                    <m:sSubPr>
                                      <m:ctrlPr>
                                        <a:rPr lang="en-US" altLang="zh-CN" i="1">
                                          <a:solidFill>
                                            <a:srgbClr val="0000FF"/>
                                          </a:solidFill>
                                          <a:latin typeface="Cambria Math" panose="02040503050406030204" pitchFamily="18" charset="0"/>
                                        </a:rPr>
                                      </m:ctrlPr>
                                    </m:sSubPr>
                                    <m:e>
                                      <m:r>
                                        <a:rPr lang="zh-CN" altLang="en-US" i="1">
                                          <a:solidFill>
                                            <a:srgbClr val="0000FF"/>
                                          </a:solidFill>
                                          <a:latin typeface="Cambria Math" panose="02040503050406030204" pitchFamily="18" charset="0"/>
                                        </a:rPr>
                                        <m:t>𝜁</m:t>
                                      </m:r>
                                    </m:e>
                                    <m:sub>
                                      <m:r>
                                        <a:rPr lang="en-US" altLang="zh-CN" i="1">
                                          <a:solidFill>
                                            <a:srgbClr val="0000FF"/>
                                          </a:solidFill>
                                          <a:latin typeface="Cambria Math" panose="02040503050406030204" pitchFamily="18" charset="0"/>
                                        </a:rPr>
                                        <m:t>𝑖</m:t>
                                      </m:r>
                                    </m:sub>
                                  </m:sSub>
                                </m:e>
                              </m:d>
                              <m:func>
                                <m:funcPr>
                                  <m:ctrlPr>
                                    <a:rPr lang="en-US" altLang="zh-CN" i="1">
                                      <a:solidFill>
                                        <a:srgbClr val="0000FF"/>
                                      </a:solidFill>
                                      <a:latin typeface="Cambria Math" panose="02040503050406030204" pitchFamily="18" charset="0"/>
                                    </a:rPr>
                                  </m:ctrlPr>
                                </m:funcPr>
                                <m:fName>
                                  <m:r>
                                    <m:rPr>
                                      <m:sty m:val="p"/>
                                    </m:rPr>
                                    <a:rPr lang="en-US" altLang="zh-CN">
                                      <a:solidFill>
                                        <a:srgbClr val="0000FF"/>
                                      </a:solidFill>
                                      <a:latin typeface="Cambria Math" panose="02040503050406030204" pitchFamily="18" charset="0"/>
                                    </a:rPr>
                                    <m:t>cos</m:t>
                                  </m:r>
                                </m:fName>
                                <m:e>
                                  <m:r>
                                    <a:rPr lang="zh-CN" altLang="en-US" i="1">
                                      <a:solidFill>
                                        <a:srgbClr val="0000FF"/>
                                      </a:solidFill>
                                      <a:latin typeface="Cambria Math" panose="02040503050406030204" pitchFamily="18" charset="0"/>
                                    </a:rPr>
                                    <m:t>𝛼</m:t>
                                  </m:r>
                                  <m:r>
                                    <m:rPr>
                                      <m:sty m:val="p"/>
                                    </m:rPr>
                                    <a:rPr lang="zh-CN" altLang="en-US">
                                      <a:solidFill>
                                        <a:srgbClr val="0000FF"/>
                                      </a:solidFill>
                                      <a:latin typeface="Cambria Math" panose="02040503050406030204" pitchFamily="18" charset="0"/>
                                    </a:rPr>
                                    <m:t>Δ</m:t>
                                  </m:r>
                                  <m:sSub>
                                    <m:sSubPr>
                                      <m:ctrlPr>
                                        <a:rPr lang="zh-CN" altLang="en-US" i="1">
                                          <a:solidFill>
                                            <a:srgbClr val="0000FF"/>
                                          </a:solidFill>
                                          <a:latin typeface="Cambria Math" panose="02040503050406030204" pitchFamily="18" charset="0"/>
                                        </a:rPr>
                                      </m:ctrlPr>
                                    </m:sSubPr>
                                    <m:e>
                                      <m:r>
                                        <a:rPr lang="en-US" altLang="zh-CN" i="1">
                                          <a:solidFill>
                                            <a:srgbClr val="0000FF"/>
                                          </a:solidFill>
                                          <a:latin typeface="Cambria Math" panose="02040503050406030204" pitchFamily="18" charset="0"/>
                                        </a:rPr>
                                        <m:t>𝑆</m:t>
                                      </m:r>
                                    </m:e>
                                    <m:sub>
                                      <m:r>
                                        <a:rPr lang="zh-CN" altLang="en-US" i="1">
                                          <a:solidFill>
                                            <a:srgbClr val="0000FF"/>
                                          </a:solidFill>
                                          <a:latin typeface="Cambria Math" panose="02040503050406030204" pitchFamily="18" charset="0"/>
                                        </a:rPr>
                                        <m:t>𝑖</m:t>
                                      </m:r>
                                    </m:sub>
                                  </m:sSub>
                                </m:e>
                              </m:func>
                            </m:e>
                          </m:nary>
                        </m:e>
                      </m:func>
                      <m:r>
                        <a:rPr lang="en-US" altLang="zh-CN" b="0" i="1" smtClean="0">
                          <a:solidFill>
                            <a:prstClr val="black"/>
                          </a:solidFill>
                          <a:latin typeface="Cambria Math" panose="02040503050406030204" pitchFamily="18" charset="0"/>
                        </a:rPr>
                        <m:t>+</m:t>
                      </m:r>
                      <m:func>
                        <m:funcPr>
                          <m:ctrlPr>
                            <a:rPr lang="en-US" altLang="zh-CN" i="1" smtClean="0">
                              <a:solidFill>
                                <a:srgbClr val="7030A0"/>
                              </a:solidFill>
                              <a:latin typeface="Cambria Math" panose="02040503050406030204" pitchFamily="18" charset="0"/>
                              <a:ea typeface="Cambria Math" panose="02040503050406030204" pitchFamily="18" charset="0"/>
                            </a:rPr>
                          </m:ctrlPr>
                        </m:funcPr>
                        <m:fName>
                          <m:limLow>
                            <m:limLowPr>
                              <m:ctrlPr>
                                <a:rPr lang="en-US" altLang="zh-CN" i="1">
                                  <a:solidFill>
                                    <a:srgbClr val="7030A0"/>
                                  </a:solidFill>
                                  <a:latin typeface="Cambria Math" panose="02040503050406030204" pitchFamily="18" charset="0"/>
                                  <a:ea typeface="Cambria Math" panose="02040503050406030204" pitchFamily="18" charset="0"/>
                                </a:rPr>
                              </m:ctrlPr>
                            </m:limLowPr>
                            <m:e>
                              <m:r>
                                <m:rPr>
                                  <m:sty m:val="p"/>
                                </m:rPr>
                                <a:rPr lang="en-US" altLang="zh-CN">
                                  <a:solidFill>
                                    <a:srgbClr val="7030A0"/>
                                  </a:solidFill>
                                  <a:latin typeface="Cambria Math" panose="02040503050406030204" pitchFamily="18" charset="0"/>
                                  <a:ea typeface="Cambria Math" panose="02040503050406030204" pitchFamily="18" charset="0"/>
                                </a:rPr>
                                <m:t>lim</m:t>
                              </m:r>
                            </m:e>
                            <m:lim>
                              <m:r>
                                <a:rPr lang="zh-CN" altLang="en-US" i="1">
                                  <a:solidFill>
                                    <a:srgbClr val="7030A0"/>
                                  </a:solidFill>
                                  <a:latin typeface="Cambria Math" panose="02040503050406030204" pitchFamily="18" charset="0"/>
                                  <a:ea typeface="Cambria Math" panose="02040503050406030204" pitchFamily="18" charset="0"/>
                                </a:rPr>
                                <m:t>𝜆</m:t>
                              </m:r>
                              <m:r>
                                <a:rPr lang="zh-CN" altLang="en-US" i="1">
                                  <a:solidFill>
                                    <a:srgbClr val="7030A0"/>
                                  </a:solidFill>
                                  <a:latin typeface="Cambria Math" panose="02040503050406030204" pitchFamily="18" charset="0"/>
                                  <a:ea typeface="Cambria Math" panose="02040503050406030204" pitchFamily="18" charset="0"/>
                                </a:rPr>
                                <m:t>→0</m:t>
                              </m:r>
                            </m:lim>
                          </m:limLow>
                        </m:fName>
                        <m:e>
                          <m:nary>
                            <m:naryPr>
                              <m:chr m:val="∑"/>
                              <m:ctrlPr>
                                <a:rPr lang="en-US" altLang="zh-CN" i="1">
                                  <a:solidFill>
                                    <a:srgbClr val="7030A0"/>
                                  </a:solidFill>
                                  <a:latin typeface="Cambria Math" panose="02040503050406030204" pitchFamily="18" charset="0"/>
                                  <a:ea typeface="Cambria Math" panose="02040503050406030204" pitchFamily="18" charset="0"/>
                                </a:rPr>
                              </m:ctrlPr>
                            </m:naryPr>
                            <m:sub>
                              <m:r>
                                <m:rPr>
                                  <m:brk m:alnAt="23"/>
                                </m:rPr>
                                <a:rPr lang="en-US" altLang="zh-CN" i="1">
                                  <a:solidFill>
                                    <a:srgbClr val="7030A0"/>
                                  </a:solidFill>
                                  <a:latin typeface="Cambria Math" panose="02040503050406030204" pitchFamily="18" charset="0"/>
                                  <a:ea typeface="Cambria Math" panose="02040503050406030204" pitchFamily="18" charset="0"/>
                                </a:rPr>
                                <m:t>𝑖</m:t>
                              </m:r>
                              <m:r>
                                <a:rPr lang="en-US" altLang="zh-CN" i="1">
                                  <a:solidFill>
                                    <a:srgbClr val="7030A0"/>
                                  </a:solidFill>
                                  <a:latin typeface="Cambria Math" panose="02040503050406030204" pitchFamily="18" charset="0"/>
                                  <a:ea typeface="Cambria Math" panose="02040503050406030204" pitchFamily="18" charset="0"/>
                                </a:rPr>
                                <m:t>=1</m:t>
                              </m:r>
                            </m:sub>
                            <m:sup>
                              <m:r>
                                <a:rPr lang="en-US" altLang="zh-CN" i="1">
                                  <a:solidFill>
                                    <a:srgbClr val="7030A0"/>
                                  </a:solidFill>
                                  <a:latin typeface="Cambria Math" panose="02040503050406030204" pitchFamily="18" charset="0"/>
                                  <a:ea typeface="Cambria Math" panose="02040503050406030204" pitchFamily="18" charset="0"/>
                                </a:rPr>
                                <m:t>𝑛</m:t>
                              </m:r>
                            </m:sup>
                            <m:e>
                              <m:r>
                                <a:rPr lang="en-US" altLang="zh-CN" i="1">
                                  <a:solidFill>
                                    <a:srgbClr val="7030A0"/>
                                  </a:solidFill>
                                  <a:latin typeface="Cambria Math" panose="02040503050406030204" pitchFamily="18" charset="0"/>
                                  <a:ea typeface="Cambria Math" panose="02040503050406030204" pitchFamily="18" charset="0"/>
                                </a:rPr>
                                <m:t>𝑄</m:t>
                              </m:r>
                              <m:d>
                                <m:dPr>
                                  <m:ctrlPr>
                                    <a:rPr lang="zh-CN" altLang="en-US" i="1">
                                      <a:solidFill>
                                        <a:srgbClr val="7030A0"/>
                                      </a:solidFill>
                                      <a:latin typeface="Cambria Math" panose="02040503050406030204" pitchFamily="18" charset="0"/>
                                    </a:rPr>
                                  </m:ctrlPr>
                                </m:dPr>
                                <m:e>
                                  <m:sSub>
                                    <m:sSubPr>
                                      <m:ctrlPr>
                                        <a:rPr lang="en-US" altLang="zh-CN" i="1">
                                          <a:solidFill>
                                            <a:srgbClr val="7030A0"/>
                                          </a:solidFill>
                                          <a:latin typeface="Cambria Math" panose="02040503050406030204" pitchFamily="18" charset="0"/>
                                        </a:rPr>
                                      </m:ctrlPr>
                                    </m:sSubPr>
                                    <m:e>
                                      <m:r>
                                        <a:rPr lang="zh-CN" altLang="en-US" i="1">
                                          <a:solidFill>
                                            <a:srgbClr val="7030A0"/>
                                          </a:solidFill>
                                          <a:latin typeface="Cambria Math" panose="02040503050406030204" pitchFamily="18" charset="0"/>
                                        </a:rPr>
                                        <m:t>𝜉</m:t>
                                      </m:r>
                                    </m:e>
                                    <m:sub>
                                      <m:r>
                                        <a:rPr lang="en-US" altLang="zh-CN" i="1">
                                          <a:solidFill>
                                            <a:srgbClr val="7030A0"/>
                                          </a:solidFill>
                                          <a:latin typeface="Cambria Math" panose="02040503050406030204" pitchFamily="18" charset="0"/>
                                        </a:rPr>
                                        <m:t>𝑖</m:t>
                                      </m:r>
                                    </m:sub>
                                  </m:sSub>
                                  <m:r>
                                    <a:rPr lang="en-US" altLang="zh-CN" i="1">
                                      <a:solidFill>
                                        <a:srgbClr val="7030A0"/>
                                      </a:solidFill>
                                      <a:latin typeface="Cambria Math" panose="02040503050406030204" pitchFamily="18" charset="0"/>
                                    </a:rPr>
                                    <m:t>,</m:t>
                                  </m:r>
                                  <m:sSub>
                                    <m:sSubPr>
                                      <m:ctrlPr>
                                        <a:rPr lang="en-US" altLang="zh-CN" i="1">
                                          <a:solidFill>
                                            <a:srgbClr val="7030A0"/>
                                          </a:solidFill>
                                          <a:latin typeface="Cambria Math" panose="02040503050406030204" pitchFamily="18" charset="0"/>
                                        </a:rPr>
                                      </m:ctrlPr>
                                    </m:sSubPr>
                                    <m:e>
                                      <m:r>
                                        <a:rPr lang="zh-CN" altLang="en-US" i="1">
                                          <a:solidFill>
                                            <a:srgbClr val="7030A0"/>
                                          </a:solidFill>
                                          <a:latin typeface="Cambria Math" panose="02040503050406030204" pitchFamily="18" charset="0"/>
                                        </a:rPr>
                                        <m:t>𝜂</m:t>
                                      </m:r>
                                    </m:e>
                                    <m:sub>
                                      <m:r>
                                        <a:rPr lang="en-US" altLang="zh-CN" i="1">
                                          <a:solidFill>
                                            <a:srgbClr val="7030A0"/>
                                          </a:solidFill>
                                          <a:latin typeface="Cambria Math" panose="02040503050406030204" pitchFamily="18" charset="0"/>
                                        </a:rPr>
                                        <m:t>𝑖</m:t>
                                      </m:r>
                                    </m:sub>
                                  </m:sSub>
                                  <m:r>
                                    <a:rPr lang="en-US" altLang="zh-CN" i="1">
                                      <a:solidFill>
                                        <a:srgbClr val="7030A0"/>
                                      </a:solidFill>
                                      <a:latin typeface="Cambria Math" panose="02040503050406030204" pitchFamily="18" charset="0"/>
                                    </a:rPr>
                                    <m:t>,</m:t>
                                  </m:r>
                                  <m:sSub>
                                    <m:sSubPr>
                                      <m:ctrlPr>
                                        <a:rPr lang="en-US" altLang="zh-CN" i="1">
                                          <a:solidFill>
                                            <a:srgbClr val="7030A0"/>
                                          </a:solidFill>
                                          <a:latin typeface="Cambria Math" panose="02040503050406030204" pitchFamily="18" charset="0"/>
                                        </a:rPr>
                                      </m:ctrlPr>
                                    </m:sSubPr>
                                    <m:e>
                                      <m:r>
                                        <a:rPr lang="zh-CN" altLang="en-US" i="1">
                                          <a:solidFill>
                                            <a:srgbClr val="7030A0"/>
                                          </a:solidFill>
                                          <a:latin typeface="Cambria Math" panose="02040503050406030204" pitchFamily="18" charset="0"/>
                                        </a:rPr>
                                        <m:t>𝜁</m:t>
                                      </m:r>
                                    </m:e>
                                    <m:sub>
                                      <m:r>
                                        <a:rPr lang="en-US" altLang="zh-CN" i="1">
                                          <a:solidFill>
                                            <a:srgbClr val="7030A0"/>
                                          </a:solidFill>
                                          <a:latin typeface="Cambria Math" panose="02040503050406030204" pitchFamily="18" charset="0"/>
                                        </a:rPr>
                                        <m:t>𝑖</m:t>
                                      </m:r>
                                    </m:sub>
                                  </m:sSub>
                                </m:e>
                              </m:d>
                              <m:func>
                                <m:funcPr>
                                  <m:ctrlPr>
                                    <a:rPr lang="en-US" altLang="zh-CN" i="1">
                                      <a:solidFill>
                                        <a:srgbClr val="7030A0"/>
                                      </a:solidFill>
                                      <a:latin typeface="Cambria Math" panose="02040503050406030204" pitchFamily="18" charset="0"/>
                                    </a:rPr>
                                  </m:ctrlPr>
                                </m:funcPr>
                                <m:fName>
                                  <m:r>
                                    <m:rPr>
                                      <m:sty m:val="p"/>
                                    </m:rPr>
                                    <a:rPr lang="en-US" altLang="zh-CN">
                                      <a:solidFill>
                                        <a:srgbClr val="7030A0"/>
                                      </a:solidFill>
                                      <a:latin typeface="Cambria Math" panose="02040503050406030204" pitchFamily="18" charset="0"/>
                                    </a:rPr>
                                    <m:t>cos</m:t>
                                  </m:r>
                                </m:fName>
                                <m:e>
                                  <m:r>
                                    <a:rPr lang="zh-CN" altLang="en-US" i="1">
                                      <a:solidFill>
                                        <a:srgbClr val="7030A0"/>
                                      </a:solidFill>
                                      <a:latin typeface="Cambria Math" panose="02040503050406030204" pitchFamily="18" charset="0"/>
                                    </a:rPr>
                                    <m:t>𝛽</m:t>
                                  </m:r>
                                </m:e>
                              </m:func>
                            </m:e>
                          </m:nary>
                        </m:e>
                      </m:func>
                      <m:r>
                        <m:rPr>
                          <m:sty m:val="p"/>
                        </m:rPr>
                        <a:rPr lang="zh-CN" altLang="en-US">
                          <a:solidFill>
                            <a:srgbClr val="7030A0"/>
                          </a:solidFill>
                          <a:latin typeface="Cambria Math" panose="02040503050406030204" pitchFamily="18" charset="0"/>
                        </a:rPr>
                        <m:t>Δ</m:t>
                      </m:r>
                      <m:sSub>
                        <m:sSubPr>
                          <m:ctrlPr>
                            <a:rPr lang="zh-CN" altLang="en-US" i="1">
                              <a:solidFill>
                                <a:srgbClr val="7030A0"/>
                              </a:solidFill>
                              <a:latin typeface="Cambria Math" panose="02040503050406030204" pitchFamily="18" charset="0"/>
                            </a:rPr>
                          </m:ctrlPr>
                        </m:sSubPr>
                        <m:e>
                          <m:r>
                            <a:rPr lang="en-US" altLang="zh-CN" i="1">
                              <a:solidFill>
                                <a:srgbClr val="7030A0"/>
                              </a:solidFill>
                              <a:latin typeface="Cambria Math" panose="02040503050406030204" pitchFamily="18" charset="0"/>
                            </a:rPr>
                            <m:t>𝑆</m:t>
                          </m:r>
                        </m:e>
                        <m:sub>
                          <m:r>
                            <a:rPr lang="zh-CN" altLang="en-US" i="1">
                              <a:solidFill>
                                <a:srgbClr val="7030A0"/>
                              </a:solidFill>
                              <a:latin typeface="Cambria Math" panose="02040503050406030204" pitchFamily="18" charset="0"/>
                            </a:rPr>
                            <m:t>𝑖</m:t>
                          </m:r>
                        </m:sub>
                      </m:sSub>
                      <m:r>
                        <a:rPr lang="en-US" altLang="zh-CN" b="0" i="1" smtClean="0">
                          <a:solidFill>
                            <a:prstClr val="black"/>
                          </a:solidFill>
                          <a:latin typeface="Cambria Math" panose="02040503050406030204" pitchFamily="18" charset="0"/>
                        </a:rPr>
                        <m:t>+</m:t>
                      </m:r>
                      <m:func>
                        <m:funcPr>
                          <m:ctrlPr>
                            <a:rPr lang="en-US" altLang="zh-CN" i="1" smtClean="0">
                              <a:solidFill>
                                <a:srgbClr val="00B0F0"/>
                              </a:solidFill>
                              <a:latin typeface="Cambria Math" panose="02040503050406030204" pitchFamily="18" charset="0"/>
                              <a:ea typeface="Cambria Math" panose="02040503050406030204" pitchFamily="18" charset="0"/>
                            </a:rPr>
                          </m:ctrlPr>
                        </m:funcPr>
                        <m:fName>
                          <m:limLow>
                            <m:limLowPr>
                              <m:ctrlPr>
                                <a:rPr lang="en-US" altLang="zh-CN" i="1">
                                  <a:solidFill>
                                    <a:srgbClr val="00B0F0"/>
                                  </a:solidFill>
                                  <a:latin typeface="Cambria Math" panose="02040503050406030204" pitchFamily="18" charset="0"/>
                                  <a:ea typeface="Cambria Math" panose="02040503050406030204" pitchFamily="18" charset="0"/>
                                </a:rPr>
                              </m:ctrlPr>
                            </m:limLowPr>
                            <m:e>
                              <m:r>
                                <m:rPr>
                                  <m:sty m:val="p"/>
                                </m:rPr>
                                <a:rPr lang="en-US" altLang="zh-CN">
                                  <a:solidFill>
                                    <a:srgbClr val="00B0F0"/>
                                  </a:solidFill>
                                  <a:latin typeface="Cambria Math" panose="02040503050406030204" pitchFamily="18" charset="0"/>
                                  <a:ea typeface="Cambria Math" panose="02040503050406030204" pitchFamily="18" charset="0"/>
                                </a:rPr>
                                <m:t>lim</m:t>
                              </m:r>
                            </m:e>
                            <m:lim>
                              <m:r>
                                <a:rPr lang="zh-CN" altLang="en-US" i="1">
                                  <a:solidFill>
                                    <a:srgbClr val="00B0F0"/>
                                  </a:solidFill>
                                  <a:latin typeface="Cambria Math" panose="02040503050406030204" pitchFamily="18" charset="0"/>
                                  <a:ea typeface="Cambria Math" panose="02040503050406030204" pitchFamily="18" charset="0"/>
                                </a:rPr>
                                <m:t>𝜆</m:t>
                              </m:r>
                              <m:r>
                                <a:rPr lang="zh-CN" altLang="en-US" i="1">
                                  <a:solidFill>
                                    <a:srgbClr val="00B0F0"/>
                                  </a:solidFill>
                                  <a:latin typeface="Cambria Math" panose="02040503050406030204" pitchFamily="18" charset="0"/>
                                  <a:ea typeface="Cambria Math" panose="02040503050406030204" pitchFamily="18" charset="0"/>
                                </a:rPr>
                                <m:t>→0</m:t>
                              </m:r>
                            </m:lim>
                          </m:limLow>
                        </m:fName>
                        <m:e>
                          <m:nary>
                            <m:naryPr>
                              <m:chr m:val="∑"/>
                              <m:ctrlPr>
                                <a:rPr lang="en-US" altLang="zh-CN" i="1">
                                  <a:solidFill>
                                    <a:srgbClr val="00B0F0"/>
                                  </a:solidFill>
                                  <a:latin typeface="Cambria Math" panose="02040503050406030204" pitchFamily="18" charset="0"/>
                                  <a:ea typeface="Cambria Math" panose="02040503050406030204" pitchFamily="18" charset="0"/>
                                </a:rPr>
                              </m:ctrlPr>
                            </m:naryPr>
                            <m:sub>
                              <m:r>
                                <m:rPr>
                                  <m:brk m:alnAt="23"/>
                                </m:rPr>
                                <a:rPr lang="en-US" altLang="zh-CN" i="1">
                                  <a:solidFill>
                                    <a:srgbClr val="00B0F0"/>
                                  </a:solidFill>
                                  <a:latin typeface="Cambria Math" panose="02040503050406030204" pitchFamily="18" charset="0"/>
                                  <a:ea typeface="Cambria Math" panose="02040503050406030204" pitchFamily="18" charset="0"/>
                                </a:rPr>
                                <m:t>𝑖</m:t>
                              </m:r>
                              <m:r>
                                <a:rPr lang="en-US" altLang="zh-CN" i="1">
                                  <a:solidFill>
                                    <a:srgbClr val="00B0F0"/>
                                  </a:solidFill>
                                  <a:latin typeface="Cambria Math" panose="02040503050406030204" pitchFamily="18" charset="0"/>
                                  <a:ea typeface="Cambria Math" panose="02040503050406030204" pitchFamily="18" charset="0"/>
                                </a:rPr>
                                <m:t>=1</m:t>
                              </m:r>
                            </m:sub>
                            <m:sup>
                              <m:r>
                                <a:rPr lang="en-US" altLang="zh-CN" i="1">
                                  <a:solidFill>
                                    <a:srgbClr val="00B0F0"/>
                                  </a:solidFill>
                                  <a:latin typeface="Cambria Math" panose="02040503050406030204" pitchFamily="18" charset="0"/>
                                  <a:ea typeface="Cambria Math" panose="02040503050406030204" pitchFamily="18" charset="0"/>
                                </a:rPr>
                                <m:t>𝑛</m:t>
                              </m:r>
                            </m:sup>
                            <m:e>
                              <m:r>
                                <a:rPr lang="en-US" altLang="zh-CN" b="0" i="1" smtClean="0">
                                  <a:solidFill>
                                    <a:srgbClr val="00B0F0"/>
                                  </a:solidFill>
                                  <a:latin typeface="Cambria Math" panose="02040503050406030204" pitchFamily="18" charset="0"/>
                                  <a:ea typeface="Cambria Math" panose="02040503050406030204" pitchFamily="18" charset="0"/>
                                </a:rPr>
                                <m:t>𝑅</m:t>
                              </m:r>
                              <m:d>
                                <m:dPr>
                                  <m:ctrlPr>
                                    <a:rPr lang="zh-CN" altLang="en-US" i="1">
                                      <a:solidFill>
                                        <a:srgbClr val="00B0F0"/>
                                      </a:solidFill>
                                      <a:latin typeface="Cambria Math" panose="02040503050406030204" pitchFamily="18" charset="0"/>
                                    </a:rPr>
                                  </m:ctrlPr>
                                </m:dPr>
                                <m:e>
                                  <m:sSub>
                                    <m:sSubPr>
                                      <m:ctrlPr>
                                        <a:rPr lang="en-US" altLang="zh-CN" i="1">
                                          <a:solidFill>
                                            <a:srgbClr val="00B0F0"/>
                                          </a:solidFill>
                                          <a:latin typeface="Cambria Math" panose="02040503050406030204" pitchFamily="18" charset="0"/>
                                        </a:rPr>
                                      </m:ctrlPr>
                                    </m:sSubPr>
                                    <m:e>
                                      <m:r>
                                        <a:rPr lang="zh-CN" altLang="en-US" i="1">
                                          <a:solidFill>
                                            <a:srgbClr val="00B0F0"/>
                                          </a:solidFill>
                                          <a:latin typeface="Cambria Math" panose="02040503050406030204" pitchFamily="18" charset="0"/>
                                        </a:rPr>
                                        <m:t>𝜉</m:t>
                                      </m:r>
                                    </m:e>
                                    <m:sub>
                                      <m:r>
                                        <a:rPr lang="en-US" altLang="zh-CN" i="1">
                                          <a:solidFill>
                                            <a:srgbClr val="00B0F0"/>
                                          </a:solidFill>
                                          <a:latin typeface="Cambria Math" panose="02040503050406030204" pitchFamily="18" charset="0"/>
                                        </a:rPr>
                                        <m:t>𝑖</m:t>
                                      </m:r>
                                    </m:sub>
                                  </m:sSub>
                                  <m:r>
                                    <a:rPr lang="en-US" altLang="zh-CN" i="1">
                                      <a:solidFill>
                                        <a:srgbClr val="00B0F0"/>
                                      </a:solidFill>
                                      <a:latin typeface="Cambria Math" panose="02040503050406030204" pitchFamily="18" charset="0"/>
                                    </a:rPr>
                                    <m:t>,</m:t>
                                  </m:r>
                                  <m:sSub>
                                    <m:sSubPr>
                                      <m:ctrlPr>
                                        <a:rPr lang="en-US" altLang="zh-CN" i="1">
                                          <a:solidFill>
                                            <a:srgbClr val="00B0F0"/>
                                          </a:solidFill>
                                          <a:latin typeface="Cambria Math" panose="02040503050406030204" pitchFamily="18" charset="0"/>
                                        </a:rPr>
                                      </m:ctrlPr>
                                    </m:sSubPr>
                                    <m:e>
                                      <m:r>
                                        <a:rPr lang="zh-CN" altLang="en-US" i="1">
                                          <a:solidFill>
                                            <a:srgbClr val="00B0F0"/>
                                          </a:solidFill>
                                          <a:latin typeface="Cambria Math" panose="02040503050406030204" pitchFamily="18" charset="0"/>
                                        </a:rPr>
                                        <m:t>𝜂</m:t>
                                      </m:r>
                                    </m:e>
                                    <m:sub>
                                      <m:r>
                                        <a:rPr lang="en-US" altLang="zh-CN" i="1">
                                          <a:solidFill>
                                            <a:srgbClr val="00B0F0"/>
                                          </a:solidFill>
                                          <a:latin typeface="Cambria Math" panose="02040503050406030204" pitchFamily="18" charset="0"/>
                                        </a:rPr>
                                        <m:t>𝑖</m:t>
                                      </m:r>
                                    </m:sub>
                                  </m:sSub>
                                  <m:r>
                                    <a:rPr lang="en-US" altLang="zh-CN" i="1">
                                      <a:solidFill>
                                        <a:srgbClr val="00B0F0"/>
                                      </a:solidFill>
                                      <a:latin typeface="Cambria Math" panose="02040503050406030204" pitchFamily="18" charset="0"/>
                                    </a:rPr>
                                    <m:t>,</m:t>
                                  </m:r>
                                  <m:sSub>
                                    <m:sSubPr>
                                      <m:ctrlPr>
                                        <a:rPr lang="en-US" altLang="zh-CN" i="1">
                                          <a:solidFill>
                                            <a:srgbClr val="00B0F0"/>
                                          </a:solidFill>
                                          <a:latin typeface="Cambria Math" panose="02040503050406030204" pitchFamily="18" charset="0"/>
                                        </a:rPr>
                                      </m:ctrlPr>
                                    </m:sSubPr>
                                    <m:e>
                                      <m:r>
                                        <a:rPr lang="zh-CN" altLang="en-US" i="1">
                                          <a:solidFill>
                                            <a:srgbClr val="00B0F0"/>
                                          </a:solidFill>
                                          <a:latin typeface="Cambria Math" panose="02040503050406030204" pitchFamily="18" charset="0"/>
                                        </a:rPr>
                                        <m:t>𝜁</m:t>
                                      </m:r>
                                    </m:e>
                                    <m:sub>
                                      <m:r>
                                        <a:rPr lang="en-US" altLang="zh-CN" i="1">
                                          <a:solidFill>
                                            <a:srgbClr val="00B0F0"/>
                                          </a:solidFill>
                                          <a:latin typeface="Cambria Math" panose="02040503050406030204" pitchFamily="18" charset="0"/>
                                        </a:rPr>
                                        <m:t>𝑖</m:t>
                                      </m:r>
                                    </m:sub>
                                  </m:sSub>
                                </m:e>
                              </m:d>
                              <m:func>
                                <m:funcPr>
                                  <m:ctrlPr>
                                    <a:rPr lang="en-US" altLang="zh-CN" i="1">
                                      <a:solidFill>
                                        <a:srgbClr val="00B0F0"/>
                                      </a:solidFill>
                                      <a:latin typeface="Cambria Math" panose="02040503050406030204" pitchFamily="18" charset="0"/>
                                    </a:rPr>
                                  </m:ctrlPr>
                                </m:funcPr>
                                <m:fName>
                                  <m:r>
                                    <m:rPr>
                                      <m:sty m:val="p"/>
                                    </m:rPr>
                                    <a:rPr lang="en-US" altLang="zh-CN">
                                      <a:solidFill>
                                        <a:srgbClr val="00B0F0"/>
                                      </a:solidFill>
                                      <a:latin typeface="Cambria Math" panose="02040503050406030204" pitchFamily="18" charset="0"/>
                                    </a:rPr>
                                    <m:t>cos</m:t>
                                  </m:r>
                                </m:fName>
                                <m:e>
                                  <m:r>
                                    <a:rPr lang="zh-CN" altLang="en-US" i="1" smtClean="0">
                                      <a:solidFill>
                                        <a:srgbClr val="00B0F0"/>
                                      </a:solidFill>
                                      <a:latin typeface="Cambria Math" panose="02040503050406030204" pitchFamily="18" charset="0"/>
                                    </a:rPr>
                                    <m:t>𝛾</m:t>
                                  </m:r>
                                </m:e>
                              </m:func>
                            </m:e>
                          </m:nary>
                        </m:e>
                      </m:func>
                      <m:r>
                        <m:rPr>
                          <m:sty m:val="p"/>
                        </m:rPr>
                        <a:rPr lang="zh-CN" altLang="en-US">
                          <a:solidFill>
                            <a:srgbClr val="00B0F0"/>
                          </a:solidFill>
                          <a:latin typeface="Cambria Math" panose="02040503050406030204" pitchFamily="18" charset="0"/>
                        </a:rPr>
                        <m:t>Δ</m:t>
                      </m:r>
                      <m:sSub>
                        <m:sSubPr>
                          <m:ctrlPr>
                            <a:rPr lang="zh-CN" altLang="en-US" i="1">
                              <a:solidFill>
                                <a:srgbClr val="00B0F0"/>
                              </a:solidFill>
                              <a:latin typeface="Cambria Math" panose="02040503050406030204" pitchFamily="18" charset="0"/>
                            </a:rPr>
                          </m:ctrlPr>
                        </m:sSubPr>
                        <m:e>
                          <m:r>
                            <a:rPr lang="en-US" altLang="zh-CN" i="1">
                              <a:solidFill>
                                <a:srgbClr val="00B0F0"/>
                              </a:solidFill>
                              <a:latin typeface="Cambria Math" panose="02040503050406030204" pitchFamily="18" charset="0"/>
                            </a:rPr>
                            <m:t>𝑆</m:t>
                          </m:r>
                        </m:e>
                        <m:sub>
                          <m:r>
                            <a:rPr lang="zh-CN" altLang="en-US" i="1">
                              <a:solidFill>
                                <a:srgbClr val="00B0F0"/>
                              </a:solidFill>
                              <a:latin typeface="Cambria Math" panose="02040503050406030204" pitchFamily="18" charset="0"/>
                            </a:rPr>
                            <m:t>𝑖</m:t>
                          </m:r>
                        </m:sub>
                      </m:sSub>
                    </m:oMath>
                  </m:oMathPara>
                </a14:m>
                <a:endParaRPr lang="zh-CN" altLang="en-US" dirty="0"/>
              </a:p>
            </p:txBody>
          </p:sp>
        </mc:Choice>
        <mc:Fallback xmlns="">
          <p:sp>
            <p:nvSpPr>
              <p:cNvPr id="7" name="矩形 6"/>
              <p:cNvSpPr>
                <a:spLocks noRot="1" noChangeAspect="1" noMove="1" noResize="1" noEditPoints="1" noAdjustHandles="1" noChangeArrowheads="1" noChangeShapeType="1" noTextEdit="1"/>
              </p:cNvSpPr>
              <p:nvPr/>
            </p:nvSpPr>
            <p:spPr>
              <a:xfrm>
                <a:off x="1806284" y="2803150"/>
                <a:ext cx="9374682" cy="848566"/>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p:cNvSpPr/>
              <p:nvPr/>
            </p:nvSpPr>
            <p:spPr>
              <a:xfrm>
                <a:off x="1806284" y="4569280"/>
                <a:ext cx="6623801" cy="424283"/>
              </a:xfrm>
              <a:prstGeom prst="rect">
                <a:avLst/>
              </a:prstGeom>
            </p:spPr>
            <p:txBody>
              <a:bodyPr wrap="none">
                <a:spAutoFit/>
              </a:bodyPr>
              <a:lstStyle/>
              <a:p>
                <a14:m>
                  <m:oMath xmlns:m="http://schemas.openxmlformats.org/officeDocument/2006/math">
                    <m:sSub>
                      <m:sSubPr>
                        <m:ctrlPr>
                          <a:rPr lang="en-US" altLang="zh-CN" sz="2000" i="1" smtClean="0">
                            <a:solidFill>
                              <a:prstClr val="black"/>
                            </a:solidFill>
                            <a:latin typeface="Cambria Math" panose="02040503050406030204" pitchFamily="18" charset="0"/>
                          </a:rPr>
                        </m:ctrlPr>
                      </m:sSubPr>
                      <m:e>
                        <m:d>
                          <m:dPr>
                            <m:ctrlPr>
                              <a:rPr lang="en-US" altLang="zh-CN" sz="2000" i="1">
                                <a:solidFill>
                                  <a:prstClr val="black"/>
                                </a:solidFill>
                                <a:latin typeface="Cambria Math" panose="02040503050406030204" pitchFamily="18" charset="0"/>
                              </a:rPr>
                            </m:ctrlPr>
                          </m:dPr>
                          <m:e>
                            <m:r>
                              <m:rPr>
                                <m:sty m:val="p"/>
                              </m:rPr>
                              <a:rPr lang="zh-CN" altLang="en-US" sz="2000">
                                <a:solidFill>
                                  <a:prstClr val="black"/>
                                </a:solidFill>
                                <a:latin typeface="Cambria Math" panose="02040503050406030204" pitchFamily="18" charset="0"/>
                              </a:rPr>
                              <m:t>Δ</m:t>
                            </m:r>
                            <m:sSub>
                              <m:sSubPr>
                                <m:ctrlPr>
                                  <a:rPr lang="zh-CN" altLang="en-US" sz="2000" i="1">
                                    <a:solidFill>
                                      <a:prstClr val="black"/>
                                    </a:solidFill>
                                    <a:latin typeface="Cambria Math" panose="02040503050406030204" pitchFamily="18" charset="0"/>
                                  </a:rPr>
                                </m:ctrlPr>
                              </m:sSubPr>
                              <m:e>
                                <m:r>
                                  <a:rPr lang="en-US" altLang="zh-CN" sz="2000" i="1">
                                    <a:solidFill>
                                      <a:prstClr val="black"/>
                                    </a:solidFill>
                                    <a:latin typeface="Cambria Math" panose="02040503050406030204" pitchFamily="18" charset="0"/>
                                  </a:rPr>
                                  <m:t>𝑆</m:t>
                                </m:r>
                              </m:e>
                              <m:sub>
                                <m:r>
                                  <a:rPr lang="zh-CN" altLang="en-US" sz="2000" i="1">
                                    <a:solidFill>
                                      <a:prstClr val="black"/>
                                    </a:solidFill>
                                    <a:latin typeface="Cambria Math" panose="02040503050406030204" pitchFamily="18" charset="0"/>
                                  </a:rPr>
                                  <m:t>𝑖</m:t>
                                </m:r>
                              </m:sub>
                            </m:sSub>
                          </m:e>
                        </m:d>
                      </m:e>
                      <m:sub>
                        <m:r>
                          <a:rPr lang="en-US" altLang="zh-CN" sz="2000" i="1">
                            <a:solidFill>
                              <a:prstClr val="black"/>
                            </a:solidFill>
                            <a:latin typeface="Cambria Math" panose="02040503050406030204" pitchFamily="18" charset="0"/>
                          </a:rPr>
                          <m:t>𝑦𝑧</m:t>
                        </m:r>
                      </m:sub>
                    </m:sSub>
                    <m:r>
                      <a:rPr lang="en-US" altLang="zh-CN" sz="2000" b="0" i="1" smtClean="0">
                        <a:solidFill>
                          <a:prstClr val="black"/>
                        </a:solidFill>
                        <a:latin typeface="Cambria Math" panose="02040503050406030204" pitchFamily="18" charset="0"/>
                      </a:rPr>
                      <m:t>=</m:t>
                    </m:r>
                    <m:func>
                      <m:funcPr>
                        <m:ctrlPr>
                          <a:rPr lang="en-US" altLang="zh-CN" sz="2000" i="1">
                            <a:solidFill>
                              <a:prstClr val="black"/>
                            </a:solidFill>
                            <a:latin typeface="Cambria Math" panose="02040503050406030204" pitchFamily="18" charset="0"/>
                          </a:rPr>
                        </m:ctrlPr>
                      </m:funcPr>
                      <m:fName>
                        <m:r>
                          <m:rPr>
                            <m:sty m:val="p"/>
                          </m:rPr>
                          <a:rPr lang="en-US" altLang="zh-CN" sz="2000">
                            <a:solidFill>
                              <a:prstClr val="black"/>
                            </a:solidFill>
                            <a:latin typeface="Cambria Math" panose="02040503050406030204" pitchFamily="18" charset="0"/>
                          </a:rPr>
                          <m:t>cos</m:t>
                        </m:r>
                      </m:fName>
                      <m:e>
                        <m:r>
                          <a:rPr lang="zh-CN" altLang="en-US" sz="2000" i="1">
                            <a:solidFill>
                              <a:prstClr val="black"/>
                            </a:solidFill>
                            <a:latin typeface="Cambria Math" panose="02040503050406030204" pitchFamily="18" charset="0"/>
                          </a:rPr>
                          <m:t>𝛼</m:t>
                        </m:r>
                        <m:r>
                          <m:rPr>
                            <m:sty m:val="p"/>
                          </m:rPr>
                          <a:rPr lang="zh-CN" altLang="en-US" sz="2000">
                            <a:solidFill>
                              <a:prstClr val="black"/>
                            </a:solidFill>
                            <a:latin typeface="Cambria Math" panose="02040503050406030204" pitchFamily="18" charset="0"/>
                          </a:rPr>
                          <m:t>Δ</m:t>
                        </m:r>
                        <m:sSub>
                          <m:sSubPr>
                            <m:ctrlPr>
                              <a:rPr lang="zh-CN" altLang="en-US" sz="2000" i="1">
                                <a:solidFill>
                                  <a:prstClr val="black"/>
                                </a:solidFill>
                                <a:latin typeface="Cambria Math" panose="02040503050406030204" pitchFamily="18" charset="0"/>
                              </a:rPr>
                            </m:ctrlPr>
                          </m:sSubPr>
                          <m:e>
                            <m:r>
                              <a:rPr lang="en-US" altLang="zh-CN" sz="2000" i="1">
                                <a:solidFill>
                                  <a:prstClr val="black"/>
                                </a:solidFill>
                                <a:latin typeface="Cambria Math" panose="02040503050406030204" pitchFamily="18" charset="0"/>
                              </a:rPr>
                              <m:t>𝑆</m:t>
                            </m:r>
                          </m:e>
                          <m:sub>
                            <m:r>
                              <a:rPr lang="zh-CN" altLang="en-US" sz="2000" i="1">
                                <a:solidFill>
                                  <a:prstClr val="black"/>
                                </a:solidFill>
                                <a:latin typeface="Cambria Math" panose="02040503050406030204" pitchFamily="18" charset="0"/>
                              </a:rPr>
                              <m:t>𝑖</m:t>
                            </m:r>
                          </m:sub>
                        </m:sSub>
                      </m:e>
                    </m:func>
                  </m:oMath>
                </a14:m>
                <a:r>
                  <a:rPr lang="en-US" altLang="zh-CN" sz="2000" dirty="0"/>
                  <a:t>,</a:t>
                </a:r>
                <a:r>
                  <a:rPr lang="en-US" altLang="zh-CN" sz="2000" dirty="0">
                    <a:solidFill>
                      <a:prstClr val="black"/>
                    </a:solidFill>
                  </a:rPr>
                  <a:t> </a:t>
                </a:r>
                <a14:m>
                  <m:oMath xmlns:m="http://schemas.openxmlformats.org/officeDocument/2006/math">
                    <m:sSub>
                      <m:sSubPr>
                        <m:ctrlPr>
                          <a:rPr lang="en-US" altLang="zh-CN" sz="2000" i="1">
                            <a:solidFill>
                              <a:prstClr val="black"/>
                            </a:solidFill>
                            <a:latin typeface="Cambria Math" panose="02040503050406030204" pitchFamily="18" charset="0"/>
                          </a:rPr>
                        </m:ctrlPr>
                      </m:sSubPr>
                      <m:e>
                        <m:d>
                          <m:dPr>
                            <m:ctrlPr>
                              <a:rPr lang="en-US" altLang="zh-CN" sz="2000" i="1">
                                <a:solidFill>
                                  <a:prstClr val="black"/>
                                </a:solidFill>
                                <a:latin typeface="Cambria Math" panose="02040503050406030204" pitchFamily="18" charset="0"/>
                              </a:rPr>
                            </m:ctrlPr>
                          </m:dPr>
                          <m:e>
                            <m:r>
                              <m:rPr>
                                <m:sty m:val="p"/>
                              </m:rPr>
                              <a:rPr lang="zh-CN" altLang="en-US" sz="2000">
                                <a:solidFill>
                                  <a:prstClr val="black"/>
                                </a:solidFill>
                                <a:latin typeface="Cambria Math" panose="02040503050406030204" pitchFamily="18" charset="0"/>
                              </a:rPr>
                              <m:t>Δ</m:t>
                            </m:r>
                            <m:sSub>
                              <m:sSubPr>
                                <m:ctrlPr>
                                  <a:rPr lang="zh-CN" altLang="en-US" sz="2000" i="1">
                                    <a:solidFill>
                                      <a:prstClr val="black"/>
                                    </a:solidFill>
                                    <a:latin typeface="Cambria Math" panose="02040503050406030204" pitchFamily="18" charset="0"/>
                                  </a:rPr>
                                </m:ctrlPr>
                              </m:sSubPr>
                              <m:e>
                                <m:r>
                                  <a:rPr lang="en-US" altLang="zh-CN" sz="2000" i="1">
                                    <a:solidFill>
                                      <a:prstClr val="black"/>
                                    </a:solidFill>
                                    <a:latin typeface="Cambria Math" panose="02040503050406030204" pitchFamily="18" charset="0"/>
                                  </a:rPr>
                                  <m:t>𝑆</m:t>
                                </m:r>
                              </m:e>
                              <m:sub>
                                <m:r>
                                  <a:rPr lang="zh-CN" altLang="en-US" sz="2000" i="1">
                                    <a:solidFill>
                                      <a:prstClr val="black"/>
                                    </a:solidFill>
                                    <a:latin typeface="Cambria Math" panose="02040503050406030204" pitchFamily="18" charset="0"/>
                                  </a:rPr>
                                  <m:t>𝑖</m:t>
                                </m:r>
                              </m:sub>
                            </m:sSub>
                          </m:e>
                        </m:d>
                      </m:e>
                      <m:sub>
                        <m:r>
                          <a:rPr lang="en-US" altLang="zh-CN" sz="2000" i="1">
                            <a:solidFill>
                              <a:prstClr val="black"/>
                            </a:solidFill>
                            <a:latin typeface="Cambria Math" panose="02040503050406030204" pitchFamily="18" charset="0"/>
                          </a:rPr>
                          <m:t>𝑥𝑧</m:t>
                        </m:r>
                      </m:sub>
                    </m:sSub>
                    <m:r>
                      <a:rPr lang="en-US" altLang="zh-CN" sz="2000" b="0" i="1" smtClean="0">
                        <a:solidFill>
                          <a:prstClr val="black"/>
                        </a:solidFill>
                        <a:latin typeface="Cambria Math" panose="02040503050406030204" pitchFamily="18" charset="0"/>
                      </a:rPr>
                      <m:t>=</m:t>
                    </m:r>
                    <m:func>
                      <m:funcPr>
                        <m:ctrlPr>
                          <a:rPr lang="en-US" altLang="zh-CN" sz="2000" i="1">
                            <a:solidFill>
                              <a:prstClr val="black"/>
                            </a:solidFill>
                            <a:latin typeface="Cambria Math" panose="02040503050406030204" pitchFamily="18" charset="0"/>
                          </a:rPr>
                        </m:ctrlPr>
                      </m:funcPr>
                      <m:fName>
                        <m:r>
                          <m:rPr>
                            <m:sty m:val="p"/>
                          </m:rPr>
                          <a:rPr lang="en-US" altLang="zh-CN" sz="2000">
                            <a:solidFill>
                              <a:prstClr val="black"/>
                            </a:solidFill>
                            <a:latin typeface="Cambria Math" panose="02040503050406030204" pitchFamily="18" charset="0"/>
                          </a:rPr>
                          <m:t>cos</m:t>
                        </m:r>
                      </m:fName>
                      <m:e>
                        <m:r>
                          <a:rPr lang="zh-CN" altLang="en-US" sz="2000" i="1">
                            <a:solidFill>
                              <a:prstClr val="black"/>
                            </a:solidFill>
                            <a:latin typeface="Cambria Math" panose="02040503050406030204" pitchFamily="18" charset="0"/>
                          </a:rPr>
                          <m:t>𝛽</m:t>
                        </m:r>
                        <m:r>
                          <m:rPr>
                            <m:sty m:val="p"/>
                          </m:rPr>
                          <a:rPr lang="zh-CN" altLang="en-US" sz="2000" smtClean="0">
                            <a:solidFill>
                              <a:prstClr val="black"/>
                            </a:solidFill>
                            <a:latin typeface="Cambria Math" panose="02040503050406030204" pitchFamily="18" charset="0"/>
                          </a:rPr>
                          <m:t>Δ</m:t>
                        </m:r>
                        <m:sSub>
                          <m:sSubPr>
                            <m:ctrlPr>
                              <a:rPr lang="zh-CN" altLang="en-US" sz="2000" i="1">
                                <a:solidFill>
                                  <a:prstClr val="black"/>
                                </a:solidFill>
                                <a:latin typeface="Cambria Math" panose="02040503050406030204" pitchFamily="18" charset="0"/>
                              </a:rPr>
                            </m:ctrlPr>
                          </m:sSubPr>
                          <m:e>
                            <m:r>
                              <a:rPr lang="en-US" altLang="zh-CN" sz="2000" i="1">
                                <a:solidFill>
                                  <a:prstClr val="black"/>
                                </a:solidFill>
                                <a:latin typeface="Cambria Math" panose="02040503050406030204" pitchFamily="18" charset="0"/>
                              </a:rPr>
                              <m:t>𝑆</m:t>
                            </m:r>
                          </m:e>
                          <m:sub>
                            <m:r>
                              <a:rPr lang="zh-CN" altLang="en-US" sz="2000" i="1">
                                <a:solidFill>
                                  <a:prstClr val="black"/>
                                </a:solidFill>
                                <a:latin typeface="Cambria Math" panose="02040503050406030204" pitchFamily="18" charset="0"/>
                              </a:rPr>
                              <m:t>𝑖</m:t>
                            </m:r>
                          </m:sub>
                        </m:sSub>
                      </m:e>
                    </m:func>
                    <m:r>
                      <a:rPr lang="en-US" altLang="zh-CN" sz="2000" b="0" i="1" smtClean="0">
                        <a:solidFill>
                          <a:prstClr val="black"/>
                        </a:solidFill>
                        <a:latin typeface="Cambria Math" panose="02040503050406030204" pitchFamily="18" charset="0"/>
                      </a:rPr>
                      <m:t>,</m:t>
                    </m:r>
                    <m:sSub>
                      <m:sSubPr>
                        <m:ctrlPr>
                          <a:rPr lang="en-US" altLang="zh-CN" sz="2000" i="1">
                            <a:solidFill>
                              <a:prstClr val="black"/>
                            </a:solidFill>
                            <a:latin typeface="Cambria Math" panose="02040503050406030204" pitchFamily="18" charset="0"/>
                          </a:rPr>
                        </m:ctrlPr>
                      </m:sSubPr>
                      <m:e>
                        <m:d>
                          <m:dPr>
                            <m:ctrlPr>
                              <a:rPr lang="en-US" altLang="zh-CN" sz="2000" i="1">
                                <a:solidFill>
                                  <a:prstClr val="black"/>
                                </a:solidFill>
                                <a:latin typeface="Cambria Math" panose="02040503050406030204" pitchFamily="18" charset="0"/>
                              </a:rPr>
                            </m:ctrlPr>
                          </m:dPr>
                          <m:e>
                            <m:r>
                              <m:rPr>
                                <m:sty m:val="p"/>
                              </m:rPr>
                              <a:rPr lang="zh-CN" altLang="en-US" sz="2000">
                                <a:solidFill>
                                  <a:prstClr val="black"/>
                                </a:solidFill>
                                <a:latin typeface="Cambria Math" panose="02040503050406030204" pitchFamily="18" charset="0"/>
                              </a:rPr>
                              <m:t>Δ</m:t>
                            </m:r>
                            <m:sSub>
                              <m:sSubPr>
                                <m:ctrlPr>
                                  <a:rPr lang="zh-CN" altLang="en-US" sz="2000" i="1">
                                    <a:solidFill>
                                      <a:prstClr val="black"/>
                                    </a:solidFill>
                                    <a:latin typeface="Cambria Math" panose="02040503050406030204" pitchFamily="18" charset="0"/>
                                  </a:rPr>
                                </m:ctrlPr>
                              </m:sSubPr>
                              <m:e>
                                <m:r>
                                  <a:rPr lang="en-US" altLang="zh-CN" sz="2000" i="1">
                                    <a:solidFill>
                                      <a:prstClr val="black"/>
                                    </a:solidFill>
                                    <a:latin typeface="Cambria Math" panose="02040503050406030204" pitchFamily="18" charset="0"/>
                                  </a:rPr>
                                  <m:t>𝑆</m:t>
                                </m:r>
                              </m:e>
                              <m:sub>
                                <m:r>
                                  <a:rPr lang="zh-CN" altLang="en-US" sz="2000" i="1">
                                    <a:solidFill>
                                      <a:prstClr val="black"/>
                                    </a:solidFill>
                                    <a:latin typeface="Cambria Math" panose="02040503050406030204" pitchFamily="18" charset="0"/>
                                  </a:rPr>
                                  <m:t>𝑖</m:t>
                                </m:r>
                              </m:sub>
                            </m:sSub>
                          </m:e>
                        </m:d>
                      </m:e>
                      <m:sub>
                        <m:r>
                          <a:rPr lang="en-US" altLang="zh-CN" sz="2000" i="1">
                            <a:solidFill>
                              <a:prstClr val="black"/>
                            </a:solidFill>
                            <a:latin typeface="Cambria Math" panose="02040503050406030204" pitchFamily="18" charset="0"/>
                          </a:rPr>
                          <m:t>𝑥𝑦</m:t>
                        </m:r>
                      </m:sub>
                    </m:sSub>
                    <m:r>
                      <a:rPr lang="en-US" altLang="zh-CN" sz="2000" b="0" i="1" smtClean="0">
                        <a:solidFill>
                          <a:prstClr val="black"/>
                        </a:solidFill>
                        <a:latin typeface="Cambria Math" panose="02040503050406030204" pitchFamily="18" charset="0"/>
                      </a:rPr>
                      <m:t>=</m:t>
                    </m:r>
                    <m:func>
                      <m:funcPr>
                        <m:ctrlPr>
                          <a:rPr lang="en-US" altLang="zh-CN" sz="2000" i="1">
                            <a:solidFill>
                              <a:prstClr val="black"/>
                            </a:solidFill>
                            <a:latin typeface="Cambria Math" panose="02040503050406030204" pitchFamily="18" charset="0"/>
                          </a:rPr>
                        </m:ctrlPr>
                      </m:funcPr>
                      <m:fName>
                        <m:r>
                          <m:rPr>
                            <m:sty m:val="p"/>
                          </m:rPr>
                          <a:rPr lang="en-US" altLang="zh-CN" sz="2000">
                            <a:solidFill>
                              <a:prstClr val="black"/>
                            </a:solidFill>
                            <a:latin typeface="Cambria Math" panose="02040503050406030204" pitchFamily="18" charset="0"/>
                          </a:rPr>
                          <m:t>cos</m:t>
                        </m:r>
                      </m:fName>
                      <m:e>
                        <m:r>
                          <a:rPr lang="zh-CN" altLang="en-US" sz="2000" i="1" smtClean="0">
                            <a:solidFill>
                              <a:prstClr val="black"/>
                            </a:solidFill>
                            <a:latin typeface="Cambria Math" panose="02040503050406030204" pitchFamily="18" charset="0"/>
                          </a:rPr>
                          <m:t>𝛾</m:t>
                        </m:r>
                        <m:r>
                          <m:rPr>
                            <m:sty m:val="p"/>
                          </m:rPr>
                          <a:rPr lang="zh-CN" altLang="en-US" sz="2000">
                            <a:solidFill>
                              <a:prstClr val="black"/>
                            </a:solidFill>
                            <a:latin typeface="Cambria Math" panose="02040503050406030204" pitchFamily="18" charset="0"/>
                          </a:rPr>
                          <m:t>Δ</m:t>
                        </m:r>
                        <m:sSub>
                          <m:sSubPr>
                            <m:ctrlPr>
                              <a:rPr lang="zh-CN" altLang="en-US" sz="2000" i="1">
                                <a:solidFill>
                                  <a:prstClr val="black"/>
                                </a:solidFill>
                                <a:latin typeface="Cambria Math" panose="02040503050406030204" pitchFamily="18" charset="0"/>
                              </a:rPr>
                            </m:ctrlPr>
                          </m:sSubPr>
                          <m:e>
                            <m:r>
                              <a:rPr lang="en-US" altLang="zh-CN" sz="2000" i="1">
                                <a:solidFill>
                                  <a:prstClr val="black"/>
                                </a:solidFill>
                                <a:latin typeface="Cambria Math" panose="02040503050406030204" pitchFamily="18" charset="0"/>
                              </a:rPr>
                              <m:t>𝑆</m:t>
                            </m:r>
                          </m:e>
                          <m:sub>
                            <m:r>
                              <a:rPr lang="zh-CN" altLang="en-US" sz="2000" i="1">
                                <a:solidFill>
                                  <a:prstClr val="black"/>
                                </a:solidFill>
                                <a:latin typeface="Cambria Math" panose="02040503050406030204" pitchFamily="18" charset="0"/>
                              </a:rPr>
                              <m:t>𝑖</m:t>
                            </m:r>
                          </m:sub>
                        </m:sSub>
                      </m:e>
                    </m:func>
                  </m:oMath>
                </a14:m>
                <a:endParaRPr lang="zh-CN" altLang="en-US" sz="2000" dirty="0"/>
              </a:p>
            </p:txBody>
          </p:sp>
        </mc:Choice>
        <mc:Fallback xmlns="">
          <p:sp>
            <p:nvSpPr>
              <p:cNvPr id="9" name="矩形 8"/>
              <p:cNvSpPr>
                <a:spLocks noRot="1" noChangeAspect="1" noMove="1" noResize="1" noEditPoints="1" noAdjustHandles="1" noChangeArrowheads="1" noChangeShapeType="1" noTextEdit="1"/>
              </p:cNvSpPr>
              <p:nvPr/>
            </p:nvSpPr>
            <p:spPr>
              <a:xfrm>
                <a:off x="1806284" y="4569280"/>
                <a:ext cx="6623801" cy="424283"/>
              </a:xfrm>
              <a:prstGeom prst="rect">
                <a:avLst/>
              </a:prstGeom>
              <a:blipFill>
                <a:blip r:embed="rId7"/>
                <a:stretch>
                  <a:fillRect t="-8696" b="-2029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p:cNvSpPr/>
              <p:nvPr/>
            </p:nvSpPr>
            <p:spPr>
              <a:xfrm>
                <a:off x="1806284" y="3651716"/>
                <a:ext cx="8578054" cy="848566"/>
              </a:xfrm>
              <a:prstGeom prst="rect">
                <a:avLst/>
              </a:prstGeom>
            </p:spPr>
            <p:txBody>
              <a:bodyPr wrap="none">
                <a:spAutoFit/>
              </a:bodyPr>
              <a:lstStyle/>
              <a:p>
                <a:pPr/>
                <a14:m>
                  <m:oMathPara xmlns:m="http://schemas.openxmlformats.org/officeDocument/2006/math">
                    <m:oMathParaPr>
                      <m:jc m:val="left"/>
                    </m:oMathParaPr>
                    <m:oMath xmlns:m="http://schemas.openxmlformats.org/officeDocument/2006/math">
                      <m:r>
                        <a:rPr lang="en-US" altLang="zh-CN" i="1" smtClean="0">
                          <a:solidFill>
                            <a:prstClr val="black"/>
                          </a:solidFill>
                          <a:latin typeface="Cambria Math" panose="02040503050406030204" pitchFamily="18" charset="0"/>
                          <a:ea typeface="Cambria Math" panose="02040503050406030204" pitchFamily="18" charset="0"/>
                        </a:rPr>
                        <m:t>=</m:t>
                      </m:r>
                      <m:func>
                        <m:funcPr>
                          <m:ctrlPr>
                            <a:rPr lang="en-US" altLang="zh-CN" i="1" smtClean="0">
                              <a:solidFill>
                                <a:srgbClr val="0000FF"/>
                              </a:solidFill>
                              <a:latin typeface="Cambria Math" panose="02040503050406030204" pitchFamily="18" charset="0"/>
                              <a:ea typeface="Cambria Math" panose="02040503050406030204" pitchFamily="18" charset="0"/>
                            </a:rPr>
                          </m:ctrlPr>
                        </m:funcPr>
                        <m:fName>
                          <m:limLow>
                            <m:limLowPr>
                              <m:ctrlPr>
                                <a:rPr lang="en-US" altLang="zh-CN" i="1">
                                  <a:solidFill>
                                    <a:srgbClr val="0000FF"/>
                                  </a:solidFill>
                                  <a:latin typeface="Cambria Math" panose="02040503050406030204" pitchFamily="18" charset="0"/>
                                  <a:ea typeface="Cambria Math" panose="02040503050406030204" pitchFamily="18" charset="0"/>
                                </a:rPr>
                              </m:ctrlPr>
                            </m:limLowPr>
                            <m:e>
                              <m:r>
                                <m:rPr>
                                  <m:sty m:val="p"/>
                                </m:rPr>
                                <a:rPr lang="en-US" altLang="zh-CN">
                                  <a:solidFill>
                                    <a:srgbClr val="0000FF"/>
                                  </a:solidFill>
                                  <a:latin typeface="Cambria Math" panose="02040503050406030204" pitchFamily="18" charset="0"/>
                                  <a:ea typeface="Cambria Math" panose="02040503050406030204" pitchFamily="18" charset="0"/>
                                </a:rPr>
                                <m:t>lim</m:t>
                              </m:r>
                            </m:e>
                            <m:lim>
                              <m:r>
                                <a:rPr lang="zh-CN" altLang="en-US" i="1">
                                  <a:solidFill>
                                    <a:srgbClr val="0000FF"/>
                                  </a:solidFill>
                                  <a:latin typeface="Cambria Math" panose="02040503050406030204" pitchFamily="18" charset="0"/>
                                  <a:ea typeface="Cambria Math" panose="02040503050406030204" pitchFamily="18" charset="0"/>
                                </a:rPr>
                                <m:t>𝜆</m:t>
                              </m:r>
                              <m:r>
                                <a:rPr lang="zh-CN" altLang="en-US" i="1">
                                  <a:solidFill>
                                    <a:srgbClr val="0000FF"/>
                                  </a:solidFill>
                                  <a:latin typeface="Cambria Math" panose="02040503050406030204" pitchFamily="18" charset="0"/>
                                  <a:ea typeface="Cambria Math" panose="02040503050406030204" pitchFamily="18" charset="0"/>
                                </a:rPr>
                                <m:t>→0</m:t>
                              </m:r>
                            </m:lim>
                          </m:limLow>
                        </m:fName>
                        <m:e>
                          <m:nary>
                            <m:naryPr>
                              <m:chr m:val="∑"/>
                              <m:ctrlPr>
                                <a:rPr lang="en-US" altLang="zh-CN" i="1">
                                  <a:solidFill>
                                    <a:srgbClr val="0000FF"/>
                                  </a:solidFill>
                                  <a:latin typeface="Cambria Math" panose="02040503050406030204" pitchFamily="18" charset="0"/>
                                  <a:ea typeface="Cambria Math" panose="02040503050406030204" pitchFamily="18" charset="0"/>
                                </a:rPr>
                              </m:ctrlPr>
                            </m:naryPr>
                            <m:sub>
                              <m:r>
                                <m:rPr>
                                  <m:brk m:alnAt="23"/>
                                </m:rPr>
                                <a:rPr lang="en-US" altLang="zh-CN" i="1">
                                  <a:solidFill>
                                    <a:srgbClr val="0000FF"/>
                                  </a:solidFill>
                                  <a:latin typeface="Cambria Math" panose="02040503050406030204" pitchFamily="18" charset="0"/>
                                  <a:ea typeface="Cambria Math" panose="02040503050406030204" pitchFamily="18" charset="0"/>
                                </a:rPr>
                                <m:t>𝑖</m:t>
                              </m:r>
                              <m:r>
                                <a:rPr lang="en-US" altLang="zh-CN" i="1">
                                  <a:solidFill>
                                    <a:srgbClr val="0000FF"/>
                                  </a:solidFill>
                                  <a:latin typeface="Cambria Math" panose="02040503050406030204" pitchFamily="18" charset="0"/>
                                  <a:ea typeface="Cambria Math" panose="02040503050406030204" pitchFamily="18" charset="0"/>
                                </a:rPr>
                                <m:t>=1</m:t>
                              </m:r>
                            </m:sub>
                            <m:sup>
                              <m:r>
                                <a:rPr lang="en-US" altLang="zh-CN" i="1">
                                  <a:solidFill>
                                    <a:srgbClr val="0000FF"/>
                                  </a:solidFill>
                                  <a:latin typeface="Cambria Math" panose="02040503050406030204" pitchFamily="18" charset="0"/>
                                  <a:ea typeface="Cambria Math" panose="02040503050406030204" pitchFamily="18" charset="0"/>
                                </a:rPr>
                                <m:t>𝑛</m:t>
                              </m:r>
                            </m:sup>
                            <m:e>
                              <m:r>
                                <a:rPr lang="en-US" altLang="zh-CN" i="1">
                                  <a:solidFill>
                                    <a:srgbClr val="0000FF"/>
                                  </a:solidFill>
                                  <a:latin typeface="Cambria Math" panose="02040503050406030204" pitchFamily="18" charset="0"/>
                                  <a:ea typeface="Cambria Math" panose="02040503050406030204" pitchFamily="18" charset="0"/>
                                </a:rPr>
                                <m:t>𝑃</m:t>
                              </m:r>
                              <m:d>
                                <m:dPr>
                                  <m:ctrlPr>
                                    <a:rPr lang="zh-CN" altLang="en-US" i="1">
                                      <a:solidFill>
                                        <a:srgbClr val="0000FF"/>
                                      </a:solidFill>
                                      <a:latin typeface="Cambria Math" panose="02040503050406030204" pitchFamily="18" charset="0"/>
                                    </a:rPr>
                                  </m:ctrlPr>
                                </m:dPr>
                                <m:e>
                                  <m:sSub>
                                    <m:sSubPr>
                                      <m:ctrlPr>
                                        <a:rPr lang="en-US" altLang="zh-CN" i="1">
                                          <a:solidFill>
                                            <a:srgbClr val="0000FF"/>
                                          </a:solidFill>
                                          <a:latin typeface="Cambria Math" panose="02040503050406030204" pitchFamily="18" charset="0"/>
                                        </a:rPr>
                                      </m:ctrlPr>
                                    </m:sSubPr>
                                    <m:e>
                                      <m:r>
                                        <a:rPr lang="zh-CN" altLang="en-US" i="1">
                                          <a:solidFill>
                                            <a:srgbClr val="0000FF"/>
                                          </a:solidFill>
                                          <a:latin typeface="Cambria Math" panose="02040503050406030204" pitchFamily="18" charset="0"/>
                                        </a:rPr>
                                        <m:t>𝜉</m:t>
                                      </m:r>
                                    </m:e>
                                    <m:sub>
                                      <m:r>
                                        <a:rPr lang="en-US" altLang="zh-CN" i="1">
                                          <a:solidFill>
                                            <a:srgbClr val="0000FF"/>
                                          </a:solidFill>
                                          <a:latin typeface="Cambria Math" panose="02040503050406030204" pitchFamily="18" charset="0"/>
                                        </a:rPr>
                                        <m:t>𝑖</m:t>
                                      </m:r>
                                    </m:sub>
                                  </m:sSub>
                                  <m:r>
                                    <a:rPr lang="en-US" altLang="zh-CN" i="1">
                                      <a:solidFill>
                                        <a:srgbClr val="0000FF"/>
                                      </a:solidFill>
                                      <a:latin typeface="Cambria Math" panose="02040503050406030204" pitchFamily="18" charset="0"/>
                                    </a:rPr>
                                    <m:t>,</m:t>
                                  </m:r>
                                  <m:sSub>
                                    <m:sSubPr>
                                      <m:ctrlPr>
                                        <a:rPr lang="en-US" altLang="zh-CN" i="1">
                                          <a:solidFill>
                                            <a:srgbClr val="0000FF"/>
                                          </a:solidFill>
                                          <a:latin typeface="Cambria Math" panose="02040503050406030204" pitchFamily="18" charset="0"/>
                                        </a:rPr>
                                      </m:ctrlPr>
                                    </m:sSubPr>
                                    <m:e>
                                      <m:r>
                                        <a:rPr lang="zh-CN" altLang="en-US" i="1">
                                          <a:solidFill>
                                            <a:srgbClr val="0000FF"/>
                                          </a:solidFill>
                                          <a:latin typeface="Cambria Math" panose="02040503050406030204" pitchFamily="18" charset="0"/>
                                        </a:rPr>
                                        <m:t>𝜂</m:t>
                                      </m:r>
                                    </m:e>
                                    <m:sub>
                                      <m:r>
                                        <a:rPr lang="en-US" altLang="zh-CN" i="1">
                                          <a:solidFill>
                                            <a:srgbClr val="0000FF"/>
                                          </a:solidFill>
                                          <a:latin typeface="Cambria Math" panose="02040503050406030204" pitchFamily="18" charset="0"/>
                                        </a:rPr>
                                        <m:t>𝑖</m:t>
                                      </m:r>
                                    </m:sub>
                                  </m:sSub>
                                  <m:r>
                                    <a:rPr lang="en-US" altLang="zh-CN" i="1">
                                      <a:solidFill>
                                        <a:srgbClr val="0000FF"/>
                                      </a:solidFill>
                                      <a:latin typeface="Cambria Math" panose="02040503050406030204" pitchFamily="18" charset="0"/>
                                    </a:rPr>
                                    <m:t>,</m:t>
                                  </m:r>
                                  <m:sSub>
                                    <m:sSubPr>
                                      <m:ctrlPr>
                                        <a:rPr lang="en-US" altLang="zh-CN" i="1">
                                          <a:solidFill>
                                            <a:srgbClr val="0000FF"/>
                                          </a:solidFill>
                                          <a:latin typeface="Cambria Math" panose="02040503050406030204" pitchFamily="18" charset="0"/>
                                        </a:rPr>
                                      </m:ctrlPr>
                                    </m:sSubPr>
                                    <m:e>
                                      <m:r>
                                        <a:rPr lang="zh-CN" altLang="en-US" i="1">
                                          <a:solidFill>
                                            <a:srgbClr val="0000FF"/>
                                          </a:solidFill>
                                          <a:latin typeface="Cambria Math" panose="02040503050406030204" pitchFamily="18" charset="0"/>
                                        </a:rPr>
                                        <m:t>𝜁</m:t>
                                      </m:r>
                                    </m:e>
                                    <m:sub>
                                      <m:r>
                                        <a:rPr lang="en-US" altLang="zh-CN" i="1">
                                          <a:solidFill>
                                            <a:srgbClr val="0000FF"/>
                                          </a:solidFill>
                                          <a:latin typeface="Cambria Math" panose="02040503050406030204" pitchFamily="18" charset="0"/>
                                        </a:rPr>
                                        <m:t>𝑖</m:t>
                                      </m:r>
                                    </m:sub>
                                  </m:sSub>
                                </m:e>
                              </m:d>
                              <m:sSub>
                                <m:sSubPr>
                                  <m:ctrlPr>
                                    <a:rPr lang="en-US" altLang="zh-CN" i="1" smtClean="0">
                                      <a:solidFill>
                                        <a:srgbClr val="FF0000"/>
                                      </a:solidFill>
                                      <a:latin typeface="Cambria Math" panose="02040503050406030204" pitchFamily="18" charset="0"/>
                                    </a:rPr>
                                  </m:ctrlPr>
                                </m:sSubPr>
                                <m:e>
                                  <m:d>
                                    <m:dPr>
                                      <m:ctrlPr>
                                        <a:rPr lang="en-US" altLang="zh-CN" i="1">
                                          <a:solidFill>
                                            <a:srgbClr val="FF0000"/>
                                          </a:solidFill>
                                          <a:latin typeface="Cambria Math" panose="02040503050406030204" pitchFamily="18" charset="0"/>
                                        </a:rPr>
                                      </m:ctrlPr>
                                    </m:dPr>
                                    <m:e>
                                      <m:r>
                                        <m:rPr>
                                          <m:sty m:val="p"/>
                                        </m:rPr>
                                        <a:rPr lang="zh-CN" altLang="en-US">
                                          <a:solidFill>
                                            <a:srgbClr val="FF0000"/>
                                          </a:solidFill>
                                          <a:latin typeface="Cambria Math" panose="02040503050406030204" pitchFamily="18" charset="0"/>
                                        </a:rPr>
                                        <m:t>Δ</m:t>
                                      </m:r>
                                      <m:sSub>
                                        <m:sSubPr>
                                          <m:ctrlPr>
                                            <a:rPr lang="zh-CN" altLang="en-US" i="1">
                                              <a:solidFill>
                                                <a:srgbClr val="FF0000"/>
                                              </a:solidFill>
                                              <a:latin typeface="Cambria Math" panose="02040503050406030204" pitchFamily="18" charset="0"/>
                                            </a:rPr>
                                          </m:ctrlPr>
                                        </m:sSubPr>
                                        <m:e>
                                          <m:r>
                                            <a:rPr lang="en-US" altLang="zh-CN" i="1">
                                              <a:solidFill>
                                                <a:srgbClr val="FF0000"/>
                                              </a:solidFill>
                                              <a:latin typeface="Cambria Math" panose="02040503050406030204" pitchFamily="18" charset="0"/>
                                            </a:rPr>
                                            <m:t>𝑆</m:t>
                                          </m:r>
                                        </m:e>
                                        <m:sub>
                                          <m:r>
                                            <a:rPr lang="zh-CN" altLang="en-US" i="1">
                                              <a:solidFill>
                                                <a:srgbClr val="FF0000"/>
                                              </a:solidFill>
                                              <a:latin typeface="Cambria Math" panose="02040503050406030204" pitchFamily="18" charset="0"/>
                                            </a:rPr>
                                            <m:t>𝑖</m:t>
                                          </m:r>
                                        </m:sub>
                                      </m:sSub>
                                    </m:e>
                                  </m:d>
                                </m:e>
                                <m:sub>
                                  <m:r>
                                    <a:rPr lang="en-US" altLang="zh-CN" b="0" i="1" smtClean="0">
                                      <a:solidFill>
                                        <a:srgbClr val="FF0000"/>
                                      </a:solidFill>
                                      <a:latin typeface="Cambria Math" panose="02040503050406030204" pitchFamily="18" charset="0"/>
                                    </a:rPr>
                                    <m:t>𝑦𝑧</m:t>
                                  </m:r>
                                </m:sub>
                              </m:sSub>
                            </m:e>
                          </m:nary>
                        </m:e>
                      </m:func>
                      <m:r>
                        <a:rPr lang="en-US" altLang="zh-CN" b="0" i="1" smtClean="0">
                          <a:solidFill>
                            <a:prstClr val="black"/>
                          </a:solidFill>
                          <a:latin typeface="Cambria Math" panose="02040503050406030204" pitchFamily="18" charset="0"/>
                        </a:rPr>
                        <m:t>+</m:t>
                      </m:r>
                      <m:func>
                        <m:funcPr>
                          <m:ctrlPr>
                            <a:rPr lang="en-US" altLang="zh-CN" i="1" smtClean="0">
                              <a:solidFill>
                                <a:srgbClr val="7030A0"/>
                              </a:solidFill>
                              <a:latin typeface="Cambria Math" panose="02040503050406030204" pitchFamily="18" charset="0"/>
                              <a:ea typeface="Cambria Math" panose="02040503050406030204" pitchFamily="18" charset="0"/>
                            </a:rPr>
                          </m:ctrlPr>
                        </m:funcPr>
                        <m:fName>
                          <m:limLow>
                            <m:limLowPr>
                              <m:ctrlPr>
                                <a:rPr lang="en-US" altLang="zh-CN" i="1">
                                  <a:solidFill>
                                    <a:srgbClr val="7030A0"/>
                                  </a:solidFill>
                                  <a:latin typeface="Cambria Math" panose="02040503050406030204" pitchFamily="18" charset="0"/>
                                  <a:ea typeface="Cambria Math" panose="02040503050406030204" pitchFamily="18" charset="0"/>
                                </a:rPr>
                              </m:ctrlPr>
                            </m:limLowPr>
                            <m:e>
                              <m:r>
                                <m:rPr>
                                  <m:sty m:val="p"/>
                                </m:rPr>
                                <a:rPr lang="en-US" altLang="zh-CN">
                                  <a:solidFill>
                                    <a:srgbClr val="7030A0"/>
                                  </a:solidFill>
                                  <a:latin typeface="Cambria Math" panose="02040503050406030204" pitchFamily="18" charset="0"/>
                                  <a:ea typeface="Cambria Math" panose="02040503050406030204" pitchFamily="18" charset="0"/>
                                </a:rPr>
                                <m:t>lim</m:t>
                              </m:r>
                            </m:e>
                            <m:lim>
                              <m:r>
                                <a:rPr lang="zh-CN" altLang="en-US" i="1">
                                  <a:solidFill>
                                    <a:srgbClr val="7030A0"/>
                                  </a:solidFill>
                                  <a:latin typeface="Cambria Math" panose="02040503050406030204" pitchFamily="18" charset="0"/>
                                  <a:ea typeface="Cambria Math" panose="02040503050406030204" pitchFamily="18" charset="0"/>
                                </a:rPr>
                                <m:t>𝜆</m:t>
                              </m:r>
                              <m:r>
                                <a:rPr lang="zh-CN" altLang="en-US" i="1">
                                  <a:solidFill>
                                    <a:srgbClr val="7030A0"/>
                                  </a:solidFill>
                                  <a:latin typeface="Cambria Math" panose="02040503050406030204" pitchFamily="18" charset="0"/>
                                  <a:ea typeface="Cambria Math" panose="02040503050406030204" pitchFamily="18" charset="0"/>
                                </a:rPr>
                                <m:t>→0</m:t>
                              </m:r>
                            </m:lim>
                          </m:limLow>
                        </m:fName>
                        <m:e>
                          <m:nary>
                            <m:naryPr>
                              <m:chr m:val="∑"/>
                              <m:ctrlPr>
                                <a:rPr lang="en-US" altLang="zh-CN" i="1">
                                  <a:solidFill>
                                    <a:srgbClr val="7030A0"/>
                                  </a:solidFill>
                                  <a:latin typeface="Cambria Math" panose="02040503050406030204" pitchFamily="18" charset="0"/>
                                  <a:ea typeface="Cambria Math" panose="02040503050406030204" pitchFamily="18" charset="0"/>
                                </a:rPr>
                              </m:ctrlPr>
                            </m:naryPr>
                            <m:sub>
                              <m:r>
                                <m:rPr>
                                  <m:brk m:alnAt="23"/>
                                </m:rPr>
                                <a:rPr lang="en-US" altLang="zh-CN" i="1">
                                  <a:solidFill>
                                    <a:srgbClr val="7030A0"/>
                                  </a:solidFill>
                                  <a:latin typeface="Cambria Math" panose="02040503050406030204" pitchFamily="18" charset="0"/>
                                  <a:ea typeface="Cambria Math" panose="02040503050406030204" pitchFamily="18" charset="0"/>
                                </a:rPr>
                                <m:t>𝑖</m:t>
                              </m:r>
                              <m:r>
                                <a:rPr lang="en-US" altLang="zh-CN" i="1">
                                  <a:solidFill>
                                    <a:srgbClr val="7030A0"/>
                                  </a:solidFill>
                                  <a:latin typeface="Cambria Math" panose="02040503050406030204" pitchFamily="18" charset="0"/>
                                  <a:ea typeface="Cambria Math" panose="02040503050406030204" pitchFamily="18" charset="0"/>
                                </a:rPr>
                                <m:t>=1</m:t>
                              </m:r>
                            </m:sub>
                            <m:sup>
                              <m:r>
                                <a:rPr lang="en-US" altLang="zh-CN" i="1">
                                  <a:solidFill>
                                    <a:srgbClr val="7030A0"/>
                                  </a:solidFill>
                                  <a:latin typeface="Cambria Math" panose="02040503050406030204" pitchFamily="18" charset="0"/>
                                  <a:ea typeface="Cambria Math" panose="02040503050406030204" pitchFamily="18" charset="0"/>
                                </a:rPr>
                                <m:t>𝑛</m:t>
                              </m:r>
                            </m:sup>
                            <m:e>
                              <m:r>
                                <a:rPr lang="en-US" altLang="zh-CN" i="1">
                                  <a:solidFill>
                                    <a:srgbClr val="7030A0"/>
                                  </a:solidFill>
                                  <a:latin typeface="Cambria Math" panose="02040503050406030204" pitchFamily="18" charset="0"/>
                                  <a:ea typeface="Cambria Math" panose="02040503050406030204" pitchFamily="18" charset="0"/>
                                </a:rPr>
                                <m:t>𝑄</m:t>
                              </m:r>
                              <m:d>
                                <m:dPr>
                                  <m:ctrlPr>
                                    <a:rPr lang="zh-CN" altLang="en-US" i="1">
                                      <a:solidFill>
                                        <a:srgbClr val="7030A0"/>
                                      </a:solidFill>
                                      <a:latin typeface="Cambria Math" panose="02040503050406030204" pitchFamily="18" charset="0"/>
                                    </a:rPr>
                                  </m:ctrlPr>
                                </m:dPr>
                                <m:e>
                                  <m:sSub>
                                    <m:sSubPr>
                                      <m:ctrlPr>
                                        <a:rPr lang="en-US" altLang="zh-CN" i="1">
                                          <a:solidFill>
                                            <a:srgbClr val="7030A0"/>
                                          </a:solidFill>
                                          <a:latin typeface="Cambria Math" panose="02040503050406030204" pitchFamily="18" charset="0"/>
                                        </a:rPr>
                                      </m:ctrlPr>
                                    </m:sSubPr>
                                    <m:e>
                                      <m:r>
                                        <a:rPr lang="zh-CN" altLang="en-US" i="1">
                                          <a:solidFill>
                                            <a:srgbClr val="7030A0"/>
                                          </a:solidFill>
                                          <a:latin typeface="Cambria Math" panose="02040503050406030204" pitchFamily="18" charset="0"/>
                                        </a:rPr>
                                        <m:t>𝜉</m:t>
                                      </m:r>
                                    </m:e>
                                    <m:sub>
                                      <m:r>
                                        <a:rPr lang="en-US" altLang="zh-CN" i="1">
                                          <a:solidFill>
                                            <a:srgbClr val="7030A0"/>
                                          </a:solidFill>
                                          <a:latin typeface="Cambria Math" panose="02040503050406030204" pitchFamily="18" charset="0"/>
                                        </a:rPr>
                                        <m:t>𝑖</m:t>
                                      </m:r>
                                    </m:sub>
                                  </m:sSub>
                                  <m:r>
                                    <a:rPr lang="en-US" altLang="zh-CN" i="1">
                                      <a:solidFill>
                                        <a:srgbClr val="7030A0"/>
                                      </a:solidFill>
                                      <a:latin typeface="Cambria Math" panose="02040503050406030204" pitchFamily="18" charset="0"/>
                                    </a:rPr>
                                    <m:t>,</m:t>
                                  </m:r>
                                  <m:sSub>
                                    <m:sSubPr>
                                      <m:ctrlPr>
                                        <a:rPr lang="en-US" altLang="zh-CN" i="1">
                                          <a:solidFill>
                                            <a:srgbClr val="7030A0"/>
                                          </a:solidFill>
                                          <a:latin typeface="Cambria Math" panose="02040503050406030204" pitchFamily="18" charset="0"/>
                                        </a:rPr>
                                      </m:ctrlPr>
                                    </m:sSubPr>
                                    <m:e>
                                      <m:r>
                                        <a:rPr lang="zh-CN" altLang="en-US" i="1">
                                          <a:solidFill>
                                            <a:srgbClr val="7030A0"/>
                                          </a:solidFill>
                                          <a:latin typeface="Cambria Math" panose="02040503050406030204" pitchFamily="18" charset="0"/>
                                        </a:rPr>
                                        <m:t>𝜂</m:t>
                                      </m:r>
                                    </m:e>
                                    <m:sub>
                                      <m:r>
                                        <a:rPr lang="en-US" altLang="zh-CN" i="1">
                                          <a:solidFill>
                                            <a:srgbClr val="7030A0"/>
                                          </a:solidFill>
                                          <a:latin typeface="Cambria Math" panose="02040503050406030204" pitchFamily="18" charset="0"/>
                                        </a:rPr>
                                        <m:t>𝑖</m:t>
                                      </m:r>
                                    </m:sub>
                                  </m:sSub>
                                  <m:r>
                                    <a:rPr lang="en-US" altLang="zh-CN" i="1">
                                      <a:solidFill>
                                        <a:srgbClr val="7030A0"/>
                                      </a:solidFill>
                                      <a:latin typeface="Cambria Math" panose="02040503050406030204" pitchFamily="18" charset="0"/>
                                    </a:rPr>
                                    <m:t>,</m:t>
                                  </m:r>
                                  <m:sSub>
                                    <m:sSubPr>
                                      <m:ctrlPr>
                                        <a:rPr lang="en-US" altLang="zh-CN" i="1">
                                          <a:solidFill>
                                            <a:srgbClr val="7030A0"/>
                                          </a:solidFill>
                                          <a:latin typeface="Cambria Math" panose="02040503050406030204" pitchFamily="18" charset="0"/>
                                        </a:rPr>
                                      </m:ctrlPr>
                                    </m:sSubPr>
                                    <m:e>
                                      <m:r>
                                        <a:rPr lang="zh-CN" altLang="en-US" i="1">
                                          <a:solidFill>
                                            <a:srgbClr val="7030A0"/>
                                          </a:solidFill>
                                          <a:latin typeface="Cambria Math" panose="02040503050406030204" pitchFamily="18" charset="0"/>
                                        </a:rPr>
                                        <m:t>𝜁</m:t>
                                      </m:r>
                                    </m:e>
                                    <m:sub>
                                      <m:r>
                                        <a:rPr lang="en-US" altLang="zh-CN" i="1">
                                          <a:solidFill>
                                            <a:srgbClr val="7030A0"/>
                                          </a:solidFill>
                                          <a:latin typeface="Cambria Math" panose="02040503050406030204" pitchFamily="18" charset="0"/>
                                        </a:rPr>
                                        <m:t>𝑖</m:t>
                                      </m:r>
                                    </m:sub>
                                  </m:sSub>
                                </m:e>
                              </m:d>
                              <m:sSub>
                                <m:sSubPr>
                                  <m:ctrlPr>
                                    <a:rPr lang="en-US" altLang="zh-CN" i="1" smtClean="0">
                                      <a:solidFill>
                                        <a:srgbClr val="FF0000"/>
                                      </a:solidFill>
                                      <a:latin typeface="Cambria Math" panose="02040503050406030204" pitchFamily="18" charset="0"/>
                                    </a:rPr>
                                  </m:ctrlPr>
                                </m:sSubPr>
                                <m:e>
                                  <m:d>
                                    <m:dPr>
                                      <m:ctrlPr>
                                        <a:rPr lang="en-US" altLang="zh-CN" i="1">
                                          <a:solidFill>
                                            <a:srgbClr val="FF0000"/>
                                          </a:solidFill>
                                          <a:latin typeface="Cambria Math" panose="02040503050406030204" pitchFamily="18" charset="0"/>
                                        </a:rPr>
                                      </m:ctrlPr>
                                    </m:dPr>
                                    <m:e>
                                      <m:r>
                                        <m:rPr>
                                          <m:sty m:val="p"/>
                                        </m:rPr>
                                        <a:rPr lang="zh-CN" altLang="en-US">
                                          <a:solidFill>
                                            <a:srgbClr val="FF0000"/>
                                          </a:solidFill>
                                          <a:latin typeface="Cambria Math" panose="02040503050406030204" pitchFamily="18" charset="0"/>
                                        </a:rPr>
                                        <m:t>Δ</m:t>
                                      </m:r>
                                      <m:sSub>
                                        <m:sSubPr>
                                          <m:ctrlPr>
                                            <a:rPr lang="zh-CN" altLang="en-US" i="1">
                                              <a:solidFill>
                                                <a:srgbClr val="FF0000"/>
                                              </a:solidFill>
                                              <a:latin typeface="Cambria Math" panose="02040503050406030204" pitchFamily="18" charset="0"/>
                                            </a:rPr>
                                          </m:ctrlPr>
                                        </m:sSubPr>
                                        <m:e>
                                          <m:r>
                                            <a:rPr lang="en-US" altLang="zh-CN" i="1">
                                              <a:solidFill>
                                                <a:srgbClr val="FF0000"/>
                                              </a:solidFill>
                                              <a:latin typeface="Cambria Math" panose="02040503050406030204" pitchFamily="18" charset="0"/>
                                            </a:rPr>
                                            <m:t>𝑆</m:t>
                                          </m:r>
                                        </m:e>
                                        <m:sub>
                                          <m:r>
                                            <a:rPr lang="zh-CN" altLang="en-US" i="1">
                                              <a:solidFill>
                                                <a:srgbClr val="FF0000"/>
                                              </a:solidFill>
                                              <a:latin typeface="Cambria Math" panose="02040503050406030204" pitchFamily="18" charset="0"/>
                                            </a:rPr>
                                            <m:t>𝑖</m:t>
                                          </m:r>
                                        </m:sub>
                                      </m:sSub>
                                    </m:e>
                                  </m:d>
                                </m:e>
                                <m:sub>
                                  <m:r>
                                    <a:rPr lang="en-US" altLang="zh-CN" b="0" i="1" smtClean="0">
                                      <a:solidFill>
                                        <a:srgbClr val="FF0000"/>
                                      </a:solidFill>
                                      <a:latin typeface="Cambria Math" panose="02040503050406030204" pitchFamily="18" charset="0"/>
                                    </a:rPr>
                                    <m:t>𝑥</m:t>
                                  </m:r>
                                  <m:r>
                                    <a:rPr lang="en-US" altLang="zh-CN" i="1">
                                      <a:solidFill>
                                        <a:srgbClr val="FF0000"/>
                                      </a:solidFill>
                                      <a:latin typeface="Cambria Math" panose="02040503050406030204" pitchFamily="18" charset="0"/>
                                    </a:rPr>
                                    <m:t>𝑧</m:t>
                                  </m:r>
                                </m:sub>
                              </m:sSub>
                            </m:e>
                          </m:nary>
                        </m:e>
                      </m:func>
                      <m:r>
                        <a:rPr lang="en-US" altLang="zh-CN" b="0" i="1" smtClean="0">
                          <a:solidFill>
                            <a:prstClr val="black"/>
                          </a:solidFill>
                          <a:latin typeface="Cambria Math" panose="02040503050406030204" pitchFamily="18" charset="0"/>
                        </a:rPr>
                        <m:t>+</m:t>
                      </m:r>
                      <m:func>
                        <m:funcPr>
                          <m:ctrlPr>
                            <a:rPr lang="en-US" altLang="zh-CN" i="1" smtClean="0">
                              <a:solidFill>
                                <a:srgbClr val="00B0F0"/>
                              </a:solidFill>
                              <a:latin typeface="Cambria Math" panose="02040503050406030204" pitchFamily="18" charset="0"/>
                              <a:ea typeface="Cambria Math" panose="02040503050406030204" pitchFamily="18" charset="0"/>
                            </a:rPr>
                          </m:ctrlPr>
                        </m:funcPr>
                        <m:fName>
                          <m:limLow>
                            <m:limLowPr>
                              <m:ctrlPr>
                                <a:rPr lang="en-US" altLang="zh-CN" i="1">
                                  <a:solidFill>
                                    <a:srgbClr val="00B0F0"/>
                                  </a:solidFill>
                                  <a:latin typeface="Cambria Math" panose="02040503050406030204" pitchFamily="18" charset="0"/>
                                  <a:ea typeface="Cambria Math" panose="02040503050406030204" pitchFamily="18" charset="0"/>
                                </a:rPr>
                              </m:ctrlPr>
                            </m:limLowPr>
                            <m:e>
                              <m:r>
                                <m:rPr>
                                  <m:sty m:val="p"/>
                                </m:rPr>
                                <a:rPr lang="en-US" altLang="zh-CN">
                                  <a:solidFill>
                                    <a:srgbClr val="00B0F0"/>
                                  </a:solidFill>
                                  <a:latin typeface="Cambria Math" panose="02040503050406030204" pitchFamily="18" charset="0"/>
                                  <a:ea typeface="Cambria Math" panose="02040503050406030204" pitchFamily="18" charset="0"/>
                                </a:rPr>
                                <m:t>lim</m:t>
                              </m:r>
                            </m:e>
                            <m:lim>
                              <m:r>
                                <a:rPr lang="zh-CN" altLang="en-US" i="1">
                                  <a:solidFill>
                                    <a:srgbClr val="00B0F0"/>
                                  </a:solidFill>
                                  <a:latin typeface="Cambria Math" panose="02040503050406030204" pitchFamily="18" charset="0"/>
                                  <a:ea typeface="Cambria Math" panose="02040503050406030204" pitchFamily="18" charset="0"/>
                                </a:rPr>
                                <m:t>𝜆</m:t>
                              </m:r>
                              <m:r>
                                <a:rPr lang="zh-CN" altLang="en-US" i="1">
                                  <a:solidFill>
                                    <a:srgbClr val="00B0F0"/>
                                  </a:solidFill>
                                  <a:latin typeface="Cambria Math" panose="02040503050406030204" pitchFamily="18" charset="0"/>
                                  <a:ea typeface="Cambria Math" panose="02040503050406030204" pitchFamily="18" charset="0"/>
                                </a:rPr>
                                <m:t>→0</m:t>
                              </m:r>
                            </m:lim>
                          </m:limLow>
                        </m:fName>
                        <m:e>
                          <m:nary>
                            <m:naryPr>
                              <m:chr m:val="∑"/>
                              <m:ctrlPr>
                                <a:rPr lang="en-US" altLang="zh-CN" i="1">
                                  <a:solidFill>
                                    <a:srgbClr val="00B0F0"/>
                                  </a:solidFill>
                                  <a:latin typeface="Cambria Math" panose="02040503050406030204" pitchFamily="18" charset="0"/>
                                  <a:ea typeface="Cambria Math" panose="02040503050406030204" pitchFamily="18" charset="0"/>
                                </a:rPr>
                              </m:ctrlPr>
                            </m:naryPr>
                            <m:sub>
                              <m:r>
                                <m:rPr>
                                  <m:brk m:alnAt="23"/>
                                </m:rPr>
                                <a:rPr lang="en-US" altLang="zh-CN" i="1">
                                  <a:solidFill>
                                    <a:srgbClr val="00B0F0"/>
                                  </a:solidFill>
                                  <a:latin typeface="Cambria Math" panose="02040503050406030204" pitchFamily="18" charset="0"/>
                                  <a:ea typeface="Cambria Math" panose="02040503050406030204" pitchFamily="18" charset="0"/>
                                </a:rPr>
                                <m:t>𝑖</m:t>
                              </m:r>
                              <m:r>
                                <a:rPr lang="en-US" altLang="zh-CN" i="1">
                                  <a:solidFill>
                                    <a:srgbClr val="00B0F0"/>
                                  </a:solidFill>
                                  <a:latin typeface="Cambria Math" panose="02040503050406030204" pitchFamily="18" charset="0"/>
                                  <a:ea typeface="Cambria Math" panose="02040503050406030204" pitchFamily="18" charset="0"/>
                                </a:rPr>
                                <m:t>=1</m:t>
                              </m:r>
                            </m:sub>
                            <m:sup>
                              <m:r>
                                <a:rPr lang="en-US" altLang="zh-CN" i="1">
                                  <a:solidFill>
                                    <a:srgbClr val="00B0F0"/>
                                  </a:solidFill>
                                  <a:latin typeface="Cambria Math" panose="02040503050406030204" pitchFamily="18" charset="0"/>
                                  <a:ea typeface="Cambria Math" panose="02040503050406030204" pitchFamily="18" charset="0"/>
                                </a:rPr>
                                <m:t>𝑛</m:t>
                              </m:r>
                            </m:sup>
                            <m:e>
                              <m:r>
                                <a:rPr lang="en-US" altLang="zh-CN" b="0" i="1" smtClean="0">
                                  <a:solidFill>
                                    <a:srgbClr val="00B0F0"/>
                                  </a:solidFill>
                                  <a:latin typeface="Cambria Math" panose="02040503050406030204" pitchFamily="18" charset="0"/>
                                  <a:ea typeface="Cambria Math" panose="02040503050406030204" pitchFamily="18" charset="0"/>
                                </a:rPr>
                                <m:t>𝑅</m:t>
                              </m:r>
                              <m:d>
                                <m:dPr>
                                  <m:ctrlPr>
                                    <a:rPr lang="zh-CN" altLang="en-US" i="1">
                                      <a:solidFill>
                                        <a:srgbClr val="00B0F0"/>
                                      </a:solidFill>
                                      <a:latin typeface="Cambria Math" panose="02040503050406030204" pitchFamily="18" charset="0"/>
                                    </a:rPr>
                                  </m:ctrlPr>
                                </m:dPr>
                                <m:e>
                                  <m:sSub>
                                    <m:sSubPr>
                                      <m:ctrlPr>
                                        <a:rPr lang="en-US" altLang="zh-CN" i="1">
                                          <a:solidFill>
                                            <a:srgbClr val="00B0F0"/>
                                          </a:solidFill>
                                          <a:latin typeface="Cambria Math" panose="02040503050406030204" pitchFamily="18" charset="0"/>
                                        </a:rPr>
                                      </m:ctrlPr>
                                    </m:sSubPr>
                                    <m:e>
                                      <m:r>
                                        <a:rPr lang="zh-CN" altLang="en-US" i="1">
                                          <a:solidFill>
                                            <a:srgbClr val="00B0F0"/>
                                          </a:solidFill>
                                          <a:latin typeface="Cambria Math" panose="02040503050406030204" pitchFamily="18" charset="0"/>
                                        </a:rPr>
                                        <m:t>𝜉</m:t>
                                      </m:r>
                                    </m:e>
                                    <m:sub>
                                      <m:r>
                                        <a:rPr lang="en-US" altLang="zh-CN" i="1">
                                          <a:solidFill>
                                            <a:srgbClr val="00B0F0"/>
                                          </a:solidFill>
                                          <a:latin typeface="Cambria Math" panose="02040503050406030204" pitchFamily="18" charset="0"/>
                                        </a:rPr>
                                        <m:t>𝑖</m:t>
                                      </m:r>
                                    </m:sub>
                                  </m:sSub>
                                  <m:r>
                                    <a:rPr lang="en-US" altLang="zh-CN" i="1">
                                      <a:solidFill>
                                        <a:srgbClr val="00B0F0"/>
                                      </a:solidFill>
                                      <a:latin typeface="Cambria Math" panose="02040503050406030204" pitchFamily="18" charset="0"/>
                                    </a:rPr>
                                    <m:t>,</m:t>
                                  </m:r>
                                  <m:sSub>
                                    <m:sSubPr>
                                      <m:ctrlPr>
                                        <a:rPr lang="en-US" altLang="zh-CN" i="1">
                                          <a:solidFill>
                                            <a:srgbClr val="00B0F0"/>
                                          </a:solidFill>
                                          <a:latin typeface="Cambria Math" panose="02040503050406030204" pitchFamily="18" charset="0"/>
                                        </a:rPr>
                                      </m:ctrlPr>
                                    </m:sSubPr>
                                    <m:e>
                                      <m:r>
                                        <a:rPr lang="zh-CN" altLang="en-US" i="1">
                                          <a:solidFill>
                                            <a:srgbClr val="00B0F0"/>
                                          </a:solidFill>
                                          <a:latin typeface="Cambria Math" panose="02040503050406030204" pitchFamily="18" charset="0"/>
                                        </a:rPr>
                                        <m:t>𝜂</m:t>
                                      </m:r>
                                    </m:e>
                                    <m:sub>
                                      <m:r>
                                        <a:rPr lang="en-US" altLang="zh-CN" i="1">
                                          <a:solidFill>
                                            <a:srgbClr val="00B0F0"/>
                                          </a:solidFill>
                                          <a:latin typeface="Cambria Math" panose="02040503050406030204" pitchFamily="18" charset="0"/>
                                        </a:rPr>
                                        <m:t>𝑖</m:t>
                                      </m:r>
                                    </m:sub>
                                  </m:sSub>
                                  <m:r>
                                    <a:rPr lang="en-US" altLang="zh-CN" i="1">
                                      <a:solidFill>
                                        <a:srgbClr val="00B0F0"/>
                                      </a:solidFill>
                                      <a:latin typeface="Cambria Math" panose="02040503050406030204" pitchFamily="18" charset="0"/>
                                    </a:rPr>
                                    <m:t>,</m:t>
                                  </m:r>
                                  <m:sSub>
                                    <m:sSubPr>
                                      <m:ctrlPr>
                                        <a:rPr lang="en-US" altLang="zh-CN" i="1">
                                          <a:solidFill>
                                            <a:srgbClr val="00B0F0"/>
                                          </a:solidFill>
                                          <a:latin typeface="Cambria Math" panose="02040503050406030204" pitchFamily="18" charset="0"/>
                                        </a:rPr>
                                      </m:ctrlPr>
                                    </m:sSubPr>
                                    <m:e>
                                      <m:r>
                                        <a:rPr lang="zh-CN" altLang="en-US" i="1">
                                          <a:solidFill>
                                            <a:srgbClr val="00B0F0"/>
                                          </a:solidFill>
                                          <a:latin typeface="Cambria Math" panose="02040503050406030204" pitchFamily="18" charset="0"/>
                                        </a:rPr>
                                        <m:t>𝜁</m:t>
                                      </m:r>
                                    </m:e>
                                    <m:sub>
                                      <m:r>
                                        <a:rPr lang="en-US" altLang="zh-CN" i="1">
                                          <a:solidFill>
                                            <a:srgbClr val="00B0F0"/>
                                          </a:solidFill>
                                          <a:latin typeface="Cambria Math" panose="02040503050406030204" pitchFamily="18" charset="0"/>
                                        </a:rPr>
                                        <m:t>𝑖</m:t>
                                      </m:r>
                                    </m:sub>
                                  </m:sSub>
                                </m:e>
                              </m:d>
                              <m:sSub>
                                <m:sSubPr>
                                  <m:ctrlPr>
                                    <a:rPr lang="en-US" altLang="zh-CN" i="1" smtClean="0">
                                      <a:solidFill>
                                        <a:srgbClr val="FF0000"/>
                                      </a:solidFill>
                                      <a:latin typeface="Cambria Math" panose="02040503050406030204" pitchFamily="18" charset="0"/>
                                    </a:rPr>
                                  </m:ctrlPr>
                                </m:sSubPr>
                                <m:e>
                                  <m:d>
                                    <m:dPr>
                                      <m:ctrlPr>
                                        <a:rPr lang="en-US" altLang="zh-CN" i="1">
                                          <a:solidFill>
                                            <a:srgbClr val="FF0000"/>
                                          </a:solidFill>
                                          <a:latin typeface="Cambria Math" panose="02040503050406030204" pitchFamily="18" charset="0"/>
                                        </a:rPr>
                                      </m:ctrlPr>
                                    </m:dPr>
                                    <m:e>
                                      <m:r>
                                        <m:rPr>
                                          <m:sty m:val="p"/>
                                        </m:rPr>
                                        <a:rPr lang="zh-CN" altLang="en-US">
                                          <a:solidFill>
                                            <a:srgbClr val="FF0000"/>
                                          </a:solidFill>
                                          <a:latin typeface="Cambria Math" panose="02040503050406030204" pitchFamily="18" charset="0"/>
                                        </a:rPr>
                                        <m:t>Δ</m:t>
                                      </m:r>
                                      <m:sSub>
                                        <m:sSubPr>
                                          <m:ctrlPr>
                                            <a:rPr lang="zh-CN" altLang="en-US" i="1">
                                              <a:solidFill>
                                                <a:srgbClr val="FF0000"/>
                                              </a:solidFill>
                                              <a:latin typeface="Cambria Math" panose="02040503050406030204" pitchFamily="18" charset="0"/>
                                            </a:rPr>
                                          </m:ctrlPr>
                                        </m:sSubPr>
                                        <m:e>
                                          <m:r>
                                            <a:rPr lang="en-US" altLang="zh-CN" i="1">
                                              <a:solidFill>
                                                <a:srgbClr val="FF0000"/>
                                              </a:solidFill>
                                              <a:latin typeface="Cambria Math" panose="02040503050406030204" pitchFamily="18" charset="0"/>
                                            </a:rPr>
                                            <m:t>𝑆</m:t>
                                          </m:r>
                                        </m:e>
                                        <m:sub>
                                          <m:r>
                                            <a:rPr lang="zh-CN" altLang="en-US" i="1">
                                              <a:solidFill>
                                                <a:srgbClr val="FF0000"/>
                                              </a:solidFill>
                                              <a:latin typeface="Cambria Math" panose="02040503050406030204" pitchFamily="18" charset="0"/>
                                            </a:rPr>
                                            <m:t>𝑖</m:t>
                                          </m:r>
                                        </m:sub>
                                      </m:sSub>
                                    </m:e>
                                  </m:d>
                                </m:e>
                                <m:sub>
                                  <m:r>
                                    <a:rPr lang="en-US" altLang="zh-CN" b="0" i="1" smtClean="0">
                                      <a:solidFill>
                                        <a:srgbClr val="FF0000"/>
                                      </a:solidFill>
                                      <a:latin typeface="Cambria Math" panose="02040503050406030204" pitchFamily="18" charset="0"/>
                                    </a:rPr>
                                    <m:t>𝑥</m:t>
                                  </m:r>
                                  <m:r>
                                    <a:rPr lang="en-US" altLang="zh-CN" i="1">
                                      <a:solidFill>
                                        <a:srgbClr val="FF0000"/>
                                      </a:solidFill>
                                      <a:latin typeface="Cambria Math" panose="02040503050406030204" pitchFamily="18" charset="0"/>
                                    </a:rPr>
                                    <m:t>𝑦</m:t>
                                  </m:r>
                                </m:sub>
                              </m:sSub>
                            </m:e>
                          </m:nary>
                        </m:e>
                      </m:func>
                    </m:oMath>
                  </m:oMathPara>
                </a14:m>
                <a:endParaRPr lang="zh-CN" altLang="en-US" dirty="0"/>
              </a:p>
            </p:txBody>
          </p:sp>
        </mc:Choice>
        <mc:Fallback xmlns="">
          <p:sp>
            <p:nvSpPr>
              <p:cNvPr id="10" name="矩形 9"/>
              <p:cNvSpPr>
                <a:spLocks noRot="1" noChangeAspect="1" noMove="1" noResize="1" noEditPoints="1" noAdjustHandles="1" noChangeArrowheads="1" noChangeShapeType="1" noTextEdit="1"/>
              </p:cNvSpPr>
              <p:nvPr/>
            </p:nvSpPr>
            <p:spPr>
              <a:xfrm>
                <a:off x="1806284" y="3651716"/>
                <a:ext cx="8578054" cy="848566"/>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p:cNvSpPr/>
              <p:nvPr/>
            </p:nvSpPr>
            <p:spPr>
              <a:xfrm>
                <a:off x="1584950" y="5184476"/>
                <a:ext cx="7994368" cy="84856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l-GR" altLang="zh-CN" i="1" smtClean="0">
                          <a:solidFill>
                            <a:srgbClr val="0000FF"/>
                          </a:solidFill>
                          <a:latin typeface="Cambria Math" panose="02040503050406030204" pitchFamily="18" charset="0"/>
                          <a:ea typeface="Cambria Math" panose="02040503050406030204" pitchFamily="18" charset="0"/>
                        </a:rPr>
                        <m:t>𝛷</m:t>
                      </m:r>
                      <m:r>
                        <a:rPr lang="en-US" altLang="zh-CN" b="0" i="1" smtClean="0">
                          <a:solidFill>
                            <a:srgbClr val="0000FF"/>
                          </a:solidFill>
                          <a:latin typeface="Cambria Math" panose="02040503050406030204" pitchFamily="18" charset="0"/>
                          <a:ea typeface="Cambria Math" panose="02040503050406030204" pitchFamily="18" charset="0"/>
                        </a:rPr>
                        <m:t>=</m:t>
                      </m:r>
                      <m:func>
                        <m:funcPr>
                          <m:ctrlPr>
                            <a:rPr lang="en-US" altLang="zh-CN" i="1" smtClean="0">
                              <a:solidFill>
                                <a:srgbClr val="0000FF"/>
                              </a:solidFill>
                              <a:latin typeface="Cambria Math" panose="02040503050406030204" pitchFamily="18" charset="0"/>
                              <a:ea typeface="Cambria Math" panose="02040503050406030204" pitchFamily="18" charset="0"/>
                            </a:rPr>
                          </m:ctrlPr>
                        </m:funcPr>
                        <m:fName>
                          <m:limLow>
                            <m:limLowPr>
                              <m:ctrlPr>
                                <a:rPr lang="en-US" altLang="zh-CN" i="1" smtClean="0">
                                  <a:solidFill>
                                    <a:srgbClr val="0000FF"/>
                                  </a:solidFill>
                                  <a:latin typeface="Cambria Math" panose="02040503050406030204" pitchFamily="18" charset="0"/>
                                  <a:ea typeface="Cambria Math" panose="02040503050406030204" pitchFamily="18" charset="0"/>
                                </a:rPr>
                              </m:ctrlPr>
                            </m:limLowPr>
                            <m:e>
                              <m:r>
                                <m:rPr>
                                  <m:sty m:val="p"/>
                                </m:rPr>
                                <a:rPr lang="en-US" altLang="zh-CN" i="0" smtClean="0">
                                  <a:solidFill>
                                    <a:srgbClr val="0000FF"/>
                                  </a:solidFill>
                                  <a:latin typeface="Cambria Math" panose="02040503050406030204" pitchFamily="18" charset="0"/>
                                  <a:ea typeface="Cambria Math" panose="02040503050406030204" pitchFamily="18" charset="0"/>
                                </a:rPr>
                                <m:t>lim</m:t>
                              </m:r>
                            </m:e>
                            <m:lim>
                              <m:r>
                                <a:rPr lang="zh-CN" altLang="en-US" i="1" smtClean="0">
                                  <a:solidFill>
                                    <a:srgbClr val="0000FF"/>
                                  </a:solidFill>
                                  <a:latin typeface="Cambria Math" panose="02040503050406030204" pitchFamily="18" charset="0"/>
                                  <a:ea typeface="Cambria Math" panose="02040503050406030204" pitchFamily="18" charset="0"/>
                                </a:rPr>
                                <m:t>𝜆</m:t>
                              </m:r>
                              <m:r>
                                <a:rPr lang="zh-CN" altLang="en-US" i="1" smtClean="0">
                                  <a:solidFill>
                                    <a:srgbClr val="0000FF"/>
                                  </a:solidFill>
                                  <a:latin typeface="Cambria Math" panose="02040503050406030204" pitchFamily="18" charset="0"/>
                                  <a:ea typeface="Cambria Math" panose="02040503050406030204" pitchFamily="18" charset="0"/>
                                </a:rPr>
                                <m:t>→0</m:t>
                              </m:r>
                            </m:lim>
                          </m:limLow>
                        </m:fName>
                        <m:e>
                          <m:nary>
                            <m:naryPr>
                              <m:chr m:val="∑"/>
                              <m:ctrlPr>
                                <a:rPr lang="en-US" altLang="zh-CN" i="1">
                                  <a:solidFill>
                                    <a:srgbClr val="0000FF"/>
                                  </a:solidFill>
                                  <a:latin typeface="Cambria Math" panose="02040503050406030204" pitchFamily="18" charset="0"/>
                                  <a:ea typeface="Cambria Math" panose="02040503050406030204" pitchFamily="18" charset="0"/>
                                </a:rPr>
                              </m:ctrlPr>
                            </m:naryPr>
                            <m:sub>
                              <m:r>
                                <m:rPr>
                                  <m:brk m:alnAt="23"/>
                                </m:rPr>
                                <a:rPr lang="en-US" altLang="zh-CN" i="1">
                                  <a:solidFill>
                                    <a:srgbClr val="0000FF"/>
                                  </a:solidFill>
                                  <a:latin typeface="Cambria Math" panose="02040503050406030204" pitchFamily="18" charset="0"/>
                                  <a:ea typeface="Cambria Math" panose="02040503050406030204" pitchFamily="18" charset="0"/>
                                </a:rPr>
                                <m:t>𝑖</m:t>
                              </m:r>
                              <m:r>
                                <a:rPr lang="en-US" altLang="zh-CN" i="1">
                                  <a:solidFill>
                                    <a:srgbClr val="0000FF"/>
                                  </a:solidFill>
                                  <a:latin typeface="Cambria Math" panose="02040503050406030204" pitchFamily="18" charset="0"/>
                                  <a:ea typeface="Cambria Math" panose="02040503050406030204" pitchFamily="18" charset="0"/>
                                </a:rPr>
                                <m:t>=1</m:t>
                              </m:r>
                            </m:sub>
                            <m:sup>
                              <m:r>
                                <a:rPr lang="en-US" altLang="zh-CN" i="1">
                                  <a:solidFill>
                                    <a:srgbClr val="0000FF"/>
                                  </a:solidFill>
                                  <a:latin typeface="Cambria Math" panose="02040503050406030204" pitchFamily="18" charset="0"/>
                                  <a:ea typeface="Cambria Math" panose="02040503050406030204" pitchFamily="18" charset="0"/>
                                </a:rPr>
                                <m:t>𝑛</m:t>
                              </m:r>
                            </m:sup>
                            <m:e>
                              <m:r>
                                <a:rPr lang="zh-CN" altLang="en-US" b="1" i="1">
                                  <a:solidFill>
                                    <a:srgbClr val="0000FF"/>
                                  </a:solidFill>
                                  <a:latin typeface="Cambria Math" panose="02040503050406030204" pitchFamily="18" charset="0"/>
                                </a:rPr>
                                <m:t>𝒗</m:t>
                              </m:r>
                              <m:d>
                                <m:dPr>
                                  <m:ctrlPr>
                                    <a:rPr lang="zh-CN" altLang="en-US" i="1">
                                      <a:solidFill>
                                        <a:srgbClr val="0000FF"/>
                                      </a:solidFill>
                                      <a:latin typeface="Cambria Math" panose="02040503050406030204" pitchFamily="18" charset="0"/>
                                    </a:rPr>
                                  </m:ctrlPr>
                                </m:dPr>
                                <m:e>
                                  <m:sSub>
                                    <m:sSubPr>
                                      <m:ctrlPr>
                                        <a:rPr lang="en-US" altLang="zh-CN" i="1">
                                          <a:solidFill>
                                            <a:srgbClr val="0000FF"/>
                                          </a:solidFill>
                                          <a:latin typeface="Cambria Math" panose="02040503050406030204" pitchFamily="18" charset="0"/>
                                        </a:rPr>
                                      </m:ctrlPr>
                                    </m:sSubPr>
                                    <m:e>
                                      <m:r>
                                        <a:rPr lang="zh-CN" altLang="en-US" i="1">
                                          <a:solidFill>
                                            <a:srgbClr val="0000FF"/>
                                          </a:solidFill>
                                          <a:latin typeface="Cambria Math" panose="02040503050406030204" pitchFamily="18" charset="0"/>
                                        </a:rPr>
                                        <m:t>𝜉</m:t>
                                      </m:r>
                                    </m:e>
                                    <m:sub>
                                      <m:r>
                                        <a:rPr lang="en-US" altLang="zh-CN" i="1">
                                          <a:solidFill>
                                            <a:srgbClr val="0000FF"/>
                                          </a:solidFill>
                                          <a:latin typeface="Cambria Math" panose="02040503050406030204" pitchFamily="18" charset="0"/>
                                        </a:rPr>
                                        <m:t>𝑖</m:t>
                                      </m:r>
                                    </m:sub>
                                  </m:sSub>
                                  <m:r>
                                    <a:rPr lang="en-US" altLang="zh-CN" i="1">
                                      <a:solidFill>
                                        <a:srgbClr val="0000FF"/>
                                      </a:solidFill>
                                      <a:latin typeface="Cambria Math" panose="02040503050406030204" pitchFamily="18" charset="0"/>
                                    </a:rPr>
                                    <m:t>,</m:t>
                                  </m:r>
                                  <m:sSub>
                                    <m:sSubPr>
                                      <m:ctrlPr>
                                        <a:rPr lang="en-US" altLang="zh-CN" i="1">
                                          <a:solidFill>
                                            <a:srgbClr val="0000FF"/>
                                          </a:solidFill>
                                          <a:latin typeface="Cambria Math" panose="02040503050406030204" pitchFamily="18" charset="0"/>
                                        </a:rPr>
                                      </m:ctrlPr>
                                    </m:sSubPr>
                                    <m:e>
                                      <m:r>
                                        <a:rPr lang="zh-CN" altLang="en-US" i="1">
                                          <a:solidFill>
                                            <a:srgbClr val="0000FF"/>
                                          </a:solidFill>
                                          <a:latin typeface="Cambria Math" panose="02040503050406030204" pitchFamily="18" charset="0"/>
                                        </a:rPr>
                                        <m:t>𝜂</m:t>
                                      </m:r>
                                    </m:e>
                                    <m:sub>
                                      <m:r>
                                        <a:rPr lang="en-US" altLang="zh-CN" i="1">
                                          <a:solidFill>
                                            <a:srgbClr val="0000FF"/>
                                          </a:solidFill>
                                          <a:latin typeface="Cambria Math" panose="02040503050406030204" pitchFamily="18" charset="0"/>
                                        </a:rPr>
                                        <m:t>𝑖</m:t>
                                      </m:r>
                                    </m:sub>
                                  </m:sSub>
                                  <m:r>
                                    <a:rPr lang="en-US" altLang="zh-CN" i="1">
                                      <a:solidFill>
                                        <a:srgbClr val="0000FF"/>
                                      </a:solidFill>
                                      <a:latin typeface="Cambria Math" panose="02040503050406030204" pitchFamily="18" charset="0"/>
                                    </a:rPr>
                                    <m:t>,</m:t>
                                  </m:r>
                                  <m:sSub>
                                    <m:sSubPr>
                                      <m:ctrlPr>
                                        <a:rPr lang="en-US" altLang="zh-CN" i="1">
                                          <a:solidFill>
                                            <a:srgbClr val="0000FF"/>
                                          </a:solidFill>
                                          <a:latin typeface="Cambria Math" panose="02040503050406030204" pitchFamily="18" charset="0"/>
                                        </a:rPr>
                                      </m:ctrlPr>
                                    </m:sSubPr>
                                    <m:e>
                                      <m:r>
                                        <a:rPr lang="zh-CN" altLang="en-US" i="1">
                                          <a:solidFill>
                                            <a:srgbClr val="0000FF"/>
                                          </a:solidFill>
                                          <a:latin typeface="Cambria Math" panose="02040503050406030204" pitchFamily="18" charset="0"/>
                                        </a:rPr>
                                        <m:t>𝜁</m:t>
                                      </m:r>
                                    </m:e>
                                    <m:sub>
                                      <m:r>
                                        <a:rPr lang="en-US" altLang="zh-CN" i="1">
                                          <a:solidFill>
                                            <a:srgbClr val="0000FF"/>
                                          </a:solidFill>
                                          <a:latin typeface="Cambria Math" panose="02040503050406030204" pitchFamily="18" charset="0"/>
                                        </a:rPr>
                                        <m:t>𝑖</m:t>
                                      </m:r>
                                    </m:sub>
                                  </m:sSub>
                                </m:e>
                              </m:d>
                              <m:r>
                                <a:rPr lang="zh-CN" altLang="en-US" b="1" i="1">
                                  <a:solidFill>
                                    <a:srgbClr val="0000FF"/>
                                  </a:solidFill>
                                  <a:latin typeface="Cambria Math" panose="02040503050406030204" pitchFamily="18" charset="0"/>
                                </a:rPr>
                                <m:t>∙</m:t>
                              </m:r>
                              <m:r>
                                <a:rPr lang="en-US" altLang="zh-CN" b="1" i="1">
                                  <a:solidFill>
                                    <a:srgbClr val="0000FF"/>
                                  </a:solidFill>
                                  <a:latin typeface="Cambria Math" panose="02040503050406030204" pitchFamily="18" charset="0"/>
                                </a:rPr>
                                <m:t>𝒏</m:t>
                              </m:r>
                              <m:d>
                                <m:dPr>
                                  <m:ctrlPr>
                                    <a:rPr lang="zh-CN" altLang="en-US" i="1">
                                      <a:solidFill>
                                        <a:srgbClr val="0000FF"/>
                                      </a:solidFill>
                                      <a:latin typeface="Cambria Math" panose="02040503050406030204" pitchFamily="18" charset="0"/>
                                    </a:rPr>
                                  </m:ctrlPr>
                                </m:dPr>
                                <m:e>
                                  <m:sSub>
                                    <m:sSubPr>
                                      <m:ctrlPr>
                                        <a:rPr lang="en-US" altLang="zh-CN" i="1">
                                          <a:solidFill>
                                            <a:srgbClr val="0000FF"/>
                                          </a:solidFill>
                                          <a:latin typeface="Cambria Math" panose="02040503050406030204" pitchFamily="18" charset="0"/>
                                        </a:rPr>
                                      </m:ctrlPr>
                                    </m:sSubPr>
                                    <m:e>
                                      <m:r>
                                        <a:rPr lang="zh-CN" altLang="en-US" i="1">
                                          <a:solidFill>
                                            <a:srgbClr val="0000FF"/>
                                          </a:solidFill>
                                          <a:latin typeface="Cambria Math" panose="02040503050406030204" pitchFamily="18" charset="0"/>
                                        </a:rPr>
                                        <m:t>𝜉</m:t>
                                      </m:r>
                                    </m:e>
                                    <m:sub>
                                      <m:r>
                                        <a:rPr lang="en-US" altLang="zh-CN" i="1">
                                          <a:solidFill>
                                            <a:srgbClr val="0000FF"/>
                                          </a:solidFill>
                                          <a:latin typeface="Cambria Math" panose="02040503050406030204" pitchFamily="18" charset="0"/>
                                        </a:rPr>
                                        <m:t>𝑖</m:t>
                                      </m:r>
                                    </m:sub>
                                  </m:sSub>
                                  <m:r>
                                    <a:rPr lang="en-US" altLang="zh-CN" i="1">
                                      <a:solidFill>
                                        <a:srgbClr val="0000FF"/>
                                      </a:solidFill>
                                      <a:latin typeface="Cambria Math" panose="02040503050406030204" pitchFamily="18" charset="0"/>
                                    </a:rPr>
                                    <m:t>,</m:t>
                                  </m:r>
                                  <m:sSub>
                                    <m:sSubPr>
                                      <m:ctrlPr>
                                        <a:rPr lang="en-US" altLang="zh-CN" i="1">
                                          <a:solidFill>
                                            <a:srgbClr val="0000FF"/>
                                          </a:solidFill>
                                          <a:latin typeface="Cambria Math" panose="02040503050406030204" pitchFamily="18" charset="0"/>
                                        </a:rPr>
                                      </m:ctrlPr>
                                    </m:sSubPr>
                                    <m:e>
                                      <m:r>
                                        <a:rPr lang="zh-CN" altLang="en-US" i="1">
                                          <a:solidFill>
                                            <a:srgbClr val="0000FF"/>
                                          </a:solidFill>
                                          <a:latin typeface="Cambria Math" panose="02040503050406030204" pitchFamily="18" charset="0"/>
                                        </a:rPr>
                                        <m:t>𝜂</m:t>
                                      </m:r>
                                    </m:e>
                                    <m:sub>
                                      <m:r>
                                        <a:rPr lang="en-US" altLang="zh-CN" i="1">
                                          <a:solidFill>
                                            <a:srgbClr val="0000FF"/>
                                          </a:solidFill>
                                          <a:latin typeface="Cambria Math" panose="02040503050406030204" pitchFamily="18" charset="0"/>
                                        </a:rPr>
                                        <m:t>𝑖</m:t>
                                      </m:r>
                                    </m:sub>
                                  </m:sSub>
                                  <m:r>
                                    <a:rPr lang="en-US" altLang="zh-CN" i="1">
                                      <a:solidFill>
                                        <a:srgbClr val="0000FF"/>
                                      </a:solidFill>
                                      <a:latin typeface="Cambria Math" panose="02040503050406030204" pitchFamily="18" charset="0"/>
                                    </a:rPr>
                                    <m:t>,</m:t>
                                  </m:r>
                                  <m:sSub>
                                    <m:sSubPr>
                                      <m:ctrlPr>
                                        <a:rPr lang="en-US" altLang="zh-CN" i="1">
                                          <a:solidFill>
                                            <a:srgbClr val="0000FF"/>
                                          </a:solidFill>
                                          <a:latin typeface="Cambria Math" panose="02040503050406030204" pitchFamily="18" charset="0"/>
                                        </a:rPr>
                                      </m:ctrlPr>
                                    </m:sSubPr>
                                    <m:e>
                                      <m:r>
                                        <a:rPr lang="zh-CN" altLang="en-US" i="1">
                                          <a:solidFill>
                                            <a:srgbClr val="0000FF"/>
                                          </a:solidFill>
                                          <a:latin typeface="Cambria Math" panose="02040503050406030204" pitchFamily="18" charset="0"/>
                                        </a:rPr>
                                        <m:t>𝜁</m:t>
                                      </m:r>
                                    </m:e>
                                    <m:sub>
                                      <m:r>
                                        <a:rPr lang="en-US" altLang="zh-CN" i="1">
                                          <a:solidFill>
                                            <a:srgbClr val="0000FF"/>
                                          </a:solidFill>
                                          <a:latin typeface="Cambria Math" panose="02040503050406030204" pitchFamily="18" charset="0"/>
                                        </a:rPr>
                                        <m:t>𝑖</m:t>
                                      </m:r>
                                    </m:sub>
                                  </m:sSub>
                                </m:e>
                              </m:d>
                              <m:r>
                                <m:rPr>
                                  <m:sty m:val="p"/>
                                </m:rPr>
                                <a:rPr lang="zh-CN" altLang="en-US">
                                  <a:solidFill>
                                    <a:srgbClr val="0000FF"/>
                                  </a:solidFill>
                                  <a:latin typeface="Cambria Math" panose="02040503050406030204" pitchFamily="18" charset="0"/>
                                </a:rPr>
                                <m:t>Δ</m:t>
                              </m:r>
                              <m:sSub>
                                <m:sSubPr>
                                  <m:ctrlPr>
                                    <a:rPr lang="zh-CN" altLang="en-US" i="1">
                                      <a:solidFill>
                                        <a:srgbClr val="0000FF"/>
                                      </a:solidFill>
                                      <a:latin typeface="Cambria Math" panose="02040503050406030204" pitchFamily="18" charset="0"/>
                                    </a:rPr>
                                  </m:ctrlPr>
                                </m:sSubPr>
                                <m:e>
                                  <m:r>
                                    <a:rPr lang="en-US" altLang="zh-CN" i="1">
                                      <a:solidFill>
                                        <a:srgbClr val="0000FF"/>
                                      </a:solidFill>
                                      <a:latin typeface="Cambria Math" panose="02040503050406030204" pitchFamily="18" charset="0"/>
                                    </a:rPr>
                                    <m:t>𝑆</m:t>
                                  </m:r>
                                </m:e>
                                <m:sub>
                                  <m:r>
                                    <a:rPr lang="zh-CN" altLang="en-US" i="1">
                                      <a:solidFill>
                                        <a:srgbClr val="0000FF"/>
                                      </a:solidFill>
                                      <a:latin typeface="Cambria Math" panose="02040503050406030204" pitchFamily="18" charset="0"/>
                                    </a:rPr>
                                    <m:t>𝑖</m:t>
                                  </m:r>
                                </m:sub>
                              </m:sSub>
                            </m:e>
                          </m:nary>
                        </m:e>
                      </m:func>
                      <m:r>
                        <a:rPr lang="en-US" altLang="zh-CN" b="0" i="1" smtClean="0">
                          <a:solidFill>
                            <a:srgbClr val="0000FF"/>
                          </a:solidFill>
                          <a:latin typeface="Cambria Math" panose="02040503050406030204" pitchFamily="18" charset="0"/>
                          <a:ea typeface="Cambria Math" panose="02040503050406030204" pitchFamily="18" charset="0"/>
                        </a:rPr>
                        <m:t>=</m:t>
                      </m:r>
                      <m:func>
                        <m:funcPr>
                          <m:ctrlPr>
                            <a:rPr lang="en-US" altLang="zh-CN" i="1">
                              <a:solidFill>
                                <a:srgbClr val="0000FF"/>
                              </a:solidFill>
                              <a:latin typeface="Cambria Math" panose="02040503050406030204" pitchFamily="18" charset="0"/>
                              <a:ea typeface="Cambria Math" panose="02040503050406030204" pitchFamily="18" charset="0"/>
                            </a:rPr>
                          </m:ctrlPr>
                        </m:funcPr>
                        <m:fName>
                          <m:limLow>
                            <m:limLowPr>
                              <m:ctrlPr>
                                <a:rPr lang="en-US" altLang="zh-CN" i="1">
                                  <a:solidFill>
                                    <a:srgbClr val="0000FF"/>
                                  </a:solidFill>
                                  <a:latin typeface="Cambria Math" panose="02040503050406030204" pitchFamily="18" charset="0"/>
                                  <a:ea typeface="Cambria Math" panose="02040503050406030204" pitchFamily="18" charset="0"/>
                                </a:rPr>
                              </m:ctrlPr>
                            </m:limLowPr>
                            <m:e>
                              <m:r>
                                <m:rPr>
                                  <m:sty m:val="p"/>
                                </m:rPr>
                                <a:rPr lang="en-US" altLang="zh-CN">
                                  <a:solidFill>
                                    <a:srgbClr val="0000FF"/>
                                  </a:solidFill>
                                  <a:latin typeface="Cambria Math" panose="02040503050406030204" pitchFamily="18" charset="0"/>
                                  <a:ea typeface="Cambria Math" panose="02040503050406030204" pitchFamily="18" charset="0"/>
                                </a:rPr>
                                <m:t>lim</m:t>
                              </m:r>
                            </m:e>
                            <m:lim>
                              <m:r>
                                <a:rPr lang="zh-CN" altLang="en-US" i="1">
                                  <a:solidFill>
                                    <a:srgbClr val="0000FF"/>
                                  </a:solidFill>
                                  <a:latin typeface="Cambria Math" panose="02040503050406030204" pitchFamily="18" charset="0"/>
                                  <a:ea typeface="Cambria Math" panose="02040503050406030204" pitchFamily="18" charset="0"/>
                                </a:rPr>
                                <m:t>𝜆</m:t>
                              </m:r>
                              <m:r>
                                <a:rPr lang="zh-CN" altLang="en-US" i="1">
                                  <a:solidFill>
                                    <a:srgbClr val="0000FF"/>
                                  </a:solidFill>
                                  <a:latin typeface="Cambria Math" panose="02040503050406030204" pitchFamily="18" charset="0"/>
                                  <a:ea typeface="Cambria Math" panose="02040503050406030204" pitchFamily="18" charset="0"/>
                                </a:rPr>
                                <m:t>→0</m:t>
                              </m:r>
                            </m:lim>
                          </m:limLow>
                        </m:fName>
                        <m:e>
                          <m:nary>
                            <m:naryPr>
                              <m:chr m:val="∑"/>
                              <m:ctrlPr>
                                <a:rPr lang="en-US" altLang="zh-CN" i="1">
                                  <a:solidFill>
                                    <a:srgbClr val="0000FF"/>
                                  </a:solidFill>
                                  <a:latin typeface="Cambria Math" panose="02040503050406030204" pitchFamily="18" charset="0"/>
                                  <a:ea typeface="Cambria Math" panose="02040503050406030204" pitchFamily="18" charset="0"/>
                                </a:rPr>
                              </m:ctrlPr>
                            </m:naryPr>
                            <m:sub>
                              <m:r>
                                <m:rPr>
                                  <m:brk m:alnAt="23"/>
                                </m:rPr>
                                <a:rPr lang="en-US" altLang="zh-CN" i="1">
                                  <a:solidFill>
                                    <a:srgbClr val="0000FF"/>
                                  </a:solidFill>
                                  <a:latin typeface="Cambria Math" panose="02040503050406030204" pitchFamily="18" charset="0"/>
                                  <a:ea typeface="Cambria Math" panose="02040503050406030204" pitchFamily="18" charset="0"/>
                                </a:rPr>
                                <m:t>𝑖</m:t>
                              </m:r>
                              <m:r>
                                <a:rPr lang="en-US" altLang="zh-CN" i="1">
                                  <a:solidFill>
                                    <a:srgbClr val="0000FF"/>
                                  </a:solidFill>
                                  <a:latin typeface="Cambria Math" panose="02040503050406030204" pitchFamily="18" charset="0"/>
                                  <a:ea typeface="Cambria Math" panose="02040503050406030204" pitchFamily="18" charset="0"/>
                                </a:rPr>
                                <m:t>=1</m:t>
                              </m:r>
                            </m:sub>
                            <m:sup>
                              <m:r>
                                <a:rPr lang="en-US" altLang="zh-CN" i="1">
                                  <a:solidFill>
                                    <a:srgbClr val="0000FF"/>
                                  </a:solidFill>
                                  <a:latin typeface="Cambria Math" panose="02040503050406030204" pitchFamily="18" charset="0"/>
                                  <a:ea typeface="Cambria Math" panose="02040503050406030204" pitchFamily="18" charset="0"/>
                                </a:rPr>
                                <m:t>𝑛</m:t>
                              </m:r>
                            </m:sup>
                            <m:e>
                              <m:r>
                                <a:rPr lang="zh-CN" altLang="en-US" b="1" i="1">
                                  <a:solidFill>
                                    <a:srgbClr val="0000FF"/>
                                  </a:solidFill>
                                  <a:latin typeface="Cambria Math" panose="02040503050406030204" pitchFamily="18" charset="0"/>
                                </a:rPr>
                                <m:t>𝒗</m:t>
                              </m:r>
                              <m:d>
                                <m:dPr>
                                  <m:ctrlPr>
                                    <a:rPr lang="zh-CN" altLang="en-US" i="1">
                                      <a:solidFill>
                                        <a:srgbClr val="0000FF"/>
                                      </a:solidFill>
                                      <a:latin typeface="Cambria Math" panose="02040503050406030204" pitchFamily="18" charset="0"/>
                                    </a:rPr>
                                  </m:ctrlPr>
                                </m:dPr>
                                <m:e>
                                  <m:sSub>
                                    <m:sSubPr>
                                      <m:ctrlPr>
                                        <a:rPr lang="en-US" altLang="zh-CN" i="1">
                                          <a:solidFill>
                                            <a:srgbClr val="0000FF"/>
                                          </a:solidFill>
                                          <a:latin typeface="Cambria Math" panose="02040503050406030204" pitchFamily="18" charset="0"/>
                                        </a:rPr>
                                      </m:ctrlPr>
                                    </m:sSubPr>
                                    <m:e>
                                      <m:r>
                                        <a:rPr lang="zh-CN" altLang="en-US" i="1">
                                          <a:solidFill>
                                            <a:srgbClr val="0000FF"/>
                                          </a:solidFill>
                                          <a:latin typeface="Cambria Math" panose="02040503050406030204" pitchFamily="18" charset="0"/>
                                        </a:rPr>
                                        <m:t>𝜉</m:t>
                                      </m:r>
                                    </m:e>
                                    <m:sub>
                                      <m:r>
                                        <a:rPr lang="en-US" altLang="zh-CN" i="1">
                                          <a:solidFill>
                                            <a:srgbClr val="0000FF"/>
                                          </a:solidFill>
                                          <a:latin typeface="Cambria Math" panose="02040503050406030204" pitchFamily="18" charset="0"/>
                                        </a:rPr>
                                        <m:t>𝑖</m:t>
                                      </m:r>
                                    </m:sub>
                                  </m:sSub>
                                  <m:r>
                                    <a:rPr lang="en-US" altLang="zh-CN" i="1">
                                      <a:solidFill>
                                        <a:srgbClr val="0000FF"/>
                                      </a:solidFill>
                                      <a:latin typeface="Cambria Math" panose="02040503050406030204" pitchFamily="18" charset="0"/>
                                    </a:rPr>
                                    <m:t>,</m:t>
                                  </m:r>
                                  <m:sSub>
                                    <m:sSubPr>
                                      <m:ctrlPr>
                                        <a:rPr lang="en-US" altLang="zh-CN" i="1">
                                          <a:solidFill>
                                            <a:srgbClr val="0000FF"/>
                                          </a:solidFill>
                                          <a:latin typeface="Cambria Math" panose="02040503050406030204" pitchFamily="18" charset="0"/>
                                        </a:rPr>
                                      </m:ctrlPr>
                                    </m:sSubPr>
                                    <m:e>
                                      <m:r>
                                        <a:rPr lang="zh-CN" altLang="en-US" i="1">
                                          <a:solidFill>
                                            <a:srgbClr val="0000FF"/>
                                          </a:solidFill>
                                          <a:latin typeface="Cambria Math" panose="02040503050406030204" pitchFamily="18" charset="0"/>
                                        </a:rPr>
                                        <m:t>𝜂</m:t>
                                      </m:r>
                                    </m:e>
                                    <m:sub>
                                      <m:r>
                                        <a:rPr lang="en-US" altLang="zh-CN" i="1">
                                          <a:solidFill>
                                            <a:srgbClr val="0000FF"/>
                                          </a:solidFill>
                                          <a:latin typeface="Cambria Math" panose="02040503050406030204" pitchFamily="18" charset="0"/>
                                        </a:rPr>
                                        <m:t>𝑖</m:t>
                                      </m:r>
                                    </m:sub>
                                  </m:sSub>
                                  <m:r>
                                    <a:rPr lang="en-US" altLang="zh-CN" i="1">
                                      <a:solidFill>
                                        <a:srgbClr val="0000FF"/>
                                      </a:solidFill>
                                      <a:latin typeface="Cambria Math" panose="02040503050406030204" pitchFamily="18" charset="0"/>
                                    </a:rPr>
                                    <m:t>,</m:t>
                                  </m:r>
                                  <m:sSub>
                                    <m:sSubPr>
                                      <m:ctrlPr>
                                        <a:rPr lang="en-US" altLang="zh-CN" i="1">
                                          <a:solidFill>
                                            <a:srgbClr val="0000FF"/>
                                          </a:solidFill>
                                          <a:latin typeface="Cambria Math" panose="02040503050406030204" pitchFamily="18" charset="0"/>
                                        </a:rPr>
                                      </m:ctrlPr>
                                    </m:sSubPr>
                                    <m:e>
                                      <m:r>
                                        <a:rPr lang="zh-CN" altLang="en-US" i="1">
                                          <a:solidFill>
                                            <a:srgbClr val="0000FF"/>
                                          </a:solidFill>
                                          <a:latin typeface="Cambria Math" panose="02040503050406030204" pitchFamily="18" charset="0"/>
                                        </a:rPr>
                                        <m:t>𝜁</m:t>
                                      </m:r>
                                    </m:e>
                                    <m:sub>
                                      <m:r>
                                        <a:rPr lang="en-US" altLang="zh-CN" i="1">
                                          <a:solidFill>
                                            <a:srgbClr val="0000FF"/>
                                          </a:solidFill>
                                          <a:latin typeface="Cambria Math" panose="02040503050406030204" pitchFamily="18" charset="0"/>
                                        </a:rPr>
                                        <m:t>𝑖</m:t>
                                      </m:r>
                                    </m:sub>
                                  </m:sSub>
                                </m:e>
                              </m:d>
                              <m:r>
                                <a:rPr lang="zh-CN" altLang="en-US" b="1" i="1">
                                  <a:solidFill>
                                    <a:srgbClr val="0000FF"/>
                                  </a:solidFill>
                                  <a:latin typeface="Cambria Math" panose="02040503050406030204" pitchFamily="18" charset="0"/>
                                </a:rPr>
                                <m:t>∙</m:t>
                              </m:r>
                              <m:f>
                                <m:fPr>
                                  <m:ctrlPr>
                                    <a:rPr lang="en-US" altLang="zh-CN" i="1">
                                      <a:solidFill>
                                        <a:srgbClr val="0000FF"/>
                                      </a:solidFill>
                                      <a:latin typeface="Cambria Math" panose="02040503050406030204" pitchFamily="18" charset="0"/>
                                    </a:rPr>
                                  </m:ctrlPr>
                                </m:fPr>
                                <m:num>
                                  <m:r>
                                    <a:rPr lang="zh-CN" altLang="en-US" i="1">
                                      <a:solidFill>
                                        <a:srgbClr val="0000FF"/>
                                      </a:solidFill>
                                      <a:latin typeface="Cambria Math" panose="02040503050406030204" pitchFamily="18" charset="0"/>
                                    </a:rPr>
                                    <m:t>𝛻</m:t>
                                  </m:r>
                                  <m:r>
                                    <a:rPr lang="en-US" altLang="zh-CN" i="1">
                                      <a:solidFill>
                                        <a:srgbClr val="0000FF"/>
                                      </a:solidFill>
                                      <a:latin typeface="Cambria Math" panose="02040503050406030204" pitchFamily="18" charset="0"/>
                                    </a:rPr>
                                    <m:t>𝐹</m:t>
                                  </m:r>
                                  <m:d>
                                    <m:dPr>
                                      <m:ctrlPr>
                                        <a:rPr lang="zh-CN" altLang="en-US" i="1">
                                          <a:solidFill>
                                            <a:srgbClr val="0000FF"/>
                                          </a:solidFill>
                                          <a:latin typeface="Cambria Math" panose="02040503050406030204" pitchFamily="18" charset="0"/>
                                        </a:rPr>
                                      </m:ctrlPr>
                                    </m:dPr>
                                    <m:e>
                                      <m:sSub>
                                        <m:sSubPr>
                                          <m:ctrlPr>
                                            <a:rPr lang="en-US" altLang="zh-CN" i="1">
                                              <a:solidFill>
                                                <a:srgbClr val="0000FF"/>
                                              </a:solidFill>
                                              <a:latin typeface="Cambria Math" panose="02040503050406030204" pitchFamily="18" charset="0"/>
                                            </a:rPr>
                                          </m:ctrlPr>
                                        </m:sSubPr>
                                        <m:e>
                                          <m:r>
                                            <a:rPr lang="zh-CN" altLang="en-US" i="1">
                                              <a:solidFill>
                                                <a:srgbClr val="0000FF"/>
                                              </a:solidFill>
                                              <a:latin typeface="Cambria Math" panose="02040503050406030204" pitchFamily="18" charset="0"/>
                                            </a:rPr>
                                            <m:t>𝜉</m:t>
                                          </m:r>
                                        </m:e>
                                        <m:sub>
                                          <m:r>
                                            <a:rPr lang="en-US" altLang="zh-CN" i="1">
                                              <a:solidFill>
                                                <a:srgbClr val="0000FF"/>
                                              </a:solidFill>
                                              <a:latin typeface="Cambria Math" panose="02040503050406030204" pitchFamily="18" charset="0"/>
                                            </a:rPr>
                                            <m:t>𝑖</m:t>
                                          </m:r>
                                        </m:sub>
                                      </m:sSub>
                                      <m:r>
                                        <a:rPr lang="en-US" altLang="zh-CN" i="1">
                                          <a:solidFill>
                                            <a:srgbClr val="0000FF"/>
                                          </a:solidFill>
                                          <a:latin typeface="Cambria Math" panose="02040503050406030204" pitchFamily="18" charset="0"/>
                                        </a:rPr>
                                        <m:t>,</m:t>
                                      </m:r>
                                      <m:sSub>
                                        <m:sSubPr>
                                          <m:ctrlPr>
                                            <a:rPr lang="en-US" altLang="zh-CN" i="1">
                                              <a:solidFill>
                                                <a:srgbClr val="0000FF"/>
                                              </a:solidFill>
                                              <a:latin typeface="Cambria Math" panose="02040503050406030204" pitchFamily="18" charset="0"/>
                                            </a:rPr>
                                          </m:ctrlPr>
                                        </m:sSubPr>
                                        <m:e>
                                          <m:r>
                                            <a:rPr lang="zh-CN" altLang="en-US" i="1">
                                              <a:solidFill>
                                                <a:srgbClr val="0000FF"/>
                                              </a:solidFill>
                                              <a:latin typeface="Cambria Math" panose="02040503050406030204" pitchFamily="18" charset="0"/>
                                            </a:rPr>
                                            <m:t>𝜂</m:t>
                                          </m:r>
                                        </m:e>
                                        <m:sub>
                                          <m:r>
                                            <a:rPr lang="en-US" altLang="zh-CN" i="1">
                                              <a:solidFill>
                                                <a:srgbClr val="0000FF"/>
                                              </a:solidFill>
                                              <a:latin typeface="Cambria Math" panose="02040503050406030204" pitchFamily="18" charset="0"/>
                                            </a:rPr>
                                            <m:t>𝑖</m:t>
                                          </m:r>
                                        </m:sub>
                                      </m:sSub>
                                      <m:r>
                                        <a:rPr lang="en-US" altLang="zh-CN" i="1">
                                          <a:solidFill>
                                            <a:srgbClr val="0000FF"/>
                                          </a:solidFill>
                                          <a:latin typeface="Cambria Math" panose="02040503050406030204" pitchFamily="18" charset="0"/>
                                        </a:rPr>
                                        <m:t>,</m:t>
                                      </m:r>
                                      <m:sSub>
                                        <m:sSubPr>
                                          <m:ctrlPr>
                                            <a:rPr lang="en-US" altLang="zh-CN" i="1">
                                              <a:solidFill>
                                                <a:srgbClr val="0000FF"/>
                                              </a:solidFill>
                                              <a:latin typeface="Cambria Math" panose="02040503050406030204" pitchFamily="18" charset="0"/>
                                            </a:rPr>
                                          </m:ctrlPr>
                                        </m:sSubPr>
                                        <m:e>
                                          <m:r>
                                            <a:rPr lang="zh-CN" altLang="en-US" i="1">
                                              <a:solidFill>
                                                <a:srgbClr val="0000FF"/>
                                              </a:solidFill>
                                              <a:latin typeface="Cambria Math" panose="02040503050406030204" pitchFamily="18" charset="0"/>
                                            </a:rPr>
                                            <m:t>𝜁</m:t>
                                          </m:r>
                                        </m:e>
                                        <m:sub>
                                          <m:r>
                                            <a:rPr lang="en-US" altLang="zh-CN" i="1">
                                              <a:solidFill>
                                                <a:srgbClr val="0000FF"/>
                                              </a:solidFill>
                                              <a:latin typeface="Cambria Math" panose="02040503050406030204" pitchFamily="18" charset="0"/>
                                            </a:rPr>
                                            <m:t>𝑖</m:t>
                                          </m:r>
                                        </m:sub>
                                      </m:sSub>
                                    </m:e>
                                  </m:d>
                                </m:num>
                                <m:den>
                                  <m:d>
                                    <m:dPr>
                                      <m:begChr m:val="|"/>
                                      <m:endChr m:val="|"/>
                                      <m:ctrlPr>
                                        <a:rPr lang="en-US" altLang="zh-CN" i="1">
                                          <a:solidFill>
                                            <a:srgbClr val="0000FF"/>
                                          </a:solidFill>
                                          <a:latin typeface="Cambria Math" panose="02040503050406030204" pitchFamily="18" charset="0"/>
                                        </a:rPr>
                                      </m:ctrlPr>
                                    </m:dPr>
                                    <m:e>
                                      <m:r>
                                        <a:rPr lang="zh-CN" altLang="en-US" i="1">
                                          <a:solidFill>
                                            <a:srgbClr val="0000FF"/>
                                          </a:solidFill>
                                          <a:latin typeface="Cambria Math" panose="02040503050406030204" pitchFamily="18" charset="0"/>
                                        </a:rPr>
                                        <m:t>𝛻</m:t>
                                      </m:r>
                                      <m:r>
                                        <a:rPr lang="en-US" altLang="zh-CN" i="1">
                                          <a:solidFill>
                                            <a:srgbClr val="0000FF"/>
                                          </a:solidFill>
                                          <a:latin typeface="Cambria Math" panose="02040503050406030204" pitchFamily="18" charset="0"/>
                                        </a:rPr>
                                        <m:t>𝐹</m:t>
                                      </m:r>
                                      <m:d>
                                        <m:dPr>
                                          <m:ctrlPr>
                                            <a:rPr lang="zh-CN" altLang="en-US" i="1">
                                              <a:solidFill>
                                                <a:srgbClr val="0000FF"/>
                                              </a:solidFill>
                                              <a:latin typeface="Cambria Math" panose="02040503050406030204" pitchFamily="18" charset="0"/>
                                            </a:rPr>
                                          </m:ctrlPr>
                                        </m:dPr>
                                        <m:e>
                                          <m:sSub>
                                            <m:sSubPr>
                                              <m:ctrlPr>
                                                <a:rPr lang="en-US" altLang="zh-CN" i="1">
                                                  <a:solidFill>
                                                    <a:srgbClr val="0000FF"/>
                                                  </a:solidFill>
                                                  <a:latin typeface="Cambria Math" panose="02040503050406030204" pitchFamily="18" charset="0"/>
                                                </a:rPr>
                                              </m:ctrlPr>
                                            </m:sSubPr>
                                            <m:e>
                                              <m:r>
                                                <a:rPr lang="zh-CN" altLang="en-US" i="1">
                                                  <a:solidFill>
                                                    <a:srgbClr val="0000FF"/>
                                                  </a:solidFill>
                                                  <a:latin typeface="Cambria Math" panose="02040503050406030204" pitchFamily="18" charset="0"/>
                                                </a:rPr>
                                                <m:t>𝜉</m:t>
                                              </m:r>
                                            </m:e>
                                            <m:sub>
                                              <m:r>
                                                <a:rPr lang="en-US" altLang="zh-CN" i="1">
                                                  <a:solidFill>
                                                    <a:srgbClr val="0000FF"/>
                                                  </a:solidFill>
                                                  <a:latin typeface="Cambria Math" panose="02040503050406030204" pitchFamily="18" charset="0"/>
                                                </a:rPr>
                                                <m:t>𝑖</m:t>
                                              </m:r>
                                            </m:sub>
                                          </m:sSub>
                                          <m:r>
                                            <a:rPr lang="en-US" altLang="zh-CN" i="1">
                                              <a:solidFill>
                                                <a:srgbClr val="0000FF"/>
                                              </a:solidFill>
                                              <a:latin typeface="Cambria Math" panose="02040503050406030204" pitchFamily="18" charset="0"/>
                                            </a:rPr>
                                            <m:t>,</m:t>
                                          </m:r>
                                          <m:sSub>
                                            <m:sSubPr>
                                              <m:ctrlPr>
                                                <a:rPr lang="en-US" altLang="zh-CN" i="1">
                                                  <a:solidFill>
                                                    <a:srgbClr val="0000FF"/>
                                                  </a:solidFill>
                                                  <a:latin typeface="Cambria Math" panose="02040503050406030204" pitchFamily="18" charset="0"/>
                                                </a:rPr>
                                              </m:ctrlPr>
                                            </m:sSubPr>
                                            <m:e>
                                              <m:r>
                                                <a:rPr lang="zh-CN" altLang="en-US" i="1">
                                                  <a:solidFill>
                                                    <a:srgbClr val="0000FF"/>
                                                  </a:solidFill>
                                                  <a:latin typeface="Cambria Math" panose="02040503050406030204" pitchFamily="18" charset="0"/>
                                                </a:rPr>
                                                <m:t>𝜂</m:t>
                                              </m:r>
                                            </m:e>
                                            <m:sub>
                                              <m:r>
                                                <a:rPr lang="en-US" altLang="zh-CN" i="1">
                                                  <a:solidFill>
                                                    <a:srgbClr val="0000FF"/>
                                                  </a:solidFill>
                                                  <a:latin typeface="Cambria Math" panose="02040503050406030204" pitchFamily="18" charset="0"/>
                                                </a:rPr>
                                                <m:t>𝑖</m:t>
                                              </m:r>
                                            </m:sub>
                                          </m:sSub>
                                          <m:r>
                                            <a:rPr lang="en-US" altLang="zh-CN" i="1">
                                              <a:solidFill>
                                                <a:srgbClr val="0000FF"/>
                                              </a:solidFill>
                                              <a:latin typeface="Cambria Math" panose="02040503050406030204" pitchFamily="18" charset="0"/>
                                            </a:rPr>
                                            <m:t>,</m:t>
                                          </m:r>
                                          <m:sSub>
                                            <m:sSubPr>
                                              <m:ctrlPr>
                                                <a:rPr lang="en-US" altLang="zh-CN" i="1">
                                                  <a:solidFill>
                                                    <a:srgbClr val="0000FF"/>
                                                  </a:solidFill>
                                                  <a:latin typeface="Cambria Math" panose="02040503050406030204" pitchFamily="18" charset="0"/>
                                                </a:rPr>
                                              </m:ctrlPr>
                                            </m:sSubPr>
                                            <m:e>
                                              <m:r>
                                                <a:rPr lang="zh-CN" altLang="en-US" i="1">
                                                  <a:solidFill>
                                                    <a:srgbClr val="0000FF"/>
                                                  </a:solidFill>
                                                  <a:latin typeface="Cambria Math" panose="02040503050406030204" pitchFamily="18" charset="0"/>
                                                </a:rPr>
                                                <m:t>𝜁</m:t>
                                              </m:r>
                                            </m:e>
                                            <m:sub>
                                              <m:r>
                                                <a:rPr lang="en-US" altLang="zh-CN" i="1">
                                                  <a:solidFill>
                                                    <a:srgbClr val="0000FF"/>
                                                  </a:solidFill>
                                                  <a:latin typeface="Cambria Math" panose="02040503050406030204" pitchFamily="18" charset="0"/>
                                                </a:rPr>
                                                <m:t>𝑖</m:t>
                                              </m:r>
                                            </m:sub>
                                          </m:sSub>
                                        </m:e>
                                      </m:d>
                                    </m:e>
                                  </m:d>
                                </m:den>
                              </m:f>
                              <m:r>
                                <m:rPr>
                                  <m:sty m:val="p"/>
                                </m:rPr>
                                <a:rPr lang="zh-CN" altLang="en-US">
                                  <a:solidFill>
                                    <a:srgbClr val="0000FF"/>
                                  </a:solidFill>
                                  <a:latin typeface="Cambria Math" panose="02040503050406030204" pitchFamily="18" charset="0"/>
                                </a:rPr>
                                <m:t>Δ</m:t>
                              </m:r>
                              <m:sSub>
                                <m:sSubPr>
                                  <m:ctrlPr>
                                    <a:rPr lang="zh-CN" altLang="en-US" i="1">
                                      <a:solidFill>
                                        <a:srgbClr val="0000FF"/>
                                      </a:solidFill>
                                      <a:latin typeface="Cambria Math" panose="02040503050406030204" pitchFamily="18" charset="0"/>
                                    </a:rPr>
                                  </m:ctrlPr>
                                </m:sSubPr>
                                <m:e>
                                  <m:r>
                                    <a:rPr lang="en-US" altLang="zh-CN" i="1">
                                      <a:solidFill>
                                        <a:srgbClr val="0000FF"/>
                                      </a:solidFill>
                                      <a:latin typeface="Cambria Math" panose="02040503050406030204" pitchFamily="18" charset="0"/>
                                    </a:rPr>
                                    <m:t>𝑆</m:t>
                                  </m:r>
                                </m:e>
                                <m:sub>
                                  <m:r>
                                    <a:rPr lang="zh-CN" altLang="en-US" i="1">
                                      <a:solidFill>
                                        <a:srgbClr val="0000FF"/>
                                      </a:solidFill>
                                      <a:latin typeface="Cambria Math" panose="02040503050406030204" pitchFamily="18" charset="0"/>
                                    </a:rPr>
                                    <m:t>𝑖</m:t>
                                  </m:r>
                                </m:sub>
                              </m:sSub>
                            </m:e>
                          </m:nary>
                        </m:e>
                      </m:func>
                    </m:oMath>
                  </m:oMathPara>
                </a14:m>
                <a:endParaRPr lang="zh-CN" altLang="en-US" dirty="0">
                  <a:solidFill>
                    <a:srgbClr val="0000FF"/>
                  </a:solidFill>
                </a:endParaRPr>
              </a:p>
            </p:txBody>
          </p:sp>
        </mc:Choice>
        <mc:Fallback xmlns="">
          <p:sp>
            <p:nvSpPr>
              <p:cNvPr id="12" name="矩形 11"/>
              <p:cNvSpPr>
                <a:spLocks noRot="1" noChangeAspect="1" noMove="1" noResize="1" noEditPoints="1" noAdjustHandles="1" noChangeArrowheads="1" noChangeShapeType="1" noTextEdit="1"/>
              </p:cNvSpPr>
              <p:nvPr/>
            </p:nvSpPr>
            <p:spPr>
              <a:xfrm>
                <a:off x="1584950" y="5184476"/>
                <a:ext cx="7994368" cy="848566"/>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p:cNvSpPr/>
              <p:nvPr/>
            </p:nvSpPr>
            <p:spPr>
              <a:xfrm>
                <a:off x="9118747" y="4485470"/>
                <a:ext cx="2786560" cy="732060"/>
              </a:xfrm>
              <a:prstGeom prst="rect">
                <a:avLst/>
              </a:prstGeom>
            </p:spPr>
            <p:txBody>
              <a:bodyPr wrap="square">
                <a:spAutoFit/>
              </a:bodyPr>
              <a:lstStyle/>
              <a:p>
                <a:r>
                  <a:rPr lang="zh-CN" altLang="en-US" b="1" dirty="0" smtClean="0">
                    <a:solidFill>
                      <a:srgbClr val="FF0000"/>
                    </a:solidFill>
                  </a:rPr>
                  <a:t>曲面面积</a:t>
                </a:r>
                <a14:m>
                  <m:oMath xmlns:m="http://schemas.openxmlformats.org/officeDocument/2006/math">
                    <m:r>
                      <m:rPr>
                        <m:sty m:val="p"/>
                      </m:rPr>
                      <a:rPr lang="zh-CN" altLang="en-US" sz="2000">
                        <a:solidFill>
                          <a:prstClr val="black"/>
                        </a:solidFill>
                        <a:latin typeface="Cambria Math" panose="02040503050406030204" pitchFamily="18" charset="0"/>
                      </a:rPr>
                      <m:t>Δ</m:t>
                    </m:r>
                    <m:sSub>
                      <m:sSubPr>
                        <m:ctrlPr>
                          <a:rPr lang="zh-CN" altLang="en-US" sz="2000" i="1">
                            <a:solidFill>
                              <a:prstClr val="black"/>
                            </a:solidFill>
                            <a:latin typeface="Cambria Math" panose="02040503050406030204" pitchFamily="18" charset="0"/>
                          </a:rPr>
                        </m:ctrlPr>
                      </m:sSubPr>
                      <m:e>
                        <m:r>
                          <a:rPr lang="en-US" altLang="zh-CN" sz="2000" i="1">
                            <a:solidFill>
                              <a:prstClr val="black"/>
                            </a:solidFill>
                            <a:latin typeface="Cambria Math" panose="02040503050406030204" pitchFamily="18" charset="0"/>
                          </a:rPr>
                          <m:t>𝑆</m:t>
                        </m:r>
                      </m:e>
                      <m:sub>
                        <m:r>
                          <a:rPr lang="zh-CN" altLang="en-US" sz="2000" i="1">
                            <a:solidFill>
                              <a:prstClr val="black"/>
                            </a:solidFill>
                            <a:latin typeface="Cambria Math" panose="02040503050406030204" pitchFamily="18" charset="0"/>
                          </a:rPr>
                          <m:t>𝑖</m:t>
                        </m:r>
                      </m:sub>
                    </m:sSub>
                  </m:oMath>
                </a14:m>
                <a:endParaRPr lang="en-US" altLang="zh-CN" b="1" dirty="0" smtClean="0">
                  <a:solidFill>
                    <a:srgbClr val="FF0000"/>
                  </a:solidFill>
                </a:endParaRPr>
              </a:p>
              <a:p>
                <a:r>
                  <a:rPr lang="zh-CN" altLang="en-US" b="1" dirty="0" smtClean="0">
                    <a:solidFill>
                      <a:srgbClr val="FF0000"/>
                    </a:solidFill>
                  </a:rPr>
                  <a:t>投影的代数面积</a:t>
                </a:r>
                <a14:m>
                  <m:oMath xmlns:m="http://schemas.openxmlformats.org/officeDocument/2006/math">
                    <m:sSub>
                      <m:sSubPr>
                        <m:ctrlPr>
                          <a:rPr lang="en-US" altLang="zh-CN" sz="2000" i="1">
                            <a:solidFill>
                              <a:prstClr val="black"/>
                            </a:solidFill>
                            <a:latin typeface="Cambria Math" panose="02040503050406030204" pitchFamily="18" charset="0"/>
                          </a:rPr>
                        </m:ctrlPr>
                      </m:sSubPr>
                      <m:e>
                        <m:d>
                          <m:dPr>
                            <m:ctrlPr>
                              <a:rPr lang="en-US" altLang="zh-CN" sz="2000" i="1">
                                <a:solidFill>
                                  <a:prstClr val="black"/>
                                </a:solidFill>
                                <a:latin typeface="Cambria Math" panose="02040503050406030204" pitchFamily="18" charset="0"/>
                              </a:rPr>
                            </m:ctrlPr>
                          </m:dPr>
                          <m:e>
                            <m:r>
                              <m:rPr>
                                <m:sty m:val="p"/>
                              </m:rPr>
                              <a:rPr lang="zh-CN" altLang="en-US" sz="2000">
                                <a:solidFill>
                                  <a:prstClr val="black"/>
                                </a:solidFill>
                                <a:latin typeface="Cambria Math" panose="02040503050406030204" pitchFamily="18" charset="0"/>
                              </a:rPr>
                              <m:t>Δ</m:t>
                            </m:r>
                            <m:sSub>
                              <m:sSubPr>
                                <m:ctrlPr>
                                  <a:rPr lang="zh-CN" altLang="en-US" sz="2000" i="1">
                                    <a:solidFill>
                                      <a:prstClr val="black"/>
                                    </a:solidFill>
                                    <a:latin typeface="Cambria Math" panose="02040503050406030204" pitchFamily="18" charset="0"/>
                                  </a:rPr>
                                </m:ctrlPr>
                              </m:sSubPr>
                              <m:e>
                                <m:r>
                                  <a:rPr lang="en-US" altLang="zh-CN" sz="2000" i="1">
                                    <a:solidFill>
                                      <a:prstClr val="black"/>
                                    </a:solidFill>
                                    <a:latin typeface="Cambria Math" panose="02040503050406030204" pitchFamily="18" charset="0"/>
                                  </a:rPr>
                                  <m:t>𝑆</m:t>
                                </m:r>
                              </m:e>
                              <m:sub>
                                <m:r>
                                  <a:rPr lang="zh-CN" altLang="en-US" sz="2000" i="1">
                                    <a:solidFill>
                                      <a:prstClr val="black"/>
                                    </a:solidFill>
                                    <a:latin typeface="Cambria Math" panose="02040503050406030204" pitchFamily="18" charset="0"/>
                                  </a:rPr>
                                  <m:t>𝑖</m:t>
                                </m:r>
                              </m:sub>
                            </m:sSub>
                          </m:e>
                        </m:d>
                      </m:e>
                      <m:sub>
                        <m:r>
                          <a:rPr lang="en-US" altLang="zh-CN" sz="2000" i="1">
                            <a:solidFill>
                              <a:prstClr val="black"/>
                            </a:solidFill>
                            <a:latin typeface="Cambria Math" panose="02040503050406030204" pitchFamily="18" charset="0"/>
                          </a:rPr>
                          <m:t>𝑦𝑧</m:t>
                        </m:r>
                      </m:sub>
                    </m:sSub>
                  </m:oMath>
                </a14:m>
                <a:endParaRPr lang="zh-CN" altLang="en-US" dirty="0"/>
              </a:p>
            </p:txBody>
          </p:sp>
        </mc:Choice>
        <mc:Fallback xmlns="">
          <p:sp>
            <p:nvSpPr>
              <p:cNvPr id="8" name="矩形 7"/>
              <p:cNvSpPr>
                <a:spLocks noRot="1" noChangeAspect="1" noMove="1" noResize="1" noEditPoints="1" noAdjustHandles="1" noChangeArrowheads="1" noChangeShapeType="1" noTextEdit="1"/>
              </p:cNvSpPr>
              <p:nvPr/>
            </p:nvSpPr>
            <p:spPr>
              <a:xfrm>
                <a:off x="9118747" y="4485470"/>
                <a:ext cx="2786560" cy="732060"/>
              </a:xfrm>
              <a:prstGeom prst="rect">
                <a:avLst/>
              </a:prstGeom>
              <a:blipFill>
                <a:blip r:embed="rId10"/>
                <a:stretch>
                  <a:fillRect l="-1969" t="-3333" b="-583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981424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par>
                          <p:cTn id="23" fill="hold">
                            <p:stCondLst>
                              <p:cond delay="500"/>
                            </p:stCondLst>
                            <p:childTnLst>
                              <p:par>
                                <p:cTn id="24" presetID="10" presetClass="entr" presetSubtype="0" fill="hold" grpId="0" nodeType="after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childTnLst>
                          </p:cTn>
                        </p:par>
                        <p:par>
                          <p:cTn id="27" fill="hold">
                            <p:stCondLst>
                              <p:cond delay="1000"/>
                            </p:stCondLst>
                            <p:childTnLst>
                              <p:par>
                                <p:cTn id="28" presetID="10" presetClass="entr" presetSubtype="0" fill="hold" grpId="0" nodeType="after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500"/>
                                        <p:tgtEl>
                                          <p:spTgt spid="8"/>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7" grpId="0"/>
      <p:bldP spid="9" grpId="0"/>
      <p:bldP spid="10" grpId="0"/>
      <p:bldP spid="12" grpId="0"/>
      <p:bldP spid="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736" name="Text Box 1320"/>
          <p:cNvSpPr txBox="1">
            <a:spLocks noChangeArrowheads="1"/>
          </p:cNvSpPr>
          <p:nvPr/>
        </p:nvSpPr>
        <p:spPr bwMode="auto">
          <a:xfrm>
            <a:off x="1752600" y="225426"/>
            <a:ext cx="2933700" cy="512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nSpc>
                <a:spcPct val="120000"/>
              </a:lnSpc>
              <a:spcBef>
                <a:spcPct val="50000"/>
              </a:spcBef>
              <a:buFont typeface="Wingdings" panose="05000000000000000000" pitchFamily="2" charset="2"/>
              <a:buNone/>
            </a:pPr>
            <a:r>
              <a:rPr kumimoji="1" lang="zh-CN" altLang="en-US" sz="2800">
                <a:latin typeface="Times New Roman" panose="02020603050405020304" pitchFamily="18" charset="0"/>
                <a:ea typeface="黑体" panose="02010609060101010101" pitchFamily="49" charset="-122"/>
              </a:rPr>
              <a:t>对弧长的曲线积分 </a:t>
            </a:r>
          </a:p>
        </p:txBody>
      </p:sp>
      <p:sp>
        <p:nvSpPr>
          <p:cNvPr id="189737" name="Text Box 1321"/>
          <p:cNvSpPr txBox="1">
            <a:spLocks noChangeArrowheads="1"/>
          </p:cNvSpPr>
          <p:nvPr/>
        </p:nvSpPr>
        <p:spPr bwMode="auto">
          <a:xfrm>
            <a:off x="1752601" y="1392239"/>
            <a:ext cx="639599" cy="5170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cmpd="dbl">
                <a:solidFill>
                  <a:srgbClr val="CC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nSpc>
                <a:spcPct val="120000"/>
              </a:lnSpc>
            </a:pPr>
            <a:r>
              <a:rPr kumimoji="1" lang="zh-CN" altLang="en-US" sz="2800" b="1">
                <a:solidFill>
                  <a:srgbClr val="0000FF"/>
                </a:solidFill>
                <a:latin typeface="Times New Roman" panose="02020603050405020304" pitchFamily="18" charset="0"/>
                <a:ea typeface="黑体" panose="02010609060101010101" pitchFamily="49" charset="-122"/>
              </a:rPr>
              <a:t>注</a:t>
            </a:r>
            <a:r>
              <a:rPr kumimoji="1" lang="zh-CN" altLang="en-US" sz="2800" b="1">
                <a:solidFill>
                  <a:srgbClr val="0000FF"/>
                </a:solidFill>
                <a:latin typeface="Times New Roman" panose="02020603050405020304" pitchFamily="18" charset="0"/>
                <a:ea typeface="黑体" panose="02010609060101010101" pitchFamily="49" charset="-122"/>
                <a:sym typeface="Symbol" panose="05050102010706020507" pitchFamily="18" charset="2"/>
              </a:rPr>
              <a:t></a:t>
            </a:r>
            <a:r>
              <a:rPr kumimoji="1" lang="zh-CN" altLang="en-US" sz="2800">
                <a:latin typeface="Times New Roman" panose="02020603050405020304" pitchFamily="18" charset="0"/>
                <a:ea typeface="黑体" panose="02010609060101010101" pitchFamily="49" charset="-122"/>
              </a:rPr>
              <a:t>  </a:t>
            </a:r>
          </a:p>
        </p:txBody>
      </p:sp>
      <p:sp>
        <p:nvSpPr>
          <p:cNvPr id="189738" name="Text Box 1322"/>
          <p:cNvSpPr txBox="1">
            <a:spLocks noChangeArrowheads="1"/>
          </p:cNvSpPr>
          <p:nvPr/>
        </p:nvSpPr>
        <p:spPr bwMode="auto">
          <a:xfrm>
            <a:off x="1752600" y="2546350"/>
            <a:ext cx="8686800" cy="1538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cmpd="dbl">
                <a:solidFill>
                  <a:srgbClr val="CC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lgn="just">
              <a:lnSpc>
                <a:spcPct val="120000"/>
              </a:lnSpc>
              <a:buFontTx/>
              <a:buChar char="•"/>
            </a:pPr>
            <a:r>
              <a:rPr kumimoji="1" lang="zh-CN" altLang="en-US" sz="2800" dirty="0">
                <a:latin typeface="Times New Roman" panose="02020603050405020304" pitchFamily="18" charset="0"/>
                <a:ea typeface="黑体" panose="02010609060101010101" pitchFamily="49" charset="-122"/>
              </a:rPr>
              <a:t>当函数</a:t>
            </a:r>
            <a:r>
              <a:rPr kumimoji="1" lang="en-US" altLang="zh-CN" sz="2800" i="1" dirty="0">
                <a:latin typeface="Times New Roman" panose="02020603050405020304" pitchFamily="18" charset="0"/>
                <a:ea typeface="黑体" panose="02010609060101010101" pitchFamily="49" charset="-122"/>
              </a:rPr>
              <a:t>f</a:t>
            </a:r>
            <a:r>
              <a:rPr kumimoji="1" lang="en-US" altLang="zh-CN" sz="2800" dirty="0">
                <a:latin typeface="Times New Roman" panose="02020603050405020304" pitchFamily="18" charset="0"/>
                <a:ea typeface="黑体" panose="02010609060101010101" pitchFamily="49" charset="-122"/>
              </a:rPr>
              <a:t>(</a:t>
            </a:r>
            <a:r>
              <a:rPr kumimoji="1" lang="en-US" altLang="zh-CN" sz="2800" i="1" dirty="0">
                <a:latin typeface="Times New Roman" panose="02020603050405020304" pitchFamily="18" charset="0"/>
                <a:ea typeface="黑体" panose="02010609060101010101" pitchFamily="49" charset="-122"/>
              </a:rPr>
              <a:t>x</a:t>
            </a:r>
            <a:r>
              <a:rPr kumimoji="1" lang="en-US" altLang="zh-CN" sz="2800" dirty="0">
                <a:latin typeface="Times New Roman" panose="02020603050405020304" pitchFamily="18" charset="0"/>
                <a:ea typeface="黑体" panose="02010609060101010101" pitchFamily="49" charset="-122"/>
                <a:sym typeface="Symbol" panose="05050102010706020507" pitchFamily="18" charset="2"/>
              </a:rPr>
              <a:t></a:t>
            </a:r>
            <a:r>
              <a:rPr kumimoji="1" lang="en-US" altLang="zh-CN" sz="2800" dirty="0">
                <a:latin typeface="Times New Roman" panose="02020603050405020304" pitchFamily="18" charset="0"/>
                <a:ea typeface="黑体" panose="02010609060101010101" pitchFamily="49" charset="-122"/>
              </a:rPr>
              <a:t> </a:t>
            </a:r>
            <a:r>
              <a:rPr kumimoji="1" lang="en-US" altLang="zh-CN" sz="2800" i="1" dirty="0">
                <a:latin typeface="Times New Roman" panose="02020603050405020304" pitchFamily="18" charset="0"/>
                <a:ea typeface="黑体" panose="02010609060101010101" pitchFamily="49" charset="-122"/>
              </a:rPr>
              <a:t>y</a:t>
            </a:r>
            <a:r>
              <a:rPr kumimoji="1" lang="en-US" altLang="zh-CN" sz="2800" dirty="0">
                <a:latin typeface="Times New Roman" panose="02020603050405020304" pitchFamily="18" charset="0"/>
                <a:ea typeface="黑体" panose="02010609060101010101" pitchFamily="49" charset="-122"/>
              </a:rPr>
              <a:t>)</a:t>
            </a:r>
            <a:r>
              <a:rPr kumimoji="1" lang="zh-CN" altLang="en-US" sz="2800" dirty="0">
                <a:latin typeface="Times New Roman" panose="02020603050405020304" pitchFamily="18" charset="0"/>
                <a:ea typeface="黑体" panose="02010609060101010101" pitchFamily="49" charset="-122"/>
              </a:rPr>
              <a:t>在光滑曲线弧</a:t>
            </a:r>
            <a:r>
              <a:rPr kumimoji="1" lang="en-US" altLang="zh-CN" sz="2800" i="1" dirty="0">
                <a:latin typeface="Times New Roman" panose="02020603050405020304" pitchFamily="18" charset="0"/>
                <a:ea typeface="黑体" panose="02010609060101010101" pitchFamily="49" charset="-122"/>
              </a:rPr>
              <a:t>L</a:t>
            </a:r>
            <a:r>
              <a:rPr kumimoji="1" lang="zh-CN" altLang="en-US" sz="2800" dirty="0">
                <a:latin typeface="Times New Roman" panose="02020603050405020304" pitchFamily="18" charset="0"/>
                <a:ea typeface="黑体" panose="02010609060101010101" pitchFamily="49" charset="-122"/>
              </a:rPr>
              <a:t>上</a:t>
            </a:r>
            <a:r>
              <a:rPr kumimoji="1" lang="zh-CN" altLang="en-US" sz="2800" dirty="0">
                <a:solidFill>
                  <a:srgbClr val="0000FF"/>
                </a:solidFill>
                <a:latin typeface="Times New Roman" panose="02020603050405020304" pitchFamily="18" charset="0"/>
                <a:ea typeface="黑体" panose="02010609060101010101" pitchFamily="49" charset="-122"/>
              </a:rPr>
              <a:t>连续</a:t>
            </a:r>
            <a:r>
              <a:rPr kumimoji="1" lang="zh-CN" altLang="en-US" sz="2800" dirty="0">
                <a:latin typeface="Times New Roman" panose="02020603050405020304" pitchFamily="18" charset="0"/>
                <a:ea typeface="黑体" panose="02010609060101010101" pitchFamily="49" charset="-122"/>
              </a:rPr>
              <a:t>时</a:t>
            </a:r>
            <a:r>
              <a:rPr kumimoji="1" lang="zh-CN" altLang="en-US" sz="2800" dirty="0">
                <a:latin typeface="Times New Roman" panose="02020603050405020304" pitchFamily="18" charset="0"/>
                <a:ea typeface="黑体" panose="02010609060101010101" pitchFamily="49" charset="-122"/>
                <a:sym typeface="Symbol" panose="05050102010706020507" pitchFamily="18" charset="2"/>
              </a:rPr>
              <a:t> </a:t>
            </a:r>
            <a:r>
              <a:rPr kumimoji="1" lang="zh-CN" altLang="en-US" sz="2800" dirty="0">
                <a:latin typeface="Times New Roman" panose="02020603050405020304" pitchFamily="18" charset="0"/>
                <a:ea typeface="黑体" panose="02010609060101010101" pitchFamily="49" charset="-122"/>
              </a:rPr>
              <a:t>函数</a:t>
            </a:r>
            <a:r>
              <a:rPr kumimoji="1" lang="en-US" altLang="zh-CN" sz="2800" i="1" dirty="0">
                <a:latin typeface="Times New Roman" panose="02020603050405020304" pitchFamily="18" charset="0"/>
                <a:ea typeface="黑体" panose="02010609060101010101" pitchFamily="49" charset="-122"/>
              </a:rPr>
              <a:t>f</a:t>
            </a:r>
            <a:r>
              <a:rPr kumimoji="1" lang="en-US" altLang="zh-CN" sz="2800" dirty="0">
                <a:latin typeface="Times New Roman" panose="02020603050405020304" pitchFamily="18" charset="0"/>
                <a:ea typeface="黑体" panose="02010609060101010101" pitchFamily="49" charset="-122"/>
              </a:rPr>
              <a:t>(</a:t>
            </a:r>
            <a:r>
              <a:rPr kumimoji="1" lang="en-US" altLang="zh-CN" sz="2800" i="1" dirty="0">
                <a:latin typeface="Times New Roman" panose="02020603050405020304" pitchFamily="18" charset="0"/>
                <a:ea typeface="黑体" panose="02010609060101010101" pitchFamily="49" charset="-122"/>
              </a:rPr>
              <a:t>x</a:t>
            </a:r>
            <a:r>
              <a:rPr kumimoji="1" lang="en-US" altLang="zh-CN" sz="2800" dirty="0">
                <a:latin typeface="Times New Roman" panose="02020603050405020304" pitchFamily="18" charset="0"/>
                <a:ea typeface="黑体" panose="02010609060101010101" pitchFamily="49" charset="-122"/>
                <a:sym typeface="Symbol" panose="05050102010706020507" pitchFamily="18" charset="2"/>
              </a:rPr>
              <a:t></a:t>
            </a:r>
            <a:r>
              <a:rPr kumimoji="1" lang="en-US" altLang="zh-CN" sz="2800" dirty="0">
                <a:latin typeface="Times New Roman" panose="02020603050405020304" pitchFamily="18" charset="0"/>
                <a:ea typeface="黑体" panose="02010609060101010101" pitchFamily="49" charset="-122"/>
              </a:rPr>
              <a:t> </a:t>
            </a:r>
            <a:r>
              <a:rPr kumimoji="1" lang="en-US" altLang="zh-CN" sz="2800" i="1" dirty="0">
                <a:latin typeface="Times New Roman" panose="02020603050405020304" pitchFamily="18" charset="0"/>
                <a:ea typeface="黑体" panose="02010609060101010101" pitchFamily="49" charset="-122"/>
              </a:rPr>
              <a:t>y</a:t>
            </a:r>
            <a:r>
              <a:rPr kumimoji="1" lang="en-US" altLang="zh-CN" sz="2800" dirty="0">
                <a:latin typeface="Times New Roman" panose="02020603050405020304" pitchFamily="18" charset="0"/>
                <a:ea typeface="黑体" panose="02010609060101010101" pitchFamily="49" charset="-122"/>
              </a:rPr>
              <a:t>)</a:t>
            </a:r>
            <a:r>
              <a:rPr kumimoji="1" lang="zh-CN" altLang="en-US" sz="2800" dirty="0">
                <a:latin typeface="Times New Roman" panose="02020603050405020304" pitchFamily="18" charset="0"/>
                <a:ea typeface="黑体" panose="02010609060101010101" pitchFamily="49" charset="-122"/>
              </a:rPr>
              <a:t>在曲线</a:t>
            </a:r>
          </a:p>
          <a:p>
            <a:pPr algn="just">
              <a:lnSpc>
                <a:spcPct val="120000"/>
              </a:lnSpc>
            </a:pPr>
            <a:r>
              <a:rPr kumimoji="1" lang="zh-CN" altLang="en-US" sz="2800" dirty="0">
                <a:latin typeface="Times New Roman" panose="02020603050405020304" pitchFamily="18" charset="0"/>
                <a:ea typeface="黑体" panose="02010609060101010101" pitchFamily="49" charset="-122"/>
              </a:rPr>
              <a:t>弧</a:t>
            </a:r>
            <a:r>
              <a:rPr kumimoji="1" lang="en-US" altLang="zh-CN" sz="2800" i="1" dirty="0">
                <a:latin typeface="Times New Roman" panose="02020603050405020304" pitchFamily="18" charset="0"/>
                <a:ea typeface="黑体" panose="02010609060101010101" pitchFamily="49" charset="-122"/>
              </a:rPr>
              <a:t>L</a:t>
            </a:r>
            <a:r>
              <a:rPr kumimoji="1" lang="zh-CN" altLang="en-US" sz="2800" dirty="0">
                <a:latin typeface="Times New Roman" panose="02020603050405020304" pitchFamily="18" charset="0"/>
                <a:ea typeface="黑体" panose="02010609060101010101" pitchFamily="49" charset="-122"/>
              </a:rPr>
              <a:t>上对弧长的曲线积分是</a:t>
            </a:r>
            <a:r>
              <a:rPr kumimoji="1" lang="zh-CN" altLang="en-US" sz="2800" dirty="0">
                <a:solidFill>
                  <a:srgbClr val="0000FF"/>
                </a:solidFill>
                <a:latin typeface="Times New Roman" panose="02020603050405020304" pitchFamily="18" charset="0"/>
                <a:ea typeface="黑体" panose="02010609060101010101" pitchFamily="49" charset="-122"/>
              </a:rPr>
              <a:t>存在</a:t>
            </a:r>
            <a:r>
              <a:rPr kumimoji="1" lang="zh-CN" altLang="en-US" sz="2800" dirty="0">
                <a:latin typeface="Times New Roman" panose="02020603050405020304" pitchFamily="18" charset="0"/>
                <a:ea typeface="黑体" panose="02010609060101010101" pitchFamily="49" charset="-122"/>
              </a:rPr>
              <a:t>的</a:t>
            </a:r>
            <a:r>
              <a:rPr kumimoji="1" lang="zh-CN" altLang="en-US" sz="2800" dirty="0">
                <a:latin typeface="Times New Roman" panose="02020603050405020304" pitchFamily="18" charset="0"/>
                <a:ea typeface="黑体" panose="02010609060101010101" pitchFamily="49" charset="-122"/>
                <a:sym typeface="Symbol" panose="05050102010706020507" pitchFamily="18" charset="2"/>
              </a:rPr>
              <a:t></a:t>
            </a:r>
            <a:r>
              <a:rPr kumimoji="1" lang="zh-CN" altLang="en-US" sz="2800" dirty="0">
                <a:latin typeface="Times New Roman" panose="02020603050405020304" pitchFamily="18" charset="0"/>
                <a:ea typeface="黑体" panose="02010609060101010101" pitchFamily="49" charset="-122"/>
              </a:rPr>
              <a:t> 以后我们总假定</a:t>
            </a:r>
            <a:r>
              <a:rPr kumimoji="1" lang="en-US" altLang="zh-CN" sz="2800" i="1" dirty="0">
                <a:latin typeface="Times New Roman" panose="02020603050405020304" pitchFamily="18" charset="0"/>
                <a:ea typeface="黑体" panose="02010609060101010101" pitchFamily="49" charset="-122"/>
              </a:rPr>
              <a:t>f</a:t>
            </a:r>
            <a:r>
              <a:rPr kumimoji="1" lang="en-US" altLang="zh-CN" sz="2800" dirty="0">
                <a:latin typeface="Times New Roman" panose="02020603050405020304" pitchFamily="18" charset="0"/>
                <a:ea typeface="黑体" panose="02010609060101010101" pitchFamily="49" charset="-122"/>
              </a:rPr>
              <a:t>(</a:t>
            </a:r>
            <a:r>
              <a:rPr kumimoji="1" lang="en-US" altLang="zh-CN" sz="2800" i="1" dirty="0">
                <a:latin typeface="Times New Roman" panose="02020603050405020304" pitchFamily="18" charset="0"/>
                <a:ea typeface="黑体" panose="02010609060101010101" pitchFamily="49" charset="-122"/>
              </a:rPr>
              <a:t>x</a:t>
            </a:r>
            <a:r>
              <a:rPr kumimoji="1" lang="en-US" altLang="zh-CN" sz="2800" dirty="0">
                <a:latin typeface="Times New Roman" panose="02020603050405020304" pitchFamily="18" charset="0"/>
                <a:ea typeface="黑体" panose="02010609060101010101" pitchFamily="49" charset="-122"/>
                <a:sym typeface="Symbol" panose="05050102010706020507" pitchFamily="18" charset="2"/>
              </a:rPr>
              <a:t></a:t>
            </a:r>
            <a:r>
              <a:rPr kumimoji="1" lang="en-US" altLang="zh-CN" sz="2800" dirty="0">
                <a:latin typeface="Times New Roman" panose="02020603050405020304" pitchFamily="18" charset="0"/>
                <a:ea typeface="黑体" panose="02010609060101010101" pitchFamily="49" charset="-122"/>
              </a:rPr>
              <a:t> </a:t>
            </a:r>
            <a:r>
              <a:rPr kumimoji="1" lang="en-US" altLang="zh-CN" sz="2800" i="1" dirty="0">
                <a:latin typeface="Times New Roman" panose="02020603050405020304" pitchFamily="18" charset="0"/>
                <a:ea typeface="黑体" panose="02010609060101010101" pitchFamily="49" charset="-122"/>
              </a:rPr>
              <a:t>y</a:t>
            </a:r>
            <a:r>
              <a:rPr kumimoji="1" lang="en-US" altLang="zh-CN" sz="2800" dirty="0">
                <a:latin typeface="Times New Roman" panose="02020603050405020304" pitchFamily="18" charset="0"/>
                <a:ea typeface="黑体" panose="02010609060101010101" pitchFamily="49" charset="-122"/>
              </a:rPr>
              <a:t>)</a:t>
            </a:r>
          </a:p>
          <a:p>
            <a:pPr algn="just">
              <a:lnSpc>
                <a:spcPct val="120000"/>
              </a:lnSpc>
            </a:pPr>
            <a:r>
              <a:rPr kumimoji="1" lang="zh-CN" altLang="en-US" sz="2800" dirty="0">
                <a:latin typeface="Times New Roman" panose="02020603050405020304" pitchFamily="18" charset="0"/>
                <a:ea typeface="黑体" panose="02010609060101010101" pitchFamily="49" charset="-122"/>
              </a:rPr>
              <a:t>在</a:t>
            </a:r>
            <a:r>
              <a:rPr kumimoji="1" lang="en-US" altLang="zh-CN" sz="2800" i="1" dirty="0">
                <a:latin typeface="Times New Roman" panose="02020603050405020304" pitchFamily="18" charset="0"/>
                <a:ea typeface="黑体" panose="02010609060101010101" pitchFamily="49" charset="-122"/>
              </a:rPr>
              <a:t>L</a:t>
            </a:r>
            <a:r>
              <a:rPr kumimoji="1" lang="zh-CN" altLang="en-US" sz="2800" dirty="0">
                <a:latin typeface="Times New Roman" panose="02020603050405020304" pitchFamily="18" charset="0"/>
                <a:ea typeface="黑体" panose="02010609060101010101" pitchFamily="49" charset="-122"/>
              </a:rPr>
              <a:t>上是连续的</a:t>
            </a:r>
            <a:r>
              <a:rPr kumimoji="1" lang="zh-CN" altLang="en-US" sz="2800" dirty="0">
                <a:latin typeface="Times New Roman" panose="02020603050405020304" pitchFamily="18" charset="0"/>
                <a:ea typeface="黑体" panose="02010609060101010101" pitchFamily="49" charset="-122"/>
                <a:sym typeface="Symbol" panose="05050102010706020507" pitchFamily="18" charset="2"/>
              </a:rPr>
              <a:t></a:t>
            </a:r>
            <a:r>
              <a:rPr kumimoji="1" lang="zh-CN" altLang="en-US" sz="2800" dirty="0">
                <a:latin typeface="Times New Roman" panose="02020603050405020304" pitchFamily="18" charset="0"/>
                <a:ea typeface="黑体" panose="02010609060101010101" pitchFamily="49" charset="-122"/>
              </a:rPr>
              <a:t>  </a:t>
            </a:r>
          </a:p>
        </p:txBody>
      </p:sp>
      <p:sp>
        <p:nvSpPr>
          <p:cNvPr id="189739" name="Text Box 1323"/>
          <p:cNvSpPr txBox="1">
            <a:spLocks noChangeArrowheads="1"/>
          </p:cNvSpPr>
          <p:nvPr/>
        </p:nvSpPr>
        <p:spPr bwMode="auto">
          <a:xfrm>
            <a:off x="1752601" y="1995488"/>
            <a:ext cx="6702425" cy="512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cmpd="dbl">
                <a:solidFill>
                  <a:srgbClr val="CC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nSpc>
                <a:spcPct val="120000"/>
              </a:lnSpc>
              <a:buFontTx/>
              <a:buChar char="•"/>
            </a:pPr>
            <a:r>
              <a:rPr kumimoji="1" lang="zh-CN" altLang="en-US" sz="2800" dirty="0">
                <a:latin typeface="Times New Roman" panose="02020603050405020304" pitchFamily="18" charset="0"/>
                <a:ea typeface="黑体" panose="02010609060101010101" pitchFamily="49" charset="-122"/>
              </a:rPr>
              <a:t>对弧长的曲线积分也称为</a:t>
            </a:r>
            <a:r>
              <a:rPr kumimoji="1" lang="zh-CN" altLang="en-US" sz="2800" dirty="0">
                <a:solidFill>
                  <a:srgbClr val="0000FF"/>
                </a:solidFill>
                <a:latin typeface="Times New Roman" panose="02020603050405020304" pitchFamily="18" charset="0"/>
                <a:ea typeface="黑体" panose="02010609060101010101" pitchFamily="49" charset="-122"/>
              </a:rPr>
              <a:t>第一类曲线积分</a:t>
            </a:r>
            <a:r>
              <a:rPr kumimoji="1" lang="zh-CN" altLang="en-US" sz="2800" dirty="0">
                <a:latin typeface="Times New Roman" panose="02020603050405020304" pitchFamily="18" charset="0"/>
                <a:ea typeface="黑体" panose="02010609060101010101" pitchFamily="49" charset="-122"/>
                <a:sym typeface="Symbol" panose="05050102010706020507" pitchFamily="18" charset="2"/>
              </a:rPr>
              <a:t></a:t>
            </a:r>
            <a:r>
              <a:rPr kumimoji="1" lang="zh-CN" altLang="en-US" sz="2800" dirty="0">
                <a:latin typeface="Times New Roman" panose="02020603050405020304" pitchFamily="18" charset="0"/>
                <a:ea typeface="黑体" panose="02010609060101010101" pitchFamily="49" charset="-122"/>
              </a:rPr>
              <a:t> </a:t>
            </a:r>
          </a:p>
        </p:txBody>
      </p:sp>
      <p:sp>
        <p:nvSpPr>
          <p:cNvPr id="189744" name="Text Box 1328"/>
          <p:cNvSpPr txBox="1">
            <a:spLocks noChangeArrowheads="1"/>
          </p:cNvSpPr>
          <p:nvPr/>
        </p:nvSpPr>
        <p:spPr bwMode="auto">
          <a:xfrm>
            <a:off x="1752600" y="4686301"/>
            <a:ext cx="8686800" cy="1025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cmpd="dbl">
                <a:solidFill>
                  <a:srgbClr val="CC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lgn="just">
              <a:lnSpc>
                <a:spcPct val="120000"/>
              </a:lnSpc>
              <a:buFontTx/>
              <a:buChar char="•"/>
            </a:pPr>
            <a:r>
              <a:rPr kumimoji="1" lang="zh-CN" altLang="en-US" sz="2800" dirty="0">
                <a:latin typeface="Times New Roman" panose="02020603050405020304" pitchFamily="18" charset="0"/>
                <a:ea typeface="黑体" panose="02010609060101010101" pitchFamily="49" charset="-122"/>
              </a:rPr>
              <a:t>类似地定义函数</a:t>
            </a:r>
            <a:r>
              <a:rPr kumimoji="1" lang="en-US" altLang="zh-CN" sz="2800" i="1" dirty="0">
                <a:latin typeface="Times New Roman" panose="02020603050405020304" pitchFamily="18" charset="0"/>
                <a:ea typeface="黑体" panose="02010609060101010101" pitchFamily="49" charset="-122"/>
              </a:rPr>
              <a:t>f</a:t>
            </a:r>
            <a:r>
              <a:rPr kumimoji="1" lang="en-US" altLang="zh-CN" sz="2800" dirty="0">
                <a:latin typeface="Times New Roman" panose="02020603050405020304" pitchFamily="18" charset="0"/>
                <a:ea typeface="黑体" panose="02010609060101010101" pitchFamily="49" charset="-122"/>
              </a:rPr>
              <a:t>(</a:t>
            </a:r>
            <a:r>
              <a:rPr kumimoji="1" lang="en-US" altLang="zh-CN" sz="2800" i="1" dirty="0">
                <a:latin typeface="Times New Roman" panose="02020603050405020304" pitchFamily="18" charset="0"/>
                <a:ea typeface="黑体" panose="02010609060101010101" pitchFamily="49" charset="-122"/>
              </a:rPr>
              <a:t>x</a:t>
            </a:r>
            <a:r>
              <a:rPr kumimoji="1" lang="en-US" altLang="zh-CN" sz="2800" dirty="0">
                <a:latin typeface="Times New Roman" panose="02020603050405020304" pitchFamily="18" charset="0"/>
                <a:ea typeface="黑体" panose="02010609060101010101" pitchFamily="49" charset="-122"/>
                <a:sym typeface="Symbol" panose="05050102010706020507" pitchFamily="18" charset="2"/>
              </a:rPr>
              <a:t></a:t>
            </a:r>
            <a:r>
              <a:rPr kumimoji="1" lang="en-US" altLang="zh-CN" sz="2800" dirty="0">
                <a:latin typeface="Times New Roman" panose="02020603050405020304" pitchFamily="18" charset="0"/>
                <a:ea typeface="黑体" panose="02010609060101010101" pitchFamily="49" charset="-122"/>
              </a:rPr>
              <a:t> </a:t>
            </a:r>
            <a:r>
              <a:rPr kumimoji="1" lang="en-US" altLang="zh-CN" sz="2800" i="1" dirty="0">
                <a:latin typeface="Times New Roman" panose="02020603050405020304" pitchFamily="18" charset="0"/>
                <a:ea typeface="黑体" panose="02010609060101010101" pitchFamily="49" charset="-122"/>
              </a:rPr>
              <a:t>y</a:t>
            </a:r>
            <a:r>
              <a:rPr kumimoji="1" lang="en-US" altLang="zh-CN" sz="2800" dirty="0">
                <a:latin typeface="Times New Roman" panose="02020603050405020304" pitchFamily="18" charset="0"/>
                <a:ea typeface="黑体" panose="02010609060101010101" pitchFamily="49" charset="-122"/>
                <a:sym typeface="Symbol" panose="05050102010706020507" pitchFamily="18" charset="2"/>
              </a:rPr>
              <a:t></a:t>
            </a:r>
            <a:r>
              <a:rPr kumimoji="1" lang="en-US" altLang="zh-CN" sz="2800" dirty="0">
                <a:latin typeface="Times New Roman" panose="02020603050405020304" pitchFamily="18" charset="0"/>
                <a:ea typeface="黑体" panose="02010609060101010101" pitchFamily="49" charset="-122"/>
              </a:rPr>
              <a:t> </a:t>
            </a:r>
            <a:r>
              <a:rPr kumimoji="1" lang="en-US" altLang="zh-CN" sz="2800" i="1" dirty="0">
                <a:latin typeface="Times New Roman" panose="02020603050405020304" pitchFamily="18" charset="0"/>
                <a:ea typeface="黑体" panose="02010609060101010101" pitchFamily="49" charset="-122"/>
              </a:rPr>
              <a:t>z</a:t>
            </a:r>
            <a:r>
              <a:rPr kumimoji="1" lang="en-US" altLang="zh-CN" sz="2800" dirty="0">
                <a:latin typeface="Times New Roman" panose="02020603050405020304" pitchFamily="18" charset="0"/>
                <a:ea typeface="黑体" panose="02010609060101010101" pitchFamily="49" charset="-122"/>
              </a:rPr>
              <a:t>)</a:t>
            </a:r>
            <a:r>
              <a:rPr kumimoji="1" lang="zh-CN" altLang="en-US" sz="2800" dirty="0">
                <a:latin typeface="Times New Roman" panose="02020603050405020304" pitchFamily="18" charset="0"/>
                <a:ea typeface="黑体" panose="02010609060101010101" pitchFamily="49" charset="-122"/>
              </a:rPr>
              <a:t>在空间曲线弧</a:t>
            </a:r>
            <a:r>
              <a:rPr kumimoji="1" lang="zh-CN" altLang="en-US" sz="2800" dirty="0">
                <a:solidFill>
                  <a:srgbClr val="FF0000"/>
                </a:solidFill>
                <a:latin typeface="Times New Roman" panose="02020603050405020304" pitchFamily="18" charset="0"/>
                <a:ea typeface="黑体" panose="02010609060101010101" pitchFamily="49" charset="-122"/>
                <a:sym typeface="Symbol" panose="05050102010706020507" pitchFamily="18" charset="2"/>
              </a:rPr>
              <a:t></a:t>
            </a:r>
            <a:r>
              <a:rPr kumimoji="1" lang="zh-CN" altLang="en-US" sz="2800" dirty="0">
                <a:latin typeface="Times New Roman" panose="02020603050405020304" pitchFamily="18" charset="0"/>
                <a:ea typeface="黑体" panose="02010609060101010101" pitchFamily="49" charset="-122"/>
              </a:rPr>
              <a:t>上对弧长的曲线积分</a:t>
            </a:r>
            <a:r>
              <a:rPr kumimoji="1" lang="zh-CN" altLang="en-US" sz="2800" dirty="0">
                <a:latin typeface="Times New Roman" panose="02020603050405020304" pitchFamily="18" charset="0"/>
                <a:ea typeface="黑体" panose="02010609060101010101" pitchFamily="49" charset="-122"/>
                <a:sym typeface="Symbol" panose="05050102010706020507" pitchFamily="18" charset="2"/>
              </a:rPr>
              <a:t></a:t>
            </a:r>
            <a:r>
              <a:rPr kumimoji="1" lang="zh-CN" altLang="en-US" sz="2800" dirty="0">
                <a:latin typeface="Times New Roman" panose="02020603050405020304" pitchFamily="18" charset="0"/>
                <a:ea typeface="黑体" panose="02010609060101010101" pitchFamily="49" charset="-122"/>
              </a:rPr>
              <a:t> </a:t>
            </a:r>
          </a:p>
        </p:txBody>
      </p:sp>
      <mc:AlternateContent xmlns:mc="http://schemas.openxmlformats.org/markup-compatibility/2006" xmlns:a14="http://schemas.microsoft.com/office/drawing/2010/main">
        <mc:Choice Requires="a14">
          <p:sp>
            <p:nvSpPr>
              <p:cNvPr id="189745" name="Text Box 1329"/>
              <p:cNvSpPr txBox="1">
                <a:spLocks noChangeArrowheads="1"/>
              </p:cNvSpPr>
              <p:nvPr/>
            </p:nvSpPr>
            <p:spPr bwMode="auto">
              <a:xfrm>
                <a:off x="1714500" y="4149726"/>
                <a:ext cx="6296564" cy="589713"/>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p>
                <a:pPr>
                  <a:spcBef>
                    <a:spcPct val="50000"/>
                  </a:spcBef>
                  <a:buFontTx/>
                  <a:buChar char="•"/>
                </a:pPr>
                <a:r>
                  <a:rPr kumimoji="1" lang="zh-CN" altLang="en-US" sz="2800" dirty="0">
                    <a:latin typeface="Times New Roman" panose="02020603050405020304" pitchFamily="18" charset="0"/>
                    <a:ea typeface="黑体" panose="02010609060101010101" pitchFamily="49" charset="-122"/>
                  </a:rPr>
                  <a:t>如果 </a:t>
                </a:r>
                <a:r>
                  <a:rPr kumimoji="1" lang="en-US" altLang="zh-CN" sz="2800" i="1" dirty="0">
                    <a:solidFill>
                      <a:srgbClr val="0000FF"/>
                    </a:solidFill>
                    <a:latin typeface="Times New Roman" panose="02020603050405020304" pitchFamily="18" charset="0"/>
                    <a:ea typeface="黑体" panose="02010609060101010101" pitchFamily="49" charset="-122"/>
                    <a:sym typeface="Symbol" panose="05050102010706020507" pitchFamily="18" charset="2"/>
                  </a:rPr>
                  <a:t>L</a:t>
                </a:r>
                <a:r>
                  <a:rPr kumimoji="1" lang="en-US" altLang="zh-CN" sz="2800" i="1" dirty="0">
                    <a:solidFill>
                      <a:schemeClr val="tx2"/>
                    </a:solidFill>
                    <a:latin typeface="Times New Roman" panose="02020603050405020304" pitchFamily="18" charset="0"/>
                    <a:ea typeface="黑体" panose="02010609060101010101" pitchFamily="49" charset="-122"/>
                  </a:rPr>
                  <a:t> </a:t>
                </a:r>
                <a:r>
                  <a:rPr kumimoji="1" lang="zh-CN" altLang="en-US" sz="2800" dirty="0">
                    <a:latin typeface="Times New Roman" panose="02020603050405020304" pitchFamily="18" charset="0"/>
                    <a:ea typeface="黑体" panose="02010609060101010101" pitchFamily="49" charset="-122"/>
                  </a:rPr>
                  <a:t>是闭曲线 </a:t>
                </a:r>
                <a:r>
                  <a:rPr kumimoji="1" lang="en-US" altLang="zh-CN" sz="2800" dirty="0">
                    <a:latin typeface="Times New Roman" panose="02020603050405020304" pitchFamily="18" charset="0"/>
                    <a:ea typeface="黑体" panose="02010609060101010101" pitchFamily="49" charset="-122"/>
                  </a:rPr>
                  <a:t>, </a:t>
                </a:r>
                <a:r>
                  <a:rPr kumimoji="1" lang="zh-CN" altLang="en-US" sz="2800" dirty="0">
                    <a:latin typeface="Times New Roman" panose="02020603050405020304" pitchFamily="18" charset="0"/>
                    <a:ea typeface="黑体" panose="02010609060101010101" pitchFamily="49" charset="-122"/>
                  </a:rPr>
                  <a:t>则记为</a:t>
                </a:r>
                <a14:m>
                  <m:oMath xmlns:m="http://schemas.openxmlformats.org/officeDocument/2006/math">
                    <m:nary>
                      <m:naryPr>
                        <m:chr m:val="∮"/>
                        <m:limLoc m:val="subSup"/>
                        <m:grow m:val="on"/>
                        <m:supHide m:val="on"/>
                        <m:ctrlPr>
                          <a:rPr lang="zh-CN" altLang="en-US" sz="2800" i="1" smtClean="0">
                            <a:solidFill>
                              <a:srgbClr val="0000FF"/>
                            </a:solidFill>
                            <a:latin typeface="Cambria Math" panose="02040503050406030204" pitchFamily="18" charset="0"/>
                          </a:rPr>
                        </m:ctrlPr>
                      </m:naryPr>
                      <m:sub>
                        <m:r>
                          <a:rPr lang="zh-CN" altLang="en-US" sz="2800" i="1" smtClean="0">
                            <a:solidFill>
                              <a:srgbClr val="FF0000"/>
                            </a:solidFill>
                            <a:latin typeface="Cambria Math" panose="02040503050406030204" pitchFamily="18" charset="0"/>
                          </a:rPr>
                          <m:t>𝐿</m:t>
                        </m:r>
                      </m:sub>
                      <m:sup/>
                      <m:e>
                        <m:r>
                          <a:rPr lang="zh-CN" altLang="en-US" sz="2800" i="1">
                            <a:solidFill>
                              <a:srgbClr val="0000FF"/>
                            </a:solidFill>
                            <a:latin typeface="Cambria Math" panose="02040503050406030204" pitchFamily="18" charset="0"/>
                          </a:rPr>
                          <m:t>𝑓</m:t>
                        </m:r>
                        <m:r>
                          <a:rPr lang="zh-CN" altLang="en-US" sz="2800" i="0">
                            <a:solidFill>
                              <a:srgbClr val="0000FF"/>
                            </a:solidFill>
                            <a:latin typeface="Cambria Math" panose="02040503050406030204" pitchFamily="18" charset="0"/>
                          </a:rPr>
                          <m:t>(</m:t>
                        </m:r>
                        <m:r>
                          <a:rPr lang="zh-CN" altLang="en-US" sz="2800" i="1">
                            <a:solidFill>
                              <a:srgbClr val="0000FF"/>
                            </a:solidFill>
                            <a:latin typeface="Cambria Math" panose="02040503050406030204" pitchFamily="18" charset="0"/>
                          </a:rPr>
                          <m:t>𝑥</m:t>
                        </m:r>
                        <m:r>
                          <a:rPr lang="zh-CN" altLang="en-US" sz="2800" i="0">
                            <a:solidFill>
                              <a:srgbClr val="0000FF"/>
                            </a:solidFill>
                            <a:latin typeface="Cambria Math" panose="02040503050406030204" pitchFamily="18" charset="0"/>
                          </a:rPr>
                          <m:t>,</m:t>
                        </m:r>
                        <m:r>
                          <a:rPr lang="zh-CN" altLang="en-US" sz="2800" i="1">
                            <a:solidFill>
                              <a:srgbClr val="0000FF"/>
                            </a:solidFill>
                            <a:latin typeface="Cambria Math" panose="02040503050406030204" pitchFamily="18" charset="0"/>
                          </a:rPr>
                          <m:t>𝑦</m:t>
                        </m:r>
                        <m:r>
                          <a:rPr lang="zh-CN" altLang="en-US" sz="2800" i="0">
                            <a:solidFill>
                              <a:srgbClr val="0000FF"/>
                            </a:solidFill>
                            <a:latin typeface="Cambria Math" panose="02040503050406030204" pitchFamily="18" charset="0"/>
                          </a:rPr>
                          <m:t>)</m:t>
                        </m:r>
                        <m:r>
                          <m:rPr>
                            <m:nor/>
                          </m:rPr>
                          <a:rPr lang="zh-CN" altLang="en-US" sz="2800" i="1">
                            <a:solidFill>
                              <a:srgbClr val="0000FF"/>
                            </a:solidFill>
                            <a:latin typeface="Cambria Math" panose="02040503050406030204" pitchFamily="18" charset="0"/>
                          </a:rPr>
                          <m:t> </m:t>
                        </m:r>
                        <m:r>
                          <m:rPr>
                            <m:sty m:val="p"/>
                          </m:rPr>
                          <a:rPr lang="zh-CN" altLang="en-US" sz="2800" i="0">
                            <a:solidFill>
                              <a:srgbClr val="0000FF"/>
                            </a:solidFill>
                            <a:latin typeface="Cambria Math" panose="02040503050406030204" pitchFamily="18" charset="0"/>
                          </a:rPr>
                          <m:t>d</m:t>
                        </m:r>
                        <m:r>
                          <m:rPr>
                            <m:nor/>
                          </m:rPr>
                          <a:rPr lang="zh-CN" altLang="en-US" sz="2800" i="1">
                            <a:solidFill>
                              <a:srgbClr val="0000FF"/>
                            </a:solidFill>
                            <a:latin typeface="Cambria Math" panose="02040503050406030204" pitchFamily="18" charset="0"/>
                          </a:rPr>
                          <m:t> </m:t>
                        </m:r>
                        <m:r>
                          <a:rPr lang="zh-CN" altLang="en-US" sz="2800" i="1">
                            <a:solidFill>
                              <a:srgbClr val="0000FF"/>
                            </a:solidFill>
                            <a:latin typeface="Cambria Math" panose="02040503050406030204" pitchFamily="18" charset="0"/>
                          </a:rPr>
                          <m:t>𝑠</m:t>
                        </m:r>
                      </m:e>
                    </m:nary>
                  </m:oMath>
                </a14:m>
                <a:endParaRPr kumimoji="1" lang="zh-CN" altLang="en-US" sz="2800" dirty="0">
                  <a:latin typeface="Times New Roman" panose="02020603050405020304" pitchFamily="18" charset="0"/>
                  <a:ea typeface="黑体" panose="02010609060101010101" pitchFamily="49" charset="-122"/>
                </a:endParaRPr>
              </a:p>
            </p:txBody>
          </p:sp>
        </mc:Choice>
        <mc:Fallback xmlns="">
          <p:sp>
            <p:nvSpPr>
              <p:cNvPr id="189745" name="Text Box 1329"/>
              <p:cNvSpPr txBox="1">
                <a:spLocks noRot="1" noChangeAspect="1" noMove="1" noResize="1" noEditPoints="1" noAdjustHandles="1" noChangeArrowheads="1" noChangeShapeType="1" noTextEdit="1"/>
              </p:cNvSpPr>
              <p:nvPr/>
            </p:nvSpPr>
            <p:spPr bwMode="auto">
              <a:xfrm>
                <a:off x="1714500" y="4149726"/>
                <a:ext cx="6296564" cy="589713"/>
              </a:xfrm>
              <a:prstGeom prst="rect">
                <a:avLst/>
              </a:prstGeom>
              <a:blipFill>
                <a:blip r:embed="rId5"/>
                <a:stretch>
                  <a:fillRect l="-1742" t="-13542" b="-19792"/>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sp>
        <p:nvSpPr>
          <p:cNvPr id="2" name="日期占位符 1"/>
          <p:cNvSpPr>
            <a:spLocks noGrp="1"/>
          </p:cNvSpPr>
          <p:nvPr>
            <p:ph type="dt" sz="half" idx="10"/>
          </p:nvPr>
        </p:nvSpPr>
        <p:spPr/>
        <p:txBody>
          <a:bodyPr/>
          <a:lstStyle/>
          <a:p>
            <a:fld id="{53E006FE-26C4-4666-9487-3DD8B4B66F94}" type="datetime11">
              <a:rPr lang="zh-CN" altLang="en-US" smtClean="0"/>
              <a:t>08:53:15</a:t>
            </a:fld>
            <a:endParaRPr lang="en-US" altLang="zh-CN"/>
          </a:p>
        </p:txBody>
      </p:sp>
      <mc:AlternateContent xmlns:mc="http://schemas.openxmlformats.org/markup-compatibility/2006" xmlns:a14="http://schemas.microsoft.com/office/drawing/2010/main">
        <mc:Choice Requires="a14">
          <p:sp>
            <p:nvSpPr>
              <p:cNvPr id="3" name="矩形 2"/>
              <p:cNvSpPr/>
              <p:nvPr/>
            </p:nvSpPr>
            <p:spPr>
              <a:xfrm>
                <a:off x="3662817" y="688456"/>
                <a:ext cx="4846711" cy="110055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nary>
                        <m:naryPr>
                          <m:ctrlPr>
                            <a:rPr lang="zh-CN" altLang="en-US" sz="2400" i="1" smtClean="0">
                              <a:latin typeface="Cambria Math" panose="02040503050406030204" pitchFamily="18" charset="0"/>
                            </a:rPr>
                          </m:ctrlPr>
                        </m:naryPr>
                        <m:sub>
                          <m:r>
                            <a:rPr lang="zh-CN" altLang="en-US" sz="2400" i="1">
                              <a:solidFill>
                                <a:srgbClr val="FF0000"/>
                              </a:solidFill>
                              <a:latin typeface="Cambria Math" panose="02040503050406030204" pitchFamily="18" charset="0"/>
                            </a:rPr>
                            <m:t>𝐿</m:t>
                          </m:r>
                        </m:sub>
                        <m:sup/>
                        <m:e>
                          <m:r>
                            <a:rPr lang="zh-CN" altLang="en-US" sz="2400" i="1">
                              <a:solidFill>
                                <a:prstClr val="black"/>
                              </a:solidFill>
                              <a:latin typeface="Cambria Math" panose="02040503050406030204" pitchFamily="18" charset="0"/>
                            </a:rPr>
                            <m:t>𝑓</m:t>
                          </m:r>
                          <m:r>
                            <a:rPr lang="zh-CN" altLang="en-US" sz="2400">
                              <a:solidFill>
                                <a:prstClr val="black"/>
                              </a:solidFill>
                              <a:latin typeface="Cambria Math" panose="02040503050406030204" pitchFamily="18" charset="0"/>
                            </a:rPr>
                            <m:t>(</m:t>
                          </m:r>
                          <m:r>
                            <a:rPr lang="zh-CN" altLang="en-US" sz="2400" i="1">
                              <a:solidFill>
                                <a:prstClr val="black"/>
                              </a:solidFill>
                              <a:latin typeface="Cambria Math" panose="02040503050406030204" pitchFamily="18" charset="0"/>
                            </a:rPr>
                            <m:t>𝑥</m:t>
                          </m:r>
                          <m:r>
                            <a:rPr lang="zh-CN" altLang="en-US" sz="2400">
                              <a:solidFill>
                                <a:prstClr val="black"/>
                              </a:solidFill>
                              <a:latin typeface="Cambria Math" panose="02040503050406030204" pitchFamily="18" charset="0"/>
                            </a:rPr>
                            <m:t>,</m:t>
                          </m:r>
                          <m:r>
                            <a:rPr lang="zh-CN" altLang="en-US" sz="2400" i="1">
                              <a:solidFill>
                                <a:prstClr val="black"/>
                              </a:solidFill>
                              <a:latin typeface="Cambria Math" panose="02040503050406030204" pitchFamily="18" charset="0"/>
                            </a:rPr>
                            <m:t>𝑦</m:t>
                          </m:r>
                          <m:r>
                            <a:rPr lang="zh-CN" altLang="en-US" sz="2400">
                              <a:solidFill>
                                <a:prstClr val="black"/>
                              </a:solidFill>
                              <a:latin typeface="Cambria Math" panose="02040503050406030204" pitchFamily="18" charset="0"/>
                            </a:rPr>
                            <m:t>)</m:t>
                          </m:r>
                          <m:r>
                            <m:rPr>
                              <m:nor/>
                            </m:rPr>
                            <a:rPr lang="zh-CN" altLang="en-US" sz="2400" i="1">
                              <a:solidFill>
                                <a:prstClr val="black"/>
                              </a:solidFill>
                              <a:latin typeface="Cambria Math" panose="02040503050406030204" pitchFamily="18" charset="0"/>
                            </a:rPr>
                            <m:t> </m:t>
                          </m:r>
                          <m:r>
                            <m:rPr>
                              <m:sty m:val="p"/>
                            </m:rPr>
                            <a:rPr lang="zh-CN" altLang="en-US" sz="2400" i="0">
                              <a:solidFill>
                                <a:prstClr val="black"/>
                              </a:solidFill>
                              <a:latin typeface="Cambria Math" panose="02040503050406030204" pitchFamily="18" charset="0"/>
                            </a:rPr>
                            <m:t>d</m:t>
                          </m:r>
                          <m:r>
                            <m:rPr>
                              <m:nor/>
                            </m:rPr>
                            <a:rPr lang="zh-CN" altLang="en-US" sz="2400" i="1">
                              <a:solidFill>
                                <a:prstClr val="black"/>
                              </a:solidFill>
                              <a:latin typeface="Cambria Math" panose="02040503050406030204" pitchFamily="18" charset="0"/>
                            </a:rPr>
                            <m:t> </m:t>
                          </m:r>
                          <m:r>
                            <a:rPr lang="zh-CN" altLang="en-US" sz="2400" i="1">
                              <a:solidFill>
                                <a:prstClr val="black"/>
                              </a:solidFill>
                              <a:latin typeface="Cambria Math" panose="02040503050406030204" pitchFamily="18" charset="0"/>
                            </a:rPr>
                            <m:t>𝑠</m:t>
                          </m:r>
                        </m:e>
                      </m:nary>
                      <m:r>
                        <a:rPr lang="en-US" altLang="zh-CN" sz="2400" b="0" i="1" smtClean="0">
                          <a:latin typeface="Cambria Math" panose="02040503050406030204" pitchFamily="18" charset="0"/>
                        </a:rPr>
                        <m:t>=</m:t>
                      </m:r>
                      <m:func>
                        <m:funcPr>
                          <m:ctrlPr>
                            <a:rPr lang="en-US" altLang="zh-CN" sz="2400" b="0" i="1" smtClean="0">
                              <a:latin typeface="Cambria Math" panose="02040503050406030204" pitchFamily="18" charset="0"/>
                            </a:rPr>
                          </m:ctrlPr>
                        </m:funcPr>
                        <m:fName>
                          <m:limLow>
                            <m:limLowPr>
                              <m:ctrlPr>
                                <a:rPr lang="en-US" altLang="zh-CN" sz="2400" b="0" i="1" smtClean="0">
                                  <a:latin typeface="Cambria Math" panose="02040503050406030204" pitchFamily="18" charset="0"/>
                                </a:rPr>
                              </m:ctrlPr>
                            </m:limLowPr>
                            <m:e>
                              <m:r>
                                <m:rPr>
                                  <m:sty m:val="p"/>
                                </m:rPr>
                                <a:rPr lang="en-US" altLang="zh-CN" sz="2400" b="0" i="0" smtClean="0">
                                  <a:latin typeface="Cambria Math" panose="02040503050406030204" pitchFamily="18" charset="0"/>
                                </a:rPr>
                                <m:t>lim</m:t>
                              </m:r>
                            </m:e>
                            <m:lim>
                              <m:r>
                                <a:rPr lang="zh-CN" altLang="en-US" sz="2400" b="0" i="1" smtClean="0">
                                  <a:latin typeface="Cambria Math" panose="02040503050406030204" pitchFamily="18" charset="0"/>
                                </a:rPr>
                                <m:t>𝜆</m:t>
                              </m:r>
                              <m:r>
                                <a:rPr lang="zh-CN" altLang="en-US" sz="2400" b="0" i="1" smtClean="0">
                                  <a:latin typeface="Cambria Math" panose="02040503050406030204" pitchFamily="18" charset="0"/>
                                </a:rPr>
                                <m:t>→0</m:t>
                              </m:r>
                            </m:lim>
                          </m:limLow>
                        </m:fName>
                        <m:e>
                          <m:nary>
                            <m:naryPr>
                              <m:chr m:val="∑"/>
                              <m:ctrlPr>
                                <a:rPr lang="en-US" altLang="zh-CN" sz="2400" b="0" i="1" smtClean="0">
                                  <a:latin typeface="Cambria Math" panose="02040503050406030204" pitchFamily="18" charset="0"/>
                                </a:rPr>
                              </m:ctrlPr>
                            </m:naryPr>
                            <m:sub>
                              <m:r>
                                <m:rPr>
                                  <m:brk m:alnAt="23"/>
                                </m:rPr>
                                <a:rPr lang="en-US" altLang="zh-CN" sz="2400" b="0" i="1" smtClean="0">
                                  <a:latin typeface="Cambria Math" panose="02040503050406030204" pitchFamily="18" charset="0"/>
                                </a:rPr>
                                <m:t>𝑖</m:t>
                              </m:r>
                              <m:r>
                                <a:rPr lang="en-US" altLang="zh-CN" sz="2400" b="0" i="1" smtClean="0">
                                  <a:latin typeface="Cambria Math" panose="02040503050406030204" pitchFamily="18" charset="0"/>
                                </a:rPr>
                                <m:t>=1</m:t>
                              </m:r>
                            </m:sub>
                            <m:sup>
                              <m:r>
                                <a:rPr lang="en-US" altLang="zh-CN" sz="2400" b="0" i="1" smtClean="0">
                                  <a:latin typeface="Cambria Math" panose="02040503050406030204" pitchFamily="18" charset="0"/>
                                </a:rPr>
                                <m:t>𝑛</m:t>
                              </m:r>
                            </m:sup>
                            <m:e>
                              <m:r>
                                <a:rPr lang="en-US" altLang="zh-CN" sz="2400" b="0" i="1" smtClean="0">
                                  <a:latin typeface="Cambria Math" panose="02040503050406030204" pitchFamily="18" charset="0"/>
                                </a:rPr>
                                <m:t>𝑓</m:t>
                              </m:r>
                              <m:d>
                                <m:dPr>
                                  <m:ctrlPr>
                                    <a:rPr lang="en-US" altLang="zh-CN" sz="2400" b="0" i="1" smtClean="0">
                                      <a:latin typeface="Cambria Math" panose="02040503050406030204" pitchFamily="18" charset="0"/>
                                    </a:rPr>
                                  </m:ctrlPr>
                                </m:dPr>
                                <m:e>
                                  <m:sSub>
                                    <m:sSubPr>
                                      <m:ctrlPr>
                                        <a:rPr lang="en-US" altLang="zh-CN" sz="2400" b="0" i="1" smtClean="0">
                                          <a:latin typeface="Cambria Math" panose="02040503050406030204" pitchFamily="18" charset="0"/>
                                        </a:rPr>
                                      </m:ctrlPr>
                                    </m:sSubPr>
                                    <m:e>
                                      <m:r>
                                        <a:rPr lang="zh-CN" altLang="en-US" sz="2400" b="0" i="1" smtClean="0">
                                          <a:latin typeface="Cambria Math" panose="02040503050406030204" pitchFamily="18" charset="0"/>
                                        </a:rPr>
                                        <m:t>𝜉</m:t>
                                      </m:r>
                                    </m:e>
                                    <m:sub>
                                      <m:r>
                                        <a:rPr lang="en-US" altLang="zh-CN" sz="2400" b="0" i="1" smtClean="0">
                                          <a:latin typeface="Cambria Math" panose="02040503050406030204" pitchFamily="18" charset="0"/>
                                        </a:rPr>
                                        <m:t>𝑖</m:t>
                                      </m:r>
                                    </m:sub>
                                  </m:sSub>
                                  <m:r>
                                    <a:rPr lang="en-US" altLang="zh-CN" sz="2400" b="0" i="1" smtClean="0">
                                      <a:latin typeface="Cambria Math" panose="02040503050406030204" pitchFamily="18" charset="0"/>
                                    </a:rPr>
                                    <m:t>,</m:t>
                                  </m:r>
                                  <m:r>
                                    <a:rPr lang="zh-CN" altLang="en-US" sz="2400" b="0" i="1" smtClean="0">
                                      <a:latin typeface="Cambria Math" panose="02040503050406030204" pitchFamily="18" charset="0"/>
                                    </a:rPr>
                                    <m:t> </m:t>
                                  </m:r>
                                  <m:sSub>
                                    <m:sSubPr>
                                      <m:ctrlPr>
                                        <a:rPr lang="en-US" altLang="zh-CN" sz="2400" i="1">
                                          <a:solidFill>
                                            <a:prstClr val="black"/>
                                          </a:solidFill>
                                          <a:latin typeface="Cambria Math" panose="02040503050406030204" pitchFamily="18" charset="0"/>
                                        </a:rPr>
                                      </m:ctrlPr>
                                    </m:sSubPr>
                                    <m:e>
                                      <m:r>
                                        <a:rPr lang="zh-CN" altLang="en-US" sz="2400" b="0" i="1" smtClean="0">
                                          <a:latin typeface="Cambria Math" panose="02040503050406030204" pitchFamily="18" charset="0"/>
                                        </a:rPr>
                                        <m:t>𝜂</m:t>
                                      </m:r>
                                    </m:e>
                                    <m:sub>
                                      <m:r>
                                        <a:rPr lang="en-US" altLang="zh-CN" sz="2400" i="1">
                                          <a:solidFill>
                                            <a:prstClr val="black"/>
                                          </a:solidFill>
                                          <a:latin typeface="Cambria Math" panose="02040503050406030204" pitchFamily="18" charset="0"/>
                                        </a:rPr>
                                        <m:t>𝑖</m:t>
                                      </m:r>
                                    </m:sub>
                                  </m:sSub>
                                </m:e>
                              </m:d>
                              <m:r>
                                <a:rPr lang="en-US" altLang="zh-CN" sz="2400" b="0" i="1" smtClean="0">
                                  <a:latin typeface="Cambria Math" panose="02040503050406030204" pitchFamily="18" charset="0"/>
                                  <a:ea typeface="Cambria Math" panose="02040503050406030204" pitchFamily="18" charset="0"/>
                                </a:rPr>
                                <m:t>∆</m:t>
                              </m:r>
                              <m:sSub>
                                <m:sSubPr>
                                  <m:ctrlPr>
                                    <a:rPr lang="en-US" altLang="zh-CN" sz="2400" b="0" i="1" smtClean="0">
                                      <a:latin typeface="Cambria Math" panose="02040503050406030204" pitchFamily="18" charset="0"/>
                                      <a:ea typeface="Cambria Math" panose="02040503050406030204" pitchFamily="18" charset="0"/>
                                    </a:rPr>
                                  </m:ctrlPr>
                                </m:sSubPr>
                                <m:e>
                                  <m:r>
                                    <a:rPr lang="en-US" altLang="zh-CN" sz="2400" b="0" i="1" smtClean="0">
                                      <a:latin typeface="Cambria Math" panose="02040503050406030204" pitchFamily="18" charset="0"/>
                                      <a:ea typeface="Cambria Math" panose="02040503050406030204" pitchFamily="18" charset="0"/>
                                    </a:rPr>
                                    <m:t>𝑠</m:t>
                                  </m:r>
                                </m:e>
                                <m:sub>
                                  <m:r>
                                    <a:rPr lang="en-US" altLang="zh-CN" sz="2400" b="0" i="1" smtClean="0">
                                      <a:latin typeface="Cambria Math" panose="02040503050406030204" pitchFamily="18" charset="0"/>
                                      <a:ea typeface="Cambria Math" panose="02040503050406030204" pitchFamily="18" charset="0"/>
                                    </a:rPr>
                                    <m:t>𝑖</m:t>
                                  </m:r>
                                </m:sub>
                              </m:sSub>
                            </m:e>
                          </m:nary>
                        </m:e>
                      </m:func>
                    </m:oMath>
                  </m:oMathPara>
                </a14:m>
                <a:endParaRPr lang="zh-CN" altLang="en-US" sz="2400" dirty="0"/>
              </a:p>
            </p:txBody>
          </p:sp>
        </mc:Choice>
        <mc:Fallback xmlns="">
          <p:sp>
            <p:nvSpPr>
              <p:cNvPr id="3" name="矩形 2"/>
              <p:cNvSpPr>
                <a:spLocks noRot="1" noChangeAspect="1" noMove="1" noResize="1" noEditPoints="1" noAdjustHandles="1" noChangeArrowheads="1" noChangeShapeType="1" noTextEdit="1"/>
              </p:cNvSpPr>
              <p:nvPr/>
            </p:nvSpPr>
            <p:spPr>
              <a:xfrm>
                <a:off x="3662817" y="688456"/>
                <a:ext cx="4846711" cy="1100558"/>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矩形 14"/>
              <p:cNvSpPr/>
              <p:nvPr/>
            </p:nvSpPr>
            <p:spPr>
              <a:xfrm>
                <a:off x="3492296" y="5369508"/>
                <a:ext cx="5489580" cy="110055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nary>
                        <m:naryPr>
                          <m:ctrlPr>
                            <a:rPr lang="zh-CN" altLang="en-US" sz="2400" i="1" smtClean="0">
                              <a:latin typeface="Cambria Math" panose="02040503050406030204" pitchFamily="18" charset="0"/>
                            </a:rPr>
                          </m:ctrlPr>
                        </m:naryPr>
                        <m:sub>
                          <m:r>
                            <m:rPr>
                              <m:sty m:val="p"/>
                            </m:rPr>
                            <a:rPr lang="el-GR" altLang="zh-CN" sz="2400" i="1" smtClean="0">
                              <a:solidFill>
                                <a:srgbClr val="FF0000"/>
                              </a:solidFill>
                              <a:latin typeface="Cambria Math" panose="02040503050406030204" pitchFamily="18" charset="0"/>
                              <a:ea typeface="Cambria Math" panose="02040503050406030204" pitchFamily="18" charset="0"/>
                            </a:rPr>
                            <m:t>Γ</m:t>
                          </m:r>
                        </m:sub>
                        <m:sup/>
                        <m:e>
                          <m:r>
                            <a:rPr lang="zh-CN" altLang="en-US" sz="2400" i="1">
                              <a:solidFill>
                                <a:prstClr val="black"/>
                              </a:solidFill>
                              <a:latin typeface="Cambria Math" panose="02040503050406030204" pitchFamily="18" charset="0"/>
                            </a:rPr>
                            <m:t>𝑓</m:t>
                          </m:r>
                          <m:r>
                            <a:rPr lang="zh-CN" altLang="en-US" sz="2400">
                              <a:solidFill>
                                <a:prstClr val="black"/>
                              </a:solidFill>
                              <a:latin typeface="Cambria Math" panose="02040503050406030204" pitchFamily="18" charset="0"/>
                            </a:rPr>
                            <m:t>(</m:t>
                          </m:r>
                          <m:r>
                            <a:rPr lang="zh-CN" altLang="en-US" sz="2400" i="1">
                              <a:solidFill>
                                <a:prstClr val="black"/>
                              </a:solidFill>
                              <a:latin typeface="Cambria Math" panose="02040503050406030204" pitchFamily="18" charset="0"/>
                            </a:rPr>
                            <m:t>𝑥</m:t>
                          </m:r>
                          <m:r>
                            <a:rPr lang="zh-CN" altLang="en-US" sz="2400">
                              <a:solidFill>
                                <a:prstClr val="black"/>
                              </a:solidFill>
                              <a:latin typeface="Cambria Math" panose="02040503050406030204" pitchFamily="18" charset="0"/>
                            </a:rPr>
                            <m:t>,</m:t>
                          </m:r>
                          <m:r>
                            <a:rPr lang="zh-CN" altLang="en-US" sz="2400" i="1">
                              <a:solidFill>
                                <a:prstClr val="black"/>
                              </a:solidFill>
                              <a:latin typeface="Cambria Math" panose="02040503050406030204" pitchFamily="18" charset="0"/>
                            </a:rPr>
                            <m:t>𝑦</m:t>
                          </m:r>
                          <m:r>
                            <a:rPr lang="en-US" altLang="zh-CN" sz="2400" b="0" i="1" smtClean="0">
                              <a:solidFill>
                                <a:prstClr val="black"/>
                              </a:solidFill>
                              <a:latin typeface="Cambria Math" panose="02040503050406030204" pitchFamily="18" charset="0"/>
                            </a:rPr>
                            <m:t>,</m:t>
                          </m:r>
                          <m:r>
                            <a:rPr lang="en-US" altLang="zh-CN" sz="2400" b="0" i="1" smtClean="0">
                              <a:solidFill>
                                <a:prstClr val="black"/>
                              </a:solidFill>
                              <a:latin typeface="Cambria Math" panose="02040503050406030204" pitchFamily="18" charset="0"/>
                            </a:rPr>
                            <m:t>𝑧</m:t>
                          </m:r>
                          <m:r>
                            <a:rPr lang="zh-CN" altLang="en-US" sz="2400">
                              <a:solidFill>
                                <a:prstClr val="black"/>
                              </a:solidFill>
                              <a:latin typeface="Cambria Math" panose="02040503050406030204" pitchFamily="18" charset="0"/>
                            </a:rPr>
                            <m:t>)</m:t>
                          </m:r>
                          <m:r>
                            <m:rPr>
                              <m:nor/>
                            </m:rPr>
                            <a:rPr lang="zh-CN" altLang="en-US" sz="2400" i="1">
                              <a:solidFill>
                                <a:prstClr val="black"/>
                              </a:solidFill>
                              <a:latin typeface="Cambria Math" panose="02040503050406030204" pitchFamily="18" charset="0"/>
                            </a:rPr>
                            <m:t> </m:t>
                          </m:r>
                          <m:r>
                            <m:rPr>
                              <m:sty m:val="p"/>
                            </m:rPr>
                            <a:rPr lang="zh-CN" altLang="en-US" sz="2400" i="0">
                              <a:solidFill>
                                <a:prstClr val="black"/>
                              </a:solidFill>
                              <a:latin typeface="Cambria Math" panose="02040503050406030204" pitchFamily="18" charset="0"/>
                            </a:rPr>
                            <m:t>d</m:t>
                          </m:r>
                          <m:r>
                            <m:rPr>
                              <m:nor/>
                            </m:rPr>
                            <a:rPr lang="zh-CN" altLang="en-US" sz="2400" i="1">
                              <a:solidFill>
                                <a:prstClr val="black"/>
                              </a:solidFill>
                              <a:latin typeface="Cambria Math" panose="02040503050406030204" pitchFamily="18" charset="0"/>
                            </a:rPr>
                            <m:t> </m:t>
                          </m:r>
                          <m:r>
                            <a:rPr lang="zh-CN" altLang="en-US" sz="2400" i="1">
                              <a:solidFill>
                                <a:prstClr val="black"/>
                              </a:solidFill>
                              <a:latin typeface="Cambria Math" panose="02040503050406030204" pitchFamily="18" charset="0"/>
                            </a:rPr>
                            <m:t>𝑠</m:t>
                          </m:r>
                        </m:e>
                      </m:nary>
                      <m:r>
                        <a:rPr lang="en-US" altLang="zh-CN" sz="2400" b="0" i="1" smtClean="0">
                          <a:latin typeface="Cambria Math" panose="02040503050406030204" pitchFamily="18" charset="0"/>
                        </a:rPr>
                        <m:t>=</m:t>
                      </m:r>
                      <m:func>
                        <m:funcPr>
                          <m:ctrlPr>
                            <a:rPr lang="en-US" altLang="zh-CN" sz="2400" b="0" i="1" smtClean="0">
                              <a:latin typeface="Cambria Math" panose="02040503050406030204" pitchFamily="18" charset="0"/>
                            </a:rPr>
                          </m:ctrlPr>
                        </m:funcPr>
                        <m:fName>
                          <m:limLow>
                            <m:limLowPr>
                              <m:ctrlPr>
                                <a:rPr lang="en-US" altLang="zh-CN" sz="2400" b="0" i="1" smtClean="0">
                                  <a:latin typeface="Cambria Math" panose="02040503050406030204" pitchFamily="18" charset="0"/>
                                </a:rPr>
                              </m:ctrlPr>
                            </m:limLowPr>
                            <m:e>
                              <m:r>
                                <m:rPr>
                                  <m:sty m:val="p"/>
                                </m:rPr>
                                <a:rPr lang="en-US" altLang="zh-CN" sz="2400" b="0" i="0" smtClean="0">
                                  <a:latin typeface="Cambria Math" panose="02040503050406030204" pitchFamily="18" charset="0"/>
                                </a:rPr>
                                <m:t>lim</m:t>
                              </m:r>
                            </m:e>
                            <m:lim>
                              <m:r>
                                <a:rPr lang="zh-CN" altLang="en-US" sz="2400" b="0" i="1" smtClean="0">
                                  <a:latin typeface="Cambria Math" panose="02040503050406030204" pitchFamily="18" charset="0"/>
                                </a:rPr>
                                <m:t>𝜆</m:t>
                              </m:r>
                              <m:r>
                                <a:rPr lang="zh-CN" altLang="en-US" sz="2400" b="0" i="1" smtClean="0">
                                  <a:latin typeface="Cambria Math" panose="02040503050406030204" pitchFamily="18" charset="0"/>
                                </a:rPr>
                                <m:t>→0</m:t>
                              </m:r>
                            </m:lim>
                          </m:limLow>
                        </m:fName>
                        <m:e>
                          <m:nary>
                            <m:naryPr>
                              <m:chr m:val="∑"/>
                              <m:ctrlPr>
                                <a:rPr lang="en-US" altLang="zh-CN" sz="2400" b="0" i="1" smtClean="0">
                                  <a:latin typeface="Cambria Math" panose="02040503050406030204" pitchFamily="18" charset="0"/>
                                </a:rPr>
                              </m:ctrlPr>
                            </m:naryPr>
                            <m:sub>
                              <m:r>
                                <m:rPr>
                                  <m:brk m:alnAt="23"/>
                                </m:rPr>
                                <a:rPr lang="en-US" altLang="zh-CN" sz="2400" b="0" i="1" smtClean="0">
                                  <a:latin typeface="Cambria Math" panose="02040503050406030204" pitchFamily="18" charset="0"/>
                                </a:rPr>
                                <m:t>𝑖</m:t>
                              </m:r>
                              <m:r>
                                <a:rPr lang="en-US" altLang="zh-CN" sz="2400" b="0" i="1" smtClean="0">
                                  <a:latin typeface="Cambria Math" panose="02040503050406030204" pitchFamily="18" charset="0"/>
                                </a:rPr>
                                <m:t>=1</m:t>
                              </m:r>
                            </m:sub>
                            <m:sup>
                              <m:r>
                                <a:rPr lang="en-US" altLang="zh-CN" sz="2400" b="0" i="1" smtClean="0">
                                  <a:latin typeface="Cambria Math" panose="02040503050406030204" pitchFamily="18" charset="0"/>
                                </a:rPr>
                                <m:t>𝑛</m:t>
                              </m:r>
                            </m:sup>
                            <m:e>
                              <m:r>
                                <a:rPr lang="en-US" altLang="zh-CN" sz="2400" b="0" i="1" smtClean="0">
                                  <a:latin typeface="Cambria Math" panose="02040503050406030204" pitchFamily="18" charset="0"/>
                                </a:rPr>
                                <m:t>𝑓</m:t>
                              </m:r>
                              <m:d>
                                <m:dPr>
                                  <m:ctrlPr>
                                    <a:rPr lang="en-US" altLang="zh-CN" sz="2400" b="0" i="1" smtClean="0">
                                      <a:latin typeface="Cambria Math" panose="02040503050406030204" pitchFamily="18" charset="0"/>
                                    </a:rPr>
                                  </m:ctrlPr>
                                </m:dPr>
                                <m:e>
                                  <m:sSub>
                                    <m:sSubPr>
                                      <m:ctrlPr>
                                        <a:rPr lang="en-US" altLang="zh-CN" sz="2400" b="0" i="1" smtClean="0">
                                          <a:latin typeface="Cambria Math" panose="02040503050406030204" pitchFamily="18" charset="0"/>
                                        </a:rPr>
                                      </m:ctrlPr>
                                    </m:sSubPr>
                                    <m:e>
                                      <m:r>
                                        <a:rPr lang="zh-CN" altLang="en-US" sz="2400" b="0" i="1" smtClean="0">
                                          <a:latin typeface="Cambria Math" panose="02040503050406030204" pitchFamily="18" charset="0"/>
                                        </a:rPr>
                                        <m:t>𝜉</m:t>
                                      </m:r>
                                    </m:e>
                                    <m:sub>
                                      <m:r>
                                        <a:rPr lang="en-US" altLang="zh-CN" sz="2400" b="0" i="1" smtClean="0">
                                          <a:latin typeface="Cambria Math" panose="02040503050406030204" pitchFamily="18" charset="0"/>
                                        </a:rPr>
                                        <m:t>𝑖</m:t>
                                      </m:r>
                                    </m:sub>
                                  </m:sSub>
                                  <m:r>
                                    <a:rPr lang="en-US" altLang="zh-CN" sz="2400" b="0" i="1" smtClean="0">
                                      <a:latin typeface="Cambria Math" panose="02040503050406030204" pitchFamily="18" charset="0"/>
                                    </a:rPr>
                                    <m:t>,</m:t>
                                  </m:r>
                                  <m:r>
                                    <a:rPr lang="zh-CN" altLang="en-US" sz="2400" b="0" i="1" smtClean="0">
                                      <a:latin typeface="Cambria Math" panose="02040503050406030204" pitchFamily="18" charset="0"/>
                                    </a:rPr>
                                    <m:t> </m:t>
                                  </m:r>
                                  <m:sSub>
                                    <m:sSubPr>
                                      <m:ctrlPr>
                                        <a:rPr lang="en-US" altLang="zh-CN" sz="2400" i="1">
                                          <a:solidFill>
                                            <a:prstClr val="black"/>
                                          </a:solidFill>
                                          <a:latin typeface="Cambria Math" panose="02040503050406030204" pitchFamily="18" charset="0"/>
                                        </a:rPr>
                                      </m:ctrlPr>
                                    </m:sSubPr>
                                    <m:e>
                                      <m:r>
                                        <a:rPr lang="zh-CN" altLang="en-US" sz="2400" b="0" i="1" smtClean="0">
                                          <a:latin typeface="Cambria Math" panose="02040503050406030204" pitchFamily="18" charset="0"/>
                                        </a:rPr>
                                        <m:t>𝜂</m:t>
                                      </m:r>
                                    </m:e>
                                    <m:sub>
                                      <m:r>
                                        <a:rPr lang="en-US" altLang="zh-CN" sz="2400" i="1">
                                          <a:solidFill>
                                            <a:prstClr val="black"/>
                                          </a:solidFill>
                                          <a:latin typeface="Cambria Math" panose="02040503050406030204" pitchFamily="18" charset="0"/>
                                        </a:rPr>
                                        <m:t>𝑖</m:t>
                                      </m:r>
                                    </m:sub>
                                  </m:sSub>
                                  <m:r>
                                    <a:rPr lang="en-US" altLang="zh-CN" sz="2400" i="1">
                                      <a:solidFill>
                                        <a:prstClr val="black"/>
                                      </a:solidFill>
                                      <a:latin typeface="Cambria Math" panose="02040503050406030204" pitchFamily="18" charset="0"/>
                                    </a:rPr>
                                    <m:t>,</m:t>
                                  </m:r>
                                  <m:r>
                                    <a:rPr lang="zh-CN" altLang="en-US" sz="2400" i="1">
                                      <a:solidFill>
                                        <a:prstClr val="black"/>
                                      </a:solidFill>
                                      <a:latin typeface="Cambria Math" panose="02040503050406030204" pitchFamily="18" charset="0"/>
                                    </a:rPr>
                                    <m:t> </m:t>
                                  </m:r>
                                  <m:sSub>
                                    <m:sSubPr>
                                      <m:ctrlPr>
                                        <a:rPr lang="en-US" altLang="zh-CN" sz="2400" i="1">
                                          <a:solidFill>
                                            <a:prstClr val="black"/>
                                          </a:solidFill>
                                          <a:latin typeface="Cambria Math" panose="02040503050406030204" pitchFamily="18" charset="0"/>
                                        </a:rPr>
                                      </m:ctrlPr>
                                    </m:sSubPr>
                                    <m:e>
                                      <m:r>
                                        <a:rPr lang="zh-CN" altLang="en-US" sz="2400" i="1" smtClean="0">
                                          <a:solidFill>
                                            <a:prstClr val="black"/>
                                          </a:solidFill>
                                          <a:latin typeface="Cambria Math" panose="02040503050406030204" pitchFamily="18" charset="0"/>
                                        </a:rPr>
                                        <m:t>𝜁</m:t>
                                      </m:r>
                                    </m:e>
                                    <m:sub>
                                      <m:r>
                                        <a:rPr lang="en-US" altLang="zh-CN" sz="2400" i="1">
                                          <a:solidFill>
                                            <a:prstClr val="black"/>
                                          </a:solidFill>
                                          <a:latin typeface="Cambria Math" panose="02040503050406030204" pitchFamily="18" charset="0"/>
                                        </a:rPr>
                                        <m:t>𝑖</m:t>
                                      </m:r>
                                    </m:sub>
                                  </m:sSub>
                                </m:e>
                              </m:d>
                              <m:r>
                                <a:rPr lang="en-US" altLang="zh-CN" sz="2400" b="0" i="1" smtClean="0">
                                  <a:latin typeface="Cambria Math" panose="02040503050406030204" pitchFamily="18" charset="0"/>
                                  <a:ea typeface="Cambria Math" panose="02040503050406030204" pitchFamily="18" charset="0"/>
                                </a:rPr>
                                <m:t>∆</m:t>
                              </m:r>
                              <m:sSub>
                                <m:sSubPr>
                                  <m:ctrlPr>
                                    <a:rPr lang="en-US" altLang="zh-CN" sz="2400" b="0" i="1" smtClean="0">
                                      <a:latin typeface="Cambria Math" panose="02040503050406030204" pitchFamily="18" charset="0"/>
                                      <a:ea typeface="Cambria Math" panose="02040503050406030204" pitchFamily="18" charset="0"/>
                                    </a:rPr>
                                  </m:ctrlPr>
                                </m:sSubPr>
                                <m:e>
                                  <m:r>
                                    <a:rPr lang="en-US" altLang="zh-CN" sz="2400" b="0" i="1" smtClean="0">
                                      <a:latin typeface="Cambria Math" panose="02040503050406030204" pitchFamily="18" charset="0"/>
                                      <a:ea typeface="Cambria Math" panose="02040503050406030204" pitchFamily="18" charset="0"/>
                                    </a:rPr>
                                    <m:t>𝑠</m:t>
                                  </m:r>
                                </m:e>
                                <m:sub>
                                  <m:r>
                                    <a:rPr lang="en-US" altLang="zh-CN" sz="2400" b="0" i="1" smtClean="0">
                                      <a:latin typeface="Cambria Math" panose="02040503050406030204" pitchFamily="18" charset="0"/>
                                      <a:ea typeface="Cambria Math" panose="02040503050406030204" pitchFamily="18" charset="0"/>
                                    </a:rPr>
                                    <m:t>𝑖</m:t>
                                  </m:r>
                                </m:sub>
                              </m:sSub>
                            </m:e>
                          </m:nary>
                        </m:e>
                      </m:func>
                    </m:oMath>
                  </m:oMathPara>
                </a14:m>
                <a:endParaRPr lang="zh-CN" altLang="en-US" sz="2400" dirty="0"/>
              </a:p>
            </p:txBody>
          </p:sp>
        </mc:Choice>
        <mc:Fallback xmlns="">
          <p:sp>
            <p:nvSpPr>
              <p:cNvPr id="15" name="矩形 14"/>
              <p:cNvSpPr>
                <a:spLocks noRot="1" noChangeAspect="1" noMove="1" noResize="1" noEditPoints="1" noAdjustHandles="1" noChangeArrowheads="1" noChangeShapeType="1" noTextEdit="1"/>
              </p:cNvSpPr>
              <p:nvPr/>
            </p:nvSpPr>
            <p:spPr>
              <a:xfrm>
                <a:off x="3492296" y="5369508"/>
                <a:ext cx="5489580" cy="1100558"/>
              </a:xfrm>
              <a:prstGeom prst="rect">
                <a:avLst/>
              </a:prstGeom>
              <a:blipFill>
                <a:blip r:embed="rId7"/>
                <a:stretch>
                  <a:fillRect/>
                </a:stretch>
              </a:blipFill>
            </p:spPr>
            <p:txBody>
              <a:bodyPr/>
              <a:lstStyle/>
              <a:p>
                <a:r>
                  <a:rPr lang="zh-CN" altLang="en-US">
                    <a:noFill/>
                  </a:rPr>
                  <a:t> </a:t>
                </a:r>
              </a:p>
            </p:txBody>
          </p:sp>
        </mc:Fallback>
      </mc:AlternateContent>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89737">
                                            <p:txEl>
                                              <p:pRg st="0" end="0"/>
                                            </p:txEl>
                                          </p:spTgt>
                                        </p:tgtEl>
                                        <p:attrNameLst>
                                          <p:attrName>style.visibility</p:attrName>
                                        </p:attrNameLst>
                                      </p:cBhvr>
                                      <p:to>
                                        <p:strVal val="visible"/>
                                      </p:to>
                                    </p:set>
                                    <p:animEffect transition="in" filter="wipe(left)">
                                      <p:cBhvr>
                                        <p:cTn id="7" dur="500"/>
                                        <p:tgtEl>
                                          <p:spTgt spid="189737">
                                            <p:txEl>
                                              <p:pRg st="0" end="0"/>
                                            </p:txEl>
                                          </p:spTgt>
                                        </p:tgtEl>
                                      </p:cBhvr>
                                    </p:animEffect>
                                  </p:childTnLst>
                                </p:cTn>
                              </p:par>
                            </p:childTnLst>
                          </p:cTn>
                        </p:par>
                        <p:par>
                          <p:cTn id="8" fill="hold" nodeType="withGroup">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89739">
                                            <p:txEl>
                                              <p:pRg st="0" end="0"/>
                                            </p:txEl>
                                          </p:spTgt>
                                        </p:tgtEl>
                                        <p:attrNameLst>
                                          <p:attrName>style.visibility</p:attrName>
                                        </p:attrNameLst>
                                      </p:cBhvr>
                                      <p:to>
                                        <p:strVal val="visible"/>
                                      </p:to>
                                    </p:set>
                                    <p:animEffect transition="in" filter="wipe(left)">
                                      <p:cBhvr>
                                        <p:cTn id="11" dur="500"/>
                                        <p:tgtEl>
                                          <p:spTgt spid="189739">
                                            <p:txEl>
                                              <p:pRg st="0" end="0"/>
                                            </p:txEl>
                                          </p:spTgt>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189738">
                                            <p:txEl>
                                              <p:pRg st="0" end="0"/>
                                            </p:txEl>
                                          </p:spTgt>
                                        </p:tgtEl>
                                        <p:attrNameLst>
                                          <p:attrName>style.visibility</p:attrName>
                                        </p:attrNameLst>
                                      </p:cBhvr>
                                      <p:to>
                                        <p:strVal val="visible"/>
                                      </p:to>
                                    </p:set>
                                    <p:animEffect transition="in" filter="wipe(left)">
                                      <p:cBhvr>
                                        <p:cTn id="16" dur="500"/>
                                        <p:tgtEl>
                                          <p:spTgt spid="189738">
                                            <p:txEl>
                                              <p:pRg st="0" end="0"/>
                                            </p:txEl>
                                          </p:spTgt>
                                        </p:tgtEl>
                                      </p:cBhvr>
                                    </p:animEffect>
                                  </p:childTnLst>
                                </p:cTn>
                              </p:par>
                            </p:childTnLst>
                          </p:cTn>
                        </p:par>
                        <p:par>
                          <p:cTn id="17" fill="hold" nodeType="withGroup">
                            <p:stCondLst>
                              <p:cond delay="500"/>
                            </p:stCondLst>
                            <p:childTnLst>
                              <p:par>
                                <p:cTn id="18" presetID="22" presetClass="entr" presetSubtype="8" fill="hold" grpId="0" nodeType="afterEffect">
                                  <p:stCondLst>
                                    <p:cond delay="0"/>
                                  </p:stCondLst>
                                  <p:childTnLst>
                                    <p:set>
                                      <p:cBhvr>
                                        <p:cTn id="19" dur="1" fill="hold">
                                          <p:stCondLst>
                                            <p:cond delay="0"/>
                                          </p:stCondLst>
                                        </p:cTn>
                                        <p:tgtEl>
                                          <p:spTgt spid="189738">
                                            <p:txEl>
                                              <p:pRg st="1" end="1"/>
                                            </p:txEl>
                                          </p:spTgt>
                                        </p:tgtEl>
                                        <p:attrNameLst>
                                          <p:attrName>style.visibility</p:attrName>
                                        </p:attrNameLst>
                                      </p:cBhvr>
                                      <p:to>
                                        <p:strVal val="visible"/>
                                      </p:to>
                                    </p:set>
                                    <p:animEffect transition="in" filter="wipe(left)">
                                      <p:cBhvr>
                                        <p:cTn id="20" dur="500"/>
                                        <p:tgtEl>
                                          <p:spTgt spid="189738">
                                            <p:txEl>
                                              <p:pRg st="1" end="1"/>
                                            </p:txEl>
                                          </p:spTgt>
                                        </p:tgtEl>
                                      </p:cBhvr>
                                    </p:animEffect>
                                  </p:childTnLst>
                                </p:cTn>
                              </p:par>
                            </p:childTnLst>
                          </p:cTn>
                        </p:par>
                        <p:par>
                          <p:cTn id="21" fill="hold" nodeType="withGroup">
                            <p:stCondLst>
                              <p:cond delay="1000"/>
                            </p:stCondLst>
                            <p:childTnLst>
                              <p:par>
                                <p:cTn id="22" presetID="22" presetClass="entr" presetSubtype="8" fill="hold" grpId="0" nodeType="afterEffect">
                                  <p:stCondLst>
                                    <p:cond delay="0"/>
                                  </p:stCondLst>
                                  <p:childTnLst>
                                    <p:set>
                                      <p:cBhvr>
                                        <p:cTn id="23" dur="1" fill="hold">
                                          <p:stCondLst>
                                            <p:cond delay="0"/>
                                          </p:stCondLst>
                                        </p:cTn>
                                        <p:tgtEl>
                                          <p:spTgt spid="189738">
                                            <p:txEl>
                                              <p:pRg st="2" end="2"/>
                                            </p:txEl>
                                          </p:spTgt>
                                        </p:tgtEl>
                                        <p:attrNameLst>
                                          <p:attrName>style.visibility</p:attrName>
                                        </p:attrNameLst>
                                      </p:cBhvr>
                                      <p:to>
                                        <p:strVal val="visible"/>
                                      </p:to>
                                    </p:set>
                                    <p:animEffect transition="in" filter="wipe(left)">
                                      <p:cBhvr>
                                        <p:cTn id="24" dur="500"/>
                                        <p:tgtEl>
                                          <p:spTgt spid="189738">
                                            <p:txEl>
                                              <p:pRg st="2" end="2"/>
                                            </p:txEl>
                                          </p:spTgt>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189745"/>
                                        </p:tgtEl>
                                        <p:attrNameLst>
                                          <p:attrName>style.visibility</p:attrName>
                                        </p:attrNameLst>
                                      </p:cBhvr>
                                      <p:to>
                                        <p:strVal val="visible"/>
                                      </p:to>
                                    </p:set>
                                    <p:animEffect transition="in" filter="wipe(left)">
                                      <p:cBhvr>
                                        <p:cTn id="29" dur="500"/>
                                        <p:tgtEl>
                                          <p:spTgt spid="189745"/>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189744">
                                            <p:txEl>
                                              <p:pRg st="0" end="0"/>
                                            </p:txEl>
                                          </p:spTgt>
                                        </p:tgtEl>
                                        <p:attrNameLst>
                                          <p:attrName>style.visibility</p:attrName>
                                        </p:attrNameLst>
                                      </p:cBhvr>
                                      <p:to>
                                        <p:strVal val="visible"/>
                                      </p:to>
                                    </p:set>
                                    <p:animEffect transition="in" filter="wipe(left)">
                                      <p:cBhvr>
                                        <p:cTn id="34" dur="500"/>
                                        <p:tgtEl>
                                          <p:spTgt spid="189744">
                                            <p:txEl>
                                              <p:pRg st="0" end="0"/>
                                            </p:txEl>
                                          </p:spTgt>
                                        </p:tgtEl>
                                      </p:cBhvr>
                                    </p:animEffect>
                                  </p:childTnLst>
                                </p:cTn>
                              </p:par>
                            </p:childTnLst>
                          </p:cTn>
                        </p:par>
                        <p:par>
                          <p:cTn id="35" fill="hold">
                            <p:stCondLst>
                              <p:cond delay="500"/>
                            </p:stCondLst>
                            <p:childTnLst>
                              <p:par>
                                <p:cTn id="36" presetID="10" presetClass="entr" presetSubtype="0" fill="hold" grpId="0" nodeType="after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fade">
                                      <p:cBhvr>
                                        <p:cTn id="38"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9737" grpId="0" build="p" autoUpdateAnimBg="0"/>
      <p:bldP spid="189738" grpId="0" uiExpand="1" build="p" autoUpdateAnimBg="0"/>
      <p:bldP spid="189739" grpId="0" build="p" autoUpdateAnimBg="0"/>
      <p:bldP spid="189744" grpId="0" build="p" autoUpdateAnimBg="0"/>
      <p:bldP spid="189745" grpId="0" autoUpdateAnimBg="0"/>
      <p:bldP spid="15"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E7F4D896-E0DB-4AB2-9347-AB9498A60F30}" type="datetime11">
              <a:rPr lang="zh-CN" altLang="en-US" smtClean="0"/>
              <a:t>08:53:17</a:t>
            </a:fld>
            <a:endParaRPr lang="en-US" altLang="zh-CN"/>
          </a:p>
        </p:txBody>
      </p:sp>
      <mc:AlternateContent xmlns:mc="http://schemas.openxmlformats.org/markup-compatibility/2006" xmlns:a14="http://schemas.microsoft.com/office/drawing/2010/main">
        <mc:Choice Requires="a14">
          <p:sp>
            <p:nvSpPr>
              <p:cNvPr id="6" name="矩形 5"/>
              <p:cNvSpPr/>
              <p:nvPr/>
            </p:nvSpPr>
            <p:spPr>
              <a:xfrm>
                <a:off x="1649698" y="385160"/>
                <a:ext cx="9687853" cy="4595297"/>
              </a:xfrm>
              <a:prstGeom prst="rect">
                <a:avLst/>
              </a:prstGeom>
            </p:spPr>
            <p:txBody>
              <a:bodyPr wrap="square">
                <a:spAutoFit/>
              </a:bodyPr>
              <a:lstStyle/>
              <a:p>
                <a:pPr lvl="0"/>
                <a:r>
                  <a:rPr kumimoji="1" lang="zh-CN" altLang="en-US" sz="2400" dirty="0">
                    <a:latin typeface="宋体" panose="02010600030101010101" pitchFamily="2" charset="-122"/>
                  </a:rPr>
                  <a:t>设</a:t>
                </a:r>
                <a14:m>
                  <m:oMath xmlns:m="http://schemas.openxmlformats.org/officeDocument/2006/math">
                    <m:r>
                      <m:rPr>
                        <m:sty m:val="p"/>
                        <m:brk m:alnAt="23"/>
                      </m:rPr>
                      <a:rPr lang="el-GR" altLang="zh-CN" sz="2400" i="1">
                        <a:solidFill>
                          <a:prstClr val="black"/>
                        </a:solidFill>
                        <a:latin typeface="Cambria Math" panose="02040503050406030204" pitchFamily="18" charset="0"/>
                        <a:ea typeface="Cambria Math" panose="02040503050406030204" pitchFamily="18" charset="0"/>
                      </a:rPr>
                      <m:t>Σ</m:t>
                    </m:r>
                  </m:oMath>
                </a14:m>
                <a:r>
                  <a:rPr kumimoji="1" lang="zh-CN" altLang="en-US" sz="2400" dirty="0">
                    <a:latin typeface="宋体" panose="02010600030101010101" pitchFamily="2" charset="-122"/>
                    <a:sym typeface="Symbol" panose="05050102010706020507" pitchFamily="18" charset="2"/>
                  </a:rPr>
                  <a:t>为光滑有向曲面，</a:t>
                </a:r>
                <a14:m>
                  <m:oMath xmlns:m="http://schemas.openxmlformats.org/officeDocument/2006/math">
                    <m:r>
                      <a:rPr lang="en-US" altLang="zh-CN" sz="2400" b="0" i="1" smtClean="0">
                        <a:solidFill>
                          <a:prstClr val="black"/>
                        </a:solidFill>
                        <a:latin typeface="Cambria Math" panose="02040503050406030204" pitchFamily="18" charset="0"/>
                      </a:rPr>
                      <m:t>𝑅</m:t>
                    </m:r>
                    <m:d>
                      <m:dPr>
                        <m:ctrlPr>
                          <a:rPr lang="en-US" altLang="zh-CN" sz="2400" i="1">
                            <a:solidFill>
                              <a:prstClr val="black"/>
                            </a:solidFill>
                            <a:latin typeface="Cambria Math" panose="02040503050406030204" pitchFamily="18" charset="0"/>
                          </a:rPr>
                        </m:ctrlPr>
                      </m:dPr>
                      <m:e>
                        <m:r>
                          <a:rPr lang="en-US" altLang="zh-CN" sz="2400" b="0" i="1" smtClean="0">
                            <a:solidFill>
                              <a:prstClr val="black"/>
                            </a:solidFill>
                            <a:latin typeface="Cambria Math" panose="02040503050406030204" pitchFamily="18" charset="0"/>
                          </a:rPr>
                          <m:t>𝑥</m:t>
                        </m:r>
                        <m:r>
                          <a:rPr lang="en-US" altLang="zh-CN" sz="2400" b="0" i="1" smtClean="0">
                            <a:solidFill>
                              <a:prstClr val="black"/>
                            </a:solidFill>
                            <a:latin typeface="Cambria Math" panose="02040503050406030204" pitchFamily="18" charset="0"/>
                          </a:rPr>
                          <m:t>,</m:t>
                        </m:r>
                        <m:r>
                          <a:rPr lang="en-US" altLang="zh-CN" sz="2400" b="0" i="1" smtClean="0">
                            <a:solidFill>
                              <a:prstClr val="black"/>
                            </a:solidFill>
                            <a:latin typeface="Cambria Math" panose="02040503050406030204" pitchFamily="18" charset="0"/>
                          </a:rPr>
                          <m:t>𝑦</m:t>
                        </m:r>
                        <m:r>
                          <a:rPr lang="en-US" altLang="zh-CN" sz="2400" b="0" i="1" smtClean="0">
                            <a:solidFill>
                              <a:prstClr val="black"/>
                            </a:solidFill>
                            <a:latin typeface="Cambria Math" panose="02040503050406030204" pitchFamily="18" charset="0"/>
                          </a:rPr>
                          <m:t>,</m:t>
                        </m:r>
                        <m:r>
                          <a:rPr lang="en-US" altLang="zh-CN" sz="2400" b="0" i="1" smtClean="0">
                            <a:solidFill>
                              <a:prstClr val="black"/>
                            </a:solidFill>
                            <a:latin typeface="Cambria Math" panose="02040503050406030204" pitchFamily="18" charset="0"/>
                          </a:rPr>
                          <m:t>𝑧</m:t>
                        </m:r>
                      </m:e>
                    </m:d>
                  </m:oMath>
                </a14:m>
                <a:r>
                  <a:rPr kumimoji="1" lang="zh-CN" altLang="zh-CN" sz="2400" dirty="0">
                    <a:latin typeface="宋体" panose="02010600030101010101" pitchFamily="2" charset="-122"/>
                    <a:sym typeface="Symbol" panose="05050102010706020507" pitchFamily="18" charset="2"/>
                  </a:rPr>
                  <a:t>是定义在</a:t>
                </a:r>
                <a14:m>
                  <m:oMath xmlns:m="http://schemas.openxmlformats.org/officeDocument/2006/math">
                    <m:r>
                      <m:rPr>
                        <m:sty m:val="p"/>
                        <m:brk m:alnAt="23"/>
                      </m:rPr>
                      <a:rPr lang="el-GR" altLang="zh-CN" sz="2400" i="1">
                        <a:solidFill>
                          <a:prstClr val="black"/>
                        </a:solidFill>
                        <a:latin typeface="Cambria Math" panose="02040503050406030204" pitchFamily="18" charset="0"/>
                        <a:ea typeface="Cambria Math" panose="02040503050406030204" pitchFamily="18" charset="0"/>
                      </a:rPr>
                      <m:t>Σ</m:t>
                    </m:r>
                  </m:oMath>
                </a14:m>
                <a:r>
                  <a:rPr kumimoji="1" lang="zh-CN" altLang="en-US" sz="2400" dirty="0">
                    <a:latin typeface="宋体" panose="02010600030101010101" pitchFamily="2" charset="-122"/>
                    <a:sym typeface="Symbol" panose="05050102010706020507" pitchFamily="18" charset="2"/>
                  </a:rPr>
                  <a:t>上的一个有界</a:t>
                </a:r>
                <a:r>
                  <a:rPr kumimoji="1" lang="zh-CN" altLang="en-US" sz="2400" dirty="0">
                    <a:latin typeface="宋体" panose="02010600030101010101" pitchFamily="2" charset="-122"/>
                  </a:rPr>
                  <a:t>函数，</a:t>
                </a:r>
                <a:r>
                  <a:rPr kumimoji="1" lang="zh-CN" altLang="en-US" sz="2400" dirty="0">
                    <a:solidFill>
                      <a:prstClr val="black"/>
                    </a:solidFill>
                    <a:latin typeface="宋体" panose="02010600030101010101" pitchFamily="2" charset="-122"/>
                  </a:rPr>
                  <a:t>若将</a:t>
                </a:r>
                <a14:m>
                  <m:oMath xmlns:m="http://schemas.openxmlformats.org/officeDocument/2006/math">
                    <m:r>
                      <m:rPr>
                        <m:sty m:val="p"/>
                        <m:brk m:alnAt="23"/>
                      </m:rPr>
                      <a:rPr lang="el-GR" altLang="zh-CN" sz="2400" i="1">
                        <a:solidFill>
                          <a:prstClr val="black"/>
                        </a:solidFill>
                        <a:latin typeface="Cambria Math" panose="02040503050406030204" pitchFamily="18" charset="0"/>
                        <a:ea typeface="Cambria Math" panose="02040503050406030204" pitchFamily="18" charset="0"/>
                      </a:rPr>
                      <m:t>Σ</m:t>
                    </m:r>
                  </m:oMath>
                </a14:m>
                <a:r>
                  <a:rPr kumimoji="1" lang="zh-CN" altLang="en-US" sz="2400" dirty="0">
                    <a:solidFill>
                      <a:srgbClr val="ED7D31"/>
                    </a:solidFill>
                    <a:latin typeface="宋体" panose="02010600030101010101" pitchFamily="2" charset="-122"/>
                    <a:sym typeface="Symbol" panose="05050102010706020507" pitchFamily="18" charset="2"/>
                  </a:rPr>
                  <a:t>任意分割</a:t>
                </a:r>
                <a:r>
                  <a:rPr kumimoji="1" lang="zh-CN" altLang="en-US" sz="2400" dirty="0">
                    <a:solidFill>
                      <a:prstClr val="black"/>
                    </a:solidFill>
                    <a:latin typeface="宋体" panose="02010600030101010101" pitchFamily="2" charset="-122"/>
                  </a:rPr>
                  <a:t>成</a:t>
                </a:r>
                <a14:m>
                  <m:oMath xmlns:m="http://schemas.openxmlformats.org/officeDocument/2006/math">
                    <m:r>
                      <a:rPr lang="en-US" altLang="zh-CN" sz="2400" b="0" i="1" smtClean="0">
                        <a:solidFill>
                          <a:prstClr val="black"/>
                        </a:solidFill>
                        <a:latin typeface="Cambria Math" panose="02040503050406030204" pitchFamily="18" charset="0"/>
                      </a:rPr>
                      <m:t>𝑛</m:t>
                    </m:r>
                  </m:oMath>
                </a14:m>
                <a:r>
                  <a:rPr kumimoji="1" lang="zh-CN" altLang="en-US" sz="2400" dirty="0">
                    <a:solidFill>
                      <a:prstClr val="black"/>
                    </a:solidFill>
                    <a:latin typeface="宋体" panose="02010600030101010101" pitchFamily="2" charset="-122"/>
                  </a:rPr>
                  <a:t>个小块</a:t>
                </a:r>
                <a14:m>
                  <m:oMath xmlns:m="http://schemas.openxmlformats.org/officeDocument/2006/math">
                    <m:r>
                      <m:rPr>
                        <m:sty m:val="p"/>
                      </m:rPr>
                      <a:rPr lang="zh-CN" altLang="en-US" sz="2400">
                        <a:solidFill>
                          <a:prstClr val="black"/>
                        </a:solidFill>
                        <a:latin typeface="Cambria Math" panose="02040503050406030204" pitchFamily="18" charset="0"/>
                      </a:rPr>
                      <m:t>Δ</m:t>
                    </m:r>
                    <m:sSub>
                      <m:sSubPr>
                        <m:ctrlPr>
                          <a:rPr lang="zh-CN" altLang="en-US" sz="2400" i="1">
                            <a:solidFill>
                              <a:prstClr val="black"/>
                            </a:solidFill>
                            <a:latin typeface="Cambria Math" panose="02040503050406030204" pitchFamily="18" charset="0"/>
                          </a:rPr>
                        </m:ctrlPr>
                      </m:sSubPr>
                      <m:e>
                        <m:r>
                          <a:rPr lang="en-US" altLang="zh-CN" sz="2400" i="1">
                            <a:solidFill>
                              <a:prstClr val="black"/>
                            </a:solidFill>
                            <a:latin typeface="Cambria Math" panose="02040503050406030204" pitchFamily="18" charset="0"/>
                          </a:rPr>
                          <m:t>𝑆</m:t>
                        </m:r>
                      </m:e>
                      <m:sub>
                        <m:r>
                          <a:rPr lang="zh-CN" altLang="en-US" sz="2400" i="1">
                            <a:solidFill>
                              <a:prstClr val="black"/>
                            </a:solidFill>
                            <a:latin typeface="Cambria Math" panose="02040503050406030204" pitchFamily="18" charset="0"/>
                          </a:rPr>
                          <m:t>𝑖</m:t>
                        </m:r>
                      </m:sub>
                    </m:sSub>
                    <m:r>
                      <a:rPr lang="zh-CN" altLang="en-US" sz="2400" i="1">
                        <a:solidFill>
                          <a:prstClr val="black"/>
                        </a:solidFill>
                        <a:latin typeface="Cambria Math" panose="02040503050406030204" pitchFamily="18" charset="0"/>
                      </a:rPr>
                      <m:t> </m:t>
                    </m:r>
                  </m:oMath>
                </a14:m>
                <a:r>
                  <a:rPr kumimoji="1" lang="zh-CN" altLang="en-US" sz="2400" dirty="0">
                    <a:solidFill>
                      <a:prstClr val="black"/>
                    </a:solidFill>
                    <a:latin typeface="宋体" panose="02010600030101010101" pitchFamily="2" charset="-122"/>
                  </a:rPr>
                  <a:t>，</a:t>
                </a:r>
                <a:r>
                  <a:rPr lang="zh-CN" altLang="en-US" sz="2400" dirty="0">
                    <a:solidFill>
                      <a:prstClr val="black"/>
                    </a:solidFill>
                  </a:rPr>
                  <a:t> </a:t>
                </a:r>
                <a14:m>
                  <m:oMath xmlns:m="http://schemas.openxmlformats.org/officeDocument/2006/math">
                    <m:r>
                      <m:rPr>
                        <m:sty m:val="p"/>
                      </m:rPr>
                      <a:rPr lang="zh-CN" altLang="en-US" sz="2400">
                        <a:solidFill>
                          <a:prstClr val="black"/>
                        </a:solidFill>
                        <a:latin typeface="Cambria Math" panose="02040503050406030204" pitchFamily="18" charset="0"/>
                      </a:rPr>
                      <m:t>Δ</m:t>
                    </m:r>
                    <m:sSub>
                      <m:sSubPr>
                        <m:ctrlPr>
                          <a:rPr lang="zh-CN" altLang="en-US" sz="2400" i="1">
                            <a:solidFill>
                              <a:prstClr val="black"/>
                            </a:solidFill>
                            <a:latin typeface="Cambria Math" panose="02040503050406030204" pitchFamily="18" charset="0"/>
                          </a:rPr>
                        </m:ctrlPr>
                      </m:sSubPr>
                      <m:e>
                        <m:r>
                          <a:rPr lang="en-US" altLang="zh-CN" sz="2400" i="1">
                            <a:solidFill>
                              <a:prstClr val="black"/>
                            </a:solidFill>
                            <a:latin typeface="Cambria Math" panose="02040503050406030204" pitchFamily="18" charset="0"/>
                          </a:rPr>
                          <m:t>𝑆</m:t>
                        </m:r>
                      </m:e>
                      <m:sub>
                        <m:r>
                          <a:rPr lang="zh-CN" altLang="en-US" sz="2400" i="1">
                            <a:solidFill>
                              <a:prstClr val="black"/>
                            </a:solidFill>
                            <a:latin typeface="Cambria Math" panose="02040503050406030204" pitchFamily="18" charset="0"/>
                          </a:rPr>
                          <m:t>𝑖</m:t>
                        </m:r>
                      </m:sub>
                    </m:sSub>
                  </m:oMath>
                </a14:m>
                <a:r>
                  <a:rPr kumimoji="1" lang="zh-CN" altLang="en-US" sz="2400" dirty="0">
                    <a:solidFill>
                      <a:prstClr val="black"/>
                    </a:solidFill>
                    <a:latin typeface="宋体" panose="02010600030101010101" pitchFamily="2" charset="-122"/>
                  </a:rPr>
                  <a:t>在</a:t>
                </a:r>
                <a14:m>
                  <m:oMath xmlns:m="http://schemas.openxmlformats.org/officeDocument/2006/math">
                    <m:r>
                      <a:rPr lang="en-US" altLang="zh-CN" sz="2400" b="0" i="1" smtClean="0">
                        <a:solidFill>
                          <a:prstClr val="black"/>
                        </a:solidFill>
                        <a:latin typeface="Cambria Math" panose="02040503050406030204" pitchFamily="18" charset="0"/>
                      </a:rPr>
                      <m:t>𝑥𝑜𝑦</m:t>
                    </m:r>
                  </m:oMath>
                </a14:m>
                <a:r>
                  <a:rPr kumimoji="1" lang="zh-CN" altLang="en-US" sz="2400" dirty="0">
                    <a:solidFill>
                      <a:prstClr val="black"/>
                    </a:solidFill>
                    <a:latin typeface="宋体" panose="02010600030101010101" pitchFamily="2" charset="-122"/>
                  </a:rPr>
                  <a:t>坐标面上的投影为</a:t>
                </a:r>
                <a14:m>
                  <m:oMath xmlns:m="http://schemas.openxmlformats.org/officeDocument/2006/math">
                    <m:sSub>
                      <m:sSubPr>
                        <m:ctrlPr>
                          <a:rPr lang="en-US" altLang="zh-CN" sz="2400" i="1">
                            <a:solidFill>
                              <a:prstClr val="black"/>
                            </a:solidFill>
                            <a:latin typeface="Cambria Math" panose="02040503050406030204" pitchFamily="18" charset="0"/>
                          </a:rPr>
                        </m:ctrlPr>
                      </m:sSubPr>
                      <m:e>
                        <m:d>
                          <m:dPr>
                            <m:ctrlPr>
                              <a:rPr lang="en-US" altLang="zh-CN" sz="2400" i="1">
                                <a:solidFill>
                                  <a:prstClr val="black"/>
                                </a:solidFill>
                                <a:latin typeface="Cambria Math" panose="02040503050406030204" pitchFamily="18" charset="0"/>
                              </a:rPr>
                            </m:ctrlPr>
                          </m:dPr>
                          <m:e>
                            <m:r>
                              <m:rPr>
                                <m:sty m:val="p"/>
                              </m:rPr>
                              <a:rPr lang="zh-CN" altLang="en-US" sz="2400">
                                <a:solidFill>
                                  <a:prstClr val="black"/>
                                </a:solidFill>
                                <a:latin typeface="Cambria Math" panose="02040503050406030204" pitchFamily="18" charset="0"/>
                              </a:rPr>
                              <m:t>Δ</m:t>
                            </m:r>
                            <m:sSub>
                              <m:sSubPr>
                                <m:ctrlPr>
                                  <a:rPr lang="zh-CN" altLang="en-US" sz="2400" i="1">
                                    <a:solidFill>
                                      <a:prstClr val="black"/>
                                    </a:solidFill>
                                    <a:latin typeface="Cambria Math" panose="02040503050406030204" pitchFamily="18" charset="0"/>
                                  </a:rPr>
                                </m:ctrlPr>
                              </m:sSubPr>
                              <m:e>
                                <m:r>
                                  <a:rPr lang="en-US" altLang="zh-CN" sz="2400" i="1">
                                    <a:solidFill>
                                      <a:prstClr val="black"/>
                                    </a:solidFill>
                                    <a:latin typeface="Cambria Math" panose="02040503050406030204" pitchFamily="18" charset="0"/>
                                  </a:rPr>
                                  <m:t>𝑆</m:t>
                                </m:r>
                              </m:e>
                              <m:sub>
                                <m:r>
                                  <a:rPr lang="zh-CN" altLang="en-US" sz="2400" i="1">
                                    <a:solidFill>
                                      <a:prstClr val="black"/>
                                    </a:solidFill>
                                    <a:latin typeface="Cambria Math" panose="02040503050406030204" pitchFamily="18" charset="0"/>
                                  </a:rPr>
                                  <m:t>𝑖</m:t>
                                </m:r>
                              </m:sub>
                            </m:sSub>
                          </m:e>
                        </m:d>
                      </m:e>
                      <m:sub>
                        <m:r>
                          <a:rPr lang="en-US" altLang="zh-CN" sz="2400" i="1">
                            <a:solidFill>
                              <a:prstClr val="black"/>
                            </a:solidFill>
                            <a:latin typeface="Cambria Math" panose="02040503050406030204" pitchFamily="18" charset="0"/>
                          </a:rPr>
                          <m:t>𝑥𝑦</m:t>
                        </m:r>
                      </m:sub>
                    </m:sSub>
                  </m:oMath>
                </a14:m>
                <a:r>
                  <a:rPr kumimoji="1" lang="zh-CN" altLang="en-US" sz="2400" dirty="0">
                    <a:solidFill>
                      <a:prstClr val="black"/>
                    </a:solidFill>
                    <a:latin typeface="宋体" panose="02010600030101010101" pitchFamily="2" charset="-122"/>
                  </a:rPr>
                  <a:t>，设</a:t>
                </a:r>
                <a14:m>
                  <m:oMath xmlns:m="http://schemas.openxmlformats.org/officeDocument/2006/math">
                    <m:d>
                      <m:dPr>
                        <m:ctrlPr>
                          <a:rPr lang="en-US" altLang="zh-CN" sz="2400" i="1">
                            <a:solidFill>
                              <a:prstClr val="black"/>
                            </a:solidFill>
                            <a:latin typeface="Cambria Math" panose="02040503050406030204" pitchFamily="18" charset="0"/>
                          </a:rPr>
                        </m:ctrlPr>
                      </m:dPr>
                      <m:e>
                        <m:sSub>
                          <m:sSubPr>
                            <m:ctrlPr>
                              <a:rPr lang="en-US" altLang="zh-CN" sz="2400" i="1">
                                <a:solidFill>
                                  <a:prstClr val="black"/>
                                </a:solidFill>
                                <a:latin typeface="Cambria Math" panose="02040503050406030204" pitchFamily="18" charset="0"/>
                              </a:rPr>
                            </m:ctrlPr>
                          </m:sSubPr>
                          <m:e>
                            <m:r>
                              <a:rPr lang="zh-CN" altLang="en-US" sz="2400" i="1">
                                <a:solidFill>
                                  <a:prstClr val="black"/>
                                </a:solidFill>
                                <a:latin typeface="Cambria Math" panose="02040503050406030204" pitchFamily="18" charset="0"/>
                              </a:rPr>
                              <m:t>𝜉</m:t>
                            </m:r>
                          </m:e>
                          <m:sub>
                            <m:r>
                              <a:rPr lang="en-US" altLang="zh-CN" sz="2400" i="1">
                                <a:solidFill>
                                  <a:prstClr val="black"/>
                                </a:solidFill>
                                <a:latin typeface="Cambria Math" panose="02040503050406030204" pitchFamily="18" charset="0"/>
                              </a:rPr>
                              <m:t>𝑖</m:t>
                            </m:r>
                          </m:sub>
                        </m:sSub>
                        <m:r>
                          <a:rPr lang="en-US" altLang="zh-CN" sz="2400" i="1">
                            <a:solidFill>
                              <a:prstClr val="black"/>
                            </a:solidFill>
                            <a:latin typeface="Cambria Math" panose="02040503050406030204" pitchFamily="18" charset="0"/>
                          </a:rPr>
                          <m:t>,</m:t>
                        </m:r>
                        <m:sSub>
                          <m:sSubPr>
                            <m:ctrlPr>
                              <a:rPr lang="en-US" altLang="zh-CN" sz="2400" i="1">
                                <a:solidFill>
                                  <a:prstClr val="black"/>
                                </a:solidFill>
                                <a:latin typeface="Cambria Math" panose="02040503050406030204" pitchFamily="18" charset="0"/>
                              </a:rPr>
                            </m:ctrlPr>
                          </m:sSubPr>
                          <m:e>
                            <m:r>
                              <a:rPr lang="zh-CN" altLang="en-US" sz="2400" i="1">
                                <a:solidFill>
                                  <a:prstClr val="black"/>
                                </a:solidFill>
                                <a:latin typeface="Cambria Math" panose="02040503050406030204" pitchFamily="18" charset="0"/>
                              </a:rPr>
                              <m:t>𝜂</m:t>
                            </m:r>
                          </m:e>
                          <m:sub>
                            <m:r>
                              <a:rPr lang="en-US" altLang="zh-CN" sz="2400" i="1">
                                <a:solidFill>
                                  <a:prstClr val="black"/>
                                </a:solidFill>
                                <a:latin typeface="Cambria Math" panose="02040503050406030204" pitchFamily="18" charset="0"/>
                              </a:rPr>
                              <m:t>𝑖</m:t>
                            </m:r>
                          </m:sub>
                        </m:sSub>
                        <m:r>
                          <a:rPr lang="en-US" altLang="zh-CN" sz="2400" i="1">
                            <a:solidFill>
                              <a:prstClr val="black"/>
                            </a:solidFill>
                            <a:latin typeface="Cambria Math" panose="02040503050406030204" pitchFamily="18" charset="0"/>
                          </a:rPr>
                          <m:t>,</m:t>
                        </m:r>
                        <m:sSub>
                          <m:sSubPr>
                            <m:ctrlPr>
                              <a:rPr lang="en-US" altLang="zh-CN" sz="2400" i="1">
                                <a:solidFill>
                                  <a:prstClr val="black"/>
                                </a:solidFill>
                                <a:latin typeface="Cambria Math" panose="02040503050406030204" pitchFamily="18" charset="0"/>
                              </a:rPr>
                            </m:ctrlPr>
                          </m:sSubPr>
                          <m:e>
                            <m:r>
                              <a:rPr lang="zh-CN" altLang="en-US" sz="2400" i="1">
                                <a:solidFill>
                                  <a:prstClr val="black"/>
                                </a:solidFill>
                                <a:latin typeface="Cambria Math" panose="02040503050406030204" pitchFamily="18" charset="0"/>
                              </a:rPr>
                              <m:t>𝜁</m:t>
                            </m:r>
                          </m:e>
                          <m:sub>
                            <m:r>
                              <a:rPr lang="en-US" altLang="zh-CN" sz="2400" i="1">
                                <a:solidFill>
                                  <a:prstClr val="black"/>
                                </a:solidFill>
                                <a:latin typeface="Cambria Math" panose="02040503050406030204" pitchFamily="18" charset="0"/>
                              </a:rPr>
                              <m:t>𝑖</m:t>
                            </m:r>
                          </m:sub>
                        </m:sSub>
                      </m:e>
                    </m:d>
                  </m:oMath>
                </a14:m>
                <a:r>
                  <a:rPr lang="zh-CN" altLang="en-US" sz="2400" dirty="0">
                    <a:solidFill>
                      <a:prstClr val="black"/>
                    </a:solidFill>
                    <a:latin typeface="宋体" panose="02010600030101010101" pitchFamily="2" charset="-122"/>
                  </a:rPr>
                  <a:t>为第</a:t>
                </a:r>
                <a14:m>
                  <m:oMath xmlns:m="http://schemas.openxmlformats.org/officeDocument/2006/math">
                    <m:r>
                      <a:rPr lang="en-US" altLang="zh-CN" sz="2400" i="1">
                        <a:solidFill>
                          <a:prstClr val="black"/>
                        </a:solidFill>
                        <a:latin typeface="Cambria Math" panose="02040503050406030204" pitchFamily="18" charset="0"/>
                      </a:rPr>
                      <m:t>𝑖</m:t>
                    </m:r>
                  </m:oMath>
                </a14:m>
                <a:r>
                  <a:rPr lang="zh-CN" altLang="en-US" sz="2400" dirty="0">
                    <a:solidFill>
                      <a:prstClr val="black"/>
                    </a:solidFill>
                    <a:latin typeface="宋体" panose="02010600030101010101" pitchFamily="2" charset="-122"/>
                  </a:rPr>
                  <a:t>个小块上任意取定的一点，作乘积</a:t>
                </a:r>
                <a14:m>
                  <m:oMath xmlns:m="http://schemas.openxmlformats.org/officeDocument/2006/math">
                    <m:r>
                      <a:rPr lang="en-US" altLang="zh-CN" sz="2400" b="0" i="1" smtClean="0">
                        <a:solidFill>
                          <a:prstClr val="black"/>
                        </a:solidFill>
                        <a:latin typeface="Cambria Math" panose="02040503050406030204" pitchFamily="18" charset="0"/>
                      </a:rPr>
                      <m:t>𝑅</m:t>
                    </m:r>
                    <m:d>
                      <m:dPr>
                        <m:ctrlPr>
                          <a:rPr lang="en-US" altLang="zh-CN" sz="2400" i="1">
                            <a:solidFill>
                              <a:prstClr val="black"/>
                            </a:solidFill>
                            <a:latin typeface="Cambria Math" panose="02040503050406030204" pitchFamily="18" charset="0"/>
                          </a:rPr>
                        </m:ctrlPr>
                      </m:dPr>
                      <m:e>
                        <m:sSub>
                          <m:sSubPr>
                            <m:ctrlPr>
                              <a:rPr lang="en-US" altLang="zh-CN" sz="2400" i="1">
                                <a:solidFill>
                                  <a:prstClr val="black"/>
                                </a:solidFill>
                                <a:latin typeface="Cambria Math" panose="02040503050406030204" pitchFamily="18" charset="0"/>
                              </a:rPr>
                            </m:ctrlPr>
                          </m:sSubPr>
                          <m:e>
                            <m:r>
                              <a:rPr lang="zh-CN" altLang="en-US" sz="2400" i="1">
                                <a:solidFill>
                                  <a:prstClr val="black"/>
                                </a:solidFill>
                                <a:latin typeface="Cambria Math" panose="02040503050406030204" pitchFamily="18" charset="0"/>
                              </a:rPr>
                              <m:t>𝜉</m:t>
                            </m:r>
                          </m:e>
                          <m:sub>
                            <m:r>
                              <a:rPr lang="en-US" altLang="zh-CN" sz="2400" i="1">
                                <a:solidFill>
                                  <a:prstClr val="black"/>
                                </a:solidFill>
                                <a:latin typeface="Cambria Math" panose="02040503050406030204" pitchFamily="18" charset="0"/>
                              </a:rPr>
                              <m:t>𝑖</m:t>
                            </m:r>
                          </m:sub>
                        </m:sSub>
                        <m:r>
                          <a:rPr lang="en-US" altLang="zh-CN" sz="2400" i="1">
                            <a:solidFill>
                              <a:prstClr val="black"/>
                            </a:solidFill>
                            <a:latin typeface="Cambria Math" panose="02040503050406030204" pitchFamily="18" charset="0"/>
                          </a:rPr>
                          <m:t>,</m:t>
                        </m:r>
                        <m:sSub>
                          <m:sSubPr>
                            <m:ctrlPr>
                              <a:rPr lang="en-US" altLang="zh-CN" sz="2400" i="1">
                                <a:solidFill>
                                  <a:prstClr val="black"/>
                                </a:solidFill>
                                <a:latin typeface="Cambria Math" panose="02040503050406030204" pitchFamily="18" charset="0"/>
                              </a:rPr>
                            </m:ctrlPr>
                          </m:sSubPr>
                          <m:e>
                            <m:r>
                              <a:rPr lang="zh-CN" altLang="en-US" sz="2400" i="1">
                                <a:solidFill>
                                  <a:prstClr val="black"/>
                                </a:solidFill>
                                <a:latin typeface="Cambria Math" panose="02040503050406030204" pitchFamily="18" charset="0"/>
                              </a:rPr>
                              <m:t>𝜂</m:t>
                            </m:r>
                          </m:e>
                          <m:sub>
                            <m:r>
                              <a:rPr lang="en-US" altLang="zh-CN" sz="2400" i="1">
                                <a:solidFill>
                                  <a:prstClr val="black"/>
                                </a:solidFill>
                                <a:latin typeface="Cambria Math" panose="02040503050406030204" pitchFamily="18" charset="0"/>
                              </a:rPr>
                              <m:t>𝑖</m:t>
                            </m:r>
                          </m:sub>
                        </m:sSub>
                        <m:r>
                          <a:rPr lang="en-US" altLang="zh-CN" sz="2400" i="1">
                            <a:solidFill>
                              <a:prstClr val="black"/>
                            </a:solidFill>
                            <a:latin typeface="Cambria Math" panose="02040503050406030204" pitchFamily="18" charset="0"/>
                          </a:rPr>
                          <m:t>,</m:t>
                        </m:r>
                        <m:sSub>
                          <m:sSubPr>
                            <m:ctrlPr>
                              <a:rPr lang="en-US" altLang="zh-CN" sz="2400" i="1">
                                <a:solidFill>
                                  <a:prstClr val="black"/>
                                </a:solidFill>
                                <a:latin typeface="Cambria Math" panose="02040503050406030204" pitchFamily="18" charset="0"/>
                              </a:rPr>
                            </m:ctrlPr>
                          </m:sSubPr>
                          <m:e>
                            <m:r>
                              <a:rPr lang="zh-CN" altLang="en-US" sz="2400" i="1">
                                <a:solidFill>
                                  <a:prstClr val="black"/>
                                </a:solidFill>
                                <a:latin typeface="Cambria Math" panose="02040503050406030204" pitchFamily="18" charset="0"/>
                              </a:rPr>
                              <m:t>𝜁</m:t>
                            </m:r>
                          </m:e>
                          <m:sub>
                            <m:r>
                              <a:rPr lang="en-US" altLang="zh-CN" sz="2400" i="1">
                                <a:solidFill>
                                  <a:prstClr val="black"/>
                                </a:solidFill>
                                <a:latin typeface="Cambria Math" panose="02040503050406030204" pitchFamily="18" charset="0"/>
                              </a:rPr>
                              <m:t>𝑖</m:t>
                            </m:r>
                          </m:sub>
                        </m:sSub>
                      </m:e>
                    </m:d>
                    <m:sSub>
                      <m:sSubPr>
                        <m:ctrlPr>
                          <a:rPr lang="en-US" altLang="zh-CN" sz="2400" i="1">
                            <a:solidFill>
                              <a:prstClr val="black"/>
                            </a:solidFill>
                            <a:latin typeface="Cambria Math" panose="02040503050406030204" pitchFamily="18" charset="0"/>
                          </a:rPr>
                        </m:ctrlPr>
                      </m:sSubPr>
                      <m:e>
                        <m:d>
                          <m:dPr>
                            <m:ctrlPr>
                              <a:rPr lang="en-US" altLang="zh-CN" sz="2400" i="1">
                                <a:solidFill>
                                  <a:prstClr val="black"/>
                                </a:solidFill>
                                <a:latin typeface="Cambria Math" panose="02040503050406030204" pitchFamily="18" charset="0"/>
                              </a:rPr>
                            </m:ctrlPr>
                          </m:dPr>
                          <m:e>
                            <m:r>
                              <m:rPr>
                                <m:sty m:val="p"/>
                              </m:rPr>
                              <a:rPr lang="zh-CN" altLang="en-US" sz="2400">
                                <a:solidFill>
                                  <a:prstClr val="black"/>
                                </a:solidFill>
                                <a:latin typeface="Cambria Math" panose="02040503050406030204" pitchFamily="18" charset="0"/>
                              </a:rPr>
                              <m:t>Δ</m:t>
                            </m:r>
                            <m:sSub>
                              <m:sSubPr>
                                <m:ctrlPr>
                                  <a:rPr lang="zh-CN" altLang="en-US" sz="2400" i="1">
                                    <a:solidFill>
                                      <a:prstClr val="black"/>
                                    </a:solidFill>
                                    <a:latin typeface="Cambria Math" panose="02040503050406030204" pitchFamily="18" charset="0"/>
                                  </a:rPr>
                                </m:ctrlPr>
                              </m:sSubPr>
                              <m:e>
                                <m:r>
                                  <a:rPr lang="en-US" altLang="zh-CN" sz="2400" i="1">
                                    <a:solidFill>
                                      <a:prstClr val="black"/>
                                    </a:solidFill>
                                    <a:latin typeface="Cambria Math" panose="02040503050406030204" pitchFamily="18" charset="0"/>
                                  </a:rPr>
                                  <m:t>𝑆</m:t>
                                </m:r>
                              </m:e>
                              <m:sub>
                                <m:r>
                                  <a:rPr lang="zh-CN" altLang="en-US" sz="2400" i="1">
                                    <a:solidFill>
                                      <a:prstClr val="black"/>
                                    </a:solidFill>
                                    <a:latin typeface="Cambria Math" panose="02040503050406030204" pitchFamily="18" charset="0"/>
                                  </a:rPr>
                                  <m:t>𝑖</m:t>
                                </m:r>
                              </m:sub>
                            </m:sSub>
                          </m:e>
                        </m:d>
                      </m:e>
                      <m:sub>
                        <m:r>
                          <a:rPr lang="en-US" altLang="zh-CN" sz="2400" i="1">
                            <a:solidFill>
                              <a:prstClr val="black"/>
                            </a:solidFill>
                            <a:latin typeface="Cambria Math" panose="02040503050406030204" pitchFamily="18" charset="0"/>
                          </a:rPr>
                          <m:t>𝑥𝑦</m:t>
                        </m:r>
                      </m:sub>
                    </m:sSub>
                  </m:oMath>
                </a14:m>
                <a:r>
                  <a:rPr kumimoji="1" lang="zh-CN" altLang="en-US" sz="2400" dirty="0">
                    <a:solidFill>
                      <a:prstClr val="black"/>
                    </a:solidFill>
                    <a:latin typeface="宋体" panose="02010600030101010101" pitchFamily="2" charset="-122"/>
                    <a:sym typeface="Symbol" panose="05050102010706020507" pitchFamily="18" charset="2"/>
                  </a:rPr>
                  <a:t>并作和</a:t>
                </a:r>
                <a14:m>
                  <m:oMath xmlns:m="http://schemas.openxmlformats.org/officeDocument/2006/math">
                    <m:nary>
                      <m:naryPr>
                        <m:chr m:val="∑"/>
                        <m:limLoc m:val="undOvr"/>
                        <m:grow m:val="on"/>
                        <m:ctrlPr>
                          <a:rPr lang="zh-CN" altLang="en-US" sz="2000" i="1">
                            <a:solidFill>
                              <a:prstClr val="black"/>
                            </a:solidFill>
                            <a:latin typeface="Cambria Math" panose="02040503050406030204" pitchFamily="18" charset="0"/>
                          </a:rPr>
                        </m:ctrlPr>
                      </m:naryPr>
                      <m:sub>
                        <m:r>
                          <a:rPr lang="zh-CN" altLang="en-US" sz="2000" i="1">
                            <a:solidFill>
                              <a:prstClr val="black"/>
                            </a:solidFill>
                            <a:latin typeface="Cambria Math" panose="02040503050406030204" pitchFamily="18" charset="0"/>
                          </a:rPr>
                          <m:t>𝑖</m:t>
                        </m:r>
                        <m:r>
                          <a:rPr lang="zh-CN" altLang="en-US" sz="2000">
                            <a:solidFill>
                              <a:prstClr val="black"/>
                            </a:solidFill>
                            <a:latin typeface="Cambria Math" panose="02040503050406030204" pitchFamily="18" charset="0"/>
                          </a:rPr>
                          <m:t>=1</m:t>
                        </m:r>
                      </m:sub>
                      <m:sup>
                        <m:r>
                          <a:rPr lang="zh-CN" altLang="en-US" sz="2000" i="1">
                            <a:solidFill>
                              <a:prstClr val="black"/>
                            </a:solidFill>
                            <a:latin typeface="Cambria Math" panose="02040503050406030204" pitchFamily="18" charset="0"/>
                          </a:rPr>
                          <m:t>𝑛</m:t>
                        </m:r>
                      </m:sup>
                      <m:e>
                        <m:r>
                          <a:rPr lang="en-US" altLang="zh-CN" sz="2000" i="1">
                            <a:solidFill>
                              <a:prstClr val="black"/>
                            </a:solidFill>
                            <a:latin typeface="Cambria Math" panose="02040503050406030204" pitchFamily="18" charset="0"/>
                          </a:rPr>
                          <m:t>𝑅</m:t>
                        </m:r>
                        <m:d>
                          <m:dPr>
                            <m:ctrlPr>
                              <a:rPr lang="en-US" altLang="zh-CN" sz="2000" i="1">
                                <a:solidFill>
                                  <a:prstClr val="black"/>
                                </a:solidFill>
                                <a:latin typeface="Cambria Math" panose="02040503050406030204" pitchFamily="18" charset="0"/>
                              </a:rPr>
                            </m:ctrlPr>
                          </m:dPr>
                          <m:e>
                            <m:sSub>
                              <m:sSubPr>
                                <m:ctrlPr>
                                  <a:rPr lang="en-US" altLang="zh-CN" sz="2000" i="1">
                                    <a:solidFill>
                                      <a:prstClr val="black"/>
                                    </a:solidFill>
                                    <a:latin typeface="Cambria Math" panose="02040503050406030204" pitchFamily="18" charset="0"/>
                                  </a:rPr>
                                </m:ctrlPr>
                              </m:sSubPr>
                              <m:e>
                                <m:r>
                                  <a:rPr lang="zh-CN" altLang="en-US" sz="2000" i="1">
                                    <a:solidFill>
                                      <a:prstClr val="black"/>
                                    </a:solidFill>
                                    <a:latin typeface="Cambria Math" panose="02040503050406030204" pitchFamily="18" charset="0"/>
                                  </a:rPr>
                                  <m:t>𝜉</m:t>
                                </m:r>
                              </m:e>
                              <m:sub>
                                <m:r>
                                  <a:rPr lang="en-US" altLang="zh-CN" sz="2000" i="1">
                                    <a:solidFill>
                                      <a:prstClr val="black"/>
                                    </a:solidFill>
                                    <a:latin typeface="Cambria Math" panose="02040503050406030204" pitchFamily="18" charset="0"/>
                                  </a:rPr>
                                  <m:t>𝑖</m:t>
                                </m:r>
                              </m:sub>
                            </m:sSub>
                            <m:r>
                              <a:rPr lang="en-US" altLang="zh-CN" sz="2000" i="1">
                                <a:solidFill>
                                  <a:prstClr val="black"/>
                                </a:solidFill>
                                <a:latin typeface="Cambria Math" panose="02040503050406030204" pitchFamily="18" charset="0"/>
                              </a:rPr>
                              <m:t>,</m:t>
                            </m:r>
                            <m:sSub>
                              <m:sSubPr>
                                <m:ctrlPr>
                                  <a:rPr lang="en-US" altLang="zh-CN" sz="2000" i="1">
                                    <a:solidFill>
                                      <a:prstClr val="black"/>
                                    </a:solidFill>
                                    <a:latin typeface="Cambria Math" panose="02040503050406030204" pitchFamily="18" charset="0"/>
                                  </a:rPr>
                                </m:ctrlPr>
                              </m:sSubPr>
                              <m:e>
                                <m:r>
                                  <a:rPr lang="zh-CN" altLang="en-US" sz="2000" i="1">
                                    <a:solidFill>
                                      <a:prstClr val="black"/>
                                    </a:solidFill>
                                    <a:latin typeface="Cambria Math" panose="02040503050406030204" pitchFamily="18" charset="0"/>
                                  </a:rPr>
                                  <m:t>𝜂</m:t>
                                </m:r>
                              </m:e>
                              <m:sub>
                                <m:r>
                                  <a:rPr lang="en-US" altLang="zh-CN" sz="2000" i="1">
                                    <a:solidFill>
                                      <a:prstClr val="black"/>
                                    </a:solidFill>
                                    <a:latin typeface="Cambria Math" panose="02040503050406030204" pitchFamily="18" charset="0"/>
                                  </a:rPr>
                                  <m:t>𝑖</m:t>
                                </m:r>
                              </m:sub>
                            </m:sSub>
                            <m:r>
                              <a:rPr lang="en-US" altLang="zh-CN" sz="2000" i="1">
                                <a:solidFill>
                                  <a:prstClr val="black"/>
                                </a:solidFill>
                                <a:latin typeface="Cambria Math" panose="02040503050406030204" pitchFamily="18" charset="0"/>
                              </a:rPr>
                              <m:t>,</m:t>
                            </m:r>
                            <m:sSub>
                              <m:sSubPr>
                                <m:ctrlPr>
                                  <a:rPr lang="en-US" altLang="zh-CN" sz="2000" i="1">
                                    <a:solidFill>
                                      <a:prstClr val="black"/>
                                    </a:solidFill>
                                    <a:latin typeface="Cambria Math" panose="02040503050406030204" pitchFamily="18" charset="0"/>
                                  </a:rPr>
                                </m:ctrlPr>
                              </m:sSubPr>
                              <m:e>
                                <m:r>
                                  <a:rPr lang="zh-CN" altLang="en-US" sz="2000" i="1">
                                    <a:solidFill>
                                      <a:prstClr val="black"/>
                                    </a:solidFill>
                                    <a:latin typeface="Cambria Math" panose="02040503050406030204" pitchFamily="18" charset="0"/>
                                  </a:rPr>
                                  <m:t>𝜁</m:t>
                                </m:r>
                              </m:e>
                              <m:sub>
                                <m:r>
                                  <a:rPr lang="en-US" altLang="zh-CN" sz="2000" i="1">
                                    <a:solidFill>
                                      <a:prstClr val="black"/>
                                    </a:solidFill>
                                    <a:latin typeface="Cambria Math" panose="02040503050406030204" pitchFamily="18" charset="0"/>
                                  </a:rPr>
                                  <m:t>𝑖</m:t>
                                </m:r>
                              </m:sub>
                            </m:sSub>
                          </m:e>
                        </m:d>
                        <m:sSub>
                          <m:sSubPr>
                            <m:ctrlPr>
                              <a:rPr lang="en-US" altLang="zh-CN" sz="2000" i="1">
                                <a:solidFill>
                                  <a:prstClr val="black"/>
                                </a:solidFill>
                                <a:latin typeface="Cambria Math" panose="02040503050406030204" pitchFamily="18" charset="0"/>
                              </a:rPr>
                            </m:ctrlPr>
                          </m:sSubPr>
                          <m:e>
                            <m:d>
                              <m:dPr>
                                <m:ctrlPr>
                                  <a:rPr lang="en-US" altLang="zh-CN" sz="2000" i="1">
                                    <a:solidFill>
                                      <a:prstClr val="black"/>
                                    </a:solidFill>
                                    <a:latin typeface="Cambria Math" panose="02040503050406030204" pitchFamily="18" charset="0"/>
                                  </a:rPr>
                                </m:ctrlPr>
                              </m:dPr>
                              <m:e>
                                <m:r>
                                  <m:rPr>
                                    <m:sty m:val="p"/>
                                  </m:rPr>
                                  <a:rPr lang="zh-CN" altLang="en-US" sz="2000">
                                    <a:solidFill>
                                      <a:prstClr val="black"/>
                                    </a:solidFill>
                                    <a:latin typeface="Cambria Math" panose="02040503050406030204" pitchFamily="18" charset="0"/>
                                  </a:rPr>
                                  <m:t>Δ</m:t>
                                </m:r>
                                <m:sSub>
                                  <m:sSubPr>
                                    <m:ctrlPr>
                                      <a:rPr lang="zh-CN" altLang="en-US" sz="2000" i="1">
                                        <a:solidFill>
                                          <a:prstClr val="black"/>
                                        </a:solidFill>
                                        <a:latin typeface="Cambria Math" panose="02040503050406030204" pitchFamily="18" charset="0"/>
                                      </a:rPr>
                                    </m:ctrlPr>
                                  </m:sSubPr>
                                  <m:e>
                                    <m:r>
                                      <a:rPr lang="en-US" altLang="zh-CN" sz="2000" i="1">
                                        <a:solidFill>
                                          <a:prstClr val="black"/>
                                        </a:solidFill>
                                        <a:latin typeface="Cambria Math" panose="02040503050406030204" pitchFamily="18" charset="0"/>
                                      </a:rPr>
                                      <m:t>𝑆</m:t>
                                    </m:r>
                                  </m:e>
                                  <m:sub>
                                    <m:r>
                                      <a:rPr lang="zh-CN" altLang="en-US" sz="2000" i="1">
                                        <a:solidFill>
                                          <a:prstClr val="black"/>
                                        </a:solidFill>
                                        <a:latin typeface="Cambria Math" panose="02040503050406030204" pitchFamily="18" charset="0"/>
                                      </a:rPr>
                                      <m:t>𝑖</m:t>
                                    </m:r>
                                  </m:sub>
                                </m:sSub>
                              </m:e>
                            </m:d>
                          </m:e>
                          <m:sub>
                            <m:r>
                              <a:rPr lang="en-US" altLang="zh-CN" sz="2000" i="1">
                                <a:solidFill>
                                  <a:prstClr val="black"/>
                                </a:solidFill>
                                <a:latin typeface="Cambria Math" panose="02040503050406030204" pitchFamily="18" charset="0"/>
                              </a:rPr>
                              <m:t>𝑥𝑦</m:t>
                            </m:r>
                          </m:sub>
                        </m:sSub>
                      </m:e>
                    </m:nary>
                  </m:oMath>
                </a14:m>
                <a:r>
                  <a:rPr kumimoji="1" lang="zh-CN" altLang="en-US" sz="2400" dirty="0">
                    <a:solidFill>
                      <a:prstClr val="black"/>
                    </a:solidFill>
                    <a:latin typeface="宋体" panose="02010600030101010101" pitchFamily="2" charset="-122"/>
                    <a:sym typeface="Symbol" panose="05050102010706020507" pitchFamily="18" charset="2"/>
                  </a:rPr>
                  <a:t>，</a:t>
                </a:r>
                <a:r>
                  <a:rPr lang="zh-CN" altLang="en-US" sz="2400" dirty="0">
                    <a:solidFill>
                      <a:prstClr val="black"/>
                    </a:solidFill>
                    <a:latin typeface="宋体" panose="02010600030101010101" pitchFamily="2" charset="-122"/>
                  </a:rPr>
                  <a:t>如果当各个小块的直径的最大值</a:t>
                </a:r>
                <a14:m>
                  <m:oMath xmlns:m="http://schemas.openxmlformats.org/officeDocument/2006/math">
                    <m:r>
                      <a:rPr lang="zh-CN" altLang="en-US" sz="2400" i="1">
                        <a:solidFill>
                          <a:prstClr val="black"/>
                        </a:solidFill>
                        <a:latin typeface="Cambria Math" panose="02040503050406030204" pitchFamily="18" charset="0"/>
                      </a:rPr>
                      <m:t>𝜆</m:t>
                    </m:r>
                    <m:r>
                      <a:rPr lang="zh-CN" altLang="en-US" sz="2400">
                        <a:solidFill>
                          <a:prstClr val="black"/>
                        </a:solidFill>
                        <a:latin typeface="Cambria Math" panose="02040503050406030204" pitchFamily="18" charset="0"/>
                      </a:rPr>
                      <m:t>→0</m:t>
                    </m:r>
                  </m:oMath>
                </a14:m>
                <a:r>
                  <a:rPr lang="zh-CN" altLang="en-US" sz="2400" dirty="0">
                    <a:solidFill>
                      <a:prstClr val="black"/>
                    </a:solidFill>
                    <a:latin typeface="宋体" panose="02010600030101010101" pitchFamily="2" charset="-122"/>
                  </a:rPr>
                  <a:t>时，这和的极限总存在，且与曲面的分法及点</a:t>
                </a:r>
                <a14:m>
                  <m:oMath xmlns:m="http://schemas.openxmlformats.org/officeDocument/2006/math">
                    <m:d>
                      <m:dPr>
                        <m:ctrlPr>
                          <a:rPr lang="en-US" altLang="zh-CN" sz="2400" i="1">
                            <a:solidFill>
                              <a:prstClr val="black"/>
                            </a:solidFill>
                            <a:latin typeface="Cambria Math" panose="02040503050406030204" pitchFamily="18" charset="0"/>
                          </a:rPr>
                        </m:ctrlPr>
                      </m:dPr>
                      <m:e>
                        <m:sSub>
                          <m:sSubPr>
                            <m:ctrlPr>
                              <a:rPr lang="en-US" altLang="zh-CN" sz="2400" i="1">
                                <a:solidFill>
                                  <a:prstClr val="black"/>
                                </a:solidFill>
                                <a:latin typeface="Cambria Math" panose="02040503050406030204" pitchFamily="18" charset="0"/>
                              </a:rPr>
                            </m:ctrlPr>
                          </m:sSubPr>
                          <m:e>
                            <m:r>
                              <a:rPr lang="zh-CN" altLang="en-US" sz="2400" i="1">
                                <a:solidFill>
                                  <a:prstClr val="black"/>
                                </a:solidFill>
                                <a:latin typeface="Cambria Math" panose="02040503050406030204" pitchFamily="18" charset="0"/>
                              </a:rPr>
                              <m:t>𝜉</m:t>
                            </m:r>
                          </m:e>
                          <m:sub>
                            <m:r>
                              <a:rPr lang="en-US" altLang="zh-CN" sz="2400" i="1">
                                <a:solidFill>
                                  <a:prstClr val="black"/>
                                </a:solidFill>
                                <a:latin typeface="Cambria Math" panose="02040503050406030204" pitchFamily="18" charset="0"/>
                              </a:rPr>
                              <m:t>𝑖</m:t>
                            </m:r>
                          </m:sub>
                        </m:sSub>
                        <m:r>
                          <a:rPr lang="en-US" altLang="zh-CN" sz="2400" i="1">
                            <a:solidFill>
                              <a:prstClr val="black"/>
                            </a:solidFill>
                            <a:latin typeface="Cambria Math" panose="02040503050406030204" pitchFamily="18" charset="0"/>
                          </a:rPr>
                          <m:t>,</m:t>
                        </m:r>
                        <m:sSub>
                          <m:sSubPr>
                            <m:ctrlPr>
                              <a:rPr lang="en-US" altLang="zh-CN" sz="2400" i="1">
                                <a:solidFill>
                                  <a:prstClr val="black"/>
                                </a:solidFill>
                                <a:latin typeface="Cambria Math" panose="02040503050406030204" pitchFamily="18" charset="0"/>
                              </a:rPr>
                            </m:ctrlPr>
                          </m:sSubPr>
                          <m:e>
                            <m:r>
                              <a:rPr lang="zh-CN" altLang="en-US" sz="2400" i="1">
                                <a:solidFill>
                                  <a:prstClr val="black"/>
                                </a:solidFill>
                                <a:latin typeface="Cambria Math" panose="02040503050406030204" pitchFamily="18" charset="0"/>
                              </a:rPr>
                              <m:t>𝜂</m:t>
                            </m:r>
                          </m:e>
                          <m:sub>
                            <m:r>
                              <a:rPr lang="en-US" altLang="zh-CN" sz="2400" i="1">
                                <a:solidFill>
                                  <a:prstClr val="black"/>
                                </a:solidFill>
                                <a:latin typeface="Cambria Math" panose="02040503050406030204" pitchFamily="18" charset="0"/>
                              </a:rPr>
                              <m:t>𝑖</m:t>
                            </m:r>
                          </m:sub>
                        </m:sSub>
                        <m:r>
                          <a:rPr lang="en-US" altLang="zh-CN" sz="2400" i="1">
                            <a:solidFill>
                              <a:prstClr val="black"/>
                            </a:solidFill>
                            <a:latin typeface="Cambria Math" panose="02040503050406030204" pitchFamily="18" charset="0"/>
                          </a:rPr>
                          <m:t>,</m:t>
                        </m:r>
                        <m:sSub>
                          <m:sSubPr>
                            <m:ctrlPr>
                              <a:rPr lang="en-US" altLang="zh-CN" sz="2400" i="1">
                                <a:solidFill>
                                  <a:prstClr val="black"/>
                                </a:solidFill>
                                <a:latin typeface="Cambria Math" panose="02040503050406030204" pitchFamily="18" charset="0"/>
                              </a:rPr>
                            </m:ctrlPr>
                          </m:sSubPr>
                          <m:e>
                            <m:r>
                              <a:rPr lang="zh-CN" altLang="en-US" sz="2400" i="1">
                                <a:solidFill>
                                  <a:prstClr val="black"/>
                                </a:solidFill>
                                <a:latin typeface="Cambria Math" panose="02040503050406030204" pitchFamily="18" charset="0"/>
                              </a:rPr>
                              <m:t>𝜁</m:t>
                            </m:r>
                          </m:e>
                          <m:sub>
                            <m:r>
                              <a:rPr lang="en-US" altLang="zh-CN" sz="2400" i="1">
                                <a:solidFill>
                                  <a:prstClr val="black"/>
                                </a:solidFill>
                                <a:latin typeface="Cambria Math" panose="02040503050406030204" pitchFamily="18" charset="0"/>
                              </a:rPr>
                              <m:t>𝑖</m:t>
                            </m:r>
                          </m:sub>
                        </m:sSub>
                      </m:e>
                    </m:d>
                  </m:oMath>
                </a14:m>
                <a:r>
                  <a:rPr lang="zh-CN" altLang="en-US" sz="2400" dirty="0">
                    <a:solidFill>
                      <a:prstClr val="black"/>
                    </a:solidFill>
                    <a:latin typeface="宋体" panose="02010600030101010101" pitchFamily="2" charset="-122"/>
                  </a:rPr>
                  <a:t>的取法无关，那么称此极限为函数</a:t>
                </a:r>
                <a14:m>
                  <m:oMath xmlns:m="http://schemas.openxmlformats.org/officeDocument/2006/math">
                    <m:r>
                      <a:rPr lang="en-US" altLang="zh-CN" sz="2400" b="0" i="1" smtClean="0">
                        <a:solidFill>
                          <a:prstClr val="black"/>
                        </a:solidFill>
                        <a:latin typeface="Cambria Math" panose="02040503050406030204" pitchFamily="18" charset="0"/>
                      </a:rPr>
                      <m:t>𝑅</m:t>
                    </m:r>
                    <m:r>
                      <a:rPr lang="zh-CN" altLang="en-US" sz="2400">
                        <a:solidFill>
                          <a:prstClr val="black"/>
                        </a:solidFill>
                        <a:latin typeface="Cambria Math" panose="02040503050406030204" pitchFamily="18" charset="0"/>
                      </a:rPr>
                      <m:t>(</m:t>
                    </m:r>
                    <m:r>
                      <a:rPr lang="zh-CN" altLang="en-US" sz="2400" i="1">
                        <a:solidFill>
                          <a:prstClr val="black"/>
                        </a:solidFill>
                        <a:latin typeface="Cambria Math" panose="02040503050406030204" pitchFamily="18" charset="0"/>
                      </a:rPr>
                      <m:t>𝑥</m:t>
                    </m:r>
                    <m:r>
                      <a:rPr lang="zh-CN" altLang="en-US" sz="2400">
                        <a:solidFill>
                          <a:prstClr val="black"/>
                        </a:solidFill>
                        <a:latin typeface="Cambria Math" panose="02040503050406030204" pitchFamily="18" charset="0"/>
                      </a:rPr>
                      <m:t>,</m:t>
                    </m:r>
                    <m:r>
                      <a:rPr lang="zh-CN" altLang="en-US" sz="2400" i="1">
                        <a:solidFill>
                          <a:prstClr val="black"/>
                        </a:solidFill>
                        <a:latin typeface="Cambria Math" panose="02040503050406030204" pitchFamily="18" charset="0"/>
                      </a:rPr>
                      <m:t>𝑦</m:t>
                    </m:r>
                    <m:r>
                      <a:rPr lang="en-US" altLang="zh-CN" sz="2400" i="1">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𝑧</m:t>
                    </m:r>
                    <m:r>
                      <a:rPr lang="zh-CN" altLang="en-US" sz="2400">
                        <a:solidFill>
                          <a:prstClr val="black"/>
                        </a:solidFill>
                        <a:latin typeface="Cambria Math" panose="02040503050406030204" pitchFamily="18" charset="0"/>
                      </a:rPr>
                      <m:t>)</m:t>
                    </m:r>
                  </m:oMath>
                </a14:m>
                <a:r>
                  <a:rPr lang="zh-CN" altLang="en-US" sz="2400" dirty="0">
                    <a:solidFill>
                      <a:prstClr val="black"/>
                    </a:solidFill>
                    <a:latin typeface="宋体" panose="02010600030101010101" pitchFamily="2" charset="-122"/>
                  </a:rPr>
                  <a:t>在有向曲面上对</a:t>
                </a:r>
                <a:r>
                  <a:rPr lang="zh-CN" altLang="en-US" sz="2400" dirty="0">
                    <a:solidFill>
                      <a:srgbClr val="0000FF"/>
                    </a:solidFill>
                    <a:latin typeface="宋体" panose="02010600030101010101" pitchFamily="2" charset="-122"/>
                  </a:rPr>
                  <a:t>坐标</a:t>
                </a:r>
                <a14:m>
                  <m:oMath xmlns:m="http://schemas.openxmlformats.org/officeDocument/2006/math">
                    <m:r>
                      <a:rPr lang="en-US" altLang="zh-CN" sz="2400" i="1" smtClean="0">
                        <a:solidFill>
                          <a:srgbClr val="0000FF"/>
                        </a:solidFill>
                        <a:latin typeface="Cambria Math" panose="02040503050406030204" pitchFamily="18" charset="0"/>
                      </a:rPr>
                      <m:t>𝑥</m:t>
                    </m:r>
                    <m:r>
                      <a:rPr lang="zh-CN" altLang="en-US" sz="2400" i="1" smtClean="0">
                        <a:solidFill>
                          <a:srgbClr val="0000FF"/>
                        </a:solidFill>
                        <a:latin typeface="Cambria Math" panose="02040503050406030204" pitchFamily="18" charset="0"/>
                      </a:rPr>
                      <m:t>、</m:t>
                    </m:r>
                    <m:r>
                      <a:rPr lang="en-US" altLang="zh-CN" sz="2400" i="1">
                        <a:solidFill>
                          <a:srgbClr val="0000FF"/>
                        </a:solidFill>
                        <a:latin typeface="Cambria Math" panose="02040503050406030204" pitchFamily="18" charset="0"/>
                      </a:rPr>
                      <m:t>𝑦</m:t>
                    </m:r>
                  </m:oMath>
                </a14:m>
                <a:r>
                  <a:rPr lang="zh-CN" altLang="en-US" sz="2400" dirty="0">
                    <a:solidFill>
                      <a:srgbClr val="0000FF"/>
                    </a:solidFill>
                    <a:latin typeface="宋体" panose="02010600030101010101" pitchFamily="2" charset="-122"/>
                  </a:rPr>
                  <a:t>的曲面积分</a:t>
                </a:r>
                <a:r>
                  <a:rPr lang="zh-CN" altLang="en-US" sz="2400" dirty="0">
                    <a:solidFill>
                      <a:prstClr val="black"/>
                    </a:solidFill>
                    <a:latin typeface="宋体" panose="02010600030101010101" pitchFamily="2" charset="-122"/>
                  </a:rPr>
                  <a:t>，记作</a:t>
                </a:r>
                <a14:m>
                  <m:oMath xmlns:m="http://schemas.openxmlformats.org/officeDocument/2006/math">
                    <m:nary>
                      <m:naryPr>
                        <m:chr m:val="∬"/>
                        <m:ctrlPr>
                          <a:rPr lang="zh-CN" altLang="en-US" sz="2400" i="1" smtClean="0">
                            <a:solidFill>
                              <a:prstClr val="black"/>
                            </a:solidFill>
                            <a:latin typeface="Cambria Math" panose="02040503050406030204" pitchFamily="18" charset="0"/>
                          </a:rPr>
                        </m:ctrlPr>
                      </m:naryPr>
                      <m:sub>
                        <m:r>
                          <m:rPr>
                            <m:sty m:val="p"/>
                            <m:brk m:alnAt="23"/>
                          </m:rPr>
                          <a:rPr lang="el-GR" altLang="zh-CN" sz="2400" i="1" smtClean="0">
                            <a:solidFill>
                              <a:prstClr val="black"/>
                            </a:solidFill>
                            <a:latin typeface="Cambria Math" panose="02040503050406030204" pitchFamily="18" charset="0"/>
                            <a:ea typeface="Cambria Math" panose="02040503050406030204" pitchFamily="18" charset="0"/>
                          </a:rPr>
                          <m:t>Σ</m:t>
                        </m:r>
                      </m:sub>
                      <m:sup/>
                      <m:e>
                        <m:r>
                          <a:rPr lang="en-US" altLang="zh-CN" sz="2400" i="1">
                            <a:solidFill>
                              <a:prstClr val="black"/>
                            </a:solidFill>
                            <a:latin typeface="Cambria Math" panose="02040503050406030204" pitchFamily="18" charset="0"/>
                          </a:rPr>
                          <m:t>𝑅</m:t>
                        </m:r>
                        <m:r>
                          <a:rPr lang="zh-CN" altLang="en-US" sz="2400">
                            <a:solidFill>
                              <a:prstClr val="black"/>
                            </a:solidFill>
                            <a:latin typeface="Cambria Math" panose="02040503050406030204" pitchFamily="18" charset="0"/>
                          </a:rPr>
                          <m:t>(</m:t>
                        </m:r>
                        <m:r>
                          <a:rPr lang="zh-CN" altLang="en-US" sz="2400" i="1">
                            <a:solidFill>
                              <a:prstClr val="black"/>
                            </a:solidFill>
                            <a:latin typeface="Cambria Math" panose="02040503050406030204" pitchFamily="18" charset="0"/>
                          </a:rPr>
                          <m:t>𝑥</m:t>
                        </m:r>
                        <m:r>
                          <a:rPr lang="zh-CN" altLang="en-US" sz="2400">
                            <a:solidFill>
                              <a:prstClr val="black"/>
                            </a:solidFill>
                            <a:latin typeface="Cambria Math" panose="02040503050406030204" pitchFamily="18" charset="0"/>
                          </a:rPr>
                          <m:t>,</m:t>
                        </m:r>
                        <m:r>
                          <a:rPr lang="zh-CN" altLang="en-US" sz="2400" i="1">
                            <a:solidFill>
                              <a:prstClr val="black"/>
                            </a:solidFill>
                            <a:latin typeface="Cambria Math" panose="02040503050406030204" pitchFamily="18" charset="0"/>
                          </a:rPr>
                          <m:t>𝑦</m:t>
                        </m:r>
                        <m:r>
                          <a:rPr lang="en-US" altLang="zh-CN" sz="2400" i="1">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𝑧</m:t>
                        </m:r>
                        <m:r>
                          <a:rPr lang="zh-CN" altLang="en-US" sz="2400">
                            <a:solidFill>
                              <a:prstClr val="black"/>
                            </a:solidFill>
                            <a:latin typeface="Cambria Math" panose="02040503050406030204" pitchFamily="18" charset="0"/>
                          </a:rPr>
                          <m:t>)</m:t>
                        </m:r>
                        <m:r>
                          <m:rPr>
                            <m:nor/>
                          </m:rPr>
                          <a:rPr lang="en-US" altLang="zh-CN" sz="2400" b="0" i="0" smtClean="0">
                            <a:solidFill>
                              <a:prstClr val="black"/>
                            </a:solidFill>
                            <a:latin typeface="Cambria Math" panose="02040503050406030204" pitchFamily="18" charset="0"/>
                          </a:rPr>
                          <m:t>d</m:t>
                        </m:r>
                        <m:r>
                          <a:rPr lang="en-US" altLang="zh-CN" sz="2400" b="0" i="1" smtClean="0">
                            <a:solidFill>
                              <a:prstClr val="black"/>
                            </a:solidFill>
                            <a:latin typeface="Cambria Math" panose="02040503050406030204" pitchFamily="18" charset="0"/>
                          </a:rPr>
                          <m:t>𝑥</m:t>
                        </m:r>
                        <m:r>
                          <m:rPr>
                            <m:nor/>
                          </m:rPr>
                          <a:rPr lang="en-US" altLang="zh-CN" sz="2400">
                            <a:solidFill>
                              <a:prstClr val="black"/>
                            </a:solidFill>
                            <a:latin typeface="Cambria Math" panose="02040503050406030204" pitchFamily="18" charset="0"/>
                          </a:rPr>
                          <m:t>d</m:t>
                        </m:r>
                        <m:r>
                          <a:rPr lang="en-US" altLang="zh-CN" sz="2400" b="0" i="1" smtClean="0">
                            <a:solidFill>
                              <a:prstClr val="black"/>
                            </a:solidFill>
                            <a:latin typeface="Cambria Math" panose="02040503050406030204" pitchFamily="18" charset="0"/>
                          </a:rPr>
                          <m:t>𝑦</m:t>
                        </m:r>
                      </m:e>
                    </m:nary>
                    <m:r>
                      <a:rPr lang="zh-CN" altLang="en-US" sz="2400" i="1" smtClean="0">
                        <a:solidFill>
                          <a:prstClr val="black"/>
                        </a:solidFill>
                        <a:latin typeface="Cambria Math" panose="02040503050406030204" pitchFamily="18" charset="0"/>
                      </a:rPr>
                      <m:t>，</m:t>
                    </m:r>
                  </m:oMath>
                </a14:m>
                <a:r>
                  <a:rPr kumimoji="1" lang="zh-CN" altLang="en-US" sz="2400" dirty="0">
                    <a:latin typeface="宋体" panose="02010600030101010101" pitchFamily="2" charset="-122"/>
                  </a:rPr>
                  <a:t>即</a:t>
                </a:r>
                <a:endParaRPr kumimoji="1" lang="en-US" altLang="zh-CN" sz="2400" dirty="0">
                  <a:latin typeface="宋体" panose="02010600030101010101" pitchFamily="2" charset="-122"/>
                </a:endParaRPr>
              </a:p>
              <a:p>
                <a:pPr>
                  <a:spcBef>
                    <a:spcPct val="50000"/>
                  </a:spcBef>
                </a:pPr>
                <a:r>
                  <a:rPr lang="zh-CN" altLang="en-US" sz="2400" dirty="0">
                    <a:solidFill>
                      <a:prstClr val="black"/>
                    </a:solidFill>
                  </a:rPr>
                  <a:t>              </a:t>
                </a:r>
                <a14:m>
                  <m:oMath xmlns:m="http://schemas.openxmlformats.org/officeDocument/2006/math">
                    <m:nary>
                      <m:naryPr>
                        <m:chr m:val="∬"/>
                        <m:ctrlPr>
                          <a:rPr lang="zh-CN" altLang="en-US" sz="2400" i="1">
                            <a:solidFill>
                              <a:prstClr val="black"/>
                            </a:solidFill>
                            <a:latin typeface="Cambria Math" panose="02040503050406030204" pitchFamily="18" charset="0"/>
                          </a:rPr>
                        </m:ctrlPr>
                      </m:naryPr>
                      <m:sub>
                        <m:r>
                          <m:rPr>
                            <m:sty m:val="p"/>
                            <m:brk m:alnAt="23"/>
                          </m:rPr>
                          <a:rPr lang="el-GR" altLang="zh-CN" sz="2400" i="1">
                            <a:solidFill>
                              <a:prstClr val="black"/>
                            </a:solidFill>
                            <a:latin typeface="Cambria Math" panose="02040503050406030204" pitchFamily="18" charset="0"/>
                            <a:ea typeface="Cambria Math" panose="02040503050406030204" pitchFamily="18" charset="0"/>
                          </a:rPr>
                          <m:t>Σ</m:t>
                        </m:r>
                      </m:sub>
                      <m:sup/>
                      <m:e>
                        <m:r>
                          <a:rPr lang="en-US" altLang="zh-CN" sz="2400" i="1">
                            <a:solidFill>
                              <a:prstClr val="black"/>
                            </a:solidFill>
                            <a:latin typeface="Cambria Math" panose="02040503050406030204" pitchFamily="18" charset="0"/>
                          </a:rPr>
                          <m:t>𝑅</m:t>
                        </m:r>
                        <m:r>
                          <a:rPr lang="zh-CN" altLang="en-US" sz="2400">
                            <a:solidFill>
                              <a:prstClr val="black"/>
                            </a:solidFill>
                            <a:latin typeface="Cambria Math" panose="02040503050406030204" pitchFamily="18" charset="0"/>
                          </a:rPr>
                          <m:t>(</m:t>
                        </m:r>
                        <m:r>
                          <a:rPr lang="zh-CN" altLang="en-US" sz="2400" i="1">
                            <a:solidFill>
                              <a:prstClr val="black"/>
                            </a:solidFill>
                            <a:latin typeface="Cambria Math" panose="02040503050406030204" pitchFamily="18" charset="0"/>
                          </a:rPr>
                          <m:t>𝑥</m:t>
                        </m:r>
                        <m:r>
                          <a:rPr lang="zh-CN" altLang="en-US" sz="2400">
                            <a:solidFill>
                              <a:prstClr val="black"/>
                            </a:solidFill>
                            <a:latin typeface="Cambria Math" panose="02040503050406030204" pitchFamily="18" charset="0"/>
                          </a:rPr>
                          <m:t>,</m:t>
                        </m:r>
                        <m:r>
                          <a:rPr lang="zh-CN" altLang="en-US" sz="2400" i="1">
                            <a:solidFill>
                              <a:prstClr val="black"/>
                            </a:solidFill>
                            <a:latin typeface="Cambria Math" panose="02040503050406030204" pitchFamily="18" charset="0"/>
                          </a:rPr>
                          <m:t>𝑦</m:t>
                        </m:r>
                        <m:r>
                          <a:rPr lang="en-US" altLang="zh-CN" sz="2400" i="1">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𝑧</m:t>
                        </m:r>
                        <m:r>
                          <a:rPr lang="zh-CN" altLang="en-US" sz="2400">
                            <a:solidFill>
                              <a:prstClr val="black"/>
                            </a:solidFill>
                            <a:latin typeface="Cambria Math" panose="02040503050406030204" pitchFamily="18" charset="0"/>
                          </a:rPr>
                          <m:t>)</m:t>
                        </m:r>
                        <m:r>
                          <m:rPr>
                            <m:nor/>
                          </m:rPr>
                          <a:rPr lang="en-US" altLang="zh-CN" sz="2400">
                            <a:solidFill>
                              <a:prstClr val="black"/>
                            </a:solidFill>
                            <a:latin typeface="Cambria Math" panose="02040503050406030204" pitchFamily="18" charset="0"/>
                          </a:rPr>
                          <m:t>d</m:t>
                        </m:r>
                        <m:r>
                          <a:rPr lang="en-US" altLang="zh-CN" sz="2400" i="1">
                            <a:solidFill>
                              <a:prstClr val="black"/>
                            </a:solidFill>
                            <a:latin typeface="Cambria Math" panose="02040503050406030204" pitchFamily="18" charset="0"/>
                          </a:rPr>
                          <m:t>𝑥</m:t>
                        </m:r>
                        <m:r>
                          <m:rPr>
                            <m:nor/>
                          </m:rPr>
                          <a:rPr lang="en-US" altLang="zh-CN" sz="2400">
                            <a:solidFill>
                              <a:prstClr val="black"/>
                            </a:solidFill>
                            <a:latin typeface="Cambria Math" panose="02040503050406030204" pitchFamily="18" charset="0"/>
                          </a:rPr>
                          <m:t>d</m:t>
                        </m:r>
                        <m:r>
                          <a:rPr lang="en-US" altLang="zh-CN" sz="2400" i="1">
                            <a:solidFill>
                              <a:prstClr val="black"/>
                            </a:solidFill>
                            <a:latin typeface="Cambria Math" panose="02040503050406030204" pitchFamily="18" charset="0"/>
                          </a:rPr>
                          <m:t>𝑦</m:t>
                        </m:r>
                      </m:e>
                    </m:nary>
                    <m:r>
                      <a:rPr lang="en-US" altLang="zh-CN" sz="2400" b="0" i="0" smtClean="0">
                        <a:solidFill>
                          <a:prstClr val="black"/>
                        </a:solidFill>
                        <a:latin typeface="Cambria Math" panose="02040503050406030204" pitchFamily="18" charset="0"/>
                      </a:rPr>
                      <m:t>=</m:t>
                    </m:r>
                  </m:oMath>
                </a14:m>
                <a:r>
                  <a:rPr lang="zh-CN" altLang="en-US" sz="2400" dirty="0">
                    <a:solidFill>
                      <a:prstClr val="black"/>
                    </a:solidFill>
                  </a:rPr>
                  <a:t> </a:t>
                </a:r>
                <a14:m>
                  <m:oMath xmlns:m="http://schemas.openxmlformats.org/officeDocument/2006/math">
                    <m:limLow>
                      <m:limLowPr>
                        <m:ctrlPr>
                          <a:rPr lang="zh-CN" altLang="en-US" sz="2000" i="1">
                            <a:solidFill>
                              <a:prstClr val="black"/>
                            </a:solidFill>
                            <a:latin typeface="Cambria Math" panose="02040503050406030204" pitchFamily="18" charset="0"/>
                          </a:rPr>
                        </m:ctrlPr>
                      </m:limLowPr>
                      <m:e>
                        <m:r>
                          <m:rPr>
                            <m:sty m:val="p"/>
                          </m:rPr>
                          <a:rPr lang="zh-CN" altLang="en-US" sz="2000">
                            <a:solidFill>
                              <a:prstClr val="black"/>
                            </a:solidFill>
                            <a:latin typeface="Cambria Math" panose="02040503050406030204" pitchFamily="18" charset="0"/>
                          </a:rPr>
                          <m:t>lim</m:t>
                        </m:r>
                      </m:e>
                      <m:lim>
                        <m:r>
                          <a:rPr lang="zh-CN" altLang="en-US" sz="2000" i="1">
                            <a:solidFill>
                              <a:prstClr val="black"/>
                            </a:solidFill>
                            <a:latin typeface="Cambria Math" panose="02040503050406030204" pitchFamily="18" charset="0"/>
                          </a:rPr>
                          <m:t>𝜆</m:t>
                        </m:r>
                        <m:r>
                          <a:rPr lang="zh-CN" altLang="en-US" sz="2000">
                            <a:solidFill>
                              <a:prstClr val="black"/>
                            </a:solidFill>
                            <a:latin typeface="Cambria Math" panose="02040503050406030204" pitchFamily="18" charset="0"/>
                          </a:rPr>
                          <m:t>→0</m:t>
                        </m:r>
                      </m:lim>
                    </m:limLow>
                    <m:nary>
                      <m:naryPr>
                        <m:chr m:val="∑"/>
                        <m:limLoc m:val="undOvr"/>
                        <m:grow m:val="on"/>
                        <m:ctrlPr>
                          <a:rPr lang="zh-CN" altLang="en-US" sz="2000" i="1">
                            <a:solidFill>
                              <a:prstClr val="black"/>
                            </a:solidFill>
                            <a:latin typeface="Cambria Math" panose="02040503050406030204" pitchFamily="18" charset="0"/>
                          </a:rPr>
                        </m:ctrlPr>
                      </m:naryPr>
                      <m:sub>
                        <m:r>
                          <a:rPr lang="zh-CN" altLang="en-US" sz="2000" i="1">
                            <a:solidFill>
                              <a:prstClr val="black"/>
                            </a:solidFill>
                            <a:latin typeface="Cambria Math" panose="02040503050406030204" pitchFamily="18" charset="0"/>
                          </a:rPr>
                          <m:t>𝑖</m:t>
                        </m:r>
                        <m:r>
                          <a:rPr lang="zh-CN" altLang="en-US" sz="2000">
                            <a:solidFill>
                              <a:prstClr val="black"/>
                            </a:solidFill>
                            <a:latin typeface="Cambria Math" panose="02040503050406030204" pitchFamily="18" charset="0"/>
                          </a:rPr>
                          <m:t>=1</m:t>
                        </m:r>
                      </m:sub>
                      <m:sup>
                        <m:r>
                          <a:rPr lang="zh-CN" altLang="en-US" sz="2000" i="1">
                            <a:solidFill>
                              <a:prstClr val="black"/>
                            </a:solidFill>
                            <a:latin typeface="Cambria Math" panose="02040503050406030204" pitchFamily="18" charset="0"/>
                          </a:rPr>
                          <m:t>𝑛</m:t>
                        </m:r>
                      </m:sup>
                      <m:e>
                        <m:r>
                          <a:rPr lang="en-US" altLang="zh-CN" sz="2000" i="1">
                            <a:solidFill>
                              <a:prstClr val="black"/>
                            </a:solidFill>
                            <a:latin typeface="Cambria Math" panose="02040503050406030204" pitchFamily="18" charset="0"/>
                          </a:rPr>
                          <m:t>𝑅</m:t>
                        </m:r>
                        <m:d>
                          <m:dPr>
                            <m:ctrlPr>
                              <a:rPr lang="en-US" altLang="zh-CN" sz="2000" i="1">
                                <a:solidFill>
                                  <a:prstClr val="black"/>
                                </a:solidFill>
                                <a:latin typeface="Cambria Math" panose="02040503050406030204" pitchFamily="18" charset="0"/>
                              </a:rPr>
                            </m:ctrlPr>
                          </m:dPr>
                          <m:e>
                            <m:sSub>
                              <m:sSubPr>
                                <m:ctrlPr>
                                  <a:rPr lang="en-US" altLang="zh-CN" sz="2000" i="1">
                                    <a:solidFill>
                                      <a:prstClr val="black"/>
                                    </a:solidFill>
                                    <a:latin typeface="Cambria Math" panose="02040503050406030204" pitchFamily="18" charset="0"/>
                                  </a:rPr>
                                </m:ctrlPr>
                              </m:sSubPr>
                              <m:e>
                                <m:r>
                                  <a:rPr lang="zh-CN" altLang="en-US" sz="2000" i="1">
                                    <a:solidFill>
                                      <a:prstClr val="black"/>
                                    </a:solidFill>
                                    <a:latin typeface="Cambria Math" panose="02040503050406030204" pitchFamily="18" charset="0"/>
                                  </a:rPr>
                                  <m:t>𝜉</m:t>
                                </m:r>
                              </m:e>
                              <m:sub>
                                <m:r>
                                  <a:rPr lang="en-US" altLang="zh-CN" sz="2000" i="1">
                                    <a:solidFill>
                                      <a:prstClr val="black"/>
                                    </a:solidFill>
                                    <a:latin typeface="Cambria Math" panose="02040503050406030204" pitchFamily="18" charset="0"/>
                                  </a:rPr>
                                  <m:t>𝑖</m:t>
                                </m:r>
                              </m:sub>
                            </m:sSub>
                            <m:r>
                              <a:rPr lang="en-US" altLang="zh-CN" sz="2000" i="1">
                                <a:solidFill>
                                  <a:prstClr val="black"/>
                                </a:solidFill>
                                <a:latin typeface="Cambria Math" panose="02040503050406030204" pitchFamily="18" charset="0"/>
                              </a:rPr>
                              <m:t>,</m:t>
                            </m:r>
                            <m:sSub>
                              <m:sSubPr>
                                <m:ctrlPr>
                                  <a:rPr lang="en-US" altLang="zh-CN" sz="2000" i="1">
                                    <a:solidFill>
                                      <a:prstClr val="black"/>
                                    </a:solidFill>
                                    <a:latin typeface="Cambria Math" panose="02040503050406030204" pitchFamily="18" charset="0"/>
                                  </a:rPr>
                                </m:ctrlPr>
                              </m:sSubPr>
                              <m:e>
                                <m:r>
                                  <a:rPr lang="zh-CN" altLang="en-US" sz="2000" i="1">
                                    <a:solidFill>
                                      <a:prstClr val="black"/>
                                    </a:solidFill>
                                    <a:latin typeface="Cambria Math" panose="02040503050406030204" pitchFamily="18" charset="0"/>
                                  </a:rPr>
                                  <m:t>𝜂</m:t>
                                </m:r>
                              </m:e>
                              <m:sub>
                                <m:r>
                                  <a:rPr lang="en-US" altLang="zh-CN" sz="2000" i="1">
                                    <a:solidFill>
                                      <a:prstClr val="black"/>
                                    </a:solidFill>
                                    <a:latin typeface="Cambria Math" panose="02040503050406030204" pitchFamily="18" charset="0"/>
                                  </a:rPr>
                                  <m:t>𝑖</m:t>
                                </m:r>
                              </m:sub>
                            </m:sSub>
                            <m:r>
                              <a:rPr lang="en-US" altLang="zh-CN" sz="2000" i="1">
                                <a:solidFill>
                                  <a:prstClr val="black"/>
                                </a:solidFill>
                                <a:latin typeface="Cambria Math" panose="02040503050406030204" pitchFamily="18" charset="0"/>
                              </a:rPr>
                              <m:t>,</m:t>
                            </m:r>
                            <m:sSub>
                              <m:sSubPr>
                                <m:ctrlPr>
                                  <a:rPr lang="en-US" altLang="zh-CN" sz="2000" i="1">
                                    <a:solidFill>
                                      <a:prstClr val="black"/>
                                    </a:solidFill>
                                    <a:latin typeface="Cambria Math" panose="02040503050406030204" pitchFamily="18" charset="0"/>
                                  </a:rPr>
                                </m:ctrlPr>
                              </m:sSubPr>
                              <m:e>
                                <m:r>
                                  <a:rPr lang="zh-CN" altLang="en-US" sz="2000" i="1">
                                    <a:solidFill>
                                      <a:prstClr val="black"/>
                                    </a:solidFill>
                                    <a:latin typeface="Cambria Math" panose="02040503050406030204" pitchFamily="18" charset="0"/>
                                  </a:rPr>
                                  <m:t>𝜁</m:t>
                                </m:r>
                              </m:e>
                              <m:sub>
                                <m:r>
                                  <a:rPr lang="en-US" altLang="zh-CN" sz="2000" i="1">
                                    <a:solidFill>
                                      <a:prstClr val="black"/>
                                    </a:solidFill>
                                    <a:latin typeface="Cambria Math" panose="02040503050406030204" pitchFamily="18" charset="0"/>
                                  </a:rPr>
                                  <m:t>𝑖</m:t>
                                </m:r>
                              </m:sub>
                            </m:sSub>
                          </m:e>
                        </m:d>
                        <m:sSub>
                          <m:sSubPr>
                            <m:ctrlPr>
                              <a:rPr lang="en-US" altLang="zh-CN" sz="2000" i="1">
                                <a:solidFill>
                                  <a:prstClr val="black"/>
                                </a:solidFill>
                                <a:latin typeface="Cambria Math" panose="02040503050406030204" pitchFamily="18" charset="0"/>
                              </a:rPr>
                            </m:ctrlPr>
                          </m:sSubPr>
                          <m:e>
                            <m:d>
                              <m:dPr>
                                <m:ctrlPr>
                                  <a:rPr lang="en-US" altLang="zh-CN" sz="2000" i="1">
                                    <a:solidFill>
                                      <a:prstClr val="black"/>
                                    </a:solidFill>
                                    <a:latin typeface="Cambria Math" panose="02040503050406030204" pitchFamily="18" charset="0"/>
                                  </a:rPr>
                                </m:ctrlPr>
                              </m:dPr>
                              <m:e>
                                <m:r>
                                  <m:rPr>
                                    <m:sty m:val="p"/>
                                  </m:rPr>
                                  <a:rPr lang="zh-CN" altLang="en-US" sz="2000">
                                    <a:solidFill>
                                      <a:prstClr val="black"/>
                                    </a:solidFill>
                                    <a:latin typeface="Cambria Math" panose="02040503050406030204" pitchFamily="18" charset="0"/>
                                  </a:rPr>
                                  <m:t>Δ</m:t>
                                </m:r>
                                <m:sSub>
                                  <m:sSubPr>
                                    <m:ctrlPr>
                                      <a:rPr lang="zh-CN" altLang="en-US" sz="2000" i="1">
                                        <a:solidFill>
                                          <a:prstClr val="black"/>
                                        </a:solidFill>
                                        <a:latin typeface="Cambria Math" panose="02040503050406030204" pitchFamily="18" charset="0"/>
                                      </a:rPr>
                                    </m:ctrlPr>
                                  </m:sSubPr>
                                  <m:e>
                                    <m:r>
                                      <a:rPr lang="en-US" altLang="zh-CN" sz="2000" i="1">
                                        <a:solidFill>
                                          <a:prstClr val="black"/>
                                        </a:solidFill>
                                        <a:latin typeface="Cambria Math" panose="02040503050406030204" pitchFamily="18" charset="0"/>
                                      </a:rPr>
                                      <m:t>𝑆</m:t>
                                    </m:r>
                                  </m:e>
                                  <m:sub>
                                    <m:r>
                                      <a:rPr lang="zh-CN" altLang="en-US" sz="2000" i="1">
                                        <a:solidFill>
                                          <a:prstClr val="black"/>
                                        </a:solidFill>
                                        <a:latin typeface="Cambria Math" panose="02040503050406030204" pitchFamily="18" charset="0"/>
                                      </a:rPr>
                                      <m:t>𝑖</m:t>
                                    </m:r>
                                  </m:sub>
                                </m:sSub>
                              </m:e>
                            </m:d>
                          </m:e>
                          <m:sub>
                            <m:r>
                              <a:rPr lang="en-US" altLang="zh-CN" sz="2000" i="1">
                                <a:solidFill>
                                  <a:prstClr val="black"/>
                                </a:solidFill>
                                <a:latin typeface="Cambria Math" panose="02040503050406030204" pitchFamily="18" charset="0"/>
                              </a:rPr>
                              <m:t>𝑥𝑦</m:t>
                            </m:r>
                          </m:sub>
                        </m:sSub>
                      </m:e>
                    </m:nary>
                  </m:oMath>
                </a14:m>
                <a:endParaRPr kumimoji="1" lang="en-US" altLang="zh-CN" sz="2400" dirty="0">
                  <a:latin typeface="宋体" panose="02010600030101010101" pitchFamily="2" charset="-122"/>
                  <a:sym typeface="Symbol" panose="05050102010706020507" pitchFamily="18" charset="2"/>
                </a:endParaRPr>
              </a:p>
              <a:p>
                <a:pPr>
                  <a:spcBef>
                    <a:spcPct val="50000"/>
                  </a:spcBef>
                </a:pPr>
                <a:r>
                  <a:rPr kumimoji="1" lang="zh-CN" altLang="en-US" sz="2400" dirty="0">
                    <a:latin typeface="宋体" panose="02010600030101010101" pitchFamily="2" charset="-122"/>
                    <a:sym typeface="Symbol" panose="05050102010706020507" pitchFamily="18" charset="2"/>
                  </a:rPr>
                  <a:t>其中</a:t>
                </a:r>
                <a14:m>
                  <m:oMath xmlns:m="http://schemas.openxmlformats.org/officeDocument/2006/math">
                    <m:r>
                      <a:rPr lang="en-US" altLang="zh-CN" sz="2400" b="0" i="1" smtClean="0">
                        <a:solidFill>
                          <a:prstClr val="black"/>
                        </a:solidFill>
                        <a:latin typeface="Cambria Math" panose="02040503050406030204" pitchFamily="18" charset="0"/>
                      </a:rPr>
                      <m:t>𝑅</m:t>
                    </m:r>
                    <m:r>
                      <a:rPr lang="zh-CN" altLang="en-US" sz="2400">
                        <a:solidFill>
                          <a:prstClr val="black"/>
                        </a:solidFill>
                        <a:latin typeface="Cambria Math" panose="02040503050406030204" pitchFamily="18" charset="0"/>
                      </a:rPr>
                      <m:t>(</m:t>
                    </m:r>
                    <m:r>
                      <a:rPr lang="zh-CN" altLang="en-US" sz="2400" i="1">
                        <a:solidFill>
                          <a:prstClr val="black"/>
                        </a:solidFill>
                        <a:latin typeface="Cambria Math" panose="02040503050406030204" pitchFamily="18" charset="0"/>
                      </a:rPr>
                      <m:t>𝑥</m:t>
                    </m:r>
                    <m:r>
                      <a:rPr lang="zh-CN" altLang="en-US" sz="2400">
                        <a:solidFill>
                          <a:prstClr val="black"/>
                        </a:solidFill>
                        <a:latin typeface="Cambria Math" panose="02040503050406030204" pitchFamily="18" charset="0"/>
                      </a:rPr>
                      <m:t>,</m:t>
                    </m:r>
                    <m:r>
                      <a:rPr lang="zh-CN" altLang="en-US" sz="2400" i="1">
                        <a:solidFill>
                          <a:prstClr val="black"/>
                        </a:solidFill>
                        <a:latin typeface="Cambria Math" panose="02040503050406030204" pitchFamily="18" charset="0"/>
                      </a:rPr>
                      <m:t>𝑦</m:t>
                    </m:r>
                    <m:r>
                      <a:rPr lang="en-US" altLang="zh-CN" sz="2400" i="1">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𝑧</m:t>
                    </m:r>
                    <m:r>
                      <a:rPr lang="zh-CN" altLang="en-US" sz="2400">
                        <a:solidFill>
                          <a:prstClr val="black"/>
                        </a:solidFill>
                        <a:latin typeface="Cambria Math" panose="02040503050406030204" pitchFamily="18" charset="0"/>
                      </a:rPr>
                      <m:t>)</m:t>
                    </m:r>
                  </m:oMath>
                </a14:m>
                <a:r>
                  <a:rPr kumimoji="1" lang="zh-CN" altLang="en-US" sz="2400" dirty="0">
                    <a:latin typeface="宋体" panose="02010600030101010101" pitchFamily="2" charset="-122"/>
                    <a:sym typeface="Symbol" panose="05050102010706020507" pitchFamily="18" charset="2"/>
                  </a:rPr>
                  <a:t>叫做被积函数，</a:t>
                </a:r>
                <a:r>
                  <a:rPr lang="el-GR" altLang="zh-CN" sz="2400" dirty="0">
                    <a:solidFill>
                      <a:prstClr val="black"/>
                    </a:solidFill>
                    <a:ea typeface="Cambria Math" panose="02040503050406030204" pitchFamily="18" charset="0"/>
                  </a:rPr>
                  <a:t> </a:t>
                </a:r>
                <a14:m>
                  <m:oMath xmlns:m="http://schemas.openxmlformats.org/officeDocument/2006/math">
                    <m:r>
                      <m:rPr>
                        <m:sty m:val="p"/>
                        <m:brk m:alnAt="23"/>
                      </m:rPr>
                      <a:rPr lang="el-GR" altLang="zh-CN" sz="2400" i="1">
                        <a:solidFill>
                          <a:prstClr val="black"/>
                        </a:solidFill>
                        <a:latin typeface="Cambria Math" panose="02040503050406030204" pitchFamily="18" charset="0"/>
                        <a:ea typeface="Cambria Math" panose="02040503050406030204" pitchFamily="18" charset="0"/>
                      </a:rPr>
                      <m:t>Σ</m:t>
                    </m:r>
                  </m:oMath>
                </a14:m>
                <a:r>
                  <a:rPr kumimoji="1" lang="zh-CN" altLang="en-US" sz="2400" dirty="0">
                    <a:solidFill>
                      <a:prstClr val="black"/>
                    </a:solidFill>
                    <a:latin typeface="宋体" panose="02010600030101010101" pitchFamily="2" charset="-122"/>
                    <a:sym typeface="Symbol" panose="05050102010706020507" pitchFamily="18" charset="2"/>
                  </a:rPr>
                  <a:t>叫做</a:t>
                </a:r>
                <a:r>
                  <a:rPr kumimoji="1" lang="zh-CN" altLang="en-US" sz="2400" dirty="0">
                    <a:latin typeface="宋体" panose="02010600030101010101" pitchFamily="2" charset="-122"/>
                    <a:sym typeface="Symbol" panose="05050102010706020507" pitchFamily="18" charset="2"/>
                  </a:rPr>
                  <a:t>积分曲面。</a:t>
                </a:r>
                <a:endParaRPr kumimoji="1" lang="en-US" altLang="zh-CN" sz="2400" dirty="0">
                  <a:latin typeface="宋体" panose="02010600030101010101" pitchFamily="2" charset="-122"/>
                  <a:sym typeface="Symbol" panose="05050102010706020507" pitchFamily="18" charset="2"/>
                </a:endParaRPr>
              </a:p>
            </p:txBody>
          </p:sp>
        </mc:Choice>
        <mc:Fallback xmlns="">
          <p:sp>
            <p:nvSpPr>
              <p:cNvPr id="6" name="矩形 5"/>
              <p:cNvSpPr>
                <a:spLocks noRot="1" noChangeAspect="1" noMove="1" noResize="1" noEditPoints="1" noAdjustHandles="1" noChangeArrowheads="1" noChangeShapeType="1" noTextEdit="1"/>
              </p:cNvSpPr>
              <p:nvPr/>
            </p:nvSpPr>
            <p:spPr>
              <a:xfrm>
                <a:off x="1649698" y="385160"/>
                <a:ext cx="9687853" cy="4595297"/>
              </a:xfrm>
              <a:prstGeom prst="rect">
                <a:avLst/>
              </a:prstGeom>
              <a:blipFill>
                <a:blip r:embed="rId2"/>
                <a:stretch>
                  <a:fillRect l="-1007" t="-1459" r="-503" b="-1724"/>
                </a:stretch>
              </a:blipFill>
            </p:spPr>
            <p:txBody>
              <a:bodyPr/>
              <a:lstStyle/>
              <a:p>
                <a:r>
                  <a:rPr lang="zh-CN" altLang="en-US">
                    <a:noFill/>
                  </a:rPr>
                  <a:t> </a:t>
                </a:r>
              </a:p>
            </p:txBody>
          </p:sp>
        </mc:Fallback>
      </mc:AlternateContent>
      <p:sp>
        <p:nvSpPr>
          <p:cNvPr id="7" name="矩形 6"/>
          <p:cNvSpPr/>
          <p:nvPr/>
        </p:nvSpPr>
        <p:spPr>
          <a:xfrm>
            <a:off x="785954" y="365125"/>
            <a:ext cx="938077" cy="492443"/>
          </a:xfrm>
          <a:prstGeom prst="rect">
            <a:avLst/>
          </a:prstGeom>
        </p:spPr>
        <p:txBody>
          <a:bodyPr wrap="none">
            <a:spAutoFit/>
          </a:bodyPr>
          <a:lstStyle/>
          <a:p>
            <a:r>
              <a:rPr kumimoji="1" lang="zh-CN" altLang="en-US" sz="2600" b="1" dirty="0">
                <a:solidFill>
                  <a:srgbClr val="ED7D31"/>
                </a:solidFill>
                <a:latin typeface="Times New Roman" panose="02020603050405020304" pitchFamily="18" charset="0"/>
                <a:ea typeface="黑体" panose="02010609060101010101" pitchFamily="49" charset="-122"/>
              </a:rPr>
              <a:t>定义</a:t>
            </a:r>
            <a:r>
              <a:rPr kumimoji="1" lang="zh-CN" altLang="en-US" sz="2600" dirty="0">
                <a:solidFill>
                  <a:prstClr val="black"/>
                </a:solidFill>
                <a:latin typeface="Times New Roman" panose="02020603050405020304" pitchFamily="18" charset="0"/>
                <a:ea typeface="黑体" panose="02010609060101010101" pitchFamily="49" charset="-122"/>
              </a:rPr>
              <a:t> </a:t>
            </a:r>
            <a:endParaRPr lang="zh-CN" altLang="en-US" dirty="0"/>
          </a:p>
        </p:txBody>
      </p:sp>
      <mc:AlternateContent xmlns:mc="http://schemas.openxmlformats.org/markup-compatibility/2006" xmlns:a14="http://schemas.microsoft.com/office/drawing/2010/main">
        <mc:Choice Requires="a14">
          <p:sp>
            <p:nvSpPr>
              <p:cNvPr id="8" name="矩形 7"/>
              <p:cNvSpPr/>
              <p:nvPr/>
            </p:nvSpPr>
            <p:spPr>
              <a:xfrm>
                <a:off x="1649698" y="5036299"/>
                <a:ext cx="7404078" cy="624338"/>
              </a:xfrm>
              <a:prstGeom prst="rect">
                <a:avLst/>
              </a:prstGeom>
            </p:spPr>
            <p:txBody>
              <a:bodyPr wrap="none">
                <a:spAutoFit/>
              </a:bodyPr>
              <a:lstStyle/>
              <a:p>
                <a:r>
                  <a:rPr lang="zh-CN" altLang="en-US" sz="2400" dirty="0">
                    <a:solidFill>
                      <a:prstClr val="black"/>
                    </a:solidFill>
                  </a:rPr>
                  <a:t>类似可得 </a:t>
                </a:r>
                <a14:m>
                  <m:oMath xmlns:m="http://schemas.openxmlformats.org/officeDocument/2006/math">
                    <m:nary>
                      <m:naryPr>
                        <m:chr m:val="∬"/>
                        <m:ctrlPr>
                          <a:rPr lang="zh-CN" altLang="en-US" sz="2400" i="1" smtClean="0">
                            <a:solidFill>
                              <a:prstClr val="black"/>
                            </a:solidFill>
                            <a:latin typeface="Cambria Math" panose="02040503050406030204" pitchFamily="18" charset="0"/>
                          </a:rPr>
                        </m:ctrlPr>
                      </m:naryPr>
                      <m:sub>
                        <m:r>
                          <m:rPr>
                            <m:sty m:val="p"/>
                            <m:brk m:alnAt="23"/>
                          </m:rPr>
                          <a:rPr lang="el-GR" altLang="zh-CN" sz="2400" i="1">
                            <a:solidFill>
                              <a:prstClr val="black"/>
                            </a:solidFill>
                            <a:latin typeface="Cambria Math" panose="02040503050406030204" pitchFamily="18" charset="0"/>
                            <a:ea typeface="Cambria Math" panose="02040503050406030204" pitchFamily="18" charset="0"/>
                          </a:rPr>
                          <m:t>Σ</m:t>
                        </m:r>
                      </m:sub>
                      <m:sup/>
                      <m:e>
                        <m:r>
                          <a:rPr lang="en-US" altLang="zh-CN" sz="2400" b="0" i="1" smtClean="0">
                            <a:solidFill>
                              <a:prstClr val="black"/>
                            </a:solidFill>
                            <a:latin typeface="Cambria Math" panose="02040503050406030204" pitchFamily="18" charset="0"/>
                          </a:rPr>
                          <m:t>𝑃</m:t>
                        </m:r>
                        <m:r>
                          <a:rPr lang="zh-CN" altLang="en-US" sz="2400">
                            <a:solidFill>
                              <a:prstClr val="black"/>
                            </a:solidFill>
                            <a:latin typeface="Cambria Math" panose="02040503050406030204" pitchFamily="18" charset="0"/>
                          </a:rPr>
                          <m:t>(</m:t>
                        </m:r>
                        <m:r>
                          <a:rPr lang="zh-CN" altLang="en-US" sz="2400" i="1">
                            <a:solidFill>
                              <a:prstClr val="black"/>
                            </a:solidFill>
                            <a:latin typeface="Cambria Math" panose="02040503050406030204" pitchFamily="18" charset="0"/>
                          </a:rPr>
                          <m:t>𝑥</m:t>
                        </m:r>
                        <m:r>
                          <a:rPr lang="zh-CN" altLang="en-US" sz="2400">
                            <a:solidFill>
                              <a:prstClr val="black"/>
                            </a:solidFill>
                            <a:latin typeface="Cambria Math" panose="02040503050406030204" pitchFamily="18" charset="0"/>
                          </a:rPr>
                          <m:t>,</m:t>
                        </m:r>
                        <m:r>
                          <a:rPr lang="zh-CN" altLang="en-US" sz="2400" i="1">
                            <a:solidFill>
                              <a:prstClr val="black"/>
                            </a:solidFill>
                            <a:latin typeface="Cambria Math" panose="02040503050406030204" pitchFamily="18" charset="0"/>
                          </a:rPr>
                          <m:t>𝑦</m:t>
                        </m:r>
                        <m:r>
                          <a:rPr lang="en-US" altLang="zh-CN" sz="2400" i="1">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𝑧</m:t>
                        </m:r>
                        <m:r>
                          <a:rPr lang="zh-CN" altLang="en-US" sz="2400">
                            <a:solidFill>
                              <a:prstClr val="black"/>
                            </a:solidFill>
                            <a:latin typeface="Cambria Math" panose="02040503050406030204" pitchFamily="18" charset="0"/>
                          </a:rPr>
                          <m:t>)</m:t>
                        </m:r>
                        <m:r>
                          <m:rPr>
                            <m:nor/>
                          </m:rPr>
                          <a:rPr lang="en-US" altLang="zh-CN" sz="2400">
                            <a:solidFill>
                              <a:prstClr val="black"/>
                            </a:solidFill>
                            <a:latin typeface="Cambria Math" panose="02040503050406030204" pitchFamily="18" charset="0"/>
                          </a:rPr>
                          <m:t>d</m:t>
                        </m:r>
                        <m:r>
                          <a:rPr lang="en-US" altLang="zh-CN" sz="2400" b="0" i="1" smtClean="0">
                            <a:solidFill>
                              <a:prstClr val="black"/>
                            </a:solidFill>
                            <a:latin typeface="Cambria Math" panose="02040503050406030204" pitchFamily="18" charset="0"/>
                          </a:rPr>
                          <m:t>𝑦</m:t>
                        </m:r>
                        <m:r>
                          <m:rPr>
                            <m:nor/>
                          </m:rPr>
                          <a:rPr lang="en-US" altLang="zh-CN" sz="2400">
                            <a:solidFill>
                              <a:prstClr val="black"/>
                            </a:solidFill>
                            <a:latin typeface="Cambria Math" panose="02040503050406030204" pitchFamily="18" charset="0"/>
                          </a:rPr>
                          <m:t>d</m:t>
                        </m:r>
                        <m:r>
                          <a:rPr lang="en-US" altLang="zh-CN" sz="2400" b="0" i="1" smtClean="0">
                            <a:solidFill>
                              <a:prstClr val="black"/>
                            </a:solidFill>
                            <a:latin typeface="Cambria Math" panose="02040503050406030204" pitchFamily="18" charset="0"/>
                          </a:rPr>
                          <m:t>𝑧</m:t>
                        </m:r>
                      </m:e>
                    </m:nary>
                  </m:oMath>
                </a14:m>
                <a:r>
                  <a:rPr lang="en-US" altLang="zh-CN" sz="2400" dirty="0"/>
                  <a:t>,</a:t>
                </a:r>
                <a:r>
                  <a:rPr lang="zh-CN" altLang="en-US" sz="2400" dirty="0">
                    <a:solidFill>
                      <a:prstClr val="black"/>
                    </a:solidFill>
                  </a:rPr>
                  <a:t> </a:t>
                </a:r>
                <a14:m>
                  <m:oMath xmlns:m="http://schemas.openxmlformats.org/officeDocument/2006/math">
                    <m:nary>
                      <m:naryPr>
                        <m:chr m:val="∬"/>
                        <m:ctrlPr>
                          <a:rPr lang="zh-CN" altLang="en-US" sz="2400" i="1">
                            <a:solidFill>
                              <a:prstClr val="black"/>
                            </a:solidFill>
                            <a:latin typeface="Cambria Math" panose="02040503050406030204" pitchFamily="18" charset="0"/>
                          </a:rPr>
                        </m:ctrlPr>
                      </m:naryPr>
                      <m:sub>
                        <m:r>
                          <m:rPr>
                            <m:sty m:val="p"/>
                            <m:brk m:alnAt="23"/>
                          </m:rPr>
                          <a:rPr lang="el-GR" altLang="zh-CN" sz="2400" i="1">
                            <a:solidFill>
                              <a:prstClr val="black"/>
                            </a:solidFill>
                            <a:latin typeface="Cambria Math" panose="02040503050406030204" pitchFamily="18" charset="0"/>
                            <a:ea typeface="Cambria Math" panose="02040503050406030204" pitchFamily="18" charset="0"/>
                          </a:rPr>
                          <m:t>Σ</m:t>
                        </m:r>
                      </m:sub>
                      <m:sup/>
                      <m:e>
                        <m:r>
                          <a:rPr lang="en-US" altLang="zh-CN" sz="2400" b="0" i="1" smtClean="0">
                            <a:solidFill>
                              <a:prstClr val="black"/>
                            </a:solidFill>
                            <a:latin typeface="Cambria Math" panose="02040503050406030204" pitchFamily="18" charset="0"/>
                          </a:rPr>
                          <m:t>𝑄</m:t>
                        </m:r>
                        <m:r>
                          <a:rPr lang="zh-CN" altLang="en-US" sz="2400">
                            <a:solidFill>
                              <a:prstClr val="black"/>
                            </a:solidFill>
                            <a:latin typeface="Cambria Math" panose="02040503050406030204" pitchFamily="18" charset="0"/>
                          </a:rPr>
                          <m:t>(</m:t>
                        </m:r>
                        <m:r>
                          <a:rPr lang="zh-CN" altLang="en-US" sz="2400" i="1">
                            <a:solidFill>
                              <a:prstClr val="black"/>
                            </a:solidFill>
                            <a:latin typeface="Cambria Math" panose="02040503050406030204" pitchFamily="18" charset="0"/>
                          </a:rPr>
                          <m:t>𝑥</m:t>
                        </m:r>
                        <m:r>
                          <a:rPr lang="zh-CN" altLang="en-US" sz="2400">
                            <a:solidFill>
                              <a:prstClr val="black"/>
                            </a:solidFill>
                            <a:latin typeface="Cambria Math" panose="02040503050406030204" pitchFamily="18" charset="0"/>
                          </a:rPr>
                          <m:t>,</m:t>
                        </m:r>
                        <m:r>
                          <a:rPr lang="zh-CN" altLang="en-US" sz="2400" i="1">
                            <a:solidFill>
                              <a:prstClr val="black"/>
                            </a:solidFill>
                            <a:latin typeface="Cambria Math" panose="02040503050406030204" pitchFamily="18" charset="0"/>
                          </a:rPr>
                          <m:t>𝑦</m:t>
                        </m:r>
                        <m:r>
                          <a:rPr lang="en-US" altLang="zh-CN" sz="2400" i="1">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𝑧</m:t>
                        </m:r>
                        <m:r>
                          <a:rPr lang="zh-CN" altLang="en-US" sz="2400">
                            <a:solidFill>
                              <a:prstClr val="black"/>
                            </a:solidFill>
                            <a:latin typeface="Cambria Math" panose="02040503050406030204" pitchFamily="18" charset="0"/>
                          </a:rPr>
                          <m:t>)</m:t>
                        </m:r>
                        <m:r>
                          <m:rPr>
                            <m:nor/>
                          </m:rPr>
                          <a:rPr lang="en-US" altLang="zh-CN" sz="2400">
                            <a:solidFill>
                              <a:prstClr val="black"/>
                            </a:solidFill>
                            <a:latin typeface="Cambria Math" panose="02040503050406030204" pitchFamily="18" charset="0"/>
                          </a:rPr>
                          <m:t>d</m:t>
                        </m:r>
                        <m:r>
                          <a:rPr lang="en-US" altLang="zh-CN" sz="2400" b="0" i="1" smtClean="0">
                            <a:solidFill>
                              <a:prstClr val="black"/>
                            </a:solidFill>
                            <a:latin typeface="Cambria Math" panose="02040503050406030204" pitchFamily="18" charset="0"/>
                          </a:rPr>
                          <m:t>𝑧</m:t>
                        </m:r>
                        <m:r>
                          <m:rPr>
                            <m:nor/>
                          </m:rPr>
                          <a:rPr lang="en-US" altLang="zh-CN" sz="2400">
                            <a:solidFill>
                              <a:prstClr val="black"/>
                            </a:solidFill>
                            <a:latin typeface="Cambria Math" panose="02040503050406030204" pitchFamily="18" charset="0"/>
                          </a:rPr>
                          <m:t>d</m:t>
                        </m:r>
                        <m:r>
                          <a:rPr lang="en-US" altLang="zh-CN" sz="2400" b="0" i="1" smtClean="0">
                            <a:solidFill>
                              <a:prstClr val="black"/>
                            </a:solidFill>
                            <a:latin typeface="Cambria Math" panose="02040503050406030204" pitchFamily="18" charset="0"/>
                          </a:rPr>
                          <m:t>𝑥</m:t>
                        </m:r>
                      </m:e>
                    </m:nary>
                  </m:oMath>
                </a14:m>
                <a:r>
                  <a:rPr lang="zh-CN" altLang="en-US" sz="2400" dirty="0"/>
                  <a:t>的定义</a:t>
                </a:r>
              </a:p>
            </p:txBody>
          </p:sp>
        </mc:Choice>
        <mc:Fallback xmlns="">
          <p:sp>
            <p:nvSpPr>
              <p:cNvPr id="8" name="矩形 7"/>
              <p:cNvSpPr>
                <a:spLocks noRot="1" noChangeAspect="1" noMove="1" noResize="1" noEditPoints="1" noAdjustHandles="1" noChangeArrowheads="1" noChangeShapeType="1" noTextEdit="1"/>
              </p:cNvSpPr>
              <p:nvPr/>
            </p:nvSpPr>
            <p:spPr>
              <a:xfrm>
                <a:off x="1649698" y="5036299"/>
                <a:ext cx="7404078" cy="624338"/>
              </a:xfrm>
              <a:prstGeom prst="rect">
                <a:avLst/>
              </a:prstGeom>
              <a:blipFill>
                <a:blip r:embed="rId3"/>
                <a:stretch>
                  <a:fillRect l="-1318" r="-247" b="-1262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p:cNvSpPr/>
              <p:nvPr/>
            </p:nvSpPr>
            <p:spPr>
              <a:xfrm>
                <a:off x="1544493" y="5660637"/>
                <a:ext cx="10120078" cy="624338"/>
              </a:xfrm>
              <a:prstGeom prst="rect">
                <a:avLst/>
              </a:prstGeom>
            </p:spPr>
            <p:txBody>
              <a:bodyPr wrap="none">
                <a:spAutoFit/>
              </a:bodyPr>
              <a:lstStyle/>
              <a:p>
                <a14:m>
                  <m:oMath xmlns:m="http://schemas.openxmlformats.org/officeDocument/2006/math">
                    <m:nary>
                      <m:naryPr>
                        <m:chr m:val="∬"/>
                        <m:ctrlPr>
                          <a:rPr lang="zh-CN" altLang="en-US" sz="2400" i="1" smtClean="0">
                            <a:solidFill>
                              <a:srgbClr val="0000FF"/>
                            </a:solidFill>
                            <a:latin typeface="Cambria Math" panose="02040503050406030204" pitchFamily="18" charset="0"/>
                          </a:rPr>
                        </m:ctrlPr>
                      </m:naryPr>
                      <m:sub>
                        <m:r>
                          <m:rPr>
                            <m:sty m:val="p"/>
                            <m:brk m:alnAt="23"/>
                          </m:rPr>
                          <a:rPr lang="el-GR" altLang="zh-CN" sz="2400" i="1">
                            <a:solidFill>
                              <a:srgbClr val="0000FF"/>
                            </a:solidFill>
                            <a:latin typeface="Cambria Math" panose="02040503050406030204" pitchFamily="18" charset="0"/>
                            <a:ea typeface="Cambria Math" panose="02040503050406030204" pitchFamily="18" charset="0"/>
                          </a:rPr>
                          <m:t>Σ</m:t>
                        </m:r>
                      </m:sub>
                      <m:sup/>
                      <m:e>
                        <m:r>
                          <a:rPr lang="zh-CN" altLang="en-US" sz="2400" b="1" i="1">
                            <a:solidFill>
                              <a:srgbClr val="0000FF"/>
                            </a:solidFill>
                            <a:latin typeface="Cambria Math" panose="02040503050406030204" pitchFamily="18" charset="0"/>
                          </a:rPr>
                          <m:t>𝒗</m:t>
                        </m:r>
                        <m:r>
                          <a:rPr lang="zh-CN" altLang="en-US" sz="2400" b="1" i="1">
                            <a:solidFill>
                              <a:srgbClr val="0000FF"/>
                            </a:solidFill>
                            <a:latin typeface="Cambria Math" panose="02040503050406030204" pitchFamily="18" charset="0"/>
                          </a:rPr>
                          <m:t>∙</m:t>
                        </m:r>
                        <m:r>
                          <a:rPr lang="en-US" altLang="zh-CN" sz="2400" b="1" i="1">
                            <a:solidFill>
                              <a:srgbClr val="0000FF"/>
                            </a:solidFill>
                            <a:latin typeface="Cambria Math" panose="02040503050406030204" pitchFamily="18" charset="0"/>
                          </a:rPr>
                          <m:t>𝒏</m:t>
                        </m:r>
                        <m:r>
                          <m:rPr>
                            <m:sty m:val="p"/>
                          </m:rPr>
                          <a:rPr lang="en-US" altLang="zh-CN" sz="2400" b="0" i="0">
                            <a:solidFill>
                              <a:srgbClr val="0000FF"/>
                            </a:solidFill>
                            <a:latin typeface="Cambria Math" panose="02040503050406030204" pitchFamily="18" charset="0"/>
                          </a:rPr>
                          <m:t>d</m:t>
                        </m:r>
                        <m:r>
                          <a:rPr lang="en-US" altLang="zh-CN" sz="2400" b="0" i="1" smtClean="0">
                            <a:solidFill>
                              <a:srgbClr val="0000FF"/>
                            </a:solidFill>
                            <a:latin typeface="Cambria Math" panose="02040503050406030204" pitchFamily="18" charset="0"/>
                          </a:rPr>
                          <m:t>𝑆</m:t>
                        </m:r>
                      </m:e>
                    </m:nary>
                    <m:r>
                      <a:rPr lang="en-US" altLang="zh-CN" sz="2400" b="0" i="1" smtClean="0">
                        <a:solidFill>
                          <a:srgbClr val="0000FF"/>
                        </a:solidFill>
                        <a:latin typeface="Cambria Math" panose="02040503050406030204" pitchFamily="18" charset="0"/>
                      </a:rPr>
                      <m:t>=</m:t>
                    </m:r>
                    <m:nary>
                      <m:naryPr>
                        <m:chr m:val="∬"/>
                        <m:ctrlPr>
                          <a:rPr lang="zh-CN" altLang="en-US" sz="2400" i="1">
                            <a:solidFill>
                              <a:srgbClr val="0000FF"/>
                            </a:solidFill>
                            <a:latin typeface="Cambria Math" panose="02040503050406030204" pitchFamily="18" charset="0"/>
                          </a:rPr>
                        </m:ctrlPr>
                      </m:naryPr>
                      <m:sub>
                        <m:r>
                          <m:rPr>
                            <m:sty m:val="p"/>
                            <m:brk m:alnAt="23"/>
                          </m:rPr>
                          <a:rPr lang="el-GR" altLang="zh-CN" sz="2400" i="1">
                            <a:solidFill>
                              <a:srgbClr val="0000FF"/>
                            </a:solidFill>
                            <a:latin typeface="Cambria Math" panose="02040503050406030204" pitchFamily="18" charset="0"/>
                            <a:ea typeface="Cambria Math" panose="02040503050406030204" pitchFamily="18" charset="0"/>
                          </a:rPr>
                          <m:t>Σ</m:t>
                        </m:r>
                      </m:sub>
                      <m:sup/>
                      <m:e>
                        <m:r>
                          <a:rPr lang="en-US" altLang="zh-CN" sz="2400" i="1">
                            <a:solidFill>
                              <a:srgbClr val="0000FF"/>
                            </a:solidFill>
                            <a:latin typeface="Cambria Math" panose="02040503050406030204" pitchFamily="18" charset="0"/>
                          </a:rPr>
                          <m:t>𝑃</m:t>
                        </m:r>
                        <m:r>
                          <a:rPr lang="zh-CN" altLang="en-US" sz="2400">
                            <a:solidFill>
                              <a:srgbClr val="0000FF"/>
                            </a:solidFill>
                            <a:latin typeface="Cambria Math" panose="02040503050406030204" pitchFamily="18" charset="0"/>
                          </a:rPr>
                          <m:t>(</m:t>
                        </m:r>
                        <m:r>
                          <a:rPr lang="zh-CN" altLang="en-US" sz="2400" i="1">
                            <a:solidFill>
                              <a:srgbClr val="0000FF"/>
                            </a:solidFill>
                            <a:latin typeface="Cambria Math" panose="02040503050406030204" pitchFamily="18" charset="0"/>
                          </a:rPr>
                          <m:t>𝑥</m:t>
                        </m:r>
                        <m:r>
                          <a:rPr lang="zh-CN" altLang="en-US" sz="2400">
                            <a:solidFill>
                              <a:srgbClr val="0000FF"/>
                            </a:solidFill>
                            <a:latin typeface="Cambria Math" panose="02040503050406030204" pitchFamily="18" charset="0"/>
                          </a:rPr>
                          <m:t>,</m:t>
                        </m:r>
                        <m:r>
                          <a:rPr lang="zh-CN" altLang="en-US" sz="2400" i="1">
                            <a:solidFill>
                              <a:srgbClr val="0000FF"/>
                            </a:solidFill>
                            <a:latin typeface="Cambria Math" panose="02040503050406030204" pitchFamily="18" charset="0"/>
                          </a:rPr>
                          <m:t>𝑦</m:t>
                        </m:r>
                        <m:r>
                          <a:rPr lang="en-US" altLang="zh-CN" sz="2400" i="1">
                            <a:solidFill>
                              <a:srgbClr val="0000FF"/>
                            </a:solidFill>
                            <a:latin typeface="Cambria Math" panose="02040503050406030204" pitchFamily="18" charset="0"/>
                          </a:rPr>
                          <m:t>,</m:t>
                        </m:r>
                        <m:r>
                          <a:rPr lang="en-US" altLang="zh-CN" sz="2400" i="1">
                            <a:solidFill>
                              <a:srgbClr val="0000FF"/>
                            </a:solidFill>
                            <a:latin typeface="Cambria Math" panose="02040503050406030204" pitchFamily="18" charset="0"/>
                          </a:rPr>
                          <m:t>𝑧</m:t>
                        </m:r>
                        <m:r>
                          <a:rPr lang="zh-CN" altLang="en-US" sz="2400">
                            <a:solidFill>
                              <a:srgbClr val="0000FF"/>
                            </a:solidFill>
                            <a:latin typeface="Cambria Math" panose="02040503050406030204" pitchFamily="18" charset="0"/>
                          </a:rPr>
                          <m:t>)</m:t>
                        </m:r>
                        <m:r>
                          <m:rPr>
                            <m:nor/>
                          </m:rPr>
                          <a:rPr lang="en-US" altLang="zh-CN" sz="2400">
                            <a:solidFill>
                              <a:srgbClr val="0000FF"/>
                            </a:solidFill>
                            <a:latin typeface="Cambria Math" panose="02040503050406030204" pitchFamily="18" charset="0"/>
                          </a:rPr>
                          <m:t>d</m:t>
                        </m:r>
                        <m:r>
                          <a:rPr lang="en-US" altLang="zh-CN" sz="2400" i="1">
                            <a:solidFill>
                              <a:srgbClr val="0000FF"/>
                            </a:solidFill>
                            <a:latin typeface="Cambria Math" panose="02040503050406030204" pitchFamily="18" charset="0"/>
                          </a:rPr>
                          <m:t>𝑦</m:t>
                        </m:r>
                        <m:r>
                          <m:rPr>
                            <m:nor/>
                          </m:rPr>
                          <a:rPr lang="en-US" altLang="zh-CN" sz="2400">
                            <a:solidFill>
                              <a:srgbClr val="0000FF"/>
                            </a:solidFill>
                            <a:latin typeface="Cambria Math" panose="02040503050406030204" pitchFamily="18" charset="0"/>
                          </a:rPr>
                          <m:t>d</m:t>
                        </m:r>
                        <m:r>
                          <a:rPr lang="en-US" altLang="zh-CN" sz="2400" i="1">
                            <a:solidFill>
                              <a:srgbClr val="0000FF"/>
                            </a:solidFill>
                            <a:latin typeface="Cambria Math" panose="02040503050406030204" pitchFamily="18" charset="0"/>
                          </a:rPr>
                          <m:t>𝑧</m:t>
                        </m:r>
                      </m:e>
                    </m:nary>
                    <m:r>
                      <a:rPr lang="en-US" altLang="zh-CN" sz="2400" b="0" i="1" smtClean="0">
                        <a:solidFill>
                          <a:srgbClr val="0000FF"/>
                        </a:solidFill>
                        <a:latin typeface="Cambria Math" panose="02040503050406030204" pitchFamily="18" charset="0"/>
                      </a:rPr>
                      <m:t>+</m:t>
                    </m:r>
                    <m:nary>
                      <m:naryPr>
                        <m:chr m:val="∬"/>
                        <m:ctrlPr>
                          <a:rPr lang="zh-CN" altLang="en-US" sz="2400" i="1">
                            <a:solidFill>
                              <a:srgbClr val="0000FF"/>
                            </a:solidFill>
                            <a:latin typeface="Cambria Math" panose="02040503050406030204" pitchFamily="18" charset="0"/>
                          </a:rPr>
                        </m:ctrlPr>
                      </m:naryPr>
                      <m:sub>
                        <m:r>
                          <m:rPr>
                            <m:sty m:val="p"/>
                            <m:brk m:alnAt="23"/>
                          </m:rPr>
                          <a:rPr lang="el-GR" altLang="zh-CN" sz="2400" i="1">
                            <a:solidFill>
                              <a:srgbClr val="0000FF"/>
                            </a:solidFill>
                            <a:latin typeface="Cambria Math" panose="02040503050406030204" pitchFamily="18" charset="0"/>
                            <a:ea typeface="Cambria Math" panose="02040503050406030204" pitchFamily="18" charset="0"/>
                          </a:rPr>
                          <m:t>Σ</m:t>
                        </m:r>
                      </m:sub>
                      <m:sup/>
                      <m:e>
                        <m:r>
                          <a:rPr lang="en-US" altLang="zh-CN" sz="2400" i="1">
                            <a:solidFill>
                              <a:srgbClr val="0000FF"/>
                            </a:solidFill>
                            <a:latin typeface="Cambria Math" panose="02040503050406030204" pitchFamily="18" charset="0"/>
                          </a:rPr>
                          <m:t>𝑄</m:t>
                        </m:r>
                        <m:r>
                          <a:rPr lang="zh-CN" altLang="en-US" sz="2400">
                            <a:solidFill>
                              <a:srgbClr val="0000FF"/>
                            </a:solidFill>
                            <a:latin typeface="Cambria Math" panose="02040503050406030204" pitchFamily="18" charset="0"/>
                          </a:rPr>
                          <m:t>(</m:t>
                        </m:r>
                        <m:r>
                          <a:rPr lang="zh-CN" altLang="en-US" sz="2400" i="1">
                            <a:solidFill>
                              <a:srgbClr val="0000FF"/>
                            </a:solidFill>
                            <a:latin typeface="Cambria Math" panose="02040503050406030204" pitchFamily="18" charset="0"/>
                          </a:rPr>
                          <m:t>𝑥</m:t>
                        </m:r>
                        <m:r>
                          <a:rPr lang="zh-CN" altLang="en-US" sz="2400">
                            <a:solidFill>
                              <a:srgbClr val="0000FF"/>
                            </a:solidFill>
                            <a:latin typeface="Cambria Math" panose="02040503050406030204" pitchFamily="18" charset="0"/>
                          </a:rPr>
                          <m:t>,</m:t>
                        </m:r>
                        <m:r>
                          <a:rPr lang="zh-CN" altLang="en-US" sz="2400" i="1">
                            <a:solidFill>
                              <a:srgbClr val="0000FF"/>
                            </a:solidFill>
                            <a:latin typeface="Cambria Math" panose="02040503050406030204" pitchFamily="18" charset="0"/>
                          </a:rPr>
                          <m:t>𝑦</m:t>
                        </m:r>
                        <m:r>
                          <a:rPr lang="en-US" altLang="zh-CN" sz="2400" i="1">
                            <a:solidFill>
                              <a:srgbClr val="0000FF"/>
                            </a:solidFill>
                            <a:latin typeface="Cambria Math" panose="02040503050406030204" pitchFamily="18" charset="0"/>
                          </a:rPr>
                          <m:t>,</m:t>
                        </m:r>
                        <m:r>
                          <a:rPr lang="en-US" altLang="zh-CN" sz="2400" i="1">
                            <a:solidFill>
                              <a:srgbClr val="0000FF"/>
                            </a:solidFill>
                            <a:latin typeface="Cambria Math" panose="02040503050406030204" pitchFamily="18" charset="0"/>
                          </a:rPr>
                          <m:t>𝑧</m:t>
                        </m:r>
                        <m:r>
                          <a:rPr lang="zh-CN" altLang="en-US" sz="2400">
                            <a:solidFill>
                              <a:srgbClr val="0000FF"/>
                            </a:solidFill>
                            <a:latin typeface="Cambria Math" panose="02040503050406030204" pitchFamily="18" charset="0"/>
                          </a:rPr>
                          <m:t>)</m:t>
                        </m:r>
                        <m:r>
                          <m:rPr>
                            <m:nor/>
                          </m:rPr>
                          <a:rPr lang="en-US" altLang="zh-CN" sz="2400">
                            <a:solidFill>
                              <a:srgbClr val="0000FF"/>
                            </a:solidFill>
                            <a:latin typeface="Cambria Math" panose="02040503050406030204" pitchFamily="18" charset="0"/>
                          </a:rPr>
                          <m:t>d</m:t>
                        </m:r>
                        <m:r>
                          <a:rPr lang="en-US" altLang="zh-CN" sz="2400" i="1">
                            <a:solidFill>
                              <a:srgbClr val="0000FF"/>
                            </a:solidFill>
                            <a:latin typeface="Cambria Math" panose="02040503050406030204" pitchFamily="18" charset="0"/>
                          </a:rPr>
                          <m:t>𝑧</m:t>
                        </m:r>
                        <m:r>
                          <m:rPr>
                            <m:nor/>
                          </m:rPr>
                          <a:rPr lang="en-US" altLang="zh-CN" sz="2400">
                            <a:solidFill>
                              <a:srgbClr val="0000FF"/>
                            </a:solidFill>
                            <a:latin typeface="Cambria Math" panose="02040503050406030204" pitchFamily="18" charset="0"/>
                          </a:rPr>
                          <m:t>d</m:t>
                        </m:r>
                        <m:r>
                          <a:rPr lang="en-US" altLang="zh-CN" sz="2400" i="1">
                            <a:solidFill>
                              <a:srgbClr val="0000FF"/>
                            </a:solidFill>
                            <a:latin typeface="Cambria Math" panose="02040503050406030204" pitchFamily="18" charset="0"/>
                          </a:rPr>
                          <m:t>𝑥</m:t>
                        </m:r>
                      </m:e>
                    </m:nary>
                    <m:r>
                      <a:rPr lang="en-US" altLang="zh-CN" sz="2400" b="0" i="1" smtClean="0">
                        <a:solidFill>
                          <a:srgbClr val="0000FF"/>
                        </a:solidFill>
                        <a:latin typeface="Cambria Math" panose="02040503050406030204" pitchFamily="18" charset="0"/>
                      </a:rPr>
                      <m:t>+</m:t>
                    </m:r>
                    <m:nary>
                      <m:naryPr>
                        <m:chr m:val="∬"/>
                        <m:ctrlPr>
                          <a:rPr lang="zh-CN" altLang="en-US" sz="2400" i="1">
                            <a:solidFill>
                              <a:srgbClr val="0000FF"/>
                            </a:solidFill>
                            <a:latin typeface="Cambria Math" panose="02040503050406030204" pitchFamily="18" charset="0"/>
                          </a:rPr>
                        </m:ctrlPr>
                      </m:naryPr>
                      <m:sub>
                        <m:r>
                          <m:rPr>
                            <m:sty m:val="p"/>
                            <m:brk m:alnAt="23"/>
                          </m:rPr>
                          <a:rPr lang="el-GR" altLang="zh-CN" sz="2400" i="1">
                            <a:solidFill>
                              <a:srgbClr val="0000FF"/>
                            </a:solidFill>
                            <a:latin typeface="Cambria Math" panose="02040503050406030204" pitchFamily="18" charset="0"/>
                            <a:ea typeface="Cambria Math" panose="02040503050406030204" pitchFamily="18" charset="0"/>
                          </a:rPr>
                          <m:t>Σ</m:t>
                        </m:r>
                      </m:sub>
                      <m:sup/>
                      <m:e>
                        <m:r>
                          <a:rPr lang="en-US" altLang="zh-CN" sz="2400" i="1">
                            <a:solidFill>
                              <a:srgbClr val="0000FF"/>
                            </a:solidFill>
                            <a:latin typeface="Cambria Math" panose="02040503050406030204" pitchFamily="18" charset="0"/>
                          </a:rPr>
                          <m:t>𝑅</m:t>
                        </m:r>
                        <m:r>
                          <a:rPr lang="zh-CN" altLang="en-US" sz="2400">
                            <a:solidFill>
                              <a:srgbClr val="0000FF"/>
                            </a:solidFill>
                            <a:latin typeface="Cambria Math" panose="02040503050406030204" pitchFamily="18" charset="0"/>
                          </a:rPr>
                          <m:t>(</m:t>
                        </m:r>
                        <m:r>
                          <a:rPr lang="zh-CN" altLang="en-US" sz="2400" i="1">
                            <a:solidFill>
                              <a:srgbClr val="0000FF"/>
                            </a:solidFill>
                            <a:latin typeface="Cambria Math" panose="02040503050406030204" pitchFamily="18" charset="0"/>
                          </a:rPr>
                          <m:t>𝑥</m:t>
                        </m:r>
                        <m:r>
                          <a:rPr lang="zh-CN" altLang="en-US" sz="2400">
                            <a:solidFill>
                              <a:srgbClr val="0000FF"/>
                            </a:solidFill>
                            <a:latin typeface="Cambria Math" panose="02040503050406030204" pitchFamily="18" charset="0"/>
                          </a:rPr>
                          <m:t>,</m:t>
                        </m:r>
                        <m:r>
                          <a:rPr lang="zh-CN" altLang="en-US" sz="2400" i="1">
                            <a:solidFill>
                              <a:srgbClr val="0000FF"/>
                            </a:solidFill>
                            <a:latin typeface="Cambria Math" panose="02040503050406030204" pitchFamily="18" charset="0"/>
                          </a:rPr>
                          <m:t>𝑦</m:t>
                        </m:r>
                        <m:r>
                          <a:rPr lang="en-US" altLang="zh-CN" sz="2400" i="1">
                            <a:solidFill>
                              <a:srgbClr val="0000FF"/>
                            </a:solidFill>
                            <a:latin typeface="Cambria Math" panose="02040503050406030204" pitchFamily="18" charset="0"/>
                          </a:rPr>
                          <m:t>,</m:t>
                        </m:r>
                        <m:r>
                          <a:rPr lang="en-US" altLang="zh-CN" sz="2400" i="1">
                            <a:solidFill>
                              <a:srgbClr val="0000FF"/>
                            </a:solidFill>
                            <a:latin typeface="Cambria Math" panose="02040503050406030204" pitchFamily="18" charset="0"/>
                          </a:rPr>
                          <m:t>𝑧</m:t>
                        </m:r>
                        <m:r>
                          <a:rPr lang="zh-CN" altLang="en-US" sz="2400">
                            <a:solidFill>
                              <a:srgbClr val="0000FF"/>
                            </a:solidFill>
                            <a:latin typeface="Cambria Math" panose="02040503050406030204" pitchFamily="18" charset="0"/>
                          </a:rPr>
                          <m:t>)</m:t>
                        </m:r>
                        <m:r>
                          <m:rPr>
                            <m:nor/>
                          </m:rPr>
                          <a:rPr lang="en-US" altLang="zh-CN" sz="2400">
                            <a:solidFill>
                              <a:srgbClr val="0000FF"/>
                            </a:solidFill>
                            <a:latin typeface="Cambria Math" panose="02040503050406030204" pitchFamily="18" charset="0"/>
                          </a:rPr>
                          <m:t>d</m:t>
                        </m:r>
                        <m:r>
                          <a:rPr lang="en-US" altLang="zh-CN" sz="2400" i="1">
                            <a:solidFill>
                              <a:srgbClr val="0000FF"/>
                            </a:solidFill>
                            <a:latin typeface="Cambria Math" panose="02040503050406030204" pitchFamily="18" charset="0"/>
                          </a:rPr>
                          <m:t>𝑥</m:t>
                        </m:r>
                        <m:r>
                          <m:rPr>
                            <m:nor/>
                          </m:rPr>
                          <a:rPr lang="en-US" altLang="zh-CN" sz="2400">
                            <a:solidFill>
                              <a:srgbClr val="0000FF"/>
                            </a:solidFill>
                            <a:latin typeface="Cambria Math" panose="02040503050406030204" pitchFamily="18" charset="0"/>
                          </a:rPr>
                          <m:t>d</m:t>
                        </m:r>
                        <m:r>
                          <a:rPr lang="en-US" altLang="zh-CN" sz="2400" i="1">
                            <a:solidFill>
                              <a:srgbClr val="0000FF"/>
                            </a:solidFill>
                            <a:latin typeface="Cambria Math" panose="02040503050406030204" pitchFamily="18" charset="0"/>
                          </a:rPr>
                          <m:t>𝑦</m:t>
                        </m:r>
                      </m:e>
                    </m:nary>
                  </m:oMath>
                </a14:m>
                <a:r>
                  <a:rPr lang="zh-CN" altLang="en-US" sz="2400" dirty="0">
                    <a:solidFill>
                      <a:srgbClr val="0000FF"/>
                    </a:solidFill>
                  </a:rPr>
                  <a:t> </a:t>
                </a:r>
              </a:p>
            </p:txBody>
          </p:sp>
        </mc:Choice>
        <mc:Fallback xmlns="">
          <p:sp>
            <p:nvSpPr>
              <p:cNvPr id="9" name="矩形 8"/>
              <p:cNvSpPr>
                <a:spLocks noRot="1" noChangeAspect="1" noMove="1" noResize="1" noEditPoints="1" noAdjustHandles="1" noChangeArrowheads="1" noChangeShapeType="1" noTextEdit="1"/>
              </p:cNvSpPr>
              <p:nvPr/>
            </p:nvSpPr>
            <p:spPr>
              <a:xfrm>
                <a:off x="1544493" y="5660637"/>
                <a:ext cx="10120078" cy="624338"/>
              </a:xfrm>
              <a:prstGeom prst="rect">
                <a:avLst/>
              </a:prstGeom>
              <a:blipFill>
                <a:blip r:embed="rId4"/>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798253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E7F4D896-E0DB-4AB2-9347-AB9498A60F30}" type="datetime11">
              <a:rPr lang="zh-CN" altLang="en-US" smtClean="0"/>
              <a:t>08:53:17</a:t>
            </a:fld>
            <a:endParaRPr lang="en-US" altLang="zh-CN"/>
          </a:p>
        </p:txBody>
      </p:sp>
      <p:sp>
        <p:nvSpPr>
          <p:cNvPr id="3" name="Rectangle 943"/>
          <p:cNvSpPr txBox="1">
            <a:spLocks noChangeArrowheads="1"/>
          </p:cNvSpPr>
          <p:nvPr/>
        </p:nvSpPr>
        <p:spPr>
          <a:xfrm>
            <a:off x="1052282" y="365125"/>
            <a:ext cx="6858000" cy="514867"/>
          </a:xfrm>
          <a:prstGeom prst="rect">
            <a:avLst/>
          </a:prstGeom>
          <a:noFill/>
          <a:ln/>
          <a:extLst>
            <a:ext uri="{909E8E84-426E-40DD-AFC4-6F175D3DCCD1}">
              <a14:hiddenFill xmlns:a14="http://schemas.microsoft.com/office/drawing/2010/main">
                <a:solidFill>
                  <a:srgbClr val="0033CC"/>
                </a:solidFill>
              </a14:hiddenFill>
            </a:ext>
            <a:ext uri="{91240B29-F687-4F45-9708-019B960494DF}">
              <a14:hiddenLine xmlns:a14="http://schemas.microsoft.com/office/drawing/2010/main" w="76200" cmpd="tri">
                <a:solidFill>
                  <a:srgbClr val="00FFFF"/>
                </a:solidFill>
                <a:miter lim="800000"/>
                <a:headEnd/>
                <a:tailEnd/>
              </a14:hiddenLine>
            </a:ext>
          </a:extLst>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800" b="1" dirty="0">
                <a:solidFill>
                  <a:srgbClr val="0000FF"/>
                </a:solidFill>
                <a:ea typeface="黑体" panose="02010609060101010101" pitchFamily="49" charset="-122"/>
              </a:rPr>
              <a:t>二、对坐标的曲面积分的计算法</a:t>
            </a:r>
          </a:p>
        </p:txBody>
      </p:sp>
      <mc:AlternateContent xmlns:mc="http://schemas.openxmlformats.org/markup-compatibility/2006" xmlns:a14="http://schemas.microsoft.com/office/drawing/2010/main">
        <mc:Choice Requires="a14">
          <p:sp>
            <p:nvSpPr>
              <p:cNvPr id="4" name="矩形 3"/>
              <p:cNvSpPr/>
              <p:nvPr/>
            </p:nvSpPr>
            <p:spPr>
              <a:xfrm>
                <a:off x="1752901" y="1361264"/>
                <a:ext cx="3419334" cy="606384"/>
              </a:xfrm>
              <a:prstGeom prst="rect">
                <a:avLst/>
              </a:prstGeom>
            </p:spPr>
            <p:txBody>
              <a:bodyPr wrap="none">
                <a:spAutoFit/>
              </a:bodyPr>
              <a:lstStyle/>
              <a:p>
                <a14:m>
                  <m:oMath xmlns:m="http://schemas.openxmlformats.org/officeDocument/2006/math">
                    <m:nary>
                      <m:naryPr>
                        <m:chr m:val="∬"/>
                        <m:ctrlPr>
                          <a:rPr lang="zh-CN" altLang="en-US" sz="2000" i="1" smtClean="0">
                            <a:solidFill>
                              <a:srgbClr val="0000FF"/>
                            </a:solidFill>
                            <a:latin typeface="Cambria Math" panose="02040503050406030204" pitchFamily="18" charset="0"/>
                          </a:rPr>
                        </m:ctrlPr>
                      </m:naryPr>
                      <m:sub>
                        <m:r>
                          <m:rPr>
                            <m:sty m:val="p"/>
                            <m:brk m:alnAt="23"/>
                          </m:rPr>
                          <a:rPr lang="el-GR" altLang="zh-CN" sz="2000" i="1">
                            <a:solidFill>
                              <a:srgbClr val="0000FF"/>
                            </a:solidFill>
                            <a:latin typeface="Cambria Math" panose="02040503050406030204" pitchFamily="18" charset="0"/>
                            <a:ea typeface="Cambria Math" panose="02040503050406030204" pitchFamily="18" charset="0"/>
                          </a:rPr>
                          <m:t>Σ</m:t>
                        </m:r>
                      </m:sub>
                      <m:sup/>
                      <m:e>
                        <m:r>
                          <a:rPr lang="zh-CN" altLang="en-US" sz="2000" b="1" i="1">
                            <a:solidFill>
                              <a:srgbClr val="0000FF"/>
                            </a:solidFill>
                            <a:latin typeface="Cambria Math" panose="02040503050406030204" pitchFamily="18" charset="0"/>
                          </a:rPr>
                          <m:t>𝒗</m:t>
                        </m:r>
                        <m:r>
                          <a:rPr lang="zh-CN" altLang="en-US" sz="2000" b="1" i="1">
                            <a:solidFill>
                              <a:srgbClr val="0000FF"/>
                            </a:solidFill>
                            <a:latin typeface="Cambria Math" panose="02040503050406030204" pitchFamily="18" charset="0"/>
                          </a:rPr>
                          <m:t>∙</m:t>
                        </m:r>
                        <m:r>
                          <a:rPr lang="en-US" altLang="zh-CN" sz="2000" b="1" i="1">
                            <a:solidFill>
                              <a:srgbClr val="0000FF"/>
                            </a:solidFill>
                            <a:latin typeface="Cambria Math" panose="02040503050406030204" pitchFamily="18" charset="0"/>
                          </a:rPr>
                          <m:t>𝒏</m:t>
                        </m:r>
                        <m:r>
                          <m:rPr>
                            <m:sty m:val="p"/>
                          </m:rPr>
                          <a:rPr lang="en-US" altLang="zh-CN" sz="2000">
                            <a:solidFill>
                              <a:srgbClr val="0000FF"/>
                            </a:solidFill>
                            <a:latin typeface="Cambria Math" panose="02040503050406030204" pitchFamily="18" charset="0"/>
                          </a:rPr>
                          <m:t>d</m:t>
                        </m:r>
                        <m:r>
                          <a:rPr lang="en-US" altLang="zh-CN" sz="2000" i="1">
                            <a:solidFill>
                              <a:srgbClr val="0000FF"/>
                            </a:solidFill>
                            <a:latin typeface="Cambria Math" panose="02040503050406030204" pitchFamily="18" charset="0"/>
                          </a:rPr>
                          <m:t>𝑆</m:t>
                        </m:r>
                      </m:e>
                    </m:nary>
                    <m:r>
                      <a:rPr lang="en-US" altLang="zh-CN" sz="2000" i="1">
                        <a:solidFill>
                          <a:srgbClr val="0000FF"/>
                        </a:solidFill>
                        <a:latin typeface="Cambria Math" panose="02040503050406030204" pitchFamily="18" charset="0"/>
                      </a:rPr>
                      <m:t>=</m:t>
                    </m:r>
                    <m:nary>
                      <m:naryPr>
                        <m:chr m:val="∬"/>
                        <m:ctrlPr>
                          <a:rPr lang="zh-CN" altLang="en-US" sz="2000" i="1">
                            <a:solidFill>
                              <a:srgbClr val="0000FF"/>
                            </a:solidFill>
                            <a:latin typeface="Cambria Math" panose="02040503050406030204" pitchFamily="18" charset="0"/>
                          </a:rPr>
                        </m:ctrlPr>
                      </m:naryPr>
                      <m:sub>
                        <m:sSub>
                          <m:sSubPr>
                            <m:ctrlPr>
                              <a:rPr lang="en-US" altLang="zh-CN" sz="2000" i="1">
                                <a:solidFill>
                                  <a:prstClr val="black"/>
                                </a:solidFill>
                                <a:latin typeface="Cambria Math" panose="02040503050406030204" pitchFamily="18" charset="0"/>
                              </a:rPr>
                            </m:ctrlPr>
                          </m:sSubPr>
                          <m:e>
                            <m:r>
                              <a:rPr lang="en-US" altLang="zh-CN" sz="2000" i="1">
                                <a:solidFill>
                                  <a:prstClr val="black"/>
                                </a:solidFill>
                                <a:latin typeface="Cambria Math" panose="02040503050406030204" pitchFamily="18" charset="0"/>
                              </a:rPr>
                              <m:t>𝐷</m:t>
                            </m:r>
                          </m:e>
                          <m:sub>
                            <m:r>
                              <a:rPr lang="en-US" altLang="zh-CN" sz="2000" i="1">
                                <a:solidFill>
                                  <a:prstClr val="black"/>
                                </a:solidFill>
                                <a:latin typeface="Cambria Math" panose="02040503050406030204" pitchFamily="18" charset="0"/>
                              </a:rPr>
                              <m:t>𝑥𝑦</m:t>
                            </m:r>
                          </m:sub>
                        </m:sSub>
                      </m:sub>
                      <m:sup/>
                      <m:e>
                        <m:r>
                          <a:rPr lang="zh-CN" altLang="en-US" sz="2000" b="1" i="1">
                            <a:solidFill>
                              <a:srgbClr val="0000FF"/>
                            </a:solidFill>
                            <a:latin typeface="Cambria Math" panose="02040503050406030204" pitchFamily="18" charset="0"/>
                          </a:rPr>
                          <m:t>𝒗</m:t>
                        </m:r>
                        <m:r>
                          <a:rPr lang="zh-CN" altLang="en-US" sz="2000" b="1" i="1">
                            <a:solidFill>
                              <a:srgbClr val="0000FF"/>
                            </a:solidFill>
                            <a:latin typeface="Cambria Math" panose="02040503050406030204" pitchFamily="18" charset="0"/>
                          </a:rPr>
                          <m:t>∙</m:t>
                        </m:r>
                        <m:f>
                          <m:fPr>
                            <m:ctrlPr>
                              <a:rPr lang="en-US" altLang="zh-CN" sz="2000" i="1">
                                <a:solidFill>
                                  <a:prstClr val="black"/>
                                </a:solidFill>
                                <a:latin typeface="Cambria Math" panose="02040503050406030204" pitchFamily="18" charset="0"/>
                              </a:rPr>
                            </m:ctrlPr>
                          </m:fPr>
                          <m:num>
                            <m:r>
                              <a:rPr lang="zh-CN" altLang="en-US" sz="2000" i="1">
                                <a:solidFill>
                                  <a:prstClr val="black"/>
                                </a:solidFill>
                                <a:latin typeface="Cambria Math" panose="02040503050406030204" pitchFamily="18" charset="0"/>
                              </a:rPr>
                              <m:t>𝛻</m:t>
                            </m:r>
                            <m:r>
                              <a:rPr lang="en-US" altLang="zh-CN" sz="2000" i="1">
                                <a:solidFill>
                                  <a:prstClr val="black"/>
                                </a:solidFill>
                                <a:latin typeface="Cambria Math" panose="02040503050406030204" pitchFamily="18" charset="0"/>
                              </a:rPr>
                              <m:t>𝐹</m:t>
                            </m:r>
                          </m:num>
                          <m:den>
                            <m:d>
                              <m:dPr>
                                <m:begChr m:val="|"/>
                                <m:endChr m:val="|"/>
                                <m:ctrlPr>
                                  <a:rPr lang="en-US" altLang="zh-CN" sz="2000" i="1">
                                    <a:solidFill>
                                      <a:prstClr val="black"/>
                                    </a:solidFill>
                                    <a:latin typeface="Cambria Math" panose="02040503050406030204" pitchFamily="18" charset="0"/>
                                  </a:rPr>
                                </m:ctrlPr>
                              </m:dPr>
                              <m:e>
                                <m:r>
                                  <a:rPr lang="zh-CN" altLang="en-US" sz="2000" i="1">
                                    <a:solidFill>
                                      <a:prstClr val="black"/>
                                    </a:solidFill>
                                    <a:latin typeface="Cambria Math" panose="02040503050406030204" pitchFamily="18" charset="0"/>
                                  </a:rPr>
                                  <m:t>𝛻</m:t>
                                </m:r>
                                <m:r>
                                  <a:rPr lang="en-US" altLang="zh-CN" sz="2000" i="1">
                                    <a:solidFill>
                                      <a:prstClr val="black"/>
                                    </a:solidFill>
                                    <a:latin typeface="Cambria Math" panose="02040503050406030204" pitchFamily="18" charset="0"/>
                                  </a:rPr>
                                  <m:t>𝐹</m:t>
                                </m:r>
                              </m:e>
                            </m:d>
                          </m:den>
                        </m:f>
                        <m:r>
                          <m:rPr>
                            <m:sty m:val="p"/>
                          </m:rPr>
                          <a:rPr lang="en-US" altLang="zh-CN" sz="2000">
                            <a:solidFill>
                              <a:srgbClr val="0000FF"/>
                            </a:solidFill>
                            <a:latin typeface="Cambria Math" panose="02040503050406030204" pitchFamily="18" charset="0"/>
                          </a:rPr>
                          <m:t>d</m:t>
                        </m:r>
                        <m:r>
                          <a:rPr lang="en-US" altLang="zh-CN" sz="2000" i="1">
                            <a:solidFill>
                              <a:srgbClr val="0000FF"/>
                            </a:solidFill>
                            <a:latin typeface="Cambria Math" panose="02040503050406030204" pitchFamily="18" charset="0"/>
                          </a:rPr>
                          <m:t>𝑆</m:t>
                        </m:r>
                      </m:e>
                    </m:nary>
                  </m:oMath>
                </a14:m>
                <a:r>
                  <a:rPr lang="zh-CN" altLang="en-US" sz="2000" dirty="0" smtClean="0"/>
                  <a:t> </a:t>
                </a:r>
                <a:endParaRPr lang="zh-CN" altLang="en-US" sz="2000" dirty="0"/>
              </a:p>
            </p:txBody>
          </p:sp>
        </mc:Choice>
        <mc:Fallback xmlns="">
          <p:sp>
            <p:nvSpPr>
              <p:cNvPr id="4" name="矩形 3"/>
              <p:cNvSpPr>
                <a:spLocks noRot="1" noChangeAspect="1" noMove="1" noResize="1" noEditPoints="1" noAdjustHandles="1" noChangeArrowheads="1" noChangeShapeType="1" noTextEdit="1"/>
              </p:cNvSpPr>
              <p:nvPr/>
            </p:nvSpPr>
            <p:spPr>
              <a:xfrm>
                <a:off x="1752901" y="1361264"/>
                <a:ext cx="3419334" cy="606384"/>
              </a:xfrm>
              <a:prstGeom prst="rect">
                <a:avLst/>
              </a:prstGeo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p:cNvSpPr/>
              <p:nvPr/>
            </p:nvSpPr>
            <p:spPr>
              <a:xfrm>
                <a:off x="1752901" y="879992"/>
                <a:ext cx="2550506" cy="461665"/>
              </a:xfrm>
              <a:prstGeom prst="rect">
                <a:avLst/>
              </a:prstGeom>
            </p:spPr>
            <p:txBody>
              <a:bodyPr wrap="none">
                <a:spAutoFit/>
              </a:bodyPr>
              <a:lstStyle/>
              <a:p>
                <a:r>
                  <a:rPr lang="zh-CN" altLang="en-US" sz="2400" dirty="0">
                    <a:solidFill>
                      <a:prstClr val="black"/>
                    </a:solidFill>
                    <a:ea typeface="Cambria Math" panose="02040503050406030204" pitchFamily="18" charset="0"/>
                  </a:rPr>
                  <a:t>设</a:t>
                </a:r>
                <a14:m>
                  <m:oMath xmlns:m="http://schemas.openxmlformats.org/officeDocument/2006/math">
                    <m:r>
                      <m:rPr>
                        <m:sty m:val="p"/>
                        <m:brk m:alnAt="23"/>
                      </m:rPr>
                      <a:rPr lang="el-GR" altLang="zh-CN" sz="2400" i="1">
                        <a:solidFill>
                          <a:prstClr val="black"/>
                        </a:solidFill>
                        <a:latin typeface="Cambria Math" panose="02040503050406030204" pitchFamily="18" charset="0"/>
                        <a:ea typeface="Cambria Math" panose="02040503050406030204" pitchFamily="18" charset="0"/>
                      </a:rPr>
                      <m:t>Σ</m:t>
                    </m:r>
                    <m:r>
                      <a:rPr lang="en-US" altLang="zh-CN" sz="2400" b="0" i="1" smtClean="0">
                        <a:solidFill>
                          <a:prstClr val="black"/>
                        </a:solidFill>
                        <a:latin typeface="Cambria Math" panose="02040503050406030204" pitchFamily="18" charset="0"/>
                        <a:ea typeface="Cambria Math" panose="02040503050406030204" pitchFamily="18" charset="0"/>
                      </a:rPr>
                      <m:t>:</m:t>
                    </m:r>
                    <m:r>
                      <a:rPr lang="en-US" altLang="zh-CN" sz="2400" b="0" i="1" smtClean="0">
                        <a:solidFill>
                          <a:prstClr val="black"/>
                        </a:solidFill>
                        <a:latin typeface="Cambria Math" panose="02040503050406030204" pitchFamily="18" charset="0"/>
                        <a:ea typeface="Cambria Math" panose="02040503050406030204" pitchFamily="18" charset="0"/>
                      </a:rPr>
                      <m:t>𝐹</m:t>
                    </m:r>
                    <m:d>
                      <m:dPr>
                        <m:ctrlPr>
                          <a:rPr lang="en-US" altLang="zh-CN" sz="2400" b="0" i="1" smtClean="0">
                            <a:solidFill>
                              <a:prstClr val="black"/>
                            </a:solidFill>
                            <a:latin typeface="Cambria Math" panose="02040503050406030204" pitchFamily="18" charset="0"/>
                            <a:ea typeface="Cambria Math" panose="02040503050406030204" pitchFamily="18" charset="0"/>
                          </a:rPr>
                        </m:ctrlPr>
                      </m:dPr>
                      <m:e>
                        <m:r>
                          <a:rPr lang="en-US" altLang="zh-CN" sz="2400" b="0" i="1" smtClean="0">
                            <a:solidFill>
                              <a:prstClr val="black"/>
                            </a:solidFill>
                            <a:latin typeface="Cambria Math" panose="02040503050406030204" pitchFamily="18" charset="0"/>
                            <a:ea typeface="Cambria Math" panose="02040503050406030204" pitchFamily="18" charset="0"/>
                          </a:rPr>
                          <m:t>𝑥</m:t>
                        </m:r>
                        <m:r>
                          <a:rPr lang="en-US" altLang="zh-CN" sz="2400" b="0" i="1" smtClean="0">
                            <a:solidFill>
                              <a:prstClr val="black"/>
                            </a:solidFill>
                            <a:latin typeface="Cambria Math" panose="02040503050406030204" pitchFamily="18" charset="0"/>
                            <a:ea typeface="Cambria Math" panose="02040503050406030204" pitchFamily="18" charset="0"/>
                          </a:rPr>
                          <m:t>,</m:t>
                        </m:r>
                        <m:r>
                          <a:rPr lang="en-US" altLang="zh-CN" sz="2400" b="0" i="1" smtClean="0">
                            <a:solidFill>
                              <a:prstClr val="black"/>
                            </a:solidFill>
                            <a:latin typeface="Cambria Math" panose="02040503050406030204" pitchFamily="18" charset="0"/>
                            <a:ea typeface="Cambria Math" panose="02040503050406030204" pitchFamily="18" charset="0"/>
                          </a:rPr>
                          <m:t>𝑦</m:t>
                        </m:r>
                        <m:r>
                          <a:rPr lang="en-US" altLang="zh-CN" sz="2400" b="0" i="1" smtClean="0">
                            <a:solidFill>
                              <a:prstClr val="black"/>
                            </a:solidFill>
                            <a:latin typeface="Cambria Math" panose="02040503050406030204" pitchFamily="18" charset="0"/>
                            <a:ea typeface="Cambria Math" panose="02040503050406030204" pitchFamily="18" charset="0"/>
                          </a:rPr>
                          <m:t>,</m:t>
                        </m:r>
                        <m:r>
                          <a:rPr lang="en-US" altLang="zh-CN" sz="2400" b="0" i="1" smtClean="0">
                            <a:solidFill>
                              <a:prstClr val="black"/>
                            </a:solidFill>
                            <a:latin typeface="Cambria Math" panose="02040503050406030204" pitchFamily="18" charset="0"/>
                            <a:ea typeface="Cambria Math" panose="02040503050406030204" pitchFamily="18" charset="0"/>
                          </a:rPr>
                          <m:t>𝑧</m:t>
                        </m:r>
                      </m:e>
                    </m:d>
                    <m:r>
                      <a:rPr lang="en-US" altLang="zh-CN" sz="2400" b="0" i="1" smtClean="0">
                        <a:solidFill>
                          <a:prstClr val="black"/>
                        </a:solidFill>
                        <a:latin typeface="Cambria Math" panose="02040503050406030204" pitchFamily="18" charset="0"/>
                        <a:ea typeface="Cambria Math" panose="02040503050406030204" pitchFamily="18" charset="0"/>
                      </a:rPr>
                      <m:t>=0</m:t>
                    </m:r>
                  </m:oMath>
                </a14:m>
                <a:endParaRPr lang="zh-CN" altLang="en-US" dirty="0"/>
              </a:p>
            </p:txBody>
          </p:sp>
        </mc:Choice>
        <mc:Fallback xmlns="">
          <p:sp>
            <p:nvSpPr>
              <p:cNvPr id="5" name="矩形 4"/>
              <p:cNvSpPr>
                <a:spLocks noRot="1" noChangeAspect="1" noMove="1" noResize="1" noEditPoints="1" noAdjustHandles="1" noChangeArrowheads="1" noChangeShapeType="1" noTextEdit="1"/>
              </p:cNvSpPr>
              <p:nvPr/>
            </p:nvSpPr>
            <p:spPr>
              <a:xfrm>
                <a:off x="1752901" y="879992"/>
                <a:ext cx="2550506" cy="461665"/>
              </a:xfrm>
              <a:prstGeom prst="rect">
                <a:avLst/>
              </a:prstGeom>
              <a:blipFill>
                <a:blip r:embed="rId3"/>
                <a:stretch>
                  <a:fillRect l="-3828" t="-14474" b="-25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p:cNvSpPr/>
              <p:nvPr/>
            </p:nvSpPr>
            <p:spPr>
              <a:xfrm>
                <a:off x="4628104" y="908043"/>
                <a:ext cx="6465993" cy="512769"/>
              </a:xfrm>
              <a:prstGeom prst="rect">
                <a:avLst/>
              </a:prstGeom>
            </p:spPr>
            <p:txBody>
              <a:bodyPr wrap="square">
                <a:spAutoFit/>
              </a:bodyPr>
              <a:lstStyle/>
              <a:p>
                <a14:m>
                  <m:oMath xmlns:m="http://schemas.openxmlformats.org/officeDocument/2006/math">
                    <m:r>
                      <a:rPr lang="en-US" altLang="zh-CN" b="1" i="1" smtClean="0">
                        <a:solidFill>
                          <a:prstClr val="black"/>
                        </a:solidFill>
                        <a:latin typeface="Cambria Math" panose="02040503050406030204" pitchFamily="18" charset="0"/>
                      </a:rPr>
                      <m:t>𝒏</m:t>
                    </m:r>
                    <m:r>
                      <a:rPr lang="en-US" altLang="zh-CN" b="1" i="1" smtClean="0">
                        <a:solidFill>
                          <a:prstClr val="black"/>
                        </a:solidFill>
                        <a:latin typeface="Cambria Math" panose="02040503050406030204" pitchFamily="18" charset="0"/>
                      </a:rPr>
                      <m:t>=</m:t>
                    </m:r>
                    <m:f>
                      <m:fPr>
                        <m:ctrlPr>
                          <a:rPr lang="en-US" altLang="zh-CN" i="1" smtClean="0">
                            <a:solidFill>
                              <a:prstClr val="black"/>
                            </a:solidFill>
                            <a:latin typeface="Cambria Math" panose="02040503050406030204" pitchFamily="18" charset="0"/>
                          </a:rPr>
                        </m:ctrlPr>
                      </m:fPr>
                      <m:num>
                        <m:r>
                          <a:rPr lang="zh-CN" altLang="en-US" b="0" i="1" smtClean="0">
                            <a:solidFill>
                              <a:prstClr val="black"/>
                            </a:solidFill>
                            <a:latin typeface="Cambria Math" panose="02040503050406030204" pitchFamily="18" charset="0"/>
                          </a:rPr>
                          <m:t>𝛻</m:t>
                        </m:r>
                        <m:r>
                          <a:rPr lang="en-US" altLang="zh-CN" b="0" i="1" smtClean="0">
                            <a:solidFill>
                              <a:prstClr val="black"/>
                            </a:solidFill>
                            <a:latin typeface="Cambria Math" panose="02040503050406030204" pitchFamily="18" charset="0"/>
                          </a:rPr>
                          <m:t>𝐹</m:t>
                        </m:r>
                      </m:num>
                      <m:den>
                        <m:d>
                          <m:dPr>
                            <m:begChr m:val="|"/>
                            <m:endChr m:val="|"/>
                            <m:ctrlPr>
                              <a:rPr lang="en-US" altLang="zh-CN" i="1" smtClean="0">
                                <a:solidFill>
                                  <a:prstClr val="black"/>
                                </a:solidFill>
                                <a:latin typeface="Cambria Math" panose="02040503050406030204" pitchFamily="18" charset="0"/>
                              </a:rPr>
                            </m:ctrlPr>
                          </m:dPr>
                          <m:e>
                            <m:r>
                              <a:rPr lang="zh-CN" altLang="en-US" b="0" i="1">
                                <a:solidFill>
                                  <a:prstClr val="black"/>
                                </a:solidFill>
                                <a:latin typeface="Cambria Math" panose="02040503050406030204" pitchFamily="18" charset="0"/>
                              </a:rPr>
                              <m:t>𝛻</m:t>
                            </m:r>
                            <m:r>
                              <a:rPr lang="en-US" altLang="zh-CN" b="0" i="1">
                                <a:solidFill>
                                  <a:prstClr val="black"/>
                                </a:solidFill>
                                <a:latin typeface="Cambria Math" panose="02040503050406030204" pitchFamily="18" charset="0"/>
                              </a:rPr>
                              <m:t>𝐹</m:t>
                            </m:r>
                          </m:e>
                        </m:d>
                      </m:den>
                    </m:f>
                    <m:r>
                      <a:rPr lang="en-US" altLang="zh-CN" b="0" i="1" smtClean="0">
                        <a:solidFill>
                          <a:prstClr val="black"/>
                        </a:solidFill>
                        <a:latin typeface="Cambria Math" panose="02040503050406030204" pitchFamily="18" charset="0"/>
                      </a:rPr>
                      <m:t>=</m:t>
                    </m:r>
                    <m:d>
                      <m:dPr>
                        <m:ctrlPr>
                          <a:rPr lang="en-US" altLang="zh-CN" b="0" i="1" smtClean="0">
                            <a:solidFill>
                              <a:prstClr val="black"/>
                            </a:solidFill>
                            <a:latin typeface="Cambria Math" panose="02040503050406030204" pitchFamily="18" charset="0"/>
                          </a:rPr>
                        </m:ctrlPr>
                      </m:dPr>
                      <m:e>
                        <m:func>
                          <m:funcPr>
                            <m:ctrlPr>
                              <a:rPr lang="en-US" altLang="zh-CN" b="0" i="1" smtClean="0">
                                <a:solidFill>
                                  <a:prstClr val="black"/>
                                </a:solidFill>
                                <a:latin typeface="Cambria Math" panose="02040503050406030204" pitchFamily="18" charset="0"/>
                              </a:rPr>
                            </m:ctrlPr>
                          </m:funcPr>
                          <m:fName>
                            <m:r>
                              <m:rPr>
                                <m:sty m:val="p"/>
                              </m:rPr>
                              <a:rPr lang="en-US" altLang="zh-CN" b="0" i="0" smtClean="0">
                                <a:solidFill>
                                  <a:prstClr val="black"/>
                                </a:solidFill>
                                <a:latin typeface="Cambria Math" panose="02040503050406030204" pitchFamily="18" charset="0"/>
                              </a:rPr>
                              <m:t>cos</m:t>
                            </m:r>
                          </m:fName>
                          <m:e>
                            <m:r>
                              <a:rPr lang="zh-CN" altLang="en-US" b="0" i="1" smtClean="0">
                                <a:solidFill>
                                  <a:prstClr val="black"/>
                                </a:solidFill>
                                <a:latin typeface="Cambria Math" panose="02040503050406030204" pitchFamily="18" charset="0"/>
                              </a:rPr>
                              <m:t>𝛼</m:t>
                            </m:r>
                          </m:e>
                        </m:func>
                        <m:r>
                          <a:rPr lang="en-US" altLang="zh-CN" b="0" i="1" smtClean="0">
                            <a:solidFill>
                              <a:prstClr val="black"/>
                            </a:solidFill>
                            <a:latin typeface="Cambria Math" panose="02040503050406030204" pitchFamily="18" charset="0"/>
                          </a:rPr>
                          <m:t>,</m:t>
                        </m:r>
                        <m:func>
                          <m:funcPr>
                            <m:ctrlPr>
                              <a:rPr lang="en-US" altLang="zh-CN" i="1">
                                <a:solidFill>
                                  <a:prstClr val="black"/>
                                </a:solidFill>
                                <a:latin typeface="Cambria Math" panose="02040503050406030204" pitchFamily="18" charset="0"/>
                              </a:rPr>
                            </m:ctrlPr>
                          </m:funcPr>
                          <m:fName>
                            <m:r>
                              <m:rPr>
                                <m:sty m:val="p"/>
                              </m:rPr>
                              <a:rPr lang="en-US" altLang="zh-CN">
                                <a:solidFill>
                                  <a:prstClr val="black"/>
                                </a:solidFill>
                                <a:latin typeface="Cambria Math" panose="02040503050406030204" pitchFamily="18" charset="0"/>
                              </a:rPr>
                              <m:t>cos</m:t>
                            </m:r>
                          </m:fName>
                          <m:e>
                            <m:r>
                              <a:rPr lang="zh-CN" altLang="en-US" i="1" smtClean="0">
                                <a:solidFill>
                                  <a:prstClr val="black"/>
                                </a:solidFill>
                                <a:latin typeface="Cambria Math" panose="02040503050406030204" pitchFamily="18" charset="0"/>
                              </a:rPr>
                              <m:t>𝛽</m:t>
                            </m:r>
                          </m:e>
                        </m:func>
                        <m:r>
                          <a:rPr lang="en-US" altLang="zh-CN" i="1">
                            <a:solidFill>
                              <a:prstClr val="black"/>
                            </a:solidFill>
                            <a:latin typeface="Cambria Math" panose="02040503050406030204" pitchFamily="18" charset="0"/>
                          </a:rPr>
                          <m:t>,</m:t>
                        </m:r>
                        <m:func>
                          <m:funcPr>
                            <m:ctrlPr>
                              <a:rPr lang="en-US" altLang="zh-CN" i="1">
                                <a:solidFill>
                                  <a:prstClr val="black"/>
                                </a:solidFill>
                                <a:latin typeface="Cambria Math" panose="02040503050406030204" pitchFamily="18" charset="0"/>
                              </a:rPr>
                            </m:ctrlPr>
                          </m:funcPr>
                          <m:fName>
                            <m:r>
                              <m:rPr>
                                <m:sty m:val="p"/>
                              </m:rPr>
                              <a:rPr lang="en-US" altLang="zh-CN">
                                <a:solidFill>
                                  <a:prstClr val="black"/>
                                </a:solidFill>
                                <a:latin typeface="Cambria Math" panose="02040503050406030204" pitchFamily="18" charset="0"/>
                              </a:rPr>
                              <m:t>cos</m:t>
                            </m:r>
                          </m:fName>
                          <m:e>
                            <m:r>
                              <a:rPr lang="zh-CN" altLang="en-US" i="1" smtClean="0">
                                <a:solidFill>
                                  <a:prstClr val="black"/>
                                </a:solidFill>
                                <a:latin typeface="Cambria Math" panose="02040503050406030204" pitchFamily="18" charset="0"/>
                              </a:rPr>
                              <m:t>𝛾</m:t>
                            </m:r>
                          </m:e>
                        </m:func>
                      </m:e>
                    </m:d>
                  </m:oMath>
                </a14:m>
                <a:r>
                  <a:rPr lang="zh-CN" altLang="en-US" dirty="0"/>
                  <a:t>为</a:t>
                </a:r>
                <a:r>
                  <a:rPr lang="zh-CN" altLang="en-US" dirty="0">
                    <a:solidFill>
                      <a:srgbClr val="FF0000"/>
                    </a:solidFill>
                  </a:rPr>
                  <a:t>指向曲面规定侧的单法向量</a:t>
                </a:r>
              </a:p>
            </p:txBody>
          </p:sp>
        </mc:Choice>
        <mc:Fallback xmlns="">
          <p:sp>
            <p:nvSpPr>
              <p:cNvPr id="6" name="矩形 5"/>
              <p:cNvSpPr>
                <a:spLocks noRot="1" noChangeAspect="1" noMove="1" noResize="1" noEditPoints="1" noAdjustHandles="1" noChangeArrowheads="1" noChangeShapeType="1" noTextEdit="1"/>
              </p:cNvSpPr>
              <p:nvPr/>
            </p:nvSpPr>
            <p:spPr>
              <a:xfrm>
                <a:off x="4628104" y="908043"/>
                <a:ext cx="6465993" cy="512769"/>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p:cNvSpPr/>
              <p:nvPr/>
            </p:nvSpPr>
            <p:spPr>
              <a:xfrm>
                <a:off x="1707903" y="2551704"/>
                <a:ext cx="4529563" cy="535659"/>
              </a:xfrm>
              <a:prstGeom prst="rect">
                <a:avLst/>
              </a:prstGeom>
            </p:spPr>
            <p:txBody>
              <a:bodyPr wrap="square">
                <a:spAutoFit/>
              </a:bodyPr>
              <a:lstStyle/>
              <a:p>
                <a14:m>
                  <m:oMath xmlns:m="http://schemas.openxmlformats.org/officeDocument/2006/math">
                    <m:nary>
                      <m:naryPr>
                        <m:chr m:val="∬"/>
                        <m:ctrlPr>
                          <a:rPr lang="zh-CN" altLang="en-US" sz="2000" i="1" smtClean="0">
                            <a:solidFill>
                              <a:srgbClr val="0000FF"/>
                            </a:solidFill>
                            <a:latin typeface="Cambria Math" panose="02040503050406030204" pitchFamily="18" charset="0"/>
                          </a:rPr>
                        </m:ctrlPr>
                      </m:naryPr>
                      <m:sub>
                        <m:r>
                          <m:rPr>
                            <m:sty m:val="p"/>
                            <m:brk m:alnAt="23"/>
                          </m:rPr>
                          <a:rPr lang="el-GR" altLang="zh-CN" sz="2000" i="1">
                            <a:solidFill>
                              <a:srgbClr val="0000FF"/>
                            </a:solidFill>
                            <a:latin typeface="Cambria Math" panose="02040503050406030204" pitchFamily="18" charset="0"/>
                            <a:ea typeface="Cambria Math" panose="02040503050406030204" pitchFamily="18" charset="0"/>
                          </a:rPr>
                          <m:t>Σ</m:t>
                        </m:r>
                      </m:sub>
                      <m:sup/>
                      <m:e>
                        <m:r>
                          <a:rPr lang="zh-CN" altLang="en-US" sz="2000" b="1" i="1">
                            <a:solidFill>
                              <a:srgbClr val="0000FF"/>
                            </a:solidFill>
                            <a:latin typeface="Cambria Math" panose="02040503050406030204" pitchFamily="18" charset="0"/>
                          </a:rPr>
                          <m:t>𝒗</m:t>
                        </m:r>
                        <m:r>
                          <a:rPr lang="zh-CN" altLang="en-US" sz="2000" b="1" i="1">
                            <a:solidFill>
                              <a:srgbClr val="0000FF"/>
                            </a:solidFill>
                            <a:latin typeface="Cambria Math" panose="02040503050406030204" pitchFamily="18" charset="0"/>
                          </a:rPr>
                          <m:t>∙</m:t>
                        </m:r>
                        <m:r>
                          <a:rPr lang="en-US" altLang="zh-CN" sz="2000" b="1" i="1">
                            <a:solidFill>
                              <a:srgbClr val="0000FF"/>
                            </a:solidFill>
                            <a:latin typeface="Cambria Math" panose="02040503050406030204" pitchFamily="18" charset="0"/>
                          </a:rPr>
                          <m:t>𝒏</m:t>
                        </m:r>
                        <m:r>
                          <m:rPr>
                            <m:sty m:val="p"/>
                          </m:rPr>
                          <a:rPr lang="en-US" altLang="zh-CN" sz="2000">
                            <a:solidFill>
                              <a:srgbClr val="0000FF"/>
                            </a:solidFill>
                            <a:latin typeface="Cambria Math" panose="02040503050406030204" pitchFamily="18" charset="0"/>
                          </a:rPr>
                          <m:t>d</m:t>
                        </m:r>
                        <m:r>
                          <a:rPr lang="en-US" altLang="zh-CN" sz="2000" i="1">
                            <a:solidFill>
                              <a:srgbClr val="0000FF"/>
                            </a:solidFill>
                            <a:latin typeface="Cambria Math" panose="02040503050406030204" pitchFamily="18" charset="0"/>
                          </a:rPr>
                          <m:t>𝑆</m:t>
                        </m:r>
                      </m:e>
                    </m:nary>
                    <m:r>
                      <a:rPr lang="en-US" altLang="zh-CN" sz="2000" b="0" i="1" smtClean="0">
                        <a:solidFill>
                          <a:srgbClr val="0000FF"/>
                        </a:solidFill>
                        <a:latin typeface="Cambria Math" panose="02040503050406030204" pitchFamily="18" charset="0"/>
                      </a:rPr>
                      <m:t>=</m:t>
                    </m:r>
                    <m:nary>
                      <m:naryPr>
                        <m:chr m:val="∬"/>
                        <m:ctrlPr>
                          <a:rPr lang="zh-CN" altLang="en-US" sz="2000" i="1">
                            <a:solidFill>
                              <a:srgbClr val="0000FF"/>
                            </a:solidFill>
                            <a:latin typeface="Cambria Math" panose="02040503050406030204" pitchFamily="18" charset="0"/>
                          </a:rPr>
                        </m:ctrlPr>
                      </m:naryPr>
                      <m:sub>
                        <m:r>
                          <m:rPr>
                            <m:sty m:val="p"/>
                            <m:brk m:alnAt="23"/>
                          </m:rPr>
                          <a:rPr lang="el-GR" altLang="zh-CN" sz="2000" i="1">
                            <a:solidFill>
                              <a:srgbClr val="0000FF"/>
                            </a:solidFill>
                            <a:latin typeface="Cambria Math" panose="02040503050406030204" pitchFamily="18" charset="0"/>
                            <a:ea typeface="Cambria Math" panose="02040503050406030204" pitchFamily="18" charset="0"/>
                          </a:rPr>
                          <m:t>Σ</m:t>
                        </m:r>
                      </m:sub>
                      <m:sup/>
                      <m:e>
                        <m:d>
                          <m:dPr>
                            <m:ctrlPr>
                              <a:rPr lang="en-US" altLang="zh-CN" sz="2000" b="1" i="1" smtClean="0">
                                <a:solidFill>
                                  <a:srgbClr val="0000FF"/>
                                </a:solidFill>
                                <a:latin typeface="Cambria Math" panose="02040503050406030204" pitchFamily="18" charset="0"/>
                              </a:rPr>
                            </m:ctrlPr>
                          </m:dPr>
                          <m:e>
                            <m:r>
                              <a:rPr lang="en-US" altLang="zh-CN" sz="2000" b="0" i="1" smtClean="0">
                                <a:solidFill>
                                  <a:srgbClr val="0000FF"/>
                                </a:solidFill>
                                <a:latin typeface="Cambria Math" panose="02040503050406030204" pitchFamily="18" charset="0"/>
                              </a:rPr>
                              <m:t>𝑃</m:t>
                            </m:r>
                            <m:r>
                              <a:rPr lang="en-US" altLang="zh-CN" sz="2000" b="0" i="1" smtClean="0">
                                <a:solidFill>
                                  <a:srgbClr val="0000FF"/>
                                </a:solidFill>
                                <a:latin typeface="Cambria Math" panose="02040503050406030204" pitchFamily="18" charset="0"/>
                              </a:rPr>
                              <m:t>,</m:t>
                            </m:r>
                            <m:r>
                              <a:rPr lang="en-US" altLang="zh-CN" sz="2000" b="0" i="1" smtClean="0">
                                <a:solidFill>
                                  <a:srgbClr val="0000FF"/>
                                </a:solidFill>
                                <a:latin typeface="Cambria Math" panose="02040503050406030204" pitchFamily="18" charset="0"/>
                              </a:rPr>
                              <m:t>𝑄</m:t>
                            </m:r>
                            <m:r>
                              <a:rPr lang="en-US" altLang="zh-CN" sz="2000" b="0" i="1" smtClean="0">
                                <a:solidFill>
                                  <a:srgbClr val="0000FF"/>
                                </a:solidFill>
                                <a:latin typeface="Cambria Math" panose="02040503050406030204" pitchFamily="18" charset="0"/>
                              </a:rPr>
                              <m:t>,</m:t>
                            </m:r>
                            <m:r>
                              <a:rPr lang="en-US" altLang="zh-CN" sz="2000" b="0" i="1" smtClean="0">
                                <a:solidFill>
                                  <a:srgbClr val="0000FF"/>
                                </a:solidFill>
                                <a:latin typeface="Cambria Math" panose="02040503050406030204" pitchFamily="18" charset="0"/>
                              </a:rPr>
                              <m:t>𝑅</m:t>
                            </m:r>
                          </m:e>
                        </m:d>
                        <m:r>
                          <a:rPr lang="zh-CN" altLang="en-US" sz="2000" b="1" i="1">
                            <a:solidFill>
                              <a:srgbClr val="0000FF"/>
                            </a:solidFill>
                            <a:latin typeface="Cambria Math" panose="02040503050406030204" pitchFamily="18" charset="0"/>
                          </a:rPr>
                          <m:t>∙</m:t>
                        </m:r>
                        <m:r>
                          <a:rPr lang="en-US" altLang="zh-CN" sz="2000" b="1" i="1">
                            <a:solidFill>
                              <a:srgbClr val="0000FF"/>
                            </a:solidFill>
                            <a:latin typeface="Cambria Math" panose="02040503050406030204" pitchFamily="18" charset="0"/>
                          </a:rPr>
                          <m:t>𝒏</m:t>
                        </m:r>
                        <m:r>
                          <m:rPr>
                            <m:sty m:val="p"/>
                          </m:rPr>
                          <a:rPr lang="en-US" altLang="zh-CN" sz="2000">
                            <a:solidFill>
                              <a:srgbClr val="0000FF"/>
                            </a:solidFill>
                            <a:latin typeface="Cambria Math" panose="02040503050406030204" pitchFamily="18" charset="0"/>
                          </a:rPr>
                          <m:t>d</m:t>
                        </m:r>
                        <m:r>
                          <a:rPr lang="en-US" altLang="zh-CN" sz="2000" i="1">
                            <a:solidFill>
                              <a:srgbClr val="0000FF"/>
                            </a:solidFill>
                            <a:latin typeface="Cambria Math" panose="02040503050406030204" pitchFamily="18" charset="0"/>
                          </a:rPr>
                          <m:t>𝑆</m:t>
                        </m:r>
                      </m:e>
                    </m:nary>
                  </m:oMath>
                </a14:m>
                <a:r>
                  <a:rPr lang="zh-CN" altLang="en-US" sz="2000" dirty="0"/>
                  <a:t>  </a:t>
                </a:r>
              </a:p>
            </p:txBody>
          </p:sp>
        </mc:Choice>
        <mc:Fallback xmlns="">
          <p:sp>
            <p:nvSpPr>
              <p:cNvPr id="7" name="矩形 6"/>
              <p:cNvSpPr>
                <a:spLocks noRot="1" noChangeAspect="1" noMove="1" noResize="1" noEditPoints="1" noAdjustHandles="1" noChangeArrowheads="1" noChangeShapeType="1" noTextEdit="1"/>
              </p:cNvSpPr>
              <p:nvPr/>
            </p:nvSpPr>
            <p:spPr>
              <a:xfrm>
                <a:off x="1707903" y="2551704"/>
                <a:ext cx="4529563" cy="535659"/>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p:cNvSpPr/>
              <p:nvPr/>
            </p:nvSpPr>
            <p:spPr>
              <a:xfrm>
                <a:off x="3028154" y="3051101"/>
                <a:ext cx="6766532" cy="535659"/>
              </a:xfrm>
              <a:prstGeom prst="rect">
                <a:avLst/>
              </a:prstGeom>
            </p:spPr>
            <p:txBody>
              <a:bodyPr wrap="none">
                <a:spAutoFit/>
              </a:bodyPr>
              <a:lstStyle/>
              <a:p>
                <a14:m>
                  <m:oMath xmlns:m="http://schemas.openxmlformats.org/officeDocument/2006/math">
                    <m:r>
                      <a:rPr lang="en-US" altLang="zh-CN" sz="2000" i="1" smtClean="0">
                        <a:solidFill>
                          <a:srgbClr val="0000FF"/>
                        </a:solidFill>
                        <a:latin typeface="Cambria Math" panose="02040503050406030204" pitchFamily="18" charset="0"/>
                      </a:rPr>
                      <m:t>=</m:t>
                    </m:r>
                    <m:nary>
                      <m:naryPr>
                        <m:chr m:val="∬"/>
                        <m:ctrlPr>
                          <a:rPr lang="zh-CN" altLang="en-US" sz="2000" i="1">
                            <a:solidFill>
                              <a:srgbClr val="0000FF"/>
                            </a:solidFill>
                            <a:latin typeface="Cambria Math" panose="02040503050406030204" pitchFamily="18" charset="0"/>
                          </a:rPr>
                        </m:ctrlPr>
                      </m:naryPr>
                      <m:sub>
                        <m:r>
                          <m:rPr>
                            <m:sty m:val="p"/>
                            <m:brk m:alnAt="23"/>
                          </m:rPr>
                          <a:rPr lang="el-GR" altLang="zh-CN" sz="2000" i="1">
                            <a:solidFill>
                              <a:srgbClr val="0000FF"/>
                            </a:solidFill>
                            <a:latin typeface="Cambria Math" panose="02040503050406030204" pitchFamily="18" charset="0"/>
                            <a:ea typeface="Cambria Math" panose="02040503050406030204" pitchFamily="18" charset="0"/>
                          </a:rPr>
                          <m:t>Σ</m:t>
                        </m:r>
                      </m:sub>
                      <m:sup/>
                      <m:e>
                        <m:d>
                          <m:dPr>
                            <m:ctrlPr>
                              <a:rPr lang="en-US" altLang="zh-CN" sz="2000" b="1" i="1">
                                <a:solidFill>
                                  <a:srgbClr val="0000FF"/>
                                </a:solidFill>
                                <a:latin typeface="Cambria Math" panose="02040503050406030204" pitchFamily="18" charset="0"/>
                              </a:rPr>
                            </m:ctrlPr>
                          </m:dPr>
                          <m:e>
                            <m:r>
                              <a:rPr lang="en-US" altLang="zh-CN" sz="2000" i="1">
                                <a:solidFill>
                                  <a:srgbClr val="0000FF"/>
                                </a:solidFill>
                                <a:latin typeface="Cambria Math" panose="02040503050406030204" pitchFamily="18" charset="0"/>
                              </a:rPr>
                              <m:t>𝑃</m:t>
                            </m:r>
                            <m:r>
                              <a:rPr lang="en-US" altLang="zh-CN" sz="2000" i="1">
                                <a:solidFill>
                                  <a:srgbClr val="0000FF"/>
                                </a:solidFill>
                                <a:latin typeface="Cambria Math" panose="02040503050406030204" pitchFamily="18" charset="0"/>
                              </a:rPr>
                              <m:t>,0,0</m:t>
                            </m:r>
                          </m:e>
                        </m:d>
                        <m:r>
                          <a:rPr lang="zh-CN" altLang="en-US" sz="2000" b="1" i="1">
                            <a:solidFill>
                              <a:srgbClr val="0000FF"/>
                            </a:solidFill>
                            <a:latin typeface="Cambria Math" panose="02040503050406030204" pitchFamily="18" charset="0"/>
                          </a:rPr>
                          <m:t>∙</m:t>
                        </m:r>
                        <m:r>
                          <a:rPr lang="en-US" altLang="zh-CN" sz="2000" b="1" i="1">
                            <a:solidFill>
                              <a:srgbClr val="0000FF"/>
                            </a:solidFill>
                            <a:latin typeface="Cambria Math" panose="02040503050406030204" pitchFamily="18" charset="0"/>
                          </a:rPr>
                          <m:t>𝒏</m:t>
                        </m:r>
                        <m:r>
                          <m:rPr>
                            <m:sty m:val="p"/>
                          </m:rPr>
                          <a:rPr lang="en-US" altLang="zh-CN" sz="2000">
                            <a:solidFill>
                              <a:srgbClr val="0000FF"/>
                            </a:solidFill>
                            <a:latin typeface="Cambria Math" panose="02040503050406030204" pitchFamily="18" charset="0"/>
                          </a:rPr>
                          <m:t>d</m:t>
                        </m:r>
                        <m:r>
                          <a:rPr lang="en-US" altLang="zh-CN" sz="2000" i="1">
                            <a:solidFill>
                              <a:srgbClr val="0000FF"/>
                            </a:solidFill>
                            <a:latin typeface="Cambria Math" panose="02040503050406030204" pitchFamily="18" charset="0"/>
                          </a:rPr>
                          <m:t>𝑆</m:t>
                        </m:r>
                      </m:e>
                    </m:nary>
                    <m:r>
                      <a:rPr lang="en-US" altLang="zh-CN" sz="2000" b="0" i="1" smtClean="0">
                        <a:solidFill>
                          <a:srgbClr val="0000FF"/>
                        </a:solidFill>
                        <a:latin typeface="Cambria Math" panose="02040503050406030204" pitchFamily="18" charset="0"/>
                      </a:rPr>
                      <m:t>+</m:t>
                    </m:r>
                    <m:nary>
                      <m:naryPr>
                        <m:chr m:val="∬"/>
                        <m:ctrlPr>
                          <a:rPr lang="zh-CN" altLang="en-US" sz="2000" i="1">
                            <a:solidFill>
                              <a:srgbClr val="0000FF"/>
                            </a:solidFill>
                            <a:latin typeface="Cambria Math" panose="02040503050406030204" pitchFamily="18" charset="0"/>
                          </a:rPr>
                        </m:ctrlPr>
                      </m:naryPr>
                      <m:sub>
                        <m:r>
                          <m:rPr>
                            <m:sty m:val="p"/>
                            <m:brk m:alnAt="23"/>
                          </m:rPr>
                          <a:rPr lang="el-GR" altLang="zh-CN" sz="2000" i="1">
                            <a:solidFill>
                              <a:srgbClr val="0000FF"/>
                            </a:solidFill>
                            <a:latin typeface="Cambria Math" panose="02040503050406030204" pitchFamily="18" charset="0"/>
                            <a:ea typeface="Cambria Math" panose="02040503050406030204" pitchFamily="18" charset="0"/>
                          </a:rPr>
                          <m:t>Σ</m:t>
                        </m:r>
                      </m:sub>
                      <m:sup/>
                      <m:e>
                        <m:d>
                          <m:dPr>
                            <m:ctrlPr>
                              <a:rPr lang="en-US" altLang="zh-CN" sz="2000" b="1" i="1">
                                <a:solidFill>
                                  <a:srgbClr val="0000FF"/>
                                </a:solidFill>
                                <a:latin typeface="Cambria Math" panose="02040503050406030204" pitchFamily="18" charset="0"/>
                              </a:rPr>
                            </m:ctrlPr>
                          </m:dPr>
                          <m:e>
                            <m:r>
                              <a:rPr lang="en-US" altLang="zh-CN" sz="2000" b="0" i="1" smtClean="0">
                                <a:solidFill>
                                  <a:srgbClr val="0000FF"/>
                                </a:solidFill>
                                <a:latin typeface="Cambria Math" panose="02040503050406030204" pitchFamily="18" charset="0"/>
                              </a:rPr>
                              <m:t>0</m:t>
                            </m:r>
                            <m:r>
                              <a:rPr lang="en-US" altLang="zh-CN" sz="2000" i="1">
                                <a:solidFill>
                                  <a:srgbClr val="0000FF"/>
                                </a:solidFill>
                                <a:latin typeface="Cambria Math" panose="02040503050406030204" pitchFamily="18" charset="0"/>
                              </a:rPr>
                              <m:t>,</m:t>
                            </m:r>
                            <m:r>
                              <a:rPr lang="en-US" altLang="zh-CN" sz="2000" i="1">
                                <a:solidFill>
                                  <a:srgbClr val="0000FF"/>
                                </a:solidFill>
                                <a:latin typeface="Cambria Math" panose="02040503050406030204" pitchFamily="18" charset="0"/>
                              </a:rPr>
                              <m:t>𝑄</m:t>
                            </m:r>
                            <m:r>
                              <a:rPr lang="en-US" altLang="zh-CN" sz="2000" i="1">
                                <a:solidFill>
                                  <a:srgbClr val="0000FF"/>
                                </a:solidFill>
                                <a:latin typeface="Cambria Math" panose="02040503050406030204" pitchFamily="18" charset="0"/>
                              </a:rPr>
                              <m:t>,0</m:t>
                            </m:r>
                          </m:e>
                        </m:d>
                        <m:r>
                          <a:rPr lang="zh-CN" altLang="en-US" sz="2000" b="1" i="1">
                            <a:solidFill>
                              <a:srgbClr val="0000FF"/>
                            </a:solidFill>
                            <a:latin typeface="Cambria Math" panose="02040503050406030204" pitchFamily="18" charset="0"/>
                          </a:rPr>
                          <m:t>∙</m:t>
                        </m:r>
                        <m:r>
                          <a:rPr lang="en-US" altLang="zh-CN" sz="2000" b="1" i="1">
                            <a:solidFill>
                              <a:srgbClr val="0000FF"/>
                            </a:solidFill>
                            <a:latin typeface="Cambria Math" panose="02040503050406030204" pitchFamily="18" charset="0"/>
                          </a:rPr>
                          <m:t>𝒏</m:t>
                        </m:r>
                        <m:r>
                          <m:rPr>
                            <m:sty m:val="p"/>
                          </m:rPr>
                          <a:rPr lang="en-US" altLang="zh-CN" sz="2000">
                            <a:solidFill>
                              <a:srgbClr val="0000FF"/>
                            </a:solidFill>
                            <a:latin typeface="Cambria Math" panose="02040503050406030204" pitchFamily="18" charset="0"/>
                          </a:rPr>
                          <m:t>d</m:t>
                        </m:r>
                        <m:r>
                          <a:rPr lang="en-US" altLang="zh-CN" sz="2000" i="1">
                            <a:solidFill>
                              <a:srgbClr val="0000FF"/>
                            </a:solidFill>
                            <a:latin typeface="Cambria Math" panose="02040503050406030204" pitchFamily="18" charset="0"/>
                          </a:rPr>
                          <m:t>𝑆</m:t>
                        </m:r>
                      </m:e>
                    </m:nary>
                    <m:r>
                      <a:rPr lang="en-US" altLang="zh-CN" sz="2000" i="1">
                        <a:solidFill>
                          <a:srgbClr val="0000FF"/>
                        </a:solidFill>
                        <a:latin typeface="Cambria Math" panose="02040503050406030204" pitchFamily="18" charset="0"/>
                      </a:rPr>
                      <m:t>+</m:t>
                    </m:r>
                    <m:nary>
                      <m:naryPr>
                        <m:chr m:val="∬"/>
                        <m:ctrlPr>
                          <a:rPr lang="zh-CN" altLang="en-US" sz="2000" i="1">
                            <a:solidFill>
                              <a:srgbClr val="0000FF"/>
                            </a:solidFill>
                            <a:latin typeface="Cambria Math" panose="02040503050406030204" pitchFamily="18" charset="0"/>
                          </a:rPr>
                        </m:ctrlPr>
                      </m:naryPr>
                      <m:sub>
                        <m:r>
                          <m:rPr>
                            <m:sty m:val="p"/>
                            <m:brk m:alnAt="23"/>
                          </m:rPr>
                          <a:rPr lang="el-GR" altLang="zh-CN" sz="2000" i="1">
                            <a:solidFill>
                              <a:srgbClr val="0000FF"/>
                            </a:solidFill>
                            <a:latin typeface="Cambria Math" panose="02040503050406030204" pitchFamily="18" charset="0"/>
                            <a:ea typeface="Cambria Math" panose="02040503050406030204" pitchFamily="18" charset="0"/>
                          </a:rPr>
                          <m:t>Σ</m:t>
                        </m:r>
                      </m:sub>
                      <m:sup/>
                      <m:e>
                        <m:d>
                          <m:dPr>
                            <m:ctrlPr>
                              <a:rPr lang="en-US" altLang="zh-CN" sz="2000" b="1" i="1">
                                <a:solidFill>
                                  <a:srgbClr val="0000FF"/>
                                </a:solidFill>
                                <a:latin typeface="Cambria Math" panose="02040503050406030204" pitchFamily="18" charset="0"/>
                              </a:rPr>
                            </m:ctrlPr>
                          </m:dPr>
                          <m:e>
                            <m:r>
                              <a:rPr lang="en-US" altLang="zh-CN" sz="2000" b="0" i="1" smtClean="0">
                                <a:solidFill>
                                  <a:srgbClr val="0000FF"/>
                                </a:solidFill>
                                <a:latin typeface="Cambria Math" panose="02040503050406030204" pitchFamily="18" charset="0"/>
                              </a:rPr>
                              <m:t>0</m:t>
                            </m:r>
                            <m:r>
                              <a:rPr lang="en-US" altLang="zh-CN" sz="2000" i="1">
                                <a:solidFill>
                                  <a:srgbClr val="0000FF"/>
                                </a:solidFill>
                                <a:latin typeface="Cambria Math" panose="02040503050406030204" pitchFamily="18" charset="0"/>
                              </a:rPr>
                              <m:t>,</m:t>
                            </m:r>
                            <m:r>
                              <a:rPr lang="en-US" altLang="zh-CN" sz="2000" b="0" i="1" smtClean="0">
                                <a:solidFill>
                                  <a:srgbClr val="0000FF"/>
                                </a:solidFill>
                                <a:latin typeface="Cambria Math" panose="02040503050406030204" pitchFamily="18" charset="0"/>
                              </a:rPr>
                              <m:t>0</m:t>
                            </m:r>
                            <m:r>
                              <a:rPr lang="en-US" altLang="zh-CN" sz="2000" i="1">
                                <a:solidFill>
                                  <a:srgbClr val="0000FF"/>
                                </a:solidFill>
                                <a:latin typeface="Cambria Math" panose="02040503050406030204" pitchFamily="18" charset="0"/>
                              </a:rPr>
                              <m:t>,</m:t>
                            </m:r>
                            <m:r>
                              <a:rPr lang="en-US" altLang="zh-CN" sz="2000" i="1">
                                <a:solidFill>
                                  <a:srgbClr val="0000FF"/>
                                </a:solidFill>
                                <a:latin typeface="Cambria Math" panose="02040503050406030204" pitchFamily="18" charset="0"/>
                              </a:rPr>
                              <m:t>𝑅</m:t>
                            </m:r>
                          </m:e>
                        </m:d>
                        <m:r>
                          <a:rPr lang="zh-CN" altLang="en-US" sz="2000" b="1" i="1">
                            <a:solidFill>
                              <a:srgbClr val="0000FF"/>
                            </a:solidFill>
                            <a:latin typeface="Cambria Math" panose="02040503050406030204" pitchFamily="18" charset="0"/>
                          </a:rPr>
                          <m:t>∙</m:t>
                        </m:r>
                        <m:r>
                          <a:rPr lang="en-US" altLang="zh-CN" sz="2000" b="1" i="1">
                            <a:solidFill>
                              <a:srgbClr val="0000FF"/>
                            </a:solidFill>
                            <a:latin typeface="Cambria Math" panose="02040503050406030204" pitchFamily="18" charset="0"/>
                          </a:rPr>
                          <m:t>𝒏</m:t>
                        </m:r>
                        <m:r>
                          <m:rPr>
                            <m:sty m:val="p"/>
                          </m:rPr>
                          <a:rPr lang="en-US" altLang="zh-CN" sz="2000">
                            <a:solidFill>
                              <a:srgbClr val="0000FF"/>
                            </a:solidFill>
                            <a:latin typeface="Cambria Math" panose="02040503050406030204" pitchFamily="18" charset="0"/>
                          </a:rPr>
                          <m:t>d</m:t>
                        </m:r>
                        <m:r>
                          <a:rPr lang="en-US" altLang="zh-CN" sz="2000" i="1">
                            <a:solidFill>
                              <a:srgbClr val="0000FF"/>
                            </a:solidFill>
                            <a:latin typeface="Cambria Math" panose="02040503050406030204" pitchFamily="18" charset="0"/>
                          </a:rPr>
                          <m:t>𝑆</m:t>
                        </m:r>
                      </m:e>
                    </m:nary>
                  </m:oMath>
                </a14:m>
                <a:r>
                  <a:rPr lang="zh-CN" altLang="en-US" sz="2000" dirty="0"/>
                  <a:t> </a:t>
                </a:r>
              </a:p>
            </p:txBody>
          </p:sp>
        </mc:Choice>
        <mc:Fallback xmlns="">
          <p:sp>
            <p:nvSpPr>
              <p:cNvPr id="8" name="矩形 7"/>
              <p:cNvSpPr>
                <a:spLocks noRot="1" noChangeAspect="1" noMove="1" noResize="1" noEditPoints="1" noAdjustHandles="1" noChangeArrowheads="1" noChangeShapeType="1" noTextEdit="1"/>
              </p:cNvSpPr>
              <p:nvPr/>
            </p:nvSpPr>
            <p:spPr>
              <a:xfrm>
                <a:off x="3028154" y="3051101"/>
                <a:ext cx="6766532" cy="535659"/>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p:cNvSpPr/>
              <p:nvPr/>
            </p:nvSpPr>
            <p:spPr>
              <a:xfrm>
                <a:off x="2456817" y="4015657"/>
                <a:ext cx="9158148" cy="612925"/>
              </a:xfrm>
              <a:prstGeom prst="rect">
                <a:avLst/>
              </a:prstGeom>
            </p:spPr>
            <p:txBody>
              <a:bodyPr wrap="none">
                <a:spAutoFit/>
              </a:bodyPr>
              <a:lstStyle/>
              <a:p>
                <a14:m>
                  <m:oMath xmlns:m="http://schemas.openxmlformats.org/officeDocument/2006/math">
                    <m:r>
                      <a:rPr lang="en-US" altLang="zh-CN" sz="2000" i="1" smtClean="0">
                        <a:solidFill>
                          <a:srgbClr val="0000FF"/>
                        </a:solidFill>
                        <a:latin typeface="Cambria Math" panose="02040503050406030204" pitchFamily="18" charset="0"/>
                      </a:rPr>
                      <m:t>=</m:t>
                    </m:r>
                    <m:nary>
                      <m:naryPr>
                        <m:chr m:val="∬"/>
                        <m:ctrlPr>
                          <a:rPr lang="zh-CN" altLang="en-US" sz="2000" i="1">
                            <a:solidFill>
                              <a:srgbClr val="0000FF"/>
                            </a:solidFill>
                            <a:latin typeface="Cambria Math" panose="02040503050406030204" pitchFamily="18" charset="0"/>
                          </a:rPr>
                        </m:ctrlPr>
                      </m:naryPr>
                      <m:sub>
                        <m:sSub>
                          <m:sSubPr>
                            <m:ctrlPr>
                              <a:rPr lang="en-US" altLang="zh-CN" sz="2400" i="1">
                                <a:solidFill>
                                  <a:prstClr val="black"/>
                                </a:solidFill>
                                <a:latin typeface="Cambria Math" panose="02040503050406030204" pitchFamily="18" charset="0"/>
                              </a:rPr>
                            </m:ctrlPr>
                          </m:sSubPr>
                          <m:e>
                            <m:r>
                              <a:rPr lang="en-US" altLang="zh-CN" sz="2400" i="1">
                                <a:solidFill>
                                  <a:prstClr val="black"/>
                                </a:solidFill>
                                <a:latin typeface="Cambria Math" panose="02040503050406030204" pitchFamily="18" charset="0"/>
                              </a:rPr>
                              <m:t>𝐷</m:t>
                            </m:r>
                          </m:e>
                          <m:sub>
                            <m:r>
                              <a:rPr lang="en-US" altLang="zh-CN" sz="2400" i="1">
                                <a:solidFill>
                                  <a:prstClr val="black"/>
                                </a:solidFill>
                                <a:latin typeface="Cambria Math" panose="02040503050406030204" pitchFamily="18" charset="0"/>
                              </a:rPr>
                              <m:t>𝑦</m:t>
                            </m:r>
                            <m:r>
                              <a:rPr lang="en-US" altLang="zh-CN" sz="2400" b="0" i="1" smtClean="0">
                                <a:solidFill>
                                  <a:prstClr val="black"/>
                                </a:solidFill>
                                <a:latin typeface="Cambria Math" panose="02040503050406030204" pitchFamily="18" charset="0"/>
                              </a:rPr>
                              <m:t>𝑧</m:t>
                            </m:r>
                          </m:sub>
                        </m:sSub>
                      </m:sub>
                      <m:sup/>
                      <m:e>
                        <m:d>
                          <m:dPr>
                            <m:ctrlPr>
                              <a:rPr lang="en-US" altLang="zh-CN" sz="2000" b="1" i="1">
                                <a:solidFill>
                                  <a:srgbClr val="0000FF"/>
                                </a:solidFill>
                                <a:latin typeface="Cambria Math" panose="02040503050406030204" pitchFamily="18" charset="0"/>
                              </a:rPr>
                            </m:ctrlPr>
                          </m:dPr>
                          <m:e>
                            <m:r>
                              <a:rPr lang="en-US" altLang="zh-CN" sz="2000" i="1">
                                <a:solidFill>
                                  <a:srgbClr val="0000FF"/>
                                </a:solidFill>
                                <a:latin typeface="Cambria Math" panose="02040503050406030204" pitchFamily="18" charset="0"/>
                              </a:rPr>
                              <m:t>𝑃</m:t>
                            </m:r>
                            <m:r>
                              <a:rPr lang="en-US" altLang="zh-CN" sz="2000" i="1">
                                <a:solidFill>
                                  <a:srgbClr val="0000FF"/>
                                </a:solidFill>
                                <a:latin typeface="Cambria Math" panose="02040503050406030204" pitchFamily="18" charset="0"/>
                              </a:rPr>
                              <m:t>,0,0</m:t>
                            </m:r>
                          </m:e>
                        </m:d>
                        <m:r>
                          <a:rPr lang="zh-CN" altLang="en-US" sz="2000" b="1" i="1">
                            <a:solidFill>
                              <a:srgbClr val="0000FF"/>
                            </a:solidFill>
                            <a:latin typeface="Cambria Math" panose="02040503050406030204" pitchFamily="18" charset="0"/>
                          </a:rPr>
                          <m:t>∙</m:t>
                        </m:r>
                        <m:f>
                          <m:fPr>
                            <m:ctrlPr>
                              <a:rPr lang="en-US" altLang="zh-CN" sz="2000" i="1">
                                <a:solidFill>
                                  <a:prstClr val="black"/>
                                </a:solidFill>
                                <a:latin typeface="Cambria Math" panose="02040503050406030204" pitchFamily="18" charset="0"/>
                                <a:ea typeface="Cambria Math" panose="02040503050406030204" pitchFamily="18" charset="0"/>
                              </a:rPr>
                            </m:ctrlPr>
                          </m:fPr>
                          <m:num>
                            <m:r>
                              <a:rPr lang="zh-CN" altLang="en-US" sz="2000" i="1">
                                <a:solidFill>
                                  <a:prstClr val="black"/>
                                </a:solidFill>
                                <a:latin typeface="Cambria Math" panose="02040503050406030204" pitchFamily="18" charset="0"/>
                              </a:rPr>
                              <m:t>𝛻</m:t>
                            </m:r>
                            <m:r>
                              <a:rPr lang="en-US" altLang="zh-CN" sz="2000" i="1">
                                <a:solidFill>
                                  <a:prstClr val="black"/>
                                </a:solidFill>
                                <a:latin typeface="Cambria Math" panose="02040503050406030204" pitchFamily="18" charset="0"/>
                              </a:rPr>
                              <m:t>𝐹</m:t>
                            </m:r>
                          </m:num>
                          <m:den>
                            <m:d>
                              <m:dPr>
                                <m:begChr m:val="|"/>
                                <m:endChr m:val="|"/>
                                <m:ctrlPr>
                                  <a:rPr lang="en-US" altLang="zh-CN" sz="2000" i="1">
                                    <a:solidFill>
                                      <a:prstClr val="black"/>
                                    </a:solidFill>
                                    <a:latin typeface="Cambria Math" panose="02040503050406030204" pitchFamily="18" charset="0"/>
                                    <a:ea typeface="Cambria Math" panose="02040503050406030204" pitchFamily="18" charset="0"/>
                                  </a:rPr>
                                </m:ctrlPr>
                              </m:dPr>
                              <m:e>
                                <m:r>
                                  <a:rPr lang="zh-CN" altLang="en-US" sz="2000" i="1">
                                    <a:solidFill>
                                      <a:prstClr val="black"/>
                                    </a:solidFill>
                                    <a:latin typeface="Cambria Math" panose="02040503050406030204" pitchFamily="18" charset="0"/>
                                  </a:rPr>
                                  <m:t>𝛻</m:t>
                                </m:r>
                                <m:r>
                                  <a:rPr lang="en-US" altLang="zh-CN" sz="2000" i="1">
                                    <a:solidFill>
                                      <a:prstClr val="black"/>
                                    </a:solidFill>
                                    <a:latin typeface="Cambria Math" panose="02040503050406030204" pitchFamily="18" charset="0"/>
                                  </a:rPr>
                                  <m:t>𝐹</m:t>
                                </m:r>
                                <m:r>
                                  <a:rPr lang="en-US" altLang="zh-CN" sz="2000" i="1">
                                    <a:solidFill>
                                      <a:prstClr val="black"/>
                                    </a:solidFill>
                                    <a:latin typeface="Cambria Math" panose="02040503050406030204" pitchFamily="18" charset="0"/>
                                    <a:ea typeface="Cambria Math" panose="02040503050406030204" pitchFamily="18" charset="0"/>
                                  </a:rPr>
                                  <m:t>∙</m:t>
                                </m:r>
                                <m:r>
                                  <a:rPr lang="en-US" altLang="zh-CN" sz="2000" b="1" i="1" smtClean="0">
                                    <a:solidFill>
                                      <a:srgbClr val="0000FF"/>
                                    </a:solidFill>
                                    <a:latin typeface="Cambria Math" panose="02040503050406030204" pitchFamily="18" charset="0"/>
                                    <a:ea typeface="Cambria Math" panose="02040503050406030204" pitchFamily="18" charset="0"/>
                                  </a:rPr>
                                  <m:t>𝒊</m:t>
                                </m:r>
                              </m:e>
                            </m:d>
                          </m:den>
                        </m:f>
                        <m:r>
                          <m:rPr>
                            <m:nor/>
                          </m:rPr>
                          <a:rPr lang="en-US" altLang="zh-CN" sz="2000">
                            <a:solidFill>
                              <a:prstClr val="black"/>
                            </a:solidFill>
                            <a:latin typeface="Cambria Math" panose="02040503050406030204" pitchFamily="18" charset="0"/>
                          </a:rPr>
                          <m:t>d</m:t>
                        </m:r>
                        <m:r>
                          <a:rPr lang="en-US" altLang="zh-CN" sz="2000" b="0" i="1" smtClean="0">
                            <a:solidFill>
                              <a:prstClr val="black"/>
                            </a:solidFill>
                            <a:latin typeface="Cambria Math" panose="02040503050406030204" pitchFamily="18" charset="0"/>
                          </a:rPr>
                          <m:t>𝑦</m:t>
                        </m:r>
                        <m:r>
                          <m:rPr>
                            <m:nor/>
                          </m:rPr>
                          <a:rPr lang="en-US" altLang="zh-CN" sz="2000">
                            <a:solidFill>
                              <a:prstClr val="black"/>
                            </a:solidFill>
                            <a:latin typeface="Cambria Math" panose="02040503050406030204" pitchFamily="18" charset="0"/>
                          </a:rPr>
                          <m:t>d</m:t>
                        </m:r>
                        <m:r>
                          <a:rPr lang="en-US" altLang="zh-CN" sz="2000" b="0" i="1" smtClean="0">
                            <a:solidFill>
                              <a:prstClr val="black"/>
                            </a:solidFill>
                            <a:latin typeface="Cambria Math" panose="02040503050406030204" pitchFamily="18" charset="0"/>
                          </a:rPr>
                          <m:t>𝑧</m:t>
                        </m:r>
                      </m:e>
                    </m:nary>
                    <m:r>
                      <a:rPr lang="en-US" altLang="zh-CN" sz="2000" b="0" i="1" smtClean="0">
                        <a:solidFill>
                          <a:srgbClr val="0000FF"/>
                        </a:solidFill>
                        <a:latin typeface="Cambria Math" panose="02040503050406030204" pitchFamily="18" charset="0"/>
                      </a:rPr>
                      <m:t>+</m:t>
                    </m:r>
                    <m:nary>
                      <m:naryPr>
                        <m:chr m:val="∬"/>
                        <m:ctrlPr>
                          <a:rPr lang="zh-CN" altLang="en-US" sz="2000" i="1">
                            <a:solidFill>
                              <a:srgbClr val="0000FF"/>
                            </a:solidFill>
                            <a:latin typeface="Cambria Math" panose="02040503050406030204" pitchFamily="18" charset="0"/>
                          </a:rPr>
                        </m:ctrlPr>
                      </m:naryPr>
                      <m:sub>
                        <m:sSub>
                          <m:sSubPr>
                            <m:ctrlPr>
                              <a:rPr lang="en-US" altLang="zh-CN" sz="2400" i="1">
                                <a:solidFill>
                                  <a:prstClr val="black"/>
                                </a:solidFill>
                                <a:latin typeface="Cambria Math" panose="02040503050406030204" pitchFamily="18" charset="0"/>
                              </a:rPr>
                            </m:ctrlPr>
                          </m:sSubPr>
                          <m:e>
                            <m:r>
                              <a:rPr lang="en-US" altLang="zh-CN" sz="2400" i="1">
                                <a:solidFill>
                                  <a:prstClr val="black"/>
                                </a:solidFill>
                                <a:latin typeface="Cambria Math" panose="02040503050406030204" pitchFamily="18" charset="0"/>
                              </a:rPr>
                              <m:t>𝐷</m:t>
                            </m:r>
                          </m:e>
                          <m:sub>
                            <m:r>
                              <a:rPr lang="en-US" altLang="zh-CN" sz="2400" b="0" i="1" smtClean="0">
                                <a:solidFill>
                                  <a:prstClr val="black"/>
                                </a:solidFill>
                                <a:latin typeface="Cambria Math" panose="02040503050406030204" pitchFamily="18" charset="0"/>
                              </a:rPr>
                              <m:t>𝑧</m:t>
                            </m:r>
                            <m:r>
                              <a:rPr lang="en-US" altLang="zh-CN" sz="2400" i="1">
                                <a:solidFill>
                                  <a:prstClr val="black"/>
                                </a:solidFill>
                                <a:latin typeface="Cambria Math" panose="02040503050406030204" pitchFamily="18" charset="0"/>
                              </a:rPr>
                              <m:t>𝑥</m:t>
                            </m:r>
                          </m:sub>
                        </m:sSub>
                      </m:sub>
                      <m:sup/>
                      <m:e>
                        <m:d>
                          <m:dPr>
                            <m:ctrlPr>
                              <a:rPr lang="en-US" altLang="zh-CN" sz="2000" b="1" i="1">
                                <a:solidFill>
                                  <a:srgbClr val="0000FF"/>
                                </a:solidFill>
                                <a:latin typeface="Cambria Math" panose="02040503050406030204" pitchFamily="18" charset="0"/>
                              </a:rPr>
                            </m:ctrlPr>
                          </m:dPr>
                          <m:e>
                            <m:r>
                              <a:rPr lang="en-US" altLang="zh-CN" sz="2000" b="0" i="1" smtClean="0">
                                <a:solidFill>
                                  <a:srgbClr val="0000FF"/>
                                </a:solidFill>
                                <a:latin typeface="Cambria Math" panose="02040503050406030204" pitchFamily="18" charset="0"/>
                              </a:rPr>
                              <m:t>0</m:t>
                            </m:r>
                            <m:r>
                              <a:rPr lang="en-US" altLang="zh-CN" sz="2000" i="1">
                                <a:solidFill>
                                  <a:srgbClr val="0000FF"/>
                                </a:solidFill>
                                <a:latin typeface="Cambria Math" panose="02040503050406030204" pitchFamily="18" charset="0"/>
                              </a:rPr>
                              <m:t>,</m:t>
                            </m:r>
                            <m:r>
                              <a:rPr lang="en-US" altLang="zh-CN" sz="2000" i="1">
                                <a:solidFill>
                                  <a:srgbClr val="0000FF"/>
                                </a:solidFill>
                                <a:latin typeface="Cambria Math" panose="02040503050406030204" pitchFamily="18" charset="0"/>
                              </a:rPr>
                              <m:t>𝑄</m:t>
                            </m:r>
                            <m:r>
                              <a:rPr lang="en-US" altLang="zh-CN" sz="2000" i="1">
                                <a:solidFill>
                                  <a:srgbClr val="0000FF"/>
                                </a:solidFill>
                                <a:latin typeface="Cambria Math" panose="02040503050406030204" pitchFamily="18" charset="0"/>
                              </a:rPr>
                              <m:t>,0</m:t>
                            </m:r>
                          </m:e>
                        </m:d>
                        <m:r>
                          <a:rPr lang="zh-CN" altLang="en-US" sz="2000" b="1" i="1">
                            <a:solidFill>
                              <a:srgbClr val="0000FF"/>
                            </a:solidFill>
                            <a:latin typeface="Cambria Math" panose="02040503050406030204" pitchFamily="18" charset="0"/>
                          </a:rPr>
                          <m:t>∙</m:t>
                        </m:r>
                        <m:f>
                          <m:fPr>
                            <m:ctrlPr>
                              <a:rPr lang="en-US" altLang="zh-CN" sz="2000" i="1">
                                <a:solidFill>
                                  <a:prstClr val="black"/>
                                </a:solidFill>
                                <a:latin typeface="Cambria Math" panose="02040503050406030204" pitchFamily="18" charset="0"/>
                                <a:ea typeface="Cambria Math" panose="02040503050406030204" pitchFamily="18" charset="0"/>
                              </a:rPr>
                            </m:ctrlPr>
                          </m:fPr>
                          <m:num>
                            <m:r>
                              <a:rPr lang="zh-CN" altLang="en-US" sz="2000" i="1">
                                <a:solidFill>
                                  <a:prstClr val="black"/>
                                </a:solidFill>
                                <a:latin typeface="Cambria Math" panose="02040503050406030204" pitchFamily="18" charset="0"/>
                              </a:rPr>
                              <m:t>𝛻</m:t>
                            </m:r>
                            <m:r>
                              <a:rPr lang="en-US" altLang="zh-CN" sz="2000" i="1">
                                <a:solidFill>
                                  <a:prstClr val="black"/>
                                </a:solidFill>
                                <a:latin typeface="Cambria Math" panose="02040503050406030204" pitchFamily="18" charset="0"/>
                              </a:rPr>
                              <m:t>𝐹</m:t>
                            </m:r>
                          </m:num>
                          <m:den>
                            <m:d>
                              <m:dPr>
                                <m:begChr m:val="|"/>
                                <m:endChr m:val="|"/>
                                <m:ctrlPr>
                                  <a:rPr lang="en-US" altLang="zh-CN" sz="2000" i="1">
                                    <a:solidFill>
                                      <a:prstClr val="black"/>
                                    </a:solidFill>
                                    <a:latin typeface="Cambria Math" panose="02040503050406030204" pitchFamily="18" charset="0"/>
                                    <a:ea typeface="Cambria Math" panose="02040503050406030204" pitchFamily="18" charset="0"/>
                                  </a:rPr>
                                </m:ctrlPr>
                              </m:dPr>
                              <m:e>
                                <m:r>
                                  <a:rPr lang="zh-CN" altLang="en-US" sz="2000" i="1">
                                    <a:solidFill>
                                      <a:prstClr val="black"/>
                                    </a:solidFill>
                                    <a:latin typeface="Cambria Math" panose="02040503050406030204" pitchFamily="18" charset="0"/>
                                  </a:rPr>
                                  <m:t>𝛻</m:t>
                                </m:r>
                                <m:r>
                                  <a:rPr lang="en-US" altLang="zh-CN" sz="2000" i="1">
                                    <a:solidFill>
                                      <a:prstClr val="black"/>
                                    </a:solidFill>
                                    <a:latin typeface="Cambria Math" panose="02040503050406030204" pitchFamily="18" charset="0"/>
                                  </a:rPr>
                                  <m:t>𝐹</m:t>
                                </m:r>
                                <m:r>
                                  <a:rPr lang="en-US" altLang="zh-CN" sz="2000" i="1">
                                    <a:solidFill>
                                      <a:prstClr val="black"/>
                                    </a:solidFill>
                                    <a:latin typeface="Cambria Math" panose="02040503050406030204" pitchFamily="18" charset="0"/>
                                    <a:ea typeface="Cambria Math" panose="02040503050406030204" pitchFamily="18" charset="0"/>
                                  </a:rPr>
                                  <m:t>∙</m:t>
                                </m:r>
                                <m:r>
                                  <a:rPr lang="en-US" altLang="zh-CN" sz="2000" b="1" i="1" smtClean="0">
                                    <a:solidFill>
                                      <a:srgbClr val="0000FF"/>
                                    </a:solidFill>
                                    <a:latin typeface="Cambria Math" panose="02040503050406030204" pitchFamily="18" charset="0"/>
                                    <a:ea typeface="Cambria Math" panose="02040503050406030204" pitchFamily="18" charset="0"/>
                                  </a:rPr>
                                  <m:t>𝒋</m:t>
                                </m:r>
                              </m:e>
                            </m:d>
                          </m:den>
                        </m:f>
                        <m:r>
                          <m:rPr>
                            <m:nor/>
                          </m:rPr>
                          <a:rPr lang="en-US" altLang="zh-CN" sz="2000">
                            <a:solidFill>
                              <a:prstClr val="black"/>
                            </a:solidFill>
                            <a:latin typeface="Cambria Math" panose="02040503050406030204" pitchFamily="18" charset="0"/>
                          </a:rPr>
                          <m:t>d</m:t>
                        </m:r>
                        <m:r>
                          <a:rPr lang="en-US" altLang="zh-CN" sz="2000" b="0" i="1" smtClean="0">
                            <a:solidFill>
                              <a:prstClr val="black"/>
                            </a:solidFill>
                            <a:latin typeface="Cambria Math" panose="02040503050406030204" pitchFamily="18" charset="0"/>
                          </a:rPr>
                          <m:t>𝑧</m:t>
                        </m:r>
                        <m:r>
                          <m:rPr>
                            <m:nor/>
                          </m:rPr>
                          <a:rPr lang="en-US" altLang="zh-CN" sz="2000">
                            <a:solidFill>
                              <a:prstClr val="black"/>
                            </a:solidFill>
                            <a:latin typeface="Cambria Math" panose="02040503050406030204" pitchFamily="18" charset="0"/>
                          </a:rPr>
                          <m:t>d</m:t>
                        </m:r>
                        <m:r>
                          <a:rPr lang="en-US" altLang="zh-CN" sz="2000" b="0" i="1" smtClean="0">
                            <a:solidFill>
                              <a:prstClr val="black"/>
                            </a:solidFill>
                            <a:latin typeface="Cambria Math" panose="02040503050406030204" pitchFamily="18" charset="0"/>
                          </a:rPr>
                          <m:t>𝑥</m:t>
                        </m:r>
                      </m:e>
                    </m:nary>
                    <m:r>
                      <a:rPr lang="en-US" altLang="zh-CN" sz="2000" i="1">
                        <a:solidFill>
                          <a:srgbClr val="0000FF"/>
                        </a:solidFill>
                        <a:latin typeface="Cambria Math" panose="02040503050406030204" pitchFamily="18" charset="0"/>
                      </a:rPr>
                      <m:t>+</m:t>
                    </m:r>
                    <m:nary>
                      <m:naryPr>
                        <m:chr m:val="∬"/>
                        <m:ctrlPr>
                          <a:rPr lang="zh-CN" altLang="en-US" sz="2000" i="1">
                            <a:solidFill>
                              <a:srgbClr val="0000FF"/>
                            </a:solidFill>
                            <a:latin typeface="Cambria Math" panose="02040503050406030204" pitchFamily="18" charset="0"/>
                          </a:rPr>
                        </m:ctrlPr>
                      </m:naryPr>
                      <m:sub>
                        <m:sSub>
                          <m:sSubPr>
                            <m:ctrlPr>
                              <a:rPr lang="en-US" altLang="zh-CN" sz="2400" i="1">
                                <a:solidFill>
                                  <a:prstClr val="black"/>
                                </a:solidFill>
                                <a:latin typeface="Cambria Math" panose="02040503050406030204" pitchFamily="18" charset="0"/>
                              </a:rPr>
                            </m:ctrlPr>
                          </m:sSubPr>
                          <m:e>
                            <m:r>
                              <a:rPr lang="en-US" altLang="zh-CN" sz="2400" i="1">
                                <a:solidFill>
                                  <a:prstClr val="black"/>
                                </a:solidFill>
                                <a:latin typeface="Cambria Math" panose="02040503050406030204" pitchFamily="18" charset="0"/>
                              </a:rPr>
                              <m:t>𝐷</m:t>
                            </m:r>
                          </m:e>
                          <m:sub>
                            <m:r>
                              <a:rPr lang="en-US" altLang="zh-CN" sz="2400" i="1">
                                <a:solidFill>
                                  <a:prstClr val="black"/>
                                </a:solidFill>
                                <a:latin typeface="Cambria Math" panose="02040503050406030204" pitchFamily="18" charset="0"/>
                              </a:rPr>
                              <m:t>𝑥𝑦</m:t>
                            </m:r>
                          </m:sub>
                        </m:sSub>
                      </m:sub>
                      <m:sup/>
                      <m:e>
                        <m:d>
                          <m:dPr>
                            <m:ctrlPr>
                              <a:rPr lang="en-US" altLang="zh-CN" sz="2000" b="1" i="1">
                                <a:solidFill>
                                  <a:srgbClr val="0000FF"/>
                                </a:solidFill>
                                <a:latin typeface="Cambria Math" panose="02040503050406030204" pitchFamily="18" charset="0"/>
                              </a:rPr>
                            </m:ctrlPr>
                          </m:dPr>
                          <m:e>
                            <m:r>
                              <a:rPr lang="en-US" altLang="zh-CN" sz="2000" b="0" i="1" smtClean="0">
                                <a:solidFill>
                                  <a:srgbClr val="0000FF"/>
                                </a:solidFill>
                                <a:latin typeface="Cambria Math" panose="02040503050406030204" pitchFamily="18" charset="0"/>
                              </a:rPr>
                              <m:t>0</m:t>
                            </m:r>
                            <m:r>
                              <a:rPr lang="en-US" altLang="zh-CN" sz="2000" i="1">
                                <a:solidFill>
                                  <a:srgbClr val="0000FF"/>
                                </a:solidFill>
                                <a:latin typeface="Cambria Math" panose="02040503050406030204" pitchFamily="18" charset="0"/>
                              </a:rPr>
                              <m:t>,</m:t>
                            </m:r>
                            <m:r>
                              <a:rPr lang="en-US" altLang="zh-CN" sz="2000" b="0" i="1" smtClean="0">
                                <a:solidFill>
                                  <a:srgbClr val="0000FF"/>
                                </a:solidFill>
                                <a:latin typeface="Cambria Math" panose="02040503050406030204" pitchFamily="18" charset="0"/>
                              </a:rPr>
                              <m:t>0</m:t>
                            </m:r>
                            <m:r>
                              <a:rPr lang="en-US" altLang="zh-CN" sz="2000" i="1">
                                <a:solidFill>
                                  <a:srgbClr val="0000FF"/>
                                </a:solidFill>
                                <a:latin typeface="Cambria Math" panose="02040503050406030204" pitchFamily="18" charset="0"/>
                              </a:rPr>
                              <m:t>,</m:t>
                            </m:r>
                            <m:r>
                              <a:rPr lang="en-US" altLang="zh-CN" sz="2000" i="1">
                                <a:solidFill>
                                  <a:srgbClr val="0000FF"/>
                                </a:solidFill>
                                <a:latin typeface="Cambria Math" panose="02040503050406030204" pitchFamily="18" charset="0"/>
                              </a:rPr>
                              <m:t>𝑅</m:t>
                            </m:r>
                          </m:e>
                        </m:d>
                        <m:r>
                          <a:rPr lang="zh-CN" altLang="en-US" sz="2000" b="1" i="1">
                            <a:solidFill>
                              <a:srgbClr val="0000FF"/>
                            </a:solidFill>
                            <a:latin typeface="Cambria Math" panose="02040503050406030204" pitchFamily="18" charset="0"/>
                          </a:rPr>
                          <m:t>∙</m:t>
                        </m:r>
                        <m:f>
                          <m:fPr>
                            <m:ctrlPr>
                              <a:rPr lang="en-US" altLang="zh-CN" sz="2000" i="1">
                                <a:solidFill>
                                  <a:prstClr val="black"/>
                                </a:solidFill>
                                <a:latin typeface="Cambria Math" panose="02040503050406030204" pitchFamily="18" charset="0"/>
                                <a:ea typeface="Cambria Math" panose="02040503050406030204" pitchFamily="18" charset="0"/>
                              </a:rPr>
                            </m:ctrlPr>
                          </m:fPr>
                          <m:num>
                            <m:r>
                              <a:rPr lang="zh-CN" altLang="en-US" sz="2000" i="1">
                                <a:solidFill>
                                  <a:prstClr val="black"/>
                                </a:solidFill>
                                <a:latin typeface="Cambria Math" panose="02040503050406030204" pitchFamily="18" charset="0"/>
                              </a:rPr>
                              <m:t>𝛻</m:t>
                            </m:r>
                            <m:r>
                              <a:rPr lang="en-US" altLang="zh-CN" sz="2000" i="1">
                                <a:solidFill>
                                  <a:prstClr val="black"/>
                                </a:solidFill>
                                <a:latin typeface="Cambria Math" panose="02040503050406030204" pitchFamily="18" charset="0"/>
                              </a:rPr>
                              <m:t>𝐹</m:t>
                            </m:r>
                          </m:num>
                          <m:den>
                            <m:d>
                              <m:dPr>
                                <m:begChr m:val="|"/>
                                <m:endChr m:val="|"/>
                                <m:ctrlPr>
                                  <a:rPr lang="en-US" altLang="zh-CN" sz="2000" i="1">
                                    <a:solidFill>
                                      <a:prstClr val="black"/>
                                    </a:solidFill>
                                    <a:latin typeface="Cambria Math" panose="02040503050406030204" pitchFamily="18" charset="0"/>
                                    <a:ea typeface="Cambria Math" panose="02040503050406030204" pitchFamily="18" charset="0"/>
                                  </a:rPr>
                                </m:ctrlPr>
                              </m:dPr>
                              <m:e>
                                <m:r>
                                  <a:rPr lang="zh-CN" altLang="en-US" sz="2000" i="1">
                                    <a:solidFill>
                                      <a:prstClr val="black"/>
                                    </a:solidFill>
                                    <a:latin typeface="Cambria Math" panose="02040503050406030204" pitchFamily="18" charset="0"/>
                                  </a:rPr>
                                  <m:t>𝛻</m:t>
                                </m:r>
                                <m:r>
                                  <a:rPr lang="en-US" altLang="zh-CN" sz="2000" i="1">
                                    <a:solidFill>
                                      <a:prstClr val="black"/>
                                    </a:solidFill>
                                    <a:latin typeface="Cambria Math" panose="02040503050406030204" pitchFamily="18" charset="0"/>
                                  </a:rPr>
                                  <m:t>𝐹</m:t>
                                </m:r>
                                <m:r>
                                  <a:rPr lang="en-US" altLang="zh-CN" sz="2000" i="1">
                                    <a:solidFill>
                                      <a:prstClr val="black"/>
                                    </a:solidFill>
                                    <a:latin typeface="Cambria Math" panose="02040503050406030204" pitchFamily="18" charset="0"/>
                                    <a:ea typeface="Cambria Math" panose="02040503050406030204" pitchFamily="18" charset="0"/>
                                  </a:rPr>
                                  <m:t>∙</m:t>
                                </m:r>
                                <m:r>
                                  <a:rPr lang="en-US" altLang="zh-CN" sz="2000" b="1" i="1">
                                    <a:solidFill>
                                      <a:srgbClr val="0000FF"/>
                                    </a:solidFill>
                                    <a:latin typeface="Cambria Math" panose="02040503050406030204" pitchFamily="18" charset="0"/>
                                    <a:ea typeface="Cambria Math" panose="02040503050406030204" pitchFamily="18" charset="0"/>
                                  </a:rPr>
                                  <m:t>𝒌</m:t>
                                </m:r>
                              </m:e>
                            </m:d>
                          </m:den>
                        </m:f>
                        <m:r>
                          <m:rPr>
                            <m:nor/>
                          </m:rPr>
                          <a:rPr lang="en-US" altLang="zh-CN" sz="2000">
                            <a:solidFill>
                              <a:prstClr val="black"/>
                            </a:solidFill>
                            <a:latin typeface="Cambria Math" panose="02040503050406030204" pitchFamily="18" charset="0"/>
                          </a:rPr>
                          <m:t>d</m:t>
                        </m:r>
                        <m:r>
                          <a:rPr lang="en-US" altLang="zh-CN" sz="2000" i="1">
                            <a:solidFill>
                              <a:prstClr val="black"/>
                            </a:solidFill>
                            <a:latin typeface="Cambria Math" panose="02040503050406030204" pitchFamily="18" charset="0"/>
                          </a:rPr>
                          <m:t>𝑥</m:t>
                        </m:r>
                        <m:r>
                          <m:rPr>
                            <m:nor/>
                          </m:rPr>
                          <a:rPr lang="en-US" altLang="zh-CN" sz="2000">
                            <a:solidFill>
                              <a:prstClr val="black"/>
                            </a:solidFill>
                            <a:latin typeface="Cambria Math" panose="02040503050406030204" pitchFamily="18" charset="0"/>
                          </a:rPr>
                          <m:t>d</m:t>
                        </m:r>
                        <m:r>
                          <a:rPr lang="en-US" altLang="zh-CN" sz="2000" i="1">
                            <a:solidFill>
                              <a:prstClr val="black"/>
                            </a:solidFill>
                            <a:latin typeface="Cambria Math" panose="02040503050406030204" pitchFamily="18" charset="0"/>
                          </a:rPr>
                          <m:t>𝑦</m:t>
                        </m:r>
                      </m:e>
                    </m:nary>
                  </m:oMath>
                </a14:m>
                <a:r>
                  <a:rPr lang="zh-CN" altLang="en-US" sz="2000" dirty="0"/>
                  <a:t> </a:t>
                </a:r>
              </a:p>
            </p:txBody>
          </p:sp>
        </mc:Choice>
        <mc:Fallback xmlns="">
          <p:sp>
            <p:nvSpPr>
              <p:cNvPr id="9" name="矩形 8"/>
              <p:cNvSpPr>
                <a:spLocks noRot="1" noChangeAspect="1" noMove="1" noResize="1" noEditPoints="1" noAdjustHandles="1" noChangeArrowheads="1" noChangeShapeType="1" noTextEdit="1"/>
              </p:cNvSpPr>
              <p:nvPr/>
            </p:nvSpPr>
            <p:spPr>
              <a:xfrm>
                <a:off x="2456817" y="4015657"/>
                <a:ext cx="9158148" cy="612925"/>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p:cNvSpPr/>
              <p:nvPr/>
            </p:nvSpPr>
            <p:spPr>
              <a:xfrm>
                <a:off x="3028154" y="4601177"/>
                <a:ext cx="6296532" cy="875881"/>
              </a:xfrm>
              <a:prstGeom prst="rect">
                <a:avLst/>
              </a:prstGeom>
            </p:spPr>
            <p:txBody>
              <a:bodyPr wrap="none">
                <a:spAutoFit/>
              </a:bodyPr>
              <a:lstStyle/>
              <a:p>
                <a14:m>
                  <m:oMath xmlns:m="http://schemas.openxmlformats.org/officeDocument/2006/math">
                    <m:r>
                      <a:rPr lang="en-US" altLang="zh-CN" sz="2000" i="1" smtClean="0">
                        <a:solidFill>
                          <a:srgbClr val="0000FF"/>
                        </a:solidFill>
                        <a:latin typeface="Cambria Math" panose="02040503050406030204" pitchFamily="18" charset="0"/>
                      </a:rPr>
                      <m:t>=</m:t>
                    </m:r>
                    <m:nary>
                      <m:naryPr>
                        <m:chr m:val="∬"/>
                        <m:ctrlPr>
                          <a:rPr lang="zh-CN" altLang="en-US" sz="2000" i="1">
                            <a:solidFill>
                              <a:srgbClr val="0000FF"/>
                            </a:solidFill>
                            <a:latin typeface="Cambria Math" panose="02040503050406030204" pitchFamily="18" charset="0"/>
                          </a:rPr>
                        </m:ctrlPr>
                      </m:naryPr>
                      <m:sub>
                        <m:sSub>
                          <m:sSubPr>
                            <m:ctrlPr>
                              <a:rPr lang="en-US" altLang="zh-CN" sz="2000" i="1">
                                <a:solidFill>
                                  <a:prstClr val="black"/>
                                </a:solidFill>
                                <a:latin typeface="Cambria Math" panose="02040503050406030204" pitchFamily="18" charset="0"/>
                              </a:rPr>
                            </m:ctrlPr>
                          </m:sSubPr>
                          <m:e>
                            <m:r>
                              <a:rPr lang="en-US" altLang="zh-CN" sz="2000" i="1">
                                <a:solidFill>
                                  <a:prstClr val="black"/>
                                </a:solidFill>
                                <a:latin typeface="Cambria Math" panose="02040503050406030204" pitchFamily="18" charset="0"/>
                              </a:rPr>
                              <m:t>𝐷</m:t>
                            </m:r>
                          </m:e>
                          <m:sub>
                            <m:r>
                              <a:rPr lang="en-US" altLang="zh-CN" sz="2000" i="1">
                                <a:solidFill>
                                  <a:prstClr val="black"/>
                                </a:solidFill>
                                <a:latin typeface="Cambria Math" panose="02040503050406030204" pitchFamily="18" charset="0"/>
                              </a:rPr>
                              <m:t>𝑦𝑧</m:t>
                            </m:r>
                          </m:sub>
                        </m:sSub>
                      </m:sub>
                      <m:sup/>
                      <m:e>
                        <m:r>
                          <a:rPr lang="en-US" altLang="zh-CN" sz="2000" i="1">
                            <a:solidFill>
                              <a:srgbClr val="0000FF"/>
                            </a:solidFill>
                            <a:latin typeface="Cambria Math" panose="02040503050406030204" pitchFamily="18" charset="0"/>
                          </a:rPr>
                          <m:t>𝑃</m:t>
                        </m:r>
                        <m:f>
                          <m:fPr>
                            <m:ctrlPr>
                              <a:rPr lang="en-US" altLang="zh-CN" sz="2000" i="1">
                                <a:solidFill>
                                  <a:prstClr val="black"/>
                                </a:solidFill>
                                <a:latin typeface="Cambria Math" panose="02040503050406030204" pitchFamily="18" charset="0"/>
                                <a:ea typeface="Cambria Math" panose="02040503050406030204" pitchFamily="18" charset="0"/>
                              </a:rPr>
                            </m:ctrlPr>
                          </m:fPr>
                          <m:num>
                            <m:f>
                              <m:fPr>
                                <m:ctrlPr>
                                  <a:rPr lang="en-US" altLang="zh-CN" sz="2000" i="1" smtClean="0">
                                    <a:solidFill>
                                      <a:prstClr val="black"/>
                                    </a:solidFill>
                                    <a:latin typeface="Cambria Math" panose="02040503050406030204" pitchFamily="18" charset="0"/>
                                    <a:ea typeface="Cambria Math" panose="02040503050406030204" pitchFamily="18" charset="0"/>
                                  </a:rPr>
                                </m:ctrlPr>
                              </m:fPr>
                              <m:num>
                                <m:r>
                                  <a:rPr lang="en-US" altLang="zh-CN" sz="2000" i="1" smtClean="0">
                                    <a:solidFill>
                                      <a:prstClr val="black"/>
                                    </a:solidFill>
                                    <a:latin typeface="Cambria Math" panose="02040503050406030204" pitchFamily="18" charset="0"/>
                                    <a:ea typeface="Cambria Math" panose="02040503050406030204" pitchFamily="18" charset="0"/>
                                  </a:rPr>
                                  <m:t>𝜕</m:t>
                                </m:r>
                                <m:r>
                                  <a:rPr lang="en-US" altLang="zh-CN" sz="2000" b="0" i="1" smtClean="0">
                                    <a:solidFill>
                                      <a:prstClr val="black"/>
                                    </a:solidFill>
                                    <a:latin typeface="Cambria Math" panose="02040503050406030204" pitchFamily="18" charset="0"/>
                                    <a:ea typeface="Cambria Math" panose="02040503050406030204" pitchFamily="18" charset="0"/>
                                  </a:rPr>
                                  <m:t>𝐹</m:t>
                                </m:r>
                              </m:num>
                              <m:den>
                                <m:r>
                                  <a:rPr lang="en-US" altLang="zh-CN" sz="2000" i="1" smtClean="0">
                                    <a:solidFill>
                                      <a:prstClr val="black"/>
                                    </a:solidFill>
                                    <a:latin typeface="Cambria Math" panose="02040503050406030204" pitchFamily="18" charset="0"/>
                                    <a:ea typeface="Cambria Math" panose="02040503050406030204" pitchFamily="18" charset="0"/>
                                  </a:rPr>
                                  <m:t>𝜕</m:t>
                                </m:r>
                                <m:r>
                                  <a:rPr lang="en-US" altLang="zh-CN" sz="2000" i="1" smtClean="0">
                                    <a:solidFill>
                                      <a:prstClr val="black"/>
                                    </a:solidFill>
                                    <a:latin typeface="Cambria Math" panose="02040503050406030204" pitchFamily="18" charset="0"/>
                                    <a:ea typeface="Cambria Math" panose="02040503050406030204" pitchFamily="18" charset="0"/>
                                  </a:rPr>
                                  <m:t>𝑥</m:t>
                                </m:r>
                              </m:den>
                            </m:f>
                          </m:num>
                          <m:den>
                            <m:d>
                              <m:dPr>
                                <m:begChr m:val="|"/>
                                <m:endChr m:val="|"/>
                                <m:ctrlPr>
                                  <a:rPr lang="en-US" altLang="zh-CN" sz="2000" i="1">
                                    <a:solidFill>
                                      <a:prstClr val="black"/>
                                    </a:solidFill>
                                    <a:latin typeface="Cambria Math" panose="02040503050406030204" pitchFamily="18" charset="0"/>
                                    <a:ea typeface="Cambria Math" panose="02040503050406030204" pitchFamily="18" charset="0"/>
                                  </a:rPr>
                                </m:ctrlPr>
                              </m:dPr>
                              <m:e>
                                <m:f>
                                  <m:fPr>
                                    <m:ctrlPr>
                                      <a:rPr lang="en-US" altLang="zh-CN" sz="2000" i="1">
                                        <a:solidFill>
                                          <a:prstClr val="black"/>
                                        </a:solidFill>
                                        <a:latin typeface="Cambria Math" panose="02040503050406030204" pitchFamily="18" charset="0"/>
                                        <a:ea typeface="Cambria Math" panose="02040503050406030204" pitchFamily="18" charset="0"/>
                                      </a:rPr>
                                    </m:ctrlPr>
                                  </m:fPr>
                                  <m:num>
                                    <m:r>
                                      <a:rPr lang="en-US" altLang="zh-CN" sz="2000" i="1">
                                        <a:solidFill>
                                          <a:prstClr val="black"/>
                                        </a:solidFill>
                                        <a:latin typeface="Cambria Math" panose="02040503050406030204" pitchFamily="18" charset="0"/>
                                        <a:ea typeface="Cambria Math" panose="02040503050406030204" pitchFamily="18" charset="0"/>
                                      </a:rPr>
                                      <m:t>𝜕</m:t>
                                    </m:r>
                                    <m:r>
                                      <a:rPr lang="en-US" altLang="zh-CN" sz="2000" i="1">
                                        <a:solidFill>
                                          <a:prstClr val="black"/>
                                        </a:solidFill>
                                        <a:latin typeface="Cambria Math" panose="02040503050406030204" pitchFamily="18" charset="0"/>
                                        <a:ea typeface="Cambria Math" panose="02040503050406030204" pitchFamily="18" charset="0"/>
                                      </a:rPr>
                                      <m:t>𝐹</m:t>
                                    </m:r>
                                  </m:num>
                                  <m:den>
                                    <m:r>
                                      <a:rPr lang="en-US" altLang="zh-CN" sz="2000" i="1">
                                        <a:solidFill>
                                          <a:prstClr val="black"/>
                                        </a:solidFill>
                                        <a:latin typeface="Cambria Math" panose="02040503050406030204" pitchFamily="18" charset="0"/>
                                        <a:ea typeface="Cambria Math" panose="02040503050406030204" pitchFamily="18" charset="0"/>
                                      </a:rPr>
                                      <m:t>𝜕</m:t>
                                    </m:r>
                                    <m:r>
                                      <a:rPr lang="en-US" altLang="zh-CN" sz="2000" i="1">
                                        <a:solidFill>
                                          <a:prstClr val="black"/>
                                        </a:solidFill>
                                        <a:latin typeface="Cambria Math" panose="02040503050406030204" pitchFamily="18" charset="0"/>
                                        <a:ea typeface="Cambria Math" panose="02040503050406030204" pitchFamily="18" charset="0"/>
                                      </a:rPr>
                                      <m:t>𝑥</m:t>
                                    </m:r>
                                  </m:den>
                                </m:f>
                              </m:e>
                            </m:d>
                          </m:den>
                        </m:f>
                        <m:r>
                          <m:rPr>
                            <m:nor/>
                          </m:rPr>
                          <a:rPr lang="en-US" altLang="zh-CN" sz="2000">
                            <a:solidFill>
                              <a:prstClr val="black"/>
                            </a:solidFill>
                            <a:latin typeface="Cambria Math" panose="02040503050406030204" pitchFamily="18" charset="0"/>
                          </a:rPr>
                          <m:t>d</m:t>
                        </m:r>
                        <m:r>
                          <a:rPr lang="en-US" altLang="zh-CN" sz="2000" b="0" i="1" smtClean="0">
                            <a:solidFill>
                              <a:prstClr val="black"/>
                            </a:solidFill>
                            <a:latin typeface="Cambria Math" panose="02040503050406030204" pitchFamily="18" charset="0"/>
                          </a:rPr>
                          <m:t>𝑦</m:t>
                        </m:r>
                        <m:r>
                          <m:rPr>
                            <m:nor/>
                          </m:rPr>
                          <a:rPr lang="en-US" altLang="zh-CN" sz="2000">
                            <a:solidFill>
                              <a:prstClr val="black"/>
                            </a:solidFill>
                            <a:latin typeface="Cambria Math" panose="02040503050406030204" pitchFamily="18" charset="0"/>
                          </a:rPr>
                          <m:t>d</m:t>
                        </m:r>
                        <m:r>
                          <a:rPr lang="en-US" altLang="zh-CN" sz="2000" b="0" i="1" smtClean="0">
                            <a:solidFill>
                              <a:prstClr val="black"/>
                            </a:solidFill>
                            <a:latin typeface="Cambria Math" panose="02040503050406030204" pitchFamily="18" charset="0"/>
                          </a:rPr>
                          <m:t>𝑧</m:t>
                        </m:r>
                      </m:e>
                    </m:nary>
                    <m:r>
                      <a:rPr lang="en-US" altLang="zh-CN" sz="2000" b="0" i="1" smtClean="0">
                        <a:solidFill>
                          <a:srgbClr val="0000FF"/>
                        </a:solidFill>
                        <a:latin typeface="Cambria Math" panose="02040503050406030204" pitchFamily="18" charset="0"/>
                      </a:rPr>
                      <m:t>+</m:t>
                    </m:r>
                    <m:nary>
                      <m:naryPr>
                        <m:chr m:val="∬"/>
                        <m:ctrlPr>
                          <a:rPr lang="zh-CN" altLang="en-US" sz="2000" i="1">
                            <a:solidFill>
                              <a:srgbClr val="0000FF"/>
                            </a:solidFill>
                            <a:latin typeface="Cambria Math" panose="02040503050406030204" pitchFamily="18" charset="0"/>
                          </a:rPr>
                        </m:ctrlPr>
                      </m:naryPr>
                      <m:sub>
                        <m:sSub>
                          <m:sSubPr>
                            <m:ctrlPr>
                              <a:rPr lang="en-US" altLang="zh-CN" sz="2000" i="1">
                                <a:solidFill>
                                  <a:prstClr val="black"/>
                                </a:solidFill>
                                <a:latin typeface="Cambria Math" panose="02040503050406030204" pitchFamily="18" charset="0"/>
                              </a:rPr>
                            </m:ctrlPr>
                          </m:sSubPr>
                          <m:e>
                            <m:r>
                              <a:rPr lang="en-US" altLang="zh-CN" sz="2000" i="1">
                                <a:solidFill>
                                  <a:prstClr val="black"/>
                                </a:solidFill>
                                <a:latin typeface="Cambria Math" panose="02040503050406030204" pitchFamily="18" charset="0"/>
                              </a:rPr>
                              <m:t>𝐷</m:t>
                            </m:r>
                          </m:e>
                          <m:sub>
                            <m:r>
                              <a:rPr lang="en-US" altLang="zh-CN" sz="2000" i="1">
                                <a:solidFill>
                                  <a:prstClr val="black"/>
                                </a:solidFill>
                                <a:latin typeface="Cambria Math" panose="02040503050406030204" pitchFamily="18" charset="0"/>
                              </a:rPr>
                              <m:t>𝑧𝑥</m:t>
                            </m:r>
                          </m:sub>
                        </m:sSub>
                      </m:sub>
                      <m:sup/>
                      <m:e>
                        <m:r>
                          <a:rPr lang="en-US" altLang="zh-CN" sz="2000" i="1">
                            <a:solidFill>
                              <a:srgbClr val="0000FF"/>
                            </a:solidFill>
                            <a:latin typeface="Cambria Math" panose="02040503050406030204" pitchFamily="18" charset="0"/>
                          </a:rPr>
                          <m:t>𝑄</m:t>
                        </m:r>
                        <m:f>
                          <m:fPr>
                            <m:ctrlPr>
                              <a:rPr lang="en-US" altLang="zh-CN" sz="2000" i="1">
                                <a:solidFill>
                                  <a:prstClr val="black"/>
                                </a:solidFill>
                                <a:latin typeface="Cambria Math" panose="02040503050406030204" pitchFamily="18" charset="0"/>
                                <a:ea typeface="Cambria Math" panose="02040503050406030204" pitchFamily="18" charset="0"/>
                              </a:rPr>
                            </m:ctrlPr>
                          </m:fPr>
                          <m:num>
                            <m:f>
                              <m:fPr>
                                <m:ctrlPr>
                                  <a:rPr lang="en-US" altLang="zh-CN" sz="2000" i="1">
                                    <a:solidFill>
                                      <a:prstClr val="black"/>
                                    </a:solidFill>
                                    <a:latin typeface="Cambria Math" panose="02040503050406030204" pitchFamily="18" charset="0"/>
                                    <a:ea typeface="Cambria Math" panose="02040503050406030204" pitchFamily="18" charset="0"/>
                                  </a:rPr>
                                </m:ctrlPr>
                              </m:fPr>
                              <m:num>
                                <m:r>
                                  <a:rPr lang="en-US" altLang="zh-CN" sz="2000" i="1">
                                    <a:solidFill>
                                      <a:prstClr val="black"/>
                                    </a:solidFill>
                                    <a:latin typeface="Cambria Math" panose="02040503050406030204" pitchFamily="18" charset="0"/>
                                    <a:ea typeface="Cambria Math" panose="02040503050406030204" pitchFamily="18" charset="0"/>
                                  </a:rPr>
                                  <m:t>𝜕</m:t>
                                </m:r>
                                <m:r>
                                  <a:rPr lang="en-US" altLang="zh-CN" sz="2000" i="1">
                                    <a:solidFill>
                                      <a:prstClr val="black"/>
                                    </a:solidFill>
                                    <a:latin typeface="Cambria Math" panose="02040503050406030204" pitchFamily="18" charset="0"/>
                                    <a:ea typeface="Cambria Math" panose="02040503050406030204" pitchFamily="18" charset="0"/>
                                  </a:rPr>
                                  <m:t>𝐹</m:t>
                                </m:r>
                              </m:num>
                              <m:den>
                                <m:r>
                                  <a:rPr lang="en-US" altLang="zh-CN" sz="2000" i="1">
                                    <a:solidFill>
                                      <a:prstClr val="black"/>
                                    </a:solidFill>
                                    <a:latin typeface="Cambria Math" panose="02040503050406030204" pitchFamily="18" charset="0"/>
                                    <a:ea typeface="Cambria Math" panose="02040503050406030204" pitchFamily="18" charset="0"/>
                                  </a:rPr>
                                  <m:t>𝜕</m:t>
                                </m:r>
                                <m:r>
                                  <a:rPr lang="en-US" altLang="zh-CN" sz="2000" b="0" i="1" smtClean="0">
                                    <a:solidFill>
                                      <a:prstClr val="black"/>
                                    </a:solidFill>
                                    <a:latin typeface="Cambria Math" panose="02040503050406030204" pitchFamily="18" charset="0"/>
                                    <a:ea typeface="Cambria Math" panose="02040503050406030204" pitchFamily="18" charset="0"/>
                                  </a:rPr>
                                  <m:t>𝑦</m:t>
                                </m:r>
                              </m:den>
                            </m:f>
                          </m:num>
                          <m:den>
                            <m:d>
                              <m:dPr>
                                <m:begChr m:val="|"/>
                                <m:endChr m:val="|"/>
                                <m:ctrlPr>
                                  <a:rPr lang="en-US" altLang="zh-CN" sz="2000" i="1">
                                    <a:solidFill>
                                      <a:prstClr val="black"/>
                                    </a:solidFill>
                                    <a:latin typeface="Cambria Math" panose="02040503050406030204" pitchFamily="18" charset="0"/>
                                    <a:ea typeface="Cambria Math" panose="02040503050406030204" pitchFamily="18" charset="0"/>
                                  </a:rPr>
                                </m:ctrlPr>
                              </m:dPr>
                              <m:e>
                                <m:f>
                                  <m:fPr>
                                    <m:ctrlPr>
                                      <a:rPr lang="en-US" altLang="zh-CN" sz="2000" i="1">
                                        <a:solidFill>
                                          <a:prstClr val="black"/>
                                        </a:solidFill>
                                        <a:latin typeface="Cambria Math" panose="02040503050406030204" pitchFamily="18" charset="0"/>
                                        <a:ea typeface="Cambria Math" panose="02040503050406030204" pitchFamily="18" charset="0"/>
                                      </a:rPr>
                                    </m:ctrlPr>
                                  </m:fPr>
                                  <m:num>
                                    <m:r>
                                      <a:rPr lang="en-US" altLang="zh-CN" sz="2000" i="1">
                                        <a:solidFill>
                                          <a:prstClr val="black"/>
                                        </a:solidFill>
                                        <a:latin typeface="Cambria Math" panose="02040503050406030204" pitchFamily="18" charset="0"/>
                                        <a:ea typeface="Cambria Math" panose="02040503050406030204" pitchFamily="18" charset="0"/>
                                      </a:rPr>
                                      <m:t>𝜕</m:t>
                                    </m:r>
                                    <m:r>
                                      <a:rPr lang="en-US" altLang="zh-CN" sz="2000" i="1">
                                        <a:solidFill>
                                          <a:prstClr val="black"/>
                                        </a:solidFill>
                                        <a:latin typeface="Cambria Math" panose="02040503050406030204" pitchFamily="18" charset="0"/>
                                        <a:ea typeface="Cambria Math" panose="02040503050406030204" pitchFamily="18" charset="0"/>
                                      </a:rPr>
                                      <m:t>𝐹</m:t>
                                    </m:r>
                                  </m:num>
                                  <m:den>
                                    <m:r>
                                      <a:rPr lang="en-US" altLang="zh-CN" sz="2000" i="1">
                                        <a:solidFill>
                                          <a:prstClr val="black"/>
                                        </a:solidFill>
                                        <a:latin typeface="Cambria Math" panose="02040503050406030204" pitchFamily="18" charset="0"/>
                                        <a:ea typeface="Cambria Math" panose="02040503050406030204" pitchFamily="18" charset="0"/>
                                      </a:rPr>
                                      <m:t>𝜕</m:t>
                                    </m:r>
                                    <m:r>
                                      <a:rPr lang="en-US" altLang="zh-CN" sz="2000" b="0" i="1" smtClean="0">
                                        <a:solidFill>
                                          <a:prstClr val="black"/>
                                        </a:solidFill>
                                        <a:latin typeface="Cambria Math" panose="02040503050406030204" pitchFamily="18" charset="0"/>
                                        <a:ea typeface="Cambria Math" panose="02040503050406030204" pitchFamily="18" charset="0"/>
                                      </a:rPr>
                                      <m:t>𝑦</m:t>
                                    </m:r>
                                  </m:den>
                                </m:f>
                              </m:e>
                            </m:d>
                          </m:den>
                        </m:f>
                        <m:r>
                          <m:rPr>
                            <m:nor/>
                          </m:rPr>
                          <a:rPr lang="en-US" altLang="zh-CN" sz="2000">
                            <a:solidFill>
                              <a:prstClr val="black"/>
                            </a:solidFill>
                            <a:latin typeface="Cambria Math" panose="02040503050406030204" pitchFamily="18" charset="0"/>
                          </a:rPr>
                          <m:t>d</m:t>
                        </m:r>
                        <m:r>
                          <a:rPr lang="en-US" altLang="zh-CN" sz="2000" b="0" i="1" smtClean="0">
                            <a:solidFill>
                              <a:prstClr val="black"/>
                            </a:solidFill>
                            <a:latin typeface="Cambria Math" panose="02040503050406030204" pitchFamily="18" charset="0"/>
                          </a:rPr>
                          <m:t>𝑧</m:t>
                        </m:r>
                        <m:r>
                          <m:rPr>
                            <m:nor/>
                          </m:rPr>
                          <a:rPr lang="en-US" altLang="zh-CN" sz="2000">
                            <a:solidFill>
                              <a:prstClr val="black"/>
                            </a:solidFill>
                            <a:latin typeface="Cambria Math" panose="02040503050406030204" pitchFamily="18" charset="0"/>
                          </a:rPr>
                          <m:t>d</m:t>
                        </m:r>
                        <m:r>
                          <a:rPr lang="en-US" altLang="zh-CN" sz="2000" b="0" i="1" smtClean="0">
                            <a:solidFill>
                              <a:prstClr val="black"/>
                            </a:solidFill>
                            <a:latin typeface="Cambria Math" panose="02040503050406030204" pitchFamily="18" charset="0"/>
                          </a:rPr>
                          <m:t>𝑥</m:t>
                        </m:r>
                      </m:e>
                    </m:nary>
                    <m:r>
                      <a:rPr lang="en-US" altLang="zh-CN" sz="2000" i="1">
                        <a:solidFill>
                          <a:srgbClr val="0000FF"/>
                        </a:solidFill>
                        <a:latin typeface="Cambria Math" panose="02040503050406030204" pitchFamily="18" charset="0"/>
                      </a:rPr>
                      <m:t>+</m:t>
                    </m:r>
                    <m:nary>
                      <m:naryPr>
                        <m:chr m:val="∬"/>
                        <m:ctrlPr>
                          <a:rPr lang="zh-CN" altLang="en-US" sz="2000" i="1">
                            <a:solidFill>
                              <a:srgbClr val="0000FF"/>
                            </a:solidFill>
                            <a:latin typeface="Cambria Math" panose="02040503050406030204" pitchFamily="18" charset="0"/>
                          </a:rPr>
                        </m:ctrlPr>
                      </m:naryPr>
                      <m:sub>
                        <m:sSub>
                          <m:sSubPr>
                            <m:ctrlPr>
                              <a:rPr lang="en-US" altLang="zh-CN" sz="2000" i="1">
                                <a:solidFill>
                                  <a:prstClr val="black"/>
                                </a:solidFill>
                                <a:latin typeface="Cambria Math" panose="02040503050406030204" pitchFamily="18" charset="0"/>
                              </a:rPr>
                            </m:ctrlPr>
                          </m:sSubPr>
                          <m:e>
                            <m:r>
                              <a:rPr lang="en-US" altLang="zh-CN" sz="2000" i="1">
                                <a:solidFill>
                                  <a:prstClr val="black"/>
                                </a:solidFill>
                                <a:latin typeface="Cambria Math" panose="02040503050406030204" pitchFamily="18" charset="0"/>
                              </a:rPr>
                              <m:t>𝐷</m:t>
                            </m:r>
                          </m:e>
                          <m:sub>
                            <m:r>
                              <a:rPr lang="en-US" altLang="zh-CN" sz="2000" i="1">
                                <a:solidFill>
                                  <a:prstClr val="black"/>
                                </a:solidFill>
                                <a:latin typeface="Cambria Math" panose="02040503050406030204" pitchFamily="18" charset="0"/>
                              </a:rPr>
                              <m:t>𝑥𝑦</m:t>
                            </m:r>
                          </m:sub>
                        </m:sSub>
                      </m:sub>
                      <m:sup/>
                      <m:e>
                        <m:r>
                          <a:rPr lang="en-US" altLang="zh-CN" sz="2000" i="1">
                            <a:solidFill>
                              <a:srgbClr val="0000FF"/>
                            </a:solidFill>
                            <a:latin typeface="Cambria Math" panose="02040503050406030204" pitchFamily="18" charset="0"/>
                          </a:rPr>
                          <m:t>𝑅</m:t>
                        </m:r>
                        <m:f>
                          <m:fPr>
                            <m:ctrlPr>
                              <a:rPr lang="en-US" altLang="zh-CN" sz="2000" i="1">
                                <a:solidFill>
                                  <a:prstClr val="black"/>
                                </a:solidFill>
                                <a:latin typeface="Cambria Math" panose="02040503050406030204" pitchFamily="18" charset="0"/>
                                <a:ea typeface="Cambria Math" panose="02040503050406030204" pitchFamily="18" charset="0"/>
                              </a:rPr>
                            </m:ctrlPr>
                          </m:fPr>
                          <m:num>
                            <m:f>
                              <m:fPr>
                                <m:ctrlPr>
                                  <a:rPr lang="en-US" altLang="zh-CN" sz="2000" i="1">
                                    <a:solidFill>
                                      <a:prstClr val="black"/>
                                    </a:solidFill>
                                    <a:latin typeface="Cambria Math" panose="02040503050406030204" pitchFamily="18" charset="0"/>
                                    <a:ea typeface="Cambria Math" panose="02040503050406030204" pitchFamily="18" charset="0"/>
                                  </a:rPr>
                                </m:ctrlPr>
                              </m:fPr>
                              <m:num>
                                <m:r>
                                  <a:rPr lang="en-US" altLang="zh-CN" sz="2000" i="1">
                                    <a:solidFill>
                                      <a:prstClr val="black"/>
                                    </a:solidFill>
                                    <a:latin typeface="Cambria Math" panose="02040503050406030204" pitchFamily="18" charset="0"/>
                                    <a:ea typeface="Cambria Math" panose="02040503050406030204" pitchFamily="18" charset="0"/>
                                  </a:rPr>
                                  <m:t>𝜕</m:t>
                                </m:r>
                                <m:r>
                                  <a:rPr lang="en-US" altLang="zh-CN" sz="2000" i="1">
                                    <a:solidFill>
                                      <a:prstClr val="black"/>
                                    </a:solidFill>
                                    <a:latin typeface="Cambria Math" panose="02040503050406030204" pitchFamily="18" charset="0"/>
                                    <a:ea typeface="Cambria Math" panose="02040503050406030204" pitchFamily="18" charset="0"/>
                                  </a:rPr>
                                  <m:t>𝐹</m:t>
                                </m:r>
                              </m:num>
                              <m:den>
                                <m:r>
                                  <a:rPr lang="en-US" altLang="zh-CN" sz="2000" i="1">
                                    <a:solidFill>
                                      <a:prstClr val="black"/>
                                    </a:solidFill>
                                    <a:latin typeface="Cambria Math" panose="02040503050406030204" pitchFamily="18" charset="0"/>
                                    <a:ea typeface="Cambria Math" panose="02040503050406030204" pitchFamily="18" charset="0"/>
                                  </a:rPr>
                                  <m:t>𝜕</m:t>
                                </m:r>
                                <m:r>
                                  <a:rPr lang="en-US" altLang="zh-CN" sz="2000" b="0" i="1" smtClean="0">
                                    <a:solidFill>
                                      <a:prstClr val="black"/>
                                    </a:solidFill>
                                    <a:latin typeface="Cambria Math" panose="02040503050406030204" pitchFamily="18" charset="0"/>
                                    <a:ea typeface="Cambria Math" panose="02040503050406030204" pitchFamily="18" charset="0"/>
                                  </a:rPr>
                                  <m:t>𝑧</m:t>
                                </m:r>
                              </m:den>
                            </m:f>
                          </m:num>
                          <m:den>
                            <m:d>
                              <m:dPr>
                                <m:begChr m:val="|"/>
                                <m:endChr m:val="|"/>
                                <m:ctrlPr>
                                  <a:rPr lang="en-US" altLang="zh-CN" sz="2000" i="1">
                                    <a:solidFill>
                                      <a:prstClr val="black"/>
                                    </a:solidFill>
                                    <a:latin typeface="Cambria Math" panose="02040503050406030204" pitchFamily="18" charset="0"/>
                                    <a:ea typeface="Cambria Math" panose="02040503050406030204" pitchFamily="18" charset="0"/>
                                  </a:rPr>
                                </m:ctrlPr>
                              </m:dPr>
                              <m:e>
                                <m:f>
                                  <m:fPr>
                                    <m:ctrlPr>
                                      <a:rPr lang="en-US" altLang="zh-CN" sz="2000" i="1">
                                        <a:solidFill>
                                          <a:prstClr val="black"/>
                                        </a:solidFill>
                                        <a:latin typeface="Cambria Math" panose="02040503050406030204" pitchFamily="18" charset="0"/>
                                        <a:ea typeface="Cambria Math" panose="02040503050406030204" pitchFamily="18" charset="0"/>
                                      </a:rPr>
                                    </m:ctrlPr>
                                  </m:fPr>
                                  <m:num>
                                    <m:r>
                                      <a:rPr lang="en-US" altLang="zh-CN" sz="2000" i="1">
                                        <a:solidFill>
                                          <a:prstClr val="black"/>
                                        </a:solidFill>
                                        <a:latin typeface="Cambria Math" panose="02040503050406030204" pitchFamily="18" charset="0"/>
                                        <a:ea typeface="Cambria Math" panose="02040503050406030204" pitchFamily="18" charset="0"/>
                                      </a:rPr>
                                      <m:t>𝜕</m:t>
                                    </m:r>
                                    <m:r>
                                      <a:rPr lang="en-US" altLang="zh-CN" sz="2000" i="1">
                                        <a:solidFill>
                                          <a:prstClr val="black"/>
                                        </a:solidFill>
                                        <a:latin typeface="Cambria Math" panose="02040503050406030204" pitchFamily="18" charset="0"/>
                                        <a:ea typeface="Cambria Math" panose="02040503050406030204" pitchFamily="18" charset="0"/>
                                      </a:rPr>
                                      <m:t>𝐹</m:t>
                                    </m:r>
                                  </m:num>
                                  <m:den>
                                    <m:r>
                                      <a:rPr lang="en-US" altLang="zh-CN" sz="2000" i="1">
                                        <a:solidFill>
                                          <a:prstClr val="black"/>
                                        </a:solidFill>
                                        <a:latin typeface="Cambria Math" panose="02040503050406030204" pitchFamily="18" charset="0"/>
                                        <a:ea typeface="Cambria Math" panose="02040503050406030204" pitchFamily="18" charset="0"/>
                                      </a:rPr>
                                      <m:t>𝜕</m:t>
                                    </m:r>
                                    <m:r>
                                      <a:rPr lang="en-US" altLang="zh-CN" sz="2000" b="0" i="1" smtClean="0">
                                        <a:solidFill>
                                          <a:prstClr val="black"/>
                                        </a:solidFill>
                                        <a:latin typeface="Cambria Math" panose="02040503050406030204" pitchFamily="18" charset="0"/>
                                        <a:ea typeface="Cambria Math" panose="02040503050406030204" pitchFamily="18" charset="0"/>
                                      </a:rPr>
                                      <m:t>𝑧</m:t>
                                    </m:r>
                                  </m:den>
                                </m:f>
                              </m:e>
                            </m:d>
                          </m:den>
                        </m:f>
                        <m:r>
                          <m:rPr>
                            <m:nor/>
                          </m:rPr>
                          <a:rPr lang="en-US" altLang="zh-CN" sz="2000">
                            <a:solidFill>
                              <a:prstClr val="black"/>
                            </a:solidFill>
                            <a:latin typeface="Cambria Math" panose="02040503050406030204" pitchFamily="18" charset="0"/>
                          </a:rPr>
                          <m:t>d</m:t>
                        </m:r>
                        <m:r>
                          <a:rPr lang="en-US" altLang="zh-CN" sz="2000" i="1">
                            <a:solidFill>
                              <a:prstClr val="black"/>
                            </a:solidFill>
                            <a:latin typeface="Cambria Math" panose="02040503050406030204" pitchFamily="18" charset="0"/>
                          </a:rPr>
                          <m:t>𝑥</m:t>
                        </m:r>
                        <m:r>
                          <m:rPr>
                            <m:nor/>
                          </m:rPr>
                          <a:rPr lang="en-US" altLang="zh-CN" sz="2000">
                            <a:solidFill>
                              <a:prstClr val="black"/>
                            </a:solidFill>
                            <a:latin typeface="Cambria Math" panose="02040503050406030204" pitchFamily="18" charset="0"/>
                          </a:rPr>
                          <m:t>d</m:t>
                        </m:r>
                        <m:r>
                          <a:rPr lang="en-US" altLang="zh-CN" sz="2000" i="1">
                            <a:solidFill>
                              <a:prstClr val="black"/>
                            </a:solidFill>
                            <a:latin typeface="Cambria Math" panose="02040503050406030204" pitchFamily="18" charset="0"/>
                          </a:rPr>
                          <m:t>𝑦</m:t>
                        </m:r>
                      </m:e>
                    </m:nary>
                  </m:oMath>
                </a14:m>
                <a:r>
                  <a:rPr lang="zh-CN" altLang="en-US" sz="2000" dirty="0"/>
                  <a:t>  </a:t>
                </a:r>
              </a:p>
            </p:txBody>
          </p:sp>
        </mc:Choice>
        <mc:Fallback xmlns="">
          <p:sp>
            <p:nvSpPr>
              <p:cNvPr id="10" name="矩形 9"/>
              <p:cNvSpPr>
                <a:spLocks noRot="1" noChangeAspect="1" noMove="1" noResize="1" noEditPoints="1" noAdjustHandles="1" noChangeArrowheads="1" noChangeShapeType="1" noTextEdit="1"/>
              </p:cNvSpPr>
              <p:nvPr/>
            </p:nvSpPr>
            <p:spPr>
              <a:xfrm>
                <a:off x="3028154" y="4601177"/>
                <a:ext cx="6296532" cy="875881"/>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p:cNvSpPr/>
              <p:nvPr/>
            </p:nvSpPr>
            <p:spPr>
              <a:xfrm>
                <a:off x="2996964" y="5327624"/>
                <a:ext cx="5680594" cy="606384"/>
              </a:xfrm>
              <a:prstGeom prst="rect">
                <a:avLst/>
              </a:prstGeom>
            </p:spPr>
            <p:txBody>
              <a:bodyPr wrap="none">
                <a:spAutoFit/>
              </a:bodyPr>
              <a:lstStyle/>
              <a:p>
                <a14:m>
                  <m:oMath xmlns:m="http://schemas.openxmlformats.org/officeDocument/2006/math">
                    <m:r>
                      <a:rPr lang="en-US" altLang="zh-CN" sz="2000" i="1" smtClean="0">
                        <a:solidFill>
                          <a:srgbClr val="0000FF"/>
                        </a:solidFill>
                        <a:latin typeface="Cambria Math" panose="02040503050406030204" pitchFamily="18" charset="0"/>
                      </a:rPr>
                      <m:t>=</m:t>
                    </m:r>
                    <m:nary>
                      <m:naryPr>
                        <m:chr m:val="∬"/>
                        <m:ctrlPr>
                          <a:rPr lang="zh-CN" altLang="en-US" sz="2000" i="1">
                            <a:solidFill>
                              <a:srgbClr val="0000FF"/>
                            </a:solidFill>
                            <a:latin typeface="Cambria Math" panose="02040503050406030204" pitchFamily="18" charset="0"/>
                          </a:rPr>
                        </m:ctrlPr>
                      </m:naryPr>
                      <m:sub>
                        <m:sSub>
                          <m:sSubPr>
                            <m:ctrlPr>
                              <a:rPr lang="en-US" altLang="zh-CN" sz="2000" i="1">
                                <a:solidFill>
                                  <a:prstClr val="black"/>
                                </a:solidFill>
                                <a:latin typeface="Cambria Math" panose="02040503050406030204" pitchFamily="18" charset="0"/>
                              </a:rPr>
                            </m:ctrlPr>
                          </m:sSubPr>
                          <m:e>
                            <m:r>
                              <a:rPr lang="en-US" altLang="zh-CN" sz="2000" i="1">
                                <a:solidFill>
                                  <a:prstClr val="black"/>
                                </a:solidFill>
                                <a:latin typeface="Cambria Math" panose="02040503050406030204" pitchFamily="18" charset="0"/>
                              </a:rPr>
                              <m:t>𝐷</m:t>
                            </m:r>
                          </m:e>
                          <m:sub>
                            <m:r>
                              <a:rPr lang="en-US" altLang="zh-CN" sz="2000" i="1">
                                <a:solidFill>
                                  <a:prstClr val="black"/>
                                </a:solidFill>
                                <a:latin typeface="Cambria Math" panose="02040503050406030204" pitchFamily="18" charset="0"/>
                              </a:rPr>
                              <m:t>𝑦𝑧</m:t>
                            </m:r>
                          </m:sub>
                        </m:sSub>
                      </m:sub>
                      <m:sup/>
                      <m:e>
                        <m:r>
                          <a:rPr lang="en-US" altLang="zh-CN" sz="2000" b="0" i="1" smtClean="0">
                            <a:solidFill>
                              <a:srgbClr val="0000FF"/>
                            </a:solidFill>
                            <a:latin typeface="Cambria Math" panose="02040503050406030204" pitchFamily="18" charset="0"/>
                            <a:ea typeface="Cambria Math" panose="02040503050406030204" pitchFamily="18" charset="0"/>
                          </a:rPr>
                          <m:t>±</m:t>
                        </m:r>
                        <m:r>
                          <a:rPr lang="en-US" altLang="zh-CN" sz="2000" i="1">
                            <a:solidFill>
                              <a:srgbClr val="0000FF"/>
                            </a:solidFill>
                            <a:latin typeface="Cambria Math" panose="02040503050406030204" pitchFamily="18" charset="0"/>
                          </a:rPr>
                          <m:t>𝑃</m:t>
                        </m:r>
                        <m:r>
                          <m:rPr>
                            <m:nor/>
                          </m:rPr>
                          <a:rPr lang="en-US" altLang="zh-CN" sz="2000">
                            <a:solidFill>
                              <a:prstClr val="black"/>
                            </a:solidFill>
                            <a:latin typeface="Cambria Math" panose="02040503050406030204" pitchFamily="18" charset="0"/>
                          </a:rPr>
                          <m:t>d</m:t>
                        </m:r>
                        <m:r>
                          <a:rPr lang="en-US" altLang="zh-CN" sz="2000" b="0" i="1" smtClean="0">
                            <a:solidFill>
                              <a:prstClr val="black"/>
                            </a:solidFill>
                            <a:latin typeface="Cambria Math" panose="02040503050406030204" pitchFamily="18" charset="0"/>
                          </a:rPr>
                          <m:t>𝑦</m:t>
                        </m:r>
                        <m:r>
                          <m:rPr>
                            <m:nor/>
                          </m:rPr>
                          <a:rPr lang="en-US" altLang="zh-CN" sz="2000">
                            <a:solidFill>
                              <a:prstClr val="black"/>
                            </a:solidFill>
                            <a:latin typeface="Cambria Math" panose="02040503050406030204" pitchFamily="18" charset="0"/>
                          </a:rPr>
                          <m:t>d</m:t>
                        </m:r>
                        <m:r>
                          <a:rPr lang="en-US" altLang="zh-CN" sz="2000" b="0" i="1" smtClean="0">
                            <a:solidFill>
                              <a:prstClr val="black"/>
                            </a:solidFill>
                            <a:latin typeface="Cambria Math" panose="02040503050406030204" pitchFamily="18" charset="0"/>
                          </a:rPr>
                          <m:t>𝑧</m:t>
                        </m:r>
                      </m:e>
                    </m:nary>
                    <m:r>
                      <a:rPr lang="en-US" altLang="zh-CN" sz="2000" b="0" i="1" smtClean="0">
                        <a:solidFill>
                          <a:srgbClr val="0000FF"/>
                        </a:solidFill>
                        <a:latin typeface="Cambria Math" panose="02040503050406030204" pitchFamily="18" charset="0"/>
                      </a:rPr>
                      <m:t>+</m:t>
                    </m:r>
                    <m:nary>
                      <m:naryPr>
                        <m:chr m:val="∬"/>
                        <m:ctrlPr>
                          <a:rPr lang="zh-CN" altLang="en-US" sz="2000" i="1">
                            <a:solidFill>
                              <a:srgbClr val="0000FF"/>
                            </a:solidFill>
                            <a:latin typeface="Cambria Math" panose="02040503050406030204" pitchFamily="18" charset="0"/>
                          </a:rPr>
                        </m:ctrlPr>
                      </m:naryPr>
                      <m:sub>
                        <m:sSub>
                          <m:sSubPr>
                            <m:ctrlPr>
                              <a:rPr lang="en-US" altLang="zh-CN" sz="2000" i="1">
                                <a:solidFill>
                                  <a:prstClr val="black"/>
                                </a:solidFill>
                                <a:latin typeface="Cambria Math" panose="02040503050406030204" pitchFamily="18" charset="0"/>
                              </a:rPr>
                            </m:ctrlPr>
                          </m:sSubPr>
                          <m:e>
                            <m:r>
                              <a:rPr lang="en-US" altLang="zh-CN" sz="2000" i="1">
                                <a:solidFill>
                                  <a:prstClr val="black"/>
                                </a:solidFill>
                                <a:latin typeface="Cambria Math" panose="02040503050406030204" pitchFamily="18" charset="0"/>
                              </a:rPr>
                              <m:t>𝐷</m:t>
                            </m:r>
                          </m:e>
                          <m:sub>
                            <m:r>
                              <a:rPr lang="en-US" altLang="zh-CN" sz="2000" i="1">
                                <a:solidFill>
                                  <a:prstClr val="black"/>
                                </a:solidFill>
                                <a:latin typeface="Cambria Math" panose="02040503050406030204" pitchFamily="18" charset="0"/>
                              </a:rPr>
                              <m:t>𝑧𝑥</m:t>
                            </m:r>
                          </m:sub>
                        </m:sSub>
                      </m:sub>
                      <m:sup/>
                      <m:e>
                        <m:r>
                          <a:rPr lang="en-US" altLang="zh-CN" sz="2000" b="0" i="1" smtClean="0">
                            <a:solidFill>
                              <a:srgbClr val="0000FF"/>
                            </a:solidFill>
                            <a:latin typeface="Cambria Math" panose="02040503050406030204" pitchFamily="18" charset="0"/>
                            <a:ea typeface="Cambria Math" panose="02040503050406030204" pitchFamily="18" charset="0"/>
                          </a:rPr>
                          <m:t>±</m:t>
                        </m:r>
                        <m:r>
                          <a:rPr lang="en-US" altLang="zh-CN" sz="2000" i="1">
                            <a:solidFill>
                              <a:srgbClr val="0000FF"/>
                            </a:solidFill>
                            <a:latin typeface="Cambria Math" panose="02040503050406030204" pitchFamily="18" charset="0"/>
                          </a:rPr>
                          <m:t>𝑄</m:t>
                        </m:r>
                        <m:r>
                          <m:rPr>
                            <m:nor/>
                          </m:rPr>
                          <a:rPr lang="en-US" altLang="zh-CN" sz="2000">
                            <a:solidFill>
                              <a:prstClr val="black"/>
                            </a:solidFill>
                            <a:latin typeface="Cambria Math" panose="02040503050406030204" pitchFamily="18" charset="0"/>
                          </a:rPr>
                          <m:t>d</m:t>
                        </m:r>
                        <m:r>
                          <a:rPr lang="en-US" altLang="zh-CN" sz="2000" b="0" i="1" smtClean="0">
                            <a:solidFill>
                              <a:prstClr val="black"/>
                            </a:solidFill>
                            <a:latin typeface="Cambria Math" panose="02040503050406030204" pitchFamily="18" charset="0"/>
                          </a:rPr>
                          <m:t>𝑧</m:t>
                        </m:r>
                        <m:r>
                          <m:rPr>
                            <m:nor/>
                          </m:rPr>
                          <a:rPr lang="en-US" altLang="zh-CN" sz="2000">
                            <a:solidFill>
                              <a:prstClr val="black"/>
                            </a:solidFill>
                            <a:latin typeface="Cambria Math" panose="02040503050406030204" pitchFamily="18" charset="0"/>
                          </a:rPr>
                          <m:t>d</m:t>
                        </m:r>
                        <m:r>
                          <a:rPr lang="en-US" altLang="zh-CN" sz="2000" b="0" i="1" smtClean="0">
                            <a:solidFill>
                              <a:prstClr val="black"/>
                            </a:solidFill>
                            <a:latin typeface="Cambria Math" panose="02040503050406030204" pitchFamily="18" charset="0"/>
                          </a:rPr>
                          <m:t>𝑥</m:t>
                        </m:r>
                      </m:e>
                    </m:nary>
                    <m:r>
                      <a:rPr lang="en-US" altLang="zh-CN" sz="2000" i="1">
                        <a:solidFill>
                          <a:srgbClr val="0000FF"/>
                        </a:solidFill>
                        <a:latin typeface="Cambria Math" panose="02040503050406030204" pitchFamily="18" charset="0"/>
                      </a:rPr>
                      <m:t>+</m:t>
                    </m:r>
                    <m:nary>
                      <m:naryPr>
                        <m:chr m:val="∬"/>
                        <m:ctrlPr>
                          <a:rPr lang="zh-CN" altLang="en-US" sz="2000" i="1">
                            <a:solidFill>
                              <a:srgbClr val="0000FF"/>
                            </a:solidFill>
                            <a:latin typeface="Cambria Math" panose="02040503050406030204" pitchFamily="18" charset="0"/>
                          </a:rPr>
                        </m:ctrlPr>
                      </m:naryPr>
                      <m:sub>
                        <m:sSub>
                          <m:sSubPr>
                            <m:ctrlPr>
                              <a:rPr lang="en-US" altLang="zh-CN" sz="2000" i="1">
                                <a:solidFill>
                                  <a:prstClr val="black"/>
                                </a:solidFill>
                                <a:latin typeface="Cambria Math" panose="02040503050406030204" pitchFamily="18" charset="0"/>
                              </a:rPr>
                            </m:ctrlPr>
                          </m:sSubPr>
                          <m:e>
                            <m:r>
                              <a:rPr lang="en-US" altLang="zh-CN" sz="2000" i="1">
                                <a:solidFill>
                                  <a:prstClr val="black"/>
                                </a:solidFill>
                                <a:latin typeface="Cambria Math" panose="02040503050406030204" pitchFamily="18" charset="0"/>
                              </a:rPr>
                              <m:t>𝐷</m:t>
                            </m:r>
                          </m:e>
                          <m:sub>
                            <m:r>
                              <a:rPr lang="en-US" altLang="zh-CN" sz="2000" i="1">
                                <a:solidFill>
                                  <a:prstClr val="black"/>
                                </a:solidFill>
                                <a:latin typeface="Cambria Math" panose="02040503050406030204" pitchFamily="18" charset="0"/>
                              </a:rPr>
                              <m:t>𝑥𝑦</m:t>
                            </m:r>
                          </m:sub>
                        </m:sSub>
                      </m:sub>
                      <m:sup/>
                      <m:e>
                        <m:r>
                          <a:rPr lang="en-US" altLang="zh-CN" sz="2000" b="0" i="1" smtClean="0">
                            <a:solidFill>
                              <a:srgbClr val="0000FF"/>
                            </a:solidFill>
                            <a:latin typeface="Cambria Math" panose="02040503050406030204" pitchFamily="18" charset="0"/>
                            <a:ea typeface="Cambria Math" panose="02040503050406030204" pitchFamily="18" charset="0"/>
                          </a:rPr>
                          <m:t>±</m:t>
                        </m:r>
                        <m:r>
                          <a:rPr lang="en-US" altLang="zh-CN" sz="2000" i="1">
                            <a:solidFill>
                              <a:srgbClr val="0000FF"/>
                            </a:solidFill>
                            <a:latin typeface="Cambria Math" panose="02040503050406030204" pitchFamily="18" charset="0"/>
                          </a:rPr>
                          <m:t>𝑅</m:t>
                        </m:r>
                        <m:r>
                          <m:rPr>
                            <m:nor/>
                          </m:rPr>
                          <a:rPr lang="en-US" altLang="zh-CN" sz="2000">
                            <a:solidFill>
                              <a:prstClr val="black"/>
                            </a:solidFill>
                            <a:latin typeface="Cambria Math" panose="02040503050406030204" pitchFamily="18" charset="0"/>
                          </a:rPr>
                          <m:t>d</m:t>
                        </m:r>
                        <m:r>
                          <a:rPr lang="en-US" altLang="zh-CN" sz="2000" i="1">
                            <a:solidFill>
                              <a:prstClr val="black"/>
                            </a:solidFill>
                            <a:latin typeface="Cambria Math" panose="02040503050406030204" pitchFamily="18" charset="0"/>
                          </a:rPr>
                          <m:t>𝑥</m:t>
                        </m:r>
                        <m:r>
                          <m:rPr>
                            <m:nor/>
                          </m:rPr>
                          <a:rPr lang="en-US" altLang="zh-CN" sz="2000">
                            <a:solidFill>
                              <a:prstClr val="black"/>
                            </a:solidFill>
                            <a:latin typeface="Cambria Math" panose="02040503050406030204" pitchFamily="18" charset="0"/>
                          </a:rPr>
                          <m:t>d</m:t>
                        </m:r>
                        <m:r>
                          <a:rPr lang="en-US" altLang="zh-CN" sz="2000" i="1">
                            <a:solidFill>
                              <a:prstClr val="black"/>
                            </a:solidFill>
                            <a:latin typeface="Cambria Math" panose="02040503050406030204" pitchFamily="18" charset="0"/>
                          </a:rPr>
                          <m:t>𝑦</m:t>
                        </m:r>
                      </m:e>
                    </m:nary>
                  </m:oMath>
                </a14:m>
                <a:r>
                  <a:rPr lang="zh-CN" altLang="en-US" sz="2000" dirty="0"/>
                  <a:t>   </a:t>
                </a:r>
              </a:p>
            </p:txBody>
          </p:sp>
        </mc:Choice>
        <mc:Fallback xmlns="">
          <p:sp>
            <p:nvSpPr>
              <p:cNvPr id="11" name="矩形 10"/>
              <p:cNvSpPr>
                <a:spLocks noRot="1" noChangeAspect="1" noMove="1" noResize="1" noEditPoints="1" noAdjustHandles="1" noChangeArrowheads="1" noChangeShapeType="1" noTextEdit="1"/>
              </p:cNvSpPr>
              <p:nvPr/>
            </p:nvSpPr>
            <p:spPr>
              <a:xfrm>
                <a:off x="2996964" y="5327624"/>
                <a:ext cx="5680594" cy="606384"/>
              </a:xfrm>
              <a:prstGeom prst="rect">
                <a:avLst/>
              </a:prstGeom>
              <a:blipFill>
                <a:blip r:embed="rId9"/>
                <a:stretch>
                  <a:fillRect/>
                </a:stretch>
              </a:blipFill>
            </p:spPr>
            <p:txBody>
              <a:bodyPr/>
              <a:lstStyle/>
              <a:p>
                <a:r>
                  <a:rPr lang="zh-CN" altLang="en-US">
                    <a:noFill/>
                  </a:rPr>
                  <a:t> </a:t>
                </a:r>
              </a:p>
            </p:txBody>
          </p:sp>
        </mc:Fallback>
      </mc:AlternateContent>
      <p:sp>
        <p:nvSpPr>
          <p:cNvPr id="12" name="矩形 11"/>
          <p:cNvSpPr/>
          <p:nvPr/>
        </p:nvSpPr>
        <p:spPr>
          <a:xfrm>
            <a:off x="3783655" y="5845473"/>
            <a:ext cx="697627" cy="707886"/>
          </a:xfrm>
          <a:prstGeom prst="rect">
            <a:avLst/>
          </a:prstGeom>
        </p:spPr>
        <p:txBody>
          <a:bodyPr wrap="none">
            <a:spAutoFit/>
          </a:bodyPr>
          <a:lstStyle/>
          <a:p>
            <a:r>
              <a:rPr lang="zh-CN" altLang="en-US" sz="2000" dirty="0">
                <a:solidFill>
                  <a:prstClr val="black"/>
                </a:solidFill>
              </a:rPr>
              <a:t>前</a:t>
            </a:r>
            <a:r>
              <a:rPr lang="zh-CN" altLang="en-US" sz="2000" dirty="0">
                <a:solidFill>
                  <a:srgbClr val="0000FF"/>
                </a:solidFill>
              </a:rPr>
              <a:t>正</a:t>
            </a:r>
            <a:endParaRPr lang="en-US" altLang="zh-CN" sz="2000" dirty="0">
              <a:solidFill>
                <a:srgbClr val="0000FF"/>
              </a:solidFill>
            </a:endParaRPr>
          </a:p>
          <a:p>
            <a:r>
              <a:rPr lang="zh-CN" altLang="en-US" sz="2000" dirty="0">
                <a:solidFill>
                  <a:prstClr val="black"/>
                </a:solidFill>
              </a:rPr>
              <a:t>后</a:t>
            </a:r>
            <a:r>
              <a:rPr lang="zh-CN" altLang="en-US" sz="2000" dirty="0">
                <a:solidFill>
                  <a:srgbClr val="0000FF"/>
                </a:solidFill>
              </a:rPr>
              <a:t>负</a:t>
            </a:r>
            <a:endParaRPr lang="zh-CN" altLang="en-US" sz="1600" dirty="0">
              <a:solidFill>
                <a:srgbClr val="0000FF"/>
              </a:solidFill>
            </a:endParaRPr>
          </a:p>
        </p:txBody>
      </p:sp>
      <p:sp>
        <p:nvSpPr>
          <p:cNvPr id="13" name="矩形 12"/>
          <p:cNvSpPr/>
          <p:nvPr/>
        </p:nvSpPr>
        <p:spPr>
          <a:xfrm>
            <a:off x="5488447" y="5845473"/>
            <a:ext cx="697627" cy="707886"/>
          </a:xfrm>
          <a:prstGeom prst="rect">
            <a:avLst/>
          </a:prstGeom>
        </p:spPr>
        <p:txBody>
          <a:bodyPr wrap="none">
            <a:spAutoFit/>
          </a:bodyPr>
          <a:lstStyle/>
          <a:p>
            <a:r>
              <a:rPr lang="zh-CN" altLang="en-US" sz="2000" dirty="0">
                <a:solidFill>
                  <a:prstClr val="black"/>
                </a:solidFill>
              </a:rPr>
              <a:t>右</a:t>
            </a:r>
            <a:r>
              <a:rPr lang="zh-CN" altLang="en-US" sz="2000" dirty="0">
                <a:solidFill>
                  <a:srgbClr val="0000FF"/>
                </a:solidFill>
              </a:rPr>
              <a:t>正</a:t>
            </a:r>
            <a:endParaRPr lang="en-US" altLang="zh-CN" sz="2000" dirty="0">
              <a:solidFill>
                <a:srgbClr val="0000FF"/>
              </a:solidFill>
            </a:endParaRPr>
          </a:p>
          <a:p>
            <a:r>
              <a:rPr lang="zh-CN" altLang="en-US" sz="2000" dirty="0">
                <a:solidFill>
                  <a:prstClr val="black"/>
                </a:solidFill>
              </a:rPr>
              <a:t>左</a:t>
            </a:r>
            <a:r>
              <a:rPr lang="zh-CN" altLang="en-US" sz="2000" dirty="0">
                <a:solidFill>
                  <a:srgbClr val="0000FF"/>
                </a:solidFill>
              </a:rPr>
              <a:t>负</a:t>
            </a:r>
            <a:endParaRPr lang="zh-CN" altLang="en-US" sz="1600" dirty="0">
              <a:solidFill>
                <a:srgbClr val="0000FF"/>
              </a:solidFill>
            </a:endParaRPr>
          </a:p>
        </p:txBody>
      </p:sp>
      <p:sp>
        <p:nvSpPr>
          <p:cNvPr id="14" name="矩形 13"/>
          <p:cNvSpPr/>
          <p:nvPr/>
        </p:nvSpPr>
        <p:spPr>
          <a:xfrm>
            <a:off x="7212655" y="5845473"/>
            <a:ext cx="697627" cy="707886"/>
          </a:xfrm>
          <a:prstGeom prst="rect">
            <a:avLst/>
          </a:prstGeom>
        </p:spPr>
        <p:txBody>
          <a:bodyPr wrap="none">
            <a:spAutoFit/>
          </a:bodyPr>
          <a:lstStyle/>
          <a:p>
            <a:r>
              <a:rPr lang="zh-CN" altLang="en-US" sz="2000" dirty="0">
                <a:solidFill>
                  <a:prstClr val="black"/>
                </a:solidFill>
              </a:rPr>
              <a:t>上</a:t>
            </a:r>
            <a:r>
              <a:rPr lang="zh-CN" altLang="en-US" sz="2000" dirty="0">
                <a:solidFill>
                  <a:srgbClr val="0000FF"/>
                </a:solidFill>
              </a:rPr>
              <a:t>正</a:t>
            </a:r>
            <a:endParaRPr lang="en-US" altLang="zh-CN" sz="2000" dirty="0">
              <a:solidFill>
                <a:srgbClr val="0000FF"/>
              </a:solidFill>
            </a:endParaRPr>
          </a:p>
          <a:p>
            <a:r>
              <a:rPr lang="zh-CN" altLang="en-US" sz="2000" dirty="0">
                <a:solidFill>
                  <a:prstClr val="black"/>
                </a:solidFill>
              </a:rPr>
              <a:t>下</a:t>
            </a:r>
            <a:r>
              <a:rPr lang="zh-CN" altLang="en-US" sz="2000" dirty="0">
                <a:solidFill>
                  <a:srgbClr val="0000FF"/>
                </a:solidFill>
              </a:rPr>
              <a:t>负</a:t>
            </a:r>
            <a:endParaRPr lang="zh-CN" altLang="en-US" sz="1600" dirty="0">
              <a:solidFill>
                <a:srgbClr val="0000FF"/>
              </a:solidFill>
            </a:endParaRPr>
          </a:p>
        </p:txBody>
      </p:sp>
      <mc:AlternateContent xmlns:mc="http://schemas.openxmlformats.org/markup-compatibility/2006" xmlns:a14="http://schemas.microsoft.com/office/drawing/2010/main">
        <mc:Choice Requires="a14">
          <p:sp>
            <p:nvSpPr>
              <p:cNvPr id="15" name="矩形 14"/>
              <p:cNvSpPr/>
              <p:nvPr/>
            </p:nvSpPr>
            <p:spPr>
              <a:xfrm>
                <a:off x="3028154" y="1931829"/>
                <a:ext cx="4787464" cy="606384"/>
              </a:xfrm>
              <a:prstGeom prst="rect">
                <a:avLst/>
              </a:prstGeom>
            </p:spPr>
            <p:txBody>
              <a:bodyPr wrap="none">
                <a:spAutoFit/>
              </a:bodyPr>
              <a:lstStyle/>
              <a:p>
                <a14:m>
                  <m:oMath xmlns:m="http://schemas.openxmlformats.org/officeDocument/2006/math">
                    <m:r>
                      <a:rPr lang="en-US" altLang="zh-CN" sz="2000" i="1" smtClean="0">
                        <a:solidFill>
                          <a:srgbClr val="0000FF"/>
                        </a:solidFill>
                        <a:latin typeface="Cambria Math" panose="02040503050406030204" pitchFamily="18" charset="0"/>
                      </a:rPr>
                      <m:t>=</m:t>
                    </m:r>
                    <m:nary>
                      <m:naryPr>
                        <m:chr m:val="∬"/>
                        <m:ctrlPr>
                          <a:rPr lang="zh-CN" altLang="en-US" sz="2000" i="1">
                            <a:solidFill>
                              <a:srgbClr val="0000FF"/>
                            </a:solidFill>
                            <a:latin typeface="Cambria Math" panose="02040503050406030204" pitchFamily="18" charset="0"/>
                          </a:rPr>
                        </m:ctrlPr>
                      </m:naryPr>
                      <m:sub>
                        <m:sSub>
                          <m:sSubPr>
                            <m:ctrlPr>
                              <a:rPr lang="en-US" altLang="zh-CN" sz="2000" i="1">
                                <a:solidFill>
                                  <a:prstClr val="black"/>
                                </a:solidFill>
                                <a:latin typeface="Cambria Math" panose="02040503050406030204" pitchFamily="18" charset="0"/>
                              </a:rPr>
                            </m:ctrlPr>
                          </m:sSubPr>
                          <m:e>
                            <m:r>
                              <a:rPr lang="en-US" altLang="zh-CN" sz="2000" i="1">
                                <a:solidFill>
                                  <a:prstClr val="black"/>
                                </a:solidFill>
                                <a:latin typeface="Cambria Math" panose="02040503050406030204" pitchFamily="18" charset="0"/>
                              </a:rPr>
                              <m:t>𝐷</m:t>
                            </m:r>
                          </m:e>
                          <m:sub>
                            <m:r>
                              <a:rPr lang="en-US" altLang="zh-CN" sz="2000" i="1">
                                <a:solidFill>
                                  <a:prstClr val="black"/>
                                </a:solidFill>
                                <a:latin typeface="Cambria Math" panose="02040503050406030204" pitchFamily="18" charset="0"/>
                              </a:rPr>
                              <m:t>𝑦</m:t>
                            </m:r>
                            <m:r>
                              <a:rPr lang="en-US" altLang="zh-CN" sz="2000" b="0" i="1" smtClean="0">
                                <a:solidFill>
                                  <a:prstClr val="black"/>
                                </a:solidFill>
                                <a:latin typeface="Cambria Math" panose="02040503050406030204" pitchFamily="18" charset="0"/>
                              </a:rPr>
                              <m:t>𝑧</m:t>
                            </m:r>
                          </m:sub>
                        </m:sSub>
                      </m:sub>
                      <m:sup/>
                      <m:e>
                        <m:r>
                          <a:rPr lang="zh-CN" altLang="en-US" sz="2000" b="1" i="1">
                            <a:solidFill>
                              <a:srgbClr val="0000FF"/>
                            </a:solidFill>
                            <a:latin typeface="Cambria Math" panose="02040503050406030204" pitchFamily="18" charset="0"/>
                          </a:rPr>
                          <m:t>𝒗</m:t>
                        </m:r>
                        <m:r>
                          <a:rPr lang="zh-CN" altLang="en-US" sz="2000" b="1" i="1">
                            <a:solidFill>
                              <a:srgbClr val="0000FF"/>
                            </a:solidFill>
                            <a:latin typeface="Cambria Math" panose="02040503050406030204" pitchFamily="18" charset="0"/>
                          </a:rPr>
                          <m:t>∙</m:t>
                        </m:r>
                        <m:f>
                          <m:fPr>
                            <m:ctrlPr>
                              <a:rPr lang="en-US" altLang="zh-CN" sz="2000" i="1">
                                <a:solidFill>
                                  <a:prstClr val="black"/>
                                </a:solidFill>
                                <a:latin typeface="Cambria Math" panose="02040503050406030204" pitchFamily="18" charset="0"/>
                                <a:ea typeface="Cambria Math" panose="02040503050406030204" pitchFamily="18" charset="0"/>
                              </a:rPr>
                            </m:ctrlPr>
                          </m:fPr>
                          <m:num>
                            <m:r>
                              <a:rPr lang="zh-CN" altLang="en-US" sz="2000" i="1">
                                <a:solidFill>
                                  <a:prstClr val="black"/>
                                </a:solidFill>
                                <a:latin typeface="Cambria Math" panose="02040503050406030204" pitchFamily="18" charset="0"/>
                              </a:rPr>
                              <m:t>𝛻</m:t>
                            </m:r>
                            <m:r>
                              <a:rPr lang="en-US" altLang="zh-CN" sz="2000" i="1">
                                <a:solidFill>
                                  <a:prstClr val="black"/>
                                </a:solidFill>
                                <a:latin typeface="Cambria Math" panose="02040503050406030204" pitchFamily="18" charset="0"/>
                              </a:rPr>
                              <m:t>𝐹</m:t>
                            </m:r>
                          </m:num>
                          <m:den>
                            <m:d>
                              <m:dPr>
                                <m:begChr m:val="|"/>
                                <m:endChr m:val="|"/>
                                <m:ctrlPr>
                                  <a:rPr lang="en-US" altLang="zh-CN" sz="2000" i="1">
                                    <a:solidFill>
                                      <a:prstClr val="black"/>
                                    </a:solidFill>
                                    <a:latin typeface="Cambria Math" panose="02040503050406030204" pitchFamily="18" charset="0"/>
                                    <a:ea typeface="Cambria Math" panose="02040503050406030204" pitchFamily="18" charset="0"/>
                                  </a:rPr>
                                </m:ctrlPr>
                              </m:dPr>
                              <m:e>
                                <m:r>
                                  <a:rPr lang="zh-CN" altLang="en-US" sz="2000" i="1">
                                    <a:solidFill>
                                      <a:prstClr val="black"/>
                                    </a:solidFill>
                                    <a:latin typeface="Cambria Math" panose="02040503050406030204" pitchFamily="18" charset="0"/>
                                  </a:rPr>
                                  <m:t>𝛻</m:t>
                                </m:r>
                                <m:r>
                                  <a:rPr lang="en-US" altLang="zh-CN" sz="2000" i="1">
                                    <a:solidFill>
                                      <a:prstClr val="black"/>
                                    </a:solidFill>
                                    <a:latin typeface="Cambria Math" panose="02040503050406030204" pitchFamily="18" charset="0"/>
                                  </a:rPr>
                                  <m:t>𝐹</m:t>
                                </m:r>
                                <m:r>
                                  <a:rPr lang="en-US" altLang="zh-CN" sz="2000" i="1">
                                    <a:solidFill>
                                      <a:prstClr val="black"/>
                                    </a:solidFill>
                                    <a:latin typeface="Cambria Math" panose="02040503050406030204" pitchFamily="18" charset="0"/>
                                    <a:ea typeface="Cambria Math" panose="02040503050406030204" pitchFamily="18" charset="0"/>
                                  </a:rPr>
                                  <m:t>∙</m:t>
                                </m:r>
                                <m:r>
                                  <a:rPr lang="en-US" altLang="zh-CN" sz="2000" b="1" i="1" smtClean="0">
                                    <a:solidFill>
                                      <a:srgbClr val="0000FF"/>
                                    </a:solidFill>
                                    <a:latin typeface="Cambria Math" panose="02040503050406030204" pitchFamily="18" charset="0"/>
                                    <a:ea typeface="Cambria Math" panose="02040503050406030204" pitchFamily="18" charset="0"/>
                                  </a:rPr>
                                  <m:t>𝒊</m:t>
                                </m:r>
                              </m:e>
                            </m:d>
                          </m:den>
                        </m:f>
                        <m:r>
                          <m:rPr>
                            <m:nor/>
                          </m:rPr>
                          <a:rPr lang="en-US" altLang="zh-CN" sz="2000">
                            <a:solidFill>
                              <a:prstClr val="black"/>
                            </a:solidFill>
                            <a:latin typeface="Cambria Math" panose="02040503050406030204" pitchFamily="18" charset="0"/>
                          </a:rPr>
                          <m:t>d</m:t>
                        </m:r>
                        <m:r>
                          <a:rPr lang="en-US" altLang="zh-CN" sz="2000" b="0" i="1" smtClean="0">
                            <a:solidFill>
                              <a:prstClr val="black"/>
                            </a:solidFill>
                            <a:latin typeface="Cambria Math" panose="02040503050406030204" pitchFamily="18" charset="0"/>
                          </a:rPr>
                          <m:t>𝑦</m:t>
                        </m:r>
                        <m:r>
                          <m:rPr>
                            <m:nor/>
                          </m:rPr>
                          <a:rPr lang="en-US" altLang="zh-CN" sz="2000">
                            <a:solidFill>
                              <a:prstClr val="black"/>
                            </a:solidFill>
                            <a:latin typeface="Cambria Math" panose="02040503050406030204" pitchFamily="18" charset="0"/>
                          </a:rPr>
                          <m:t>d</m:t>
                        </m:r>
                        <m:r>
                          <a:rPr lang="en-US" altLang="zh-CN" sz="2000" b="0" i="1" smtClean="0">
                            <a:solidFill>
                              <a:prstClr val="black"/>
                            </a:solidFill>
                            <a:latin typeface="Cambria Math" panose="02040503050406030204" pitchFamily="18" charset="0"/>
                          </a:rPr>
                          <m:t>𝑧</m:t>
                        </m:r>
                      </m:e>
                    </m:nary>
                    <m:r>
                      <a:rPr lang="en-US" altLang="zh-CN" sz="2000" i="1">
                        <a:solidFill>
                          <a:srgbClr val="0000FF"/>
                        </a:solidFill>
                        <a:latin typeface="Cambria Math" panose="02040503050406030204" pitchFamily="18" charset="0"/>
                      </a:rPr>
                      <m:t>=</m:t>
                    </m:r>
                    <m:nary>
                      <m:naryPr>
                        <m:chr m:val="∬"/>
                        <m:ctrlPr>
                          <a:rPr lang="zh-CN" altLang="en-US" sz="2000" i="1">
                            <a:solidFill>
                              <a:srgbClr val="0000FF"/>
                            </a:solidFill>
                            <a:latin typeface="Cambria Math" panose="02040503050406030204" pitchFamily="18" charset="0"/>
                          </a:rPr>
                        </m:ctrlPr>
                      </m:naryPr>
                      <m:sub>
                        <m:sSub>
                          <m:sSubPr>
                            <m:ctrlPr>
                              <a:rPr lang="en-US" altLang="zh-CN" sz="2000" i="1">
                                <a:solidFill>
                                  <a:prstClr val="black"/>
                                </a:solidFill>
                                <a:latin typeface="Cambria Math" panose="02040503050406030204" pitchFamily="18" charset="0"/>
                              </a:rPr>
                            </m:ctrlPr>
                          </m:sSubPr>
                          <m:e>
                            <m:r>
                              <a:rPr lang="en-US" altLang="zh-CN" sz="2000" i="1">
                                <a:solidFill>
                                  <a:prstClr val="black"/>
                                </a:solidFill>
                                <a:latin typeface="Cambria Math" panose="02040503050406030204" pitchFamily="18" charset="0"/>
                              </a:rPr>
                              <m:t>𝐷</m:t>
                            </m:r>
                          </m:e>
                          <m:sub>
                            <m:r>
                              <a:rPr lang="en-US" altLang="zh-CN" sz="2000" i="1">
                                <a:solidFill>
                                  <a:prstClr val="black"/>
                                </a:solidFill>
                                <a:latin typeface="Cambria Math" panose="02040503050406030204" pitchFamily="18" charset="0"/>
                              </a:rPr>
                              <m:t>𝑥</m:t>
                            </m:r>
                            <m:r>
                              <a:rPr lang="en-US" altLang="zh-CN" sz="2000" b="0" i="1" smtClean="0">
                                <a:solidFill>
                                  <a:prstClr val="black"/>
                                </a:solidFill>
                                <a:latin typeface="Cambria Math" panose="02040503050406030204" pitchFamily="18" charset="0"/>
                              </a:rPr>
                              <m:t>𝑧</m:t>
                            </m:r>
                          </m:sub>
                        </m:sSub>
                      </m:sub>
                      <m:sup/>
                      <m:e>
                        <m:r>
                          <a:rPr lang="zh-CN" altLang="en-US" sz="2000" b="1" i="1">
                            <a:solidFill>
                              <a:srgbClr val="0000FF"/>
                            </a:solidFill>
                            <a:latin typeface="Cambria Math" panose="02040503050406030204" pitchFamily="18" charset="0"/>
                          </a:rPr>
                          <m:t>𝒗</m:t>
                        </m:r>
                        <m:r>
                          <a:rPr lang="zh-CN" altLang="en-US" sz="2000" b="1" i="1">
                            <a:solidFill>
                              <a:srgbClr val="0000FF"/>
                            </a:solidFill>
                            <a:latin typeface="Cambria Math" panose="02040503050406030204" pitchFamily="18" charset="0"/>
                          </a:rPr>
                          <m:t>∙</m:t>
                        </m:r>
                        <m:f>
                          <m:fPr>
                            <m:ctrlPr>
                              <a:rPr lang="en-US" altLang="zh-CN" sz="2000" i="1">
                                <a:solidFill>
                                  <a:prstClr val="black"/>
                                </a:solidFill>
                                <a:latin typeface="Cambria Math" panose="02040503050406030204" pitchFamily="18" charset="0"/>
                                <a:ea typeface="Cambria Math" panose="02040503050406030204" pitchFamily="18" charset="0"/>
                              </a:rPr>
                            </m:ctrlPr>
                          </m:fPr>
                          <m:num>
                            <m:r>
                              <a:rPr lang="zh-CN" altLang="en-US" sz="2000" i="1">
                                <a:solidFill>
                                  <a:prstClr val="black"/>
                                </a:solidFill>
                                <a:latin typeface="Cambria Math" panose="02040503050406030204" pitchFamily="18" charset="0"/>
                              </a:rPr>
                              <m:t>𝛻</m:t>
                            </m:r>
                            <m:r>
                              <a:rPr lang="en-US" altLang="zh-CN" sz="2000" i="1">
                                <a:solidFill>
                                  <a:prstClr val="black"/>
                                </a:solidFill>
                                <a:latin typeface="Cambria Math" panose="02040503050406030204" pitchFamily="18" charset="0"/>
                              </a:rPr>
                              <m:t>𝐹</m:t>
                            </m:r>
                          </m:num>
                          <m:den>
                            <m:d>
                              <m:dPr>
                                <m:begChr m:val="|"/>
                                <m:endChr m:val="|"/>
                                <m:ctrlPr>
                                  <a:rPr lang="en-US" altLang="zh-CN" sz="2000" i="1">
                                    <a:solidFill>
                                      <a:prstClr val="black"/>
                                    </a:solidFill>
                                    <a:latin typeface="Cambria Math" panose="02040503050406030204" pitchFamily="18" charset="0"/>
                                    <a:ea typeface="Cambria Math" panose="02040503050406030204" pitchFamily="18" charset="0"/>
                                  </a:rPr>
                                </m:ctrlPr>
                              </m:dPr>
                              <m:e>
                                <m:r>
                                  <a:rPr lang="zh-CN" altLang="en-US" sz="2000" i="1">
                                    <a:solidFill>
                                      <a:prstClr val="black"/>
                                    </a:solidFill>
                                    <a:latin typeface="Cambria Math" panose="02040503050406030204" pitchFamily="18" charset="0"/>
                                  </a:rPr>
                                  <m:t>𝛻</m:t>
                                </m:r>
                                <m:r>
                                  <a:rPr lang="en-US" altLang="zh-CN" sz="2000" i="1">
                                    <a:solidFill>
                                      <a:prstClr val="black"/>
                                    </a:solidFill>
                                    <a:latin typeface="Cambria Math" panose="02040503050406030204" pitchFamily="18" charset="0"/>
                                  </a:rPr>
                                  <m:t>𝐹</m:t>
                                </m:r>
                                <m:r>
                                  <a:rPr lang="en-US" altLang="zh-CN" sz="2000" i="1">
                                    <a:solidFill>
                                      <a:prstClr val="black"/>
                                    </a:solidFill>
                                    <a:latin typeface="Cambria Math" panose="02040503050406030204" pitchFamily="18" charset="0"/>
                                    <a:ea typeface="Cambria Math" panose="02040503050406030204" pitchFamily="18" charset="0"/>
                                  </a:rPr>
                                  <m:t>∙</m:t>
                                </m:r>
                                <m:r>
                                  <a:rPr lang="en-US" altLang="zh-CN" sz="2000" b="1" i="1" smtClean="0">
                                    <a:solidFill>
                                      <a:srgbClr val="0000FF"/>
                                    </a:solidFill>
                                    <a:latin typeface="Cambria Math" panose="02040503050406030204" pitchFamily="18" charset="0"/>
                                    <a:ea typeface="Cambria Math" panose="02040503050406030204" pitchFamily="18" charset="0"/>
                                  </a:rPr>
                                  <m:t>𝒋</m:t>
                                </m:r>
                              </m:e>
                            </m:d>
                          </m:den>
                        </m:f>
                        <m:r>
                          <m:rPr>
                            <m:nor/>
                          </m:rPr>
                          <a:rPr lang="en-US" altLang="zh-CN" sz="2000">
                            <a:solidFill>
                              <a:prstClr val="black"/>
                            </a:solidFill>
                            <a:latin typeface="Cambria Math" panose="02040503050406030204" pitchFamily="18" charset="0"/>
                          </a:rPr>
                          <m:t>d</m:t>
                        </m:r>
                        <m:r>
                          <a:rPr lang="en-US" altLang="zh-CN" sz="2000" b="0" i="1" smtClean="0">
                            <a:solidFill>
                              <a:prstClr val="black"/>
                            </a:solidFill>
                            <a:latin typeface="Cambria Math" panose="02040503050406030204" pitchFamily="18" charset="0"/>
                          </a:rPr>
                          <m:t>𝑧</m:t>
                        </m:r>
                        <m:r>
                          <m:rPr>
                            <m:nor/>
                          </m:rPr>
                          <a:rPr lang="en-US" altLang="zh-CN" sz="2000">
                            <a:solidFill>
                              <a:prstClr val="black"/>
                            </a:solidFill>
                            <a:latin typeface="Cambria Math" panose="02040503050406030204" pitchFamily="18" charset="0"/>
                          </a:rPr>
                          <m:t>d</m:t>
                        </m:r>
                        <m:r>
                          <a:rPr lang="en-US" altLang="zh-CN" sz="2000" b="0" i="1" smtClean="0">
                            <a:solidFill>
                              <a:prstClr val="black"/>
                            </a:solidFill>
                            <a:latin typeface="Cambria Math" panose="02040503050406030204" pitchFamily="18" charset="0"/>
                          </a:rPr>
                          <m:t>𝑥</m:t>
                        </m:r>
                      </m:e>
                    </m:nary>
                  </m:oMath>
                </a14:m>
                <a:r>
                  <a:rPr lang="zh-CN" altLang="en-US" sz="2000" dirty="0"/>
                  <a:t> </a:t>
                </a:r>
              </a:p>
            </p:txBody>
          </p:sp>
        </mc:Choice>
        <mc:Fallback xmlns="">
          <p:sp>
            <p:nvSpPr>
              <p:cNvPr id="15" name="矩形 14"/>
              <p:cNvSpPr>
                <a:spLocks noRot="1" noChangeAspect="1" noMove="1" noResize="1" noEditPoints="1" noAdjustHandles="1" noChangeArrowheads="1" noChangeShapeType="1" noTextEdit="1"/>
              </p:cNvSpPr>
              <p:nvPr/>
            </p:nvSpPr>
            <p:spPr>
              <a:xfrm>
                <a:off x="3028154" y="1931829"/>
                <a:ext cx="4787464" cy="606384"/>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矩形 15"/>
              <p:cNvSpPr/>
              <p:nvPr/>
            </p:nvSpPr>
            <p:spPr>
              <a:xfrm>
                <a:off x="3028154" y="3508091"/>
                <a:ext cx="7151894" cy="535659"/>
              </a:xfrm>
              <a:prstGeom prst="rect">
                <a:avLst/>
              </a:prstGeom>
            </p:spPr>
            <p:txBody>
              <a:bodyPr wrap="none">
                <a:spAutoFit/>
              </a:bodyPr>
              <a:lstStyle/>
              <a:p>
                <a14:m>
                  <m:oMath xmlns:m="http://schemas.openxmlformats.org/officeDocument/2006/math">
                    <m:r>
                      <a:rPr lang="en-US" altLang="zh-CN" sz="2000" b="0" i="1" smtClean="0">
                        <a:solidFill>
                          <a:srgbClr val="0000FF"/>
                        </a:solidFill>
                        <a:latin typeface="Cambria Math" panose="02040503050406030204" pitchFamily="18" charset="0"/>
                      </a:rPr>
                      <m:t>=</m:t>
                    </m:r>
                    <m:nary>
                      <m:naryPr>
                        <m:chr m:val="∬"/>
                        <m:ctrlPr>
                          <a:rPr lang="zh-CN" altLang="en-US" sz="2000" i="1">
                            <a:solidFill>
                              <a:srgbClr val="0000FF"/>
                            </a:solidFill>
                            <a:latin typeface="Cambria Math" panose="02040503050406030204" pitchFamily="18" charset="0"/>
                          </a:rPr>
                        </m:ctrlPr>
                      </m:naryPr>
                      <m:sub>
                        <m:r>
                          <m:rPr>
                            <m:sty m:val="p"/>
                            <m:brk m:alnAt="23"/>
                          </m:rPr>
                          <a:rPr lang="el-GR" altLang="zh-CN" sz="2000" i="1">
                            <a:solidFill>
                              <a:srgbClr val="0000FF"/>
                            </a:solidFill>
                            <a:latin typeface="Cambria Math" panose="02040503050406030204" pitchFamily="18" charset="0"/>
                            <a:ea typeface="Cambria Math" panose="02040503050406030204" pitchFamily="18" charset="0"/>
                          </a:rPr>
                          <m:t>Σ</m:t>
                        </m:r>
                      </m:sub>
                      <m:sup/>
                      <m:e>
                        <m:r>
                          <a:rPr lang="en-US" altLang="zh-CN" sz="2000" i="1">
                            <a:solidFill>
                              <a:srgbClr val="0000FF"/>
                            </a:solidFill>
                            <a:latin typeface="Cambria Math" panose="02040503050406030204" pitchFamily="18" charset="0"/>
                          </a:rPr>
                          <m:t>𝑃</m:t>
                        </m:r>
                        <m:r>
                          <a:rPr lang="zh-CN" altLang="en-US" sz="2000">
                            <a:solidFill>
                              <a:srgbClr val="0000FF"/>
                            </a:solidFill>
                            <a:latin typeface="Cambria Math" panose="02040503050406030204" pitchFamily="18" charset="0"/>
                          </a:rPr>
                          <m:t>(</m:t>
                        </m:r>
                        <m:r>
                          <a:rPr lang="zh-CN" altLang="en-US" sz="2000" i="1">
                            <a:solidFill>
                              <a:srgbClr val="0000FF"/>
                            </a:solidFill>
                            <a:latin typeface="Cambria Math" panose="02040503050406030204" pitchFamily="18" charset="0"/>
                          </a:rPr>
                          <m:t>𝑥</m:t>
                        </m:r>
                        <m:r>
                          <a:rPr lang="zh-CN" altLang="en-US" sz="2000">
                            <a:solidFill>
                              <a:srgbClr val="0000FF"/>
                            </a:solidFill>
                            <a:latin typeface="Cambria Math" panose="02040503050406030204" pitchFamily="18" charset="0"/>
                          </a:rPr>
                          <m:t>,</m:t>
                        </m:r>
                        <m:r>
                          <a:rPr lang="zh-CN" altLang="en-US" sz="2000" i="1">
                            <a:solidFill>
                              <a:srgbClr val="0000FF"/>
                            </a:solidFill>
                            <a:latin typeface="Cambria Math" panose="02040503050406030204" pitchFamily="18" charset="0"/>
                          </a:rPr>
                          <m:t>𝑦</m:t>
                        </m:r>
                        <m:r>
                          <a:rPr lang="en-US" altLang="zh-CN" sz="2000" i="1">
                            <a:solidFill>
                              <a:srgbClr val="0000FF"/>
                            </a:solidFill>
                            <a:latin typeface="Cambria Math" panose="02040503050406030204" pitchFamily="18" charset="0"/>
                          </a:rPr>
                          <m:t>,</m:t>
                        </m:r>
                        <m:r>
                          <a:rPr lang="en-US" altLang="zh-CN" sz="2000" i="1">
                            <a:solidFill>
                              <a:srgbClr val="0000FF"/>
                            </a:solidFill>
                            <a:latin typeface="Cambria Math" panose="02040503050406030204" pitchFamily="18" charset="0"/>
                          </a:rPr>
                          <m:t>𝑧</m:t>
                        </m:r>
                        <m:r>
                          <a:rPr lang="zh-CN" altLang="en-US" sz="2000">
                            <a:solidFill>
                              <a:srgbClr val="0000FF"/>
                            </a:solidFill>
                            <a:latin typeface="Cambria Math" panose="02040503050406030204" pitchFamily="18" charset="0"/>
                          </a:rPr>
                          <m:t>)</m:t>
                        </m:r>
                        <m:r>
                          <m:rPr>
                            <m:nor/>
                          </m:rPr>
                          <a:rPr lang="en-US" altLang="zh-CN" sz="2000">
                            <a:solidFill>
                              <a:srgbClr val="0000FF"/>
                            </a:solidFill>
                            <a:latin typeface="Cambria Math" panose="02040503050406030204" pitchFamily="18" charset="0"/>
                          </a:rPr>
                          <m:t>d</m:t>
                        </m:r>
                        <m:r>
                          <a:rPr lang="en-US" altLang="zh-CN" sz="2000" i="1">
                            <a:solidFill>
                              <a:srgbClr val="0000FF"/>
                            </a:solidFill>
                            <a:latin typeface="Cambria Math" panose="02040503050406030204" pitchFamily="18" charset="0"/>
                          </a:rPr>
                          <m:t>𝑦</m:t>
                        </m:r>
                        <m:r>
                          <m:rPr>
                            <m:nor/>
                          </m:rPr>
                          <a:rPr lang="en-US" altLang="zh-CN" sz="2000">
                            <a:solidFill>
                              <a:srgbClr val="0000FF"/>
                            </a:solidFill>
                            <a:latin typeface="Cambria Math" panose="02040503050406030204" pitchFamily="18" charset="0"/>
                          </a:rPr>
                          <m:t>d</m:t>
                        </m:r>
                        <m:r>
                          <a:rPr lang="en-US" altLang="zh-CN" sz="2000" i="1">
                            <a:solidFill>
                              <a:srgbClr val="0000FF"/>
                            </a:solidFill>
                            <a:latin typeface="Cambria Math" panose="02040503050406030204" pitchFamily="18" charset="0"/>
                          </a:rPr>
                          <m:t>𝑧</m:t>
                        </m:r>
                      </m:e>
                    </m:nary>
                    <m:r>
                      <a:rPr lang="en-US" altLang="zh-CN" sz="2000" i="1">
                        <a:solidFill>
                          <a:srgbClr val="0000FF"/>
                        </a:solidFill>
                        <a:latin typeface="Cambria Math" panose="02040503050406030204" pitchFamily="18" charset="0"/>
                      </a:rPr>
                      <m:t>+</m:t>
                    </m:r>
                    <m:nary>
                      <m:naryPr>
                        <m:chr m:val="∬"/>
                        <m:ctrlPr>
                          <a:rPr lang="zh-CN" altLang="en-US" sz="2000" i="1">
                            <a:solidFill>
                              <a:srgbClr val="0000FF"/>
                            </a:solidFill>
                            <a:latin typeface="Cambria Math" panose="02040503050406030204" pitchFamily="18" charset="0"/>
                          </a:rPr>
                        </m:ctrlPr>
                      </m:naryPr>
                      <m:sub>
                        <m:r>
                          <m:rPr>
                            <m:sty m:val="p"/>
                            <m:brk m:alnAt="23"/>
                          </m:rPr>
                          <a:rPr lang="el-GR" altLang="zh-CN" sz="2000" i="1">
                            <a:solidFill>
                              <a:srgbClr val="0000FF"/>
                            </a:solidFill>
                            <a:latin typeface="Cambria Math" panose="02040503050406030204" pitchFamily="18" charset="0"/>
                            <a:ea typeface="Cambria Math" panose="02040503050406030204" pitchFamily="18" charset="0"/>
                          </a:rPr>
                          <m:t>Σ</m:t>
                        </m:r>
                      </m:sub>
                      <m:sup/>
                      <m:e>
                        <m:r>
                          <a:rPr lang="en-US" altLang="zh-CN" sz="2000" i="1">
                            <a:solidFill>
                              <a:srgbClr val="0000FF"/>
                            </a:solidFill>
                            <a:latin typeface="Cambria Math" panose="02040503050406030204" pitchFamily="18" charset="0"/>
                          </a:rPr>
                          <m:t>𝑄</m:t>
                        </m:r>
                        <m:r>
                          <a:rPr lang="zh-CN" altLang="en-US" sz="2000">
                            <a:solidFill>
                              <a:srgbClr val="0000FF"/>
                            </a:solidFill>
                            <a:latin typeface="Cambria Math" panose="02040503050406030204" pitchFamily="18" charset="0"/>
                          </a:rPr>
                          <m:t>(</m:t>
                        </m:r>
                        <m:r>
                          <a:rPr lang="zh-CN" altLang="en-US" sz="2000" i="1">
                            <a:solidFill>
                              <a:srgbClr val="0000FF"/>
                            </a:solidFill>
                            <a:latin typeface="Cambria Math" panose="02040503050406030204" pitchFamily="18" charset="0"/>
                          </a:rPr>
                          <m:t>𝑥</m:t>
                        </m:r>
                        <m:r>
                          <a:rPr lang="zh-CN" altLang="en-US" sz="2000">
                            <a:solidFill>
                              <a:srgbClr val="0000FF"/>
                            </a:solidFill>
                            <a:latin typeface="Cambria Math" panose="02040503050406030204" pitchFamily="18" charset="0"/>
                          </a:rPr>
                          <m:t>,</m:t>
                        </m:r>
                        <m:r>
                          <a:rPr lang="zh-CN" altLang="en-US" sz="2000" i="1">
                            <a:solidFill>
                              <a:srgbClr val="0000FF"/>
                            </a:solidFill>
                            <a:latin typeface="Cambria Math" panose="02040503050406030204" pitchFamily="18" charset="0"/>
                          </a:rPr>
                          <m:t>𝑦</m:t>
                        </m:r>
                        <m:r>
                          <a:rPr lang="en-US" altLang="zh-CN" sz="2000" i="1">
                            <a:solidFill>
                              <a:srgbClr val="0000FF"/>
                            </a:solidFill>
                            <a:latin typeface="Cambria Math" panose="02040503050406030204" pitchFamily="18" charset="0"/>
                          </a:rPr>
                          <m:t>,</m:t>
                        </m:r>
                        <m:r>
                          <a:rPr lang="en-US" altLang="zh-CN" sz="2000" i="1">
                            <a:solidFill>
                              <a:srgbClr val="0000FF"/>
                            </a:solidFill>
                            <a:latin typeface="Cambria Math" panose="02040503050406030204" pitchFamily="18" charset="0"/>
                          </a:rPr>
                          <m:t>𝑧</m:t>
                        </m:r>
                        <m:r>
                          <a:rPr lang="zh-CN" altLang="en-US" sz="2000">
                            <a:solidFill>
                              <a:srgbClr val="0000FF"/>
                            </a:solidFill>
                            <a:latin typeface="Cambria Math" panose="02040503050406030204" pitchFamily="18" charset="0"/>
                          </a:rPr>
                          <m:t>)</m:t>
                        </m:r>
                        <m:r>
                          <m:rPr>
                            <m:nor/>
                          </m:rPr>
                          <a:rPr lang="en-US" altLang="zh-CN" sz="2000">
                            <a:solidFill>
                              <a:srgbClr val="0000FF"/>
                            </a:solidFill>
                            <a:latin typeface="Cambria Math" panose="02040503050406030204" pitchFamily="18" charset="0"/>
                          </a:rPr>
                          <m:t>d</m:t>
                        </m:r>
                        <m:r>
                          <a:rPr lang="en-US" altLang="zh-CN" sz="2000" i="1">
                            <a:solidFill>
                              <a:srgbClr val="0000FF"/>
                            </a:solidFill>
                            <a:latin typeface="Cambria Math" panose="02040503050406030204" pitchFamily="18" charset="0"/>
                          </a:rPr>
                          <m:t>𝑧</m:t>
                        </m:r>
                        <m:r>
                          <m:rPr>
                            <m:nor/>
                          </m:rPr>
                          <a:rPr lang="en-US" altLang="zh-CN" sz="2000">
                            <a:solidFill>
                              <a:srgbClr val="0000FF"/>
                            </a:solidFill>
                            <a:latin typeface="Cambria Math" panose="02040503050406030204" pitchFamily="18" charset="0"/>
                          </a:rPr>
                          <m:t>d</m:t>
                        </m:r>
                        <m:r>
                          <a:rPr lang="en-US" altLang="zh-CN" sz="2000" i="1">
                            <a:solidFill>
                              <a:srgbClr val="0000FF"/>
                            </a:solidFill>
                            <a:latin typeface="Cambria Math" panose="02040503050406030204" pitchFamily="18" charset="0"/>
                          </a:rPr>
                          <m:t>𝑥</m:t>
                        </m:r>
                      </m:e>
                    </m:nary>
                    <m:r>
                      <a:rPr lang="en-US" altLang="zh-CN" sz="2000" i="1">
                        <a:solidFill>
                          <a:srgbClr val="0000FF"/>
                        </a:solidFill>
                        <a:latin typeface="Cambria Math" panose="02040503050406030204" pitchFamily="18" charset="0"/>
                      </a:rPr>
                      <m:t>+</m:t>
                    </m:r>
                    <m:nary>
                      <m:naryPr>
                        <m:chr m:val="∬"/>
                        <m:ctrlPr>
                          <a:rPr lang="zh-CN" altLang="en-US" sz="2000" i="1">
                            <a:solidFill>
                              <a:srgbClr val="0000FF"/>
                            </a:solidFill>
                            <a:latin typeface="Cambria Math" panose="02040503050406030204" pitchFamily="18" charset="0"/>
                          </a:rPr>
                        </m:ctrlPr>
                      </m:naryPr>
                      <m:sub>
                        <m:r>
                          <m:rPr>
                            <m:sty m:val="p"/>
                            <m:brk m:alnAt="23"/>
                          </m:rPr>
                          <a:rPr lang="el-GR" altLang="zh-CN" sz="2000" i="1">
                            <a:solidFill>
                              <a:srgbClr val="0000FF"/>
                            </a:solidFill>
                            <a:latin typeface="Cambria Math" panose="02040503050406030204" pitchFamily="18" charset="0"/>
                            <a:ea typeface="Cambria Math" panose="02040503050406030204" pitchFamily="18" charset="0"/>
                          </a:rPr>
                          <m:t>Σ</m:t>
                        </m:r>
                      </m:sub>
                      <m:sup/>
                      <m:e>
                        <m:r>
                          <a:rPr lang="en-US" altLang="zh-CN" sz="2000" i="1">
                            <a:solidFill>
                              <a:srgbClr val="0000FF"/>
                            </a:solidFill>
                            <a:latin typeface="Cambria Math" panose="02040503050406030204" pitchFamily="18" charset="0"/>
                          </a:rPr>
                          <m:t>𝑅</m:t>
                        </m:r>
                        <m:r>
                          <a:rPr lang="zh-CN" altLang="en-US" sz="2000">
                            <a:solidFill>
                              <a:srgbClr val="0000FF"/>
                            </a:solidFill>
                            <a:latin typeface="Cambria Math" panose="02040503050406030204" pitchFamily="18" charset="0"/>
                          </a:rPr>
                          <m:t>(</m:t>
                        </m:r>
                        <m:r>
                          <a:rPr lang="zh-CN" altLang="en-US" sz="2000" i="1">
                            <a:solidFill>
                              <a:srgbClr val="0000FF"/>
                            </a:solidFill>
                            <a:latin typeface="Cambria Math" panose="02040503050406030204" pitchFamily="18" charset="0"/>
                          </a:rPr>
                          <m:t>𝑥</m:t>
                        </m:r>
                        <m:r>
                          <a:rPr lang="zh-CN" altLang="en-US" sz="2000">
                            <a:solidFill>
                              <a:srgbClr val="0000FF"/>
                            </a:solidFill>
                            <a:latin typeface="Cambria Math" panose="02040503050406030204" pitchFamily="18" charset="0"/>
                          </a:rPr>
                          <m:t>,</m:t>
                        </m:r>
                        <m:r>
                          <a:rPr lang="zh-CN" altLang="en-US" sz="2000" i="1">
                            <a:solidFill>
                              <a:srgbClr val="0000FF"/>
                            </a:solidFill>
                            <a:latin typeface="Cambria Math" panose="02040503050406030204" pitchFamily="18" charset="0"/>
                          </a:rPr>
                          <m:t>𝑦</m:t>
                        </m:r>
                        <m:r>
                          <a:rPr lang="en-US" altLang="zh-CN" sz="2000" i="1">
                            <a:solidFill>
                              <a:srgbClr val="0000FF"/>
                            </a:solidFill>
                            <a:latin typeface="Cambria Math" panose="02040503050406030204" pitchFamily="18" charset="0"/>
                          </a:rPr>
                          <m:t>,</m:t>
                        </m:r>
                        <m:r>
                          <a:rPr lang="en-US" altLang="zh-CN" sz="2000" i="1">
                            <a:solidFill>
                              <a:srgbClr val="0000FF"/>
                            </a:solidFill>
                            <a:latin typeface="Cambria Math" panose="02040503050406030204" pitchFamily="18" charset="0"/>
                          </a:rPr>
                          <m:t>𝑧</m:t>
                        </m:r>
                        <m:r>
                          <a:rPr lang="zh-CN" altLang="en-US" sz="2000">
                            <a:solidFill>
                              <a:srgbClr val="0000FF"/>
                            </a:solidFill>
                            <a:latin typeface="Cambria Math" panose="02040503050406030204" pitchFamily="18" charset="0"/>
                          </a:rPr>
                          <m:t>)</m:t>
                        </m:r>
                        <m:r>
                          <m:rPr>
                            <m:nor/>
                          </m:rPr>
                          <a:rPr lang="en-US" altLang="zh-CN" sz="2000">
                            <a:solidFill>
                              <a:srgbClr val="0000FF"/>
                            </a:solidFill>
                            <a:latin typeface="Cambria Math" panose="02040503050406030204" pitchFamily="18" charset="0"/>
                          </a:rPr>
                          <m:t>d</m:t>
                        </m:r>
                        <m:r>
                          <a:rPr lang="en-US" altLang="zh-CN" sz="2000" i="1">
                            <a:solidFill>
                              <a:srgbClr val="0000FF"/>
                            </a:solidFill>
                            <a:latin typeface="Cambria Math" panose="02040503050406030204" pitchFamily="18" charset="0"/>
                          </a:rPr>
                          <m:t>𝑥</m:t>
                        </m:r>
                        <m:r>
                          <m:rPr>
                            <m:nor/>
                          </m:rPr>
                          <a:rPr lang="en-US" altLang="zh-CN" sz="2000">
                            <a:solidFill>
                              <a:srgbClr val="0000FF"/>
                            </a:solidFill>
                            <a:latin typeface="Cambria Math" panose="02040503050406030204" pitchFamily="18" charset="0"/>
                          </a:rPr>
                          <m:t>d</m:t>
                        </m:r>
                        <m:r>
                          <a:rPr lang="en-US" altLang="zh-CN" sz="2000" i="1">
                            <a:solidFill>
                              <a:srgbClr val="0000FF"/>
                            </a:solidFill>
                            <a:latin typeface="Cambria Math" panose="02040503050406030204" pitchFamily="18" charset="0"/>
                          </a:rPr>
                          <m:t>𝑦</m:t>
                        </m:r>
                      </m:e>
                    </m:nary>
                  </m:oMath>
                </a14:m>
                <a:r>
                  <a:rPr lang="zh-CN" altLang="en-US" sz="2000" dirty="0"/>
                  <a:t> </a:t>
                </a:r>
              </a:p>
            </p:txBody>
          </p:sp>
        </mc:Choice>
        <mc:Fallback xmlns="">
          <p:sp>
            <p:nvSpPr>
              <p:cNvPr id="16" name="矩形 15"/>
              <p:cNvSpPr>
                <a:spLocks noRot="1" noChangeAspect="1" noMove="1" noResize="1" noEditPoints="1" noAdjustHandles="1" noChangeArrowheads="1" noChangeShapeType="1" noTextEdit="1"/>
              </p:cNvSpPr>
              <p:nvPr/>
            </p:nvSpPr>
            <p:spPr>
              <a:xfrm>
                <a:off x="3028154" y="3508091"/>
                <a:ext cx="7151894" cy="535659"/>
              </a:xfrm>
              <a:prstGeom prst="rect">
                <a:avLst/>
              </a:prstGeom>
              <a:blipFill>
                <a:blip r:embed="rId11"/>
                <a:stretch>
                  <a:fillRect/>
                </a:stretch>
              </a:blipFill>
            </p:spPr>
            <p:txBody>
              <a:bodyPr/>
              <a:lstStyle/>
              <a:p>
                <a:r>
                  <a:rPr lang="zh-CN" altLang="en-US">
                    <a:noFill/>
                  </a:rPr>
                  <a:t> </a:t>
                </a:r>
              </a:p>
            </p:txBody>
          </p:sp>
        </mc:Fallback>
      </mc:AlternateContent>
      <p:sp>
        <p:nvSpPr>
          <p:cNvPr id="17" name="文本框 16"/>
          <p:cNvSpPr txBox="1"/>
          <p:nvPr/>
        </p:nvSpPr>
        <p:spPr>
          <a:xfrm>
            <a:off x="931026" y="1463800"/>
            <a:ext cx="681644" cy="369332"/>
          </a:xfrm>
          <a:prstGeom prst="rect">
            <a:avLst/>
          </a:prstGeom>
          <a:noFill/>
        </p:spPr>
        <p:txBody>
          <a:bodyPr wrap="square" rtlCol="0">
            <a:spAutoFit/>
          </a:bodyPr>
          <a:lstStyle/>
          <a:p>
            <a:r>
              <a:rPr lang="zh-CN" altLang="en-US" dirty="0"/>
              <a:t>整体</a:t>
            </a:r>
          </a:p>
        </p:txBody>
      </p:sp>
      <p:sp>
        <p:nvSpPr>
          <p:cNvPr id="18" name="文本框 17"/>
          <p:cNvSpPr txBox="1"/>
          <p:nvPr/>
        </p:nvSpPr>
        <p:spPr>
          <a:xfrm>
            <a:off x="931024" y="2680060"/>
            <a:ext cx="681645" cy="369332"/>
          </a:xfrm>
          <a:prstGeom prst="rect">
            <a:avLst/>
          </a:prstGeom>
          <a:noFill/>
        </p:spPr>
        <p:txBody>
          <a:bodyPr wrap="square" rtlCol="0">
            <a:spAutoFit/>
          </a:bodyPr>
          <a:lstStyle/>
          <a:p>
            <a:r>
              <a:rPr lang="zh-CN" altLang="en-US" dirty="0"/>
              <a:t>分列</a:t>
            </a:r>
          </a:p>
        </p:txBody>
      </p:sp>
      <mc:AlternateContent xmlns:mc="http://schemas.openxmlformats.org/markup-compatibility/2006" xmlns:a14="http://schemas.microsoft.com/office/drawing/2010/main">
        <mc:Choice Requires="a14">
          <p:sp>
            <p:nvSpPr>
              <p:cNvPr id="19" name="矩形 18"/>
              <p:cNvSpPr/>
              <p:nvPr/>
            </p:nvSpPr>
            <p:spPr>
              <a:xfrm>
                <a:off x="5009767" y="1350621"/>
                <a:ext cx="5330049" cy="606384"/>
              </a:xfrm>
              <a:prstGeom prst="rect">
                <a:avLst/>
              </a:prstGeom>
            </p:spPr>
            <p:txBody>
              <a:bodyPr wrap="none">
                <a:spAutoFit/>
              </a:bodyPr>
              <a:lstStyle/>
              <a:p>
                <a14:m>
                  <m:oMath xmlns:m="http://schemas.openxmlformats.org/officeDocument/2006/math">
                    <m:r>
                      <a:rPr lang="en-US" altLang="zh-CN" sz="2000" i="1">
                        <a:solidFill>
                          <a:srgbClr val="0000FF"/>
                        </a:solidFill>
                        <a:latin typeface="Cambria Math" panose="02040503050406030204" pitchFamily="18" charset="0"/>
                      </a:rPr>
                      <m:t>=</m:t>
                    </m:r>
                    <m:nary>
                      <m:naryPr>
                        <m:chr m:val="∬"/>
                        <m:ctrlPr>
                          <a:rPr lang="zh-CN" altLang="en-US" sz="2000" i="1">
                            <a:solidFill>
                              <a:srgbClr val="0000FF"/>
                            </a:solidFill>
                            <a:latin typeface="Cambria Math" panose="02040503050406030204" pitchFamily="18" charset="0"/>
                          </a:rPr>
                        </m:ctrlPr>
                      </m:naryPr>
                      <m:sub>
                        <m:sSub>
                          <m:sSubPr>
                            <m:ctrlPr>
                              <a:rPr lang="en-US" altLang="zh-CN" sz="2000" i="1">
                                <a:solidFill>
                                  <a:prstClr val="black"/>
                                </a:solidFill>
                                <a:latin typeface="Cambria Math" panose="02040503050406030204" pitchFamily="18" charset="0"/>
                              </a:rPr>
                            </m:ctrlPr>
                          </m:sSubPr>
                          <m:e>
                            <m:r>
                              <a:rPr lang="en-US" altLang="zh-CN" sz="2000" i="1">
                                <a:solidFill>
                                  <a:prstClr val="black"/>
                                </a:solidFill>
                                <a:latin typeface="Cambria Math" panose="02040503050406030204" pitchFamily="18" charset="0"/>
                              </a:rPr>
                              <m:t>𝐷</m:t>
                            </m:r>
                          </m:e>
                          <m:sub>
                            <m:r>
                              <a:rPr lang="en-US" altLang="zh-CN" sz="2000" i="1">
                                <a:solidFill>
                                  <a:prstClr val="black"/>
                                </a:solidFill>
                                <a:latin typeface="Cambria Math" panose="02040503050406030204" pitchFamily="18" charset="0"/>
                              </a:rPr>
                              <m:t>𝑥𝑦</m:t>
                            </m:r>
                          </m:sub>
                        </m:sSub>
                      </m:sub>
                      <m:sup/>
                      <m:e>
                        <m:r>
                          <a:rPr lang="zh-CN" altLang="en-US" sz="2000" b="1" i="1">
                            <a:solidFill>
                              <a:srgbClr val="0000FF"/>
                            </a:solidFill>
                            <a:latin typeface="Cambria Math" panose="02040503050406030204" pitchFamily="18" charset="0"/>
                          </a:rPr>
                          <m:t>𝒗</m:t>
                        </m:r>
                        <m:r>
                          <a:rPr lang="zh-CN" altLang="en-US" sz="2000" b="1" i="1">
                            <a:solidFill>
                              <a:srgbClr val="0000FF"/>
                            </a:solidFill>
                            <a:latin typeface="Cambria Math" panose="02040503050406030204" pitchFamily="18" charset="0"/>
                          </a:rPr>
                          <m:t>∙</m:t>
                        </m:r>
                        <m:f>
                          <m:fPr>
                            <m:ctrlPr>
                              <a:rPr lang="en-US" altLang="zh-CN" sz="2000" i="1">
                                <a:solidFill>
                                  <a:prstClr val="black"/>
                                </a:solidFill>
                                <a:latin typeface="Cambria Math" panose="02040503050406030204" pitchFamily="18" charset="0"/>
                              </a:rPr>
                            </m:ctrlPr>
                          </m:fPr>
                          <m:num>
                            <m:r>
                              <a:rPr lang="zh-CN" altLang="en-US" sz="2000" i="1">
                                <a:solidFill>
                                  <a:prstClr val="black"/>
                                </a:solidFill>
                                <a:latin typeface="Cambria Math" panose="02040503050406030204" pitchFamily="18" charset="0"/>
                              </a:rPr>
                              <m:t>𝛻</m:t>
                            </m:r>
                            <m:r>
                              <a:rPr lang="en-US" altLang="zh-CN" sz="2000" i="1">
                                <a:solidFill>
                                  <a:prstClr val="black"/>
                                </a:solidFill>
                                <a:latin typeface="Cambria Math" panose="02040503050406030204" pitchFamily="18" charset="0"/>
                              </a:rPr>
                              <m:t>𝐹</m:t>
                            </m:r>
                          </m:num>
                          <m:den>
                            <m:d>
                              <m:dPr>
                                <m:begChr m:val="|"/>
                                <m:endChr m:val="|"/>
                                <m:ctrlPr>
                                  <a:rPr lang="en-US" altLang="zh-CN" sz="2000" i="1">
                                    <a:solidFill>
                                      <a:prstClr val="black"/>
                                    </a:solidFill>
                                    <a:latin typeface="Cambria Math" panose="02040503050406030204" pitchFamily="18" charset="0"/>
                                  </a:rPr>
                                </m:ctrlPr>
                              </m:dPr>
                              <m:e>
                                <m:r>
                                  <a:rPr lang="zh-CN" altLang="en-US" sz="2000" i="1">
                                    <a:solidFill>
                                      <a:prstClr val="black"/>
                                    </a:solidFill>
                                    <a:latin typeface="Cambria Math" panose="02040503050406030204" pitchFamily="18" charset="0"/>
                                  </a:rPr>
                                  <m:t>𝛻</m:t>
                                </m:r>
                                <m:r>
                                  <a:rPr lang="en-US" altLang="zh-CN" sz="2000" i="1">
                                    <a:solidFill>
                                      <a:prstClr val="black"/>
                                    </a:solidFill>
                                    <a:latin typeface="Cambria Math" panose="02040503050406030204" pitchFamily="18" charset="0"/>
                                  </a:rPr>
                                  <m:t>𝐹</m:t>
                                </m:r>
                              </m:e>
                            </m:d>
                          </m:den>
                        </m:f>
                        <m:f>
                          <m:fPr>
                            <m:ctrlPr>
                              <a:rPr lang="en-US" altLang="zh-CN" sz="2000" i="1">
                                <a:solidFill>
                                  <a:prstClr val="black"/>
                                </a:solidFill>
                                <a:latin typeface="Cambria Math" panose="02040503050406030204" pitchFamily="18" charset="0"/>
                                <a:ea typeface="Cambria Math" panose="02040503050406030204" pitchFamily="18" charset="0"/>
                              </a:rPr>
                            </m:ctrlPr>
                          </m:fPr>
                          <m:num>
                            <m:d>
                              <m:dPr>
                                <m:begChr m:val="|"/>
                                <m:endChr m:val="|"/>
                                <m:ctrlPr>
                                  <a:rPr lang="en-US" altLang="zh-CN" sz="2000" i="1">
                                    <a:solidFill>
                                      <a:prstClr val="black"/>
                                    </a:solidFill>
                                    <a:latin typeface="Cambria Math" panose="02040503050406030204" pitchFamily="18" charset="0"/>
                                    <a:ea typeface="Cambria Math" panose="02040503050406030204" pitchFamily="18" charset="0"/>
                                  </a:rPr>
                                </m:ctrlPr>
                              </m:dPr>
                              <m:e>
                                <m:r>
                                  <a:rPr lang="zh-CN" altLang="en-US" sz="2000" i="1">
                                    <a:solidFill>
                                      <a:prstClr val="black"/>
                                    </a:solidFill>
                                    <a:latin typeface="Cambria Math" panose="02040503050406030204" pitchFamily="18" charset="0"/>
                                  </a:rPr>
                                  <m:t>𝛻</m:t>
                                </m:r>
                                <m:r>
                                  <a:rPr lang="en-US" altLang="zh-CN" sz="2000" i="1">
                                    <a:solidFill>
                                      <a:prstClr val="black"/>
                                    </a:solidFill>
                                    <a:latin typeface="Cambria Math" panose="02040503050406030204" pitchFamily="18" charset="0"/>
                                  </a:rPr>
                                  <m:t>𝐹</m:t>
                                </m:r>
                              </m:e>
                            </m:d>
                          </m:num>
                          <m:den>
                            <m:d>
                              <m:dPr>
                                <m:begChr m:val="|"/>
                                <m:endChr m:val="|"/>
                                <m:ctrlPr>
                                  <a:rPr lang="en-US" altLang="zh-CN" sz="2000" i="1">
                                    <a:solidFill>
                                      <a:prstClr val="black"/>
                                    </a:solidFill>
                                    <a:latin typeface="Cambria Math" panose="02040503050406030204" pitchFamily="18" charset="0"/>
                                    <a:ea typeface="Cambria Math" panose="02040503050406030204" pitchFamily="18" charset="0"/>
                                  </a:rPr>
                                </m:ctrlPr>
                              </m:dPr>
                              <m:e>
                                <m:r>
                                  <a:rPr lang="zh-CN" altLang="en-US" sz="2000" i="1">
                                    <a:solidFill>
                                      <a:prstClr val="black"/>
                                    </a:solidFill>
                                    <a:latin typeface="Cambria Math" panose="02040503050406030204" pitchFamily="18" charset="0"/>
                                  </a:rPr>
                                  <m:t>𝛻</m:t>
                                </m:r>
                                <m:r>
                                  <a:rPr lang="en-US" altLang="zh-CN" sz="2000" i="1">
                                    <a:solidFill>
                                      <a:prstClr val="black"/>
                                    </a:solidFill>
                                    <a:latin typeface="Cambria Math" panose="02040503050406030204" pitchFamily="18" charset="0"/>
                                  </a:rPr>
                                  <m:t>𝐹</m:t>
                                </m:r>
                                <m:r>
                                  <a:rPr lang="en-US" altLang="zh-CN" sz="2000" i="1">
                                    <a:solidFill>
                                      <a:prstClr val="black"/>
                                    </a:solidFill>
                                    <a:latin typeface="Cambria Math" panose="02040503050406030204" pitchFamily="18" charset="0"/>
                                    <a:ea typeface="Cambria Math" panose="02040503050406030204" pitchFamily="18" charset="0"/>
                                  </a:rPr>
                                  <m:t>∙</m:t>
                                </m:r>
                                <m:r>
                                  <a:rPr lang="en-US" altLang="zh-CN" sz="2000" b="1" i="1">
                                    <a:solidFill>
                                      <a:srgbClr val="0000FF"/>
                                    </a:solidFill>
                                    <a:latin typeface="Cambria Math" panose="02040503050406030204" pitchFamily="18" charset="0"/>
                                    <a:ea typeface="Cambria Math" panose="02040503050406030204" pitchFamily="18" charset="0"/>
                                  </a:rPr>
                                  <m:t>𝒌</m:t>
                                </m:r>
                              </m:e>
                            </m:d>
                          </m:den>
                        </m:f>
                        <m:r>
                          <m:rPr>
                            <m:nor/>
                          </m:rPr>
                          <a:rPr lang="en-US" altLang="zh-CN" sz="2000">
                            <a:solidFill>
                              <a:prstClr val="black"/>
                            </a:solidFill>
                            <a:latin typeface="Cambria Math" panose="02040503050406030204" pitchFamily="18" charset="0"/>
                          </a:rPr>
                          <m:t>d</m:t>
                        </m:r>
                        <m:r>
                          <a:rPr lang="en-US" altLang="zh-CN" sz="2000" i="1">
                            <a:solidFill>
                              <a:prstClr val="black"/>
                            </a:solidFill>
                            <a:latin typeface="Cambria Math" panose="02040503050406030204" pitchFamily="18" charset="0"/>
                          </a:rPr>
                          <m:t>𝑥</m:t>
                        </m:r>
                        <m:r>
                          <m:rPr>
                            <m:nor/>
                          </m:rPr>
                          <a:rPr lang="en-US" altLang="zh-CN" sz="2000">
                            <a:solidFill>
                              <a:prstClr val="black"/>
                            </a:solidFill>
                            <a:latin typeface="Cambria Math" panose="02040503050406030204" pitchFamily="18" charset="0"/>
                          </a:rPr>
                          <m:t>d</m:t>
                        </m:r>
                        <m:r>
                          <a:rPr lang="en-US" altLang="zh-CN" sz="2000" i="1">
                            <a:solidFill>
                              <a:prstClr val="black"/>
                            </a:solidFill>
                            <a:latin typeface="Cambria Math" panose="02040503050406030204" pitchFamily="18" charset="0"/>
                          </a:rPr>
                          <m:t>𝑦</m:t>
                        </m:r>
                      </m:e>
                    </m:nary>
                    <m:r>
                      <a:rPr lang="en-US" altLang="zh-CN" sz="2000" i="1">
                        <a:solidFill>
                          <a:srgbClr val="0000FF"/>
                        </a:solidFill>
                        <a:latin typeface="Cambria Math" panose="02040503050406030204" pitchFamily="18" charset="0"/>
                      </a:rPr>
                      <m:t>=</m:t>
                    </m:r>
                    <m:nary>
                      <m:naryPr>
                        <m:chr m:val="∬"/>
                        <m:ctrlPr>
                          <a:rPr lang="zh-CN" altLang="en-US" sz="2000" i="1">
                            <a:solidFill>
                              <a:srgbClr val="0000FF"/>
                            </a:solidFill>
                            <a:latin typeface="Cambria Math" panose="02040503050406030204" pitchFamily="18" charset="0"/>
                          </a:rPr>
                        </m:ctrlPr>
                      </m:naryPr>
                      <m:sub>
                        <m:sSub>
                          <m:sSubPr>
                            <m:ctrlPr>
                              <a:rPr lang="en-US" altLang="zh-CN" sz="2000" i="1">
                                <a:solidFill>
                                  <a:prstClr val="black"/>
                                </a:solidFill>
                                <a:latin typeface="Cambria Math" panose="02040503050406030204" pitchFamily="18" charset="0"/>
                              </a:rPr>
                            </m:ctrlPr>
                          </m:sSubPr>
                          <m:e>
                            <m:r>
                              <a:rPr lang="en-US" altLang="zh-CN" sz="2000" i="1">
                                <a:solidFill>
                                  <a:prstClr val="black"/>
                                </a:solidFill>
                                <a:latin typeface="Cambria Math" panose="02040503050406030204" pitchFamily="18" charset="0"/>
                              </a:rPr>
                              <m:t>𝐷</m:t>
                            </m:r>
                          </m:e>
                          <m:sub>
                            <m:r>
                              <a:rPr lang="en-US" altLang="zh-CN" sz="2000" i="1">
                                <a:solidFill>
                                  <a:prstClr val="black"/>
                                </a:solidFill>
                                <a:latin typeface="Cambria Math" panose="02040503050406030204" pitchFamily="18" charset="0"/>
                              </a:rPr>
                              <m:t>𝑥𝑦</m:t>
                            </m:r>
                          </m:sub>
                        </m:sSub>
                      </m:sub>
                      <m:sup/>
                      <m:e>
                        <m:r>
                          <a:rPr lang="zh-CN" altLang="en-US" sz="2000" b="1" i="1">
                            <a:solidFill>
                              <a:srgbClr val="0000FF"/>
                            </a:solidFill>
                            <a:latin typeface="Cambria Math" panose="02040503050406030204" pitchFamily="18" charset="0"/>
                          </a:rPr>
                          <m:t>𝒗</m:t>
                        </m:r>
                        <m:r>
                          <a:rPr lang="zh-CN" altLang="en-US" sz="2000" b="1" i="1">
                            <a:solidFill>
                              <a:srgbClr val="0000FF"/>
                            </a:solidFill>
                            <a:latin typeface="Cambria Math" panose="02040503050406030204" pitchFamily="18" charset="0"/>
                          </a:rPr>
                          <m:t>∙</m:t>
                        </m:r>
                        <m:f>
                          <m:fPr>
                            <m:ctrlPr>
                              <a:rPr lang="en-US" altLang="zh-CN" sz="2000" i="1">
                                <a:solidFill>
                                  <a:prstClr val="black"/>
                                </a:solidFill>
                                <a:latin typeface="Cambria Math" panose="02040503050406030204" pitchFamily="18" charset="0"/>
                                <a:ea typeface="Cambria Math" panose="02040503050406030204" pitchFamily="18" charset="0"/>
                              </a:rPr>
                            </m:ctrlPr>
                          </m:fPr>
                          <m:num>
                            <m:r>
                              <a:rPr lang="zh-CN" altLang="en-US" sz="2000" i="1">
                                <a:solidFill>
                                  <a:prstClr val="black"/>
                                </a:solidFill>
                                <a:latin typeface="Cambria Math" panose="02040503050406030204" pitchFamily="18" charset="0"/>
                              </a:rPr>
                              <m:t>𝛻</m:t>
                            </m:r>
                            <m:r>
                              <a:rPr lang="en-US" altLang="zh-CN" sz="2000" i="1">
                                <a:solidFill>
                                  <a:prstClr val="black"/>
                                </a:solidFill>
                                <a:latin typeface="Cambria Math" panose="02040503050406030204" pitchFamily="18" charset="0"/>
                              </a:rPr>
                              <m:t>𝐹</m:t>
                            </m:r>
                          </m:num>
                          <m:den>
                            <m:d>
                              <m:dPr>
                                <m:begChr m:val="|"/>
                                <m:endChr m:val="|"/>
                                <m:ctrlPr>
                                  <a:rPr lang="en-US" altLang="zh-CN" sz="2000" i="1">
                                    <a:solidFill>
                                      <a:prstClr val="black"/>
                                    </a:solidFill>
                                    <a:latin typeface="Cambria Math" panose="02040503050406030204" pitchFamily="18" charset="0"/>
                                    <a:ea typeface="Cambria Math" panose="02040503050406030204" pitchFamily="18" charset="0"/>
                                  </a:rPr>
                                </m:ctrlPr>
                              </m:dPr>
                              <m:e>
                                <m:r>
                                  <a:rPr lang="zh-CN" altLang="en-US" sz="2000" i="1">
                                    <a:solidFill>
                                      <a:prstClr val="black"/>
                                    </a:solidFill>
                                    <a:latin typeface="Cambria Math" panose="02040503050406030204" pitchFamily="18" charset="0"/>
                                  </a:rPr>
                                  <m:t>𝛻</m:t>
                                </m:r>
                                <m:r>
                                  <a:rPr lang="en-US" altLang="zh-CN" sz="2000" i="1">
                                    <a:solidFill>
                                      <a:prstClr val="black"/>
                                    </a:solidFill>
                                    <a:latin typeface="Cambria Math" panose="02040503050406030204" pitchFamily="18" charset="0"/>
                                  </a:rPr>
                                  <m:t>𝐹</m:t>
                                </m:r>
                                <m:r>
                                  <a:rPr lang="en-US" altLang="zh-CN" sz="2000" i="1">
                                    <a:solidFill>
                                      <a:prstClr val="black"/>
                                    </a:solidFill>
                                    <a:latin typeface="Cambria Math" panose="02040503050406030204" pitchFamily="18" charset="0"/>
                                    <a:ea typeface="Cambria Math" panose="02040503050406030204" pitchFamily="18" charset="0"/>
                                  </a:rPr>
                                  <m:t>∙</m:t>
                                </m:r>
                                <m:r>
                                  <a:rPr lang="en-US" altLang="zh-CN" sz="2000" b="1" i="1">
                                    <a:solidFill>
                                      <a:srgbClr val="0000FF"/>
                                    </a:solidFill>
                                    <a:latin typeface="Cambria Math" panose="02040503050406030204" pitchFamily="18" charset="0"/>
                                    <a:ea typeface="Cambria Math" panose="02040503050406030204" pitchFamily="18" charset="0"/>
                                  </a:rPr>
                                  <m:t>𝒌</m:t>
                                </m:r>
                              </m:e>
                            </m:d>
                          </m:den>
                        </m:f>
                        <m:r>
                          <m:rPr>
                            <m:nor/>
                          </m:rPr>
                          <a:rPr lang="en-US" altLang="zh-CN" sz="2000">
                            <a:solidFill>
                              <a:prstClr val="black"/>
                            </a:solidFill>
                            <a:latin typeface="Cambria Math" panose="02040503050406030204" pitchFamily="18" charset="0"/>
                          </a:rPr>
                          <m:t>d</m:t>
                        </m:r>
                        <m:r>
                          <a:rPr lang="en-US" altLang="zh-CN" sz="2000" i="1">
                            <a:solidFill>
                              <a:prstClr val="black"/>
                            </a:solidFill>
                            <a:latin typeface="Cambria Math" panose="02040503050406030204" pitchFamily="18" charset="0"/>
                          </a:rPr>
                          <m:t>𝑥</m:t>
                        </m:r>
                        <m:r>
                          <m:rPr>
                            <m:nor/>
                          </m:rPr>
                          <a:rPr lang="en-US" altLang="zh-CN" sz="2000">
                            <a:solidFill>
                              <a:prstClr val="black"/>
                            </a:solidFill>
                            <a:latin typeface="Cambria Math" panose="02040503050406030204" pitchFamily="18" charset="0"/>
                          </a:rPr>
                          <m:t>d</m:t>
                        </m:r>
                        <m:r>
                          <a:rPr lang="en-US" altLang="zh-CN" sz="2000" i="1">
                            <a:solidFill>
                              <a:prstClr val="black"/>
                            </a:solidFill>
                            <a:latin typeface="Cambria Math" panose="02040503050406030204" pitchFamily="18" charset="0"/>
                          </a:rPr>
                          <m:t>𝑦</m:t>
                        </m:r>
                      </m:e>
                    </m:nary>
                  </m:oMath>
                </a14:m>
                <a:r>
                  <a:rPr lang="zh-CN" altLang="en-US" dirty="0" smtClean="0"/>
                  <a:t> </a:t>
                </a:r>
                <a:endParaRPr lang="zh-CN" altLang="en-US" dirty="0"/>
              </a:p>
            </p:txBody>
          </p:sp>
        </mc:Choice>
        <mc:Fallback xmlns="">
          <p:sp>
            <p:nvSpPr>
              <p:cNvPr id="19" name="矩形 18"/>
              <p:cNvSpPr>
                <a:spLocks noRot="1" noChangeAspect="1" noMove="1" noResize="1" noEditPoints="1" noAdjustHandles="1" noChangeArrowheads="1" noChangeShapeType="1" noTextEdit="1"/>
              </p:cNvSpPr>
              <p:nvPr/>
            </p:nvSpPr>
            <p:spPr>
              <a:xfrm>
                <a:off x="5009767" y="1350621"/>
                <a:ext cx="5330049" cy="606384"/>
              </a:xfrm>
              <a:prstGeom prst="rect">
                <a:avLst/>
              </a:prstGeom>
              <a:blipFill>
                <a:blip r:embed="rId12"/>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037020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500"/>
                                        <p:tgtEl>
                                          <p:spTgt spid="19"/>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500"/>
                                        <p:tgtEl>
                                          <p:spTgt spid="15"/>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500"/>
                                        <p:tgtEl>
                                          <p:spTgt spid="7"/>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500"/>
                                        <p:tgtEl>
                                          <p:spTgt spid="8"/>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fade">
                                      <p:cBhvr>
                                        <p:cTn id="32" dur="500"/>
                                        <p:tgtEl>
                                          <p:spTgt spid="16"/>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fade">
                                      <p:cBhvr>
                                        <p:cTn id="35" dur="500"/>
                                        <p:tgtEl>
                                          <p:spTgt spid="18"/>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9"/>
                                        </p:tgtEl>
                                        <p:attrNameLst>
                                          <p:attrName>style.visibility</p:attrName>
                                        </p:attrNameLst>
                                      </p:cBhvr>
                                      <p:to>
                                        <p:strVal val="visible"/>
                                      </p:to>
                                    </p:set>
                                    <p:animEffect transition="in" filter="fade">
                                      <p:cBhvr>
                                        <p:cTn id="40" dur="500"/>
                                        <p:tgtEl>
                                          <p:spTgt spid="9"/>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fade">
                                      <p:cBhvr>
                                        <p:cTn id="43" dur="500"/>
                                        <p:tgtEl>
                                          <p:spTgt spid="10"/>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1"/>
                                        </p:tgtEl>
                                        <p:attrNameLst>
                                          <p:attrName>style.visibility</p:attrName>
                                        </p:attrNameLst>
                                      </p:cBhvr>
                                      <p:to>
                                        <p:strVal val="visible"/>
                                      </p:to>
                                    </p:set>
                                    <p:animEffect transition="in" filter="fade">
                                      <p:cBhvr>
                                        <p:cTn id="46" dur="500"/>
                                        <p:tgtEl>
                                          <p:spTgt spid="11"/>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12"/>
                                        </p:tgtEl>
                                        <p:attrNameLst>
                                          <p:attrName>style.visibility</p:attrName>
                                        </p:attrNameLst>
                                      </p:cBhvr>
                                      <p:to>
                                        <p:strVal val="visible"/>
                                      </p:to>
                                    </p:set>
                                    <p:animEffect transition="in" filter="fade">
                                      <p:cBhvr>
                                        <p:cTn id="51" dur="500"/>
                                        <p:tgtEl>
                                          <p:spTgt spid="12"/>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13"/>
                                        </p:tgtEl>
                                        <p:attrNameLst>
                                          <p:attrName>style.visibility</p:attrName>
                                        </p:attrNameLst>
                                      </p:cBhvr>
                                      <p:to>
                                        <p:strVal val="visible"/>
                                      </p:to>
                                    </p:set>
                                    <p:animEffect transition="in" filter="fade">
                                      <p:cBhvr>
                                        <p:cTn id="54" dur="500"/>
                                        <p:tgtEl>
                                          <p:spTgt spid="13"/>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14"/>
                                        </p:tgtEl>
                                        <p:attrNameLst>
                                          <p:attrName>style.visibility</p:attrName>
                                        </p:attrNameLst>
                                      </p:cBhvr>
                                      <p:to>
                                        <p:strVal val="visible"/>
                                      </p:to>
                                    </p:set>
                                    <p:animEffect transition="in" filter="fade">
                                      <p:cBhvr>
                                        <p:cTn id="5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P spid="8" grpId="0"/>
      <p:bldP spid="9" grpId="0"/>
      <p:bldP spid="10" grpId="0"/>
      <p:bldP spid="11" grpId="0"/>
      <p:bldP spid="12" grpId="0"/>
      <p:bldP spid="13" grpId="0"/>
      <p:bldP spid="14" grpId="0"/>
      <p:bldP spid="15" grpId="0"/>
      <p:bldP spid="16" grpId="0"/>
      <p:bldP spid="17" grpId="0"/>
      <p:bldP spid="18" grpId="0"/>
      <p:bldP spid="19"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E7F4D896-E0DB-4AB2-9347-AB9498A60F30}" type="datetime11">
              <a:rPr lang="zh-CN" altLang="en-US" smtClean="0"/>
              <a:t>08:53:17</a:t>
            </a:fld>
            <a:endParaRPr lang="en-US" altLang="zh-CN"/>
          </a:p>
        </p:txBody>
      </p:sp>
      <p:sp>
        <p:nvSpPr>
          <p:cNvPr id="3" name="矩形 2"/>
          <p:cNvSpPr/>
          <p:nvPr/>
        </p:nvSpPr>
        <p:spPr>
          <a:xfrm>
            <a:off x="1029878" y="443031"/>
            <a:ext cx="745717" cy="523220"/>
          </a:xfrm>
          <a:prstGeom prst="rect">
            <a:avLst/>
          </a:prstGeom>
        </p:spPr>
        <p:txBody>
          <a:bodyPr wrap="none">
            <a:spAutoFit/>
          </a:bodyPr>
          <a:lstStyle/>
          <a:p>
            <a:r>
              <a:rPr lang="zh-CN" altLang="en-US" sz="2800" b="1" dirty="0">
                <a:solidFill>
                  <a:schemeClr val="accent2"/>
                </a:solidFill>
                <a:ea typeface="黑体" panose="02010609060101010101" pitchFamily="49" charset="-122"/>
              </a:rPr>
              <a:t>例</a:t>
            </a:r>
            <a:r>
              <a:rPr lang="en-US" altLang="zh-CN" sz="2800" b="1" dirty="0">
                <a:solidFill>
                  <a:schemeClr val="accent2"/>
                </a:solidFill>
                <a:ea typeface="黑体" panose="02010609060101010101" pitchFamily="49" charset="-122"/>
              </a:rPr>
              <a:t>1</a:t>
            </a:r>
            <a:endParaRPr lang="zh-CN" altLang="en-US" sz="2800" dirty="0"/>
          </a:p>
        </p:txBody>
      </p:sp>
      <mc:AlternateContent xmlns:mc="http://schemas.openxmlformats.org/markup-compatibility/2006" xmlns:a14="http://schemas.microsoft.com/office/drawing/2010/main">
        <mc:Choice Requires="a14">
          <p:sp>
            <p:nvSpPr>
              <p:cNvPr id="4" name="矩形 3"/>
              <p:cNvSpPr/>
              <p:nvPr/>
            </p:nvSpPr>
            <p:spPr>
              <a:xfrm>
                <a:off x="1775594" y="365125"/>
                <a:ext cx="9627511" cy="993670"/>
              </a:xfrm>
              <a:prstGeom prst="rect">
                <a:avLst/>
              </a:prstGeom>
            </p:spPr>
            <p:txBody>
              <a:bodyPr wrap="square">
                <a:spAutoFit/>
              </a:bodyPr>
              <a:lstStyle/>
              <a:p>
                <a:pPr>
                  <a:spcBef>
                    <a:spcPct val="50000"/>
                  </a:spcBef>
                </a:pPr>
                <a:r>
                  <a:rPr lang="zh-CN" altLang="en-US" sz="2400" dirty="0"/>
                  <a:t>计算</a:t>
                </a:r>
                <a14:m>
                  <m:oMath xmlns:m="http://schemas.openxmlformats.org/officeDocument/2006/math">
                    <m:nary>
                      <m:naryPr>
                        <m:chr m:val="∯"/>
                        <m:ctrlPr>
                          <a:rPr lang="zh-CN" altLang="en-US" sz="2400" i="1">
                            <a:solidFill>
                              <a:prstClr val="black"/>
                            </a:solidFill>
                            <a:latin typeface="Cambria Math" panose="02040503050406030204" pitchFamily="18" charset="0"/>
                          </a:rPr>
                        </m:ctrlPr>
                      </m:naryPr>
                      <m:sub>
                        <m:r>
                          <m:rPr>
                            <m:sty m:val="p"/>
                            <m:brk m:alnAt="23"/>
                          </m:rPr>
                          <a:rPr lang="el-GR" altLang="zh-CN" sz="2400" i="1">
                            <a:solidFill>
                              <a:prstClr val="black"/>
                            </a:solidFill>
                            <a:latin typeface="Cambria Math" panose="02040503050406030204" pitchFamily="18" charset="0"/>
                            <a:ea typeface="Cambria Math" panose="02040503050406030204" pitchFamily="18" charset="0"/>
                          </a:rPr>
                          <m:t>Σ</m:t>
                        </m:r>
                      </m:sub>
                      <m:sup/>
                      <m:e>
                        <m:sSup>
                          <m:sSupPr>
                            <m:ctrlPr>
                              <a:rPr lang="zh-CN" altLang="en-US" sz="2400" i="1">
                                <a:solidFill>
                                  <a:prstClr val="black"/>
                                </a:solidFill>
                                <a:latin typeface="Cambria Math" panose="02040503050406030204" pitchFamily="18" charset="0"/>
                              </a:rPr>
                            </m:ctrlPr>
                          </m:sSupPr>
                          <m:e>
                            <m:r>
                              <a:rPr lang="zh-CN" altLang="en-US" sz="2400" i="1">
                                <a:solidFill>
                                  <a:prstClr val="black"/>
                                </a:solidFill>
                                <a:latin typeface="Cambria Math" panose="02040503050406030204" pitchFamily="18" charset="0"/>
                              </a:rPr>
                              <m:t>𝑥</m:t>
                            </m:r>
                          </m:e>
                          <m:sup>
                            <m:r>
                              <a:rPr lang="zh-CN" altLang="en-US" sz="2400">
                                <a:solidFill>
                                  <a:prstClr val="black"/>
                                </a:solidFill>
                                <a:latin typeface="Cambria Math" panose="02040503050406030204" pitchFamily="18" charset="0"/>
                              </a:rPr>
                              <m:t>2</m:t>
                            </m:r>
                          </m:sup>
                        </m:sSup>
                        <m:r>
                          <m:rPr>
                            <m:nor/>
                          </m:rPr>
                          <a:rPr lang="en-US" altLang="zh-CN" sz="2400">
                            <a:solidFill>
                              <a:prstClr val="black"/>
                            </a:solidFill>
                            <a:latin typeface="Cambria Math" panose="02040503050406030204" pitchFamily="18" charset="0"/>
                          </a:rPr>
                          <m:t>d</m:t>
                        </m:r>
                        <m:r>
                          <a:rPr lang="en-US" altLang="zh-CN" sz="2400" i="1">
                            <a:solidFill>
                              <a:prstClr val="black"/>
                            </a:solidFill>
                            <a:latin typeface="Cambria Math" panose="02040503050406030204" pitchFamily="18" charset="0"/>
                          </a:rPr>
                          <m:t>𝑦</m:t>
                        </m:r>
                        <m:r>
                          <m:rPr>
                            <m:nor/>
                          </m:rPr>
                          <a:rPr lang="en-US" altLang="zh-CN" sz="2400">
                            <a:solidFill>
                              <a:prstClr val="black"/>
                            </a:solidFill>
                            <a:latin typeface="Cambria Math" panose="02040503050406030204" pitchFamily="18" charset="0"/>
                          </a:rPr>
                          <m:t>d</m:t>
                        </m:r>
                        <m:r>
                          <a:rPr lang="en-US" altLang="zh-CN" sz="2400" i="1">
                            <a:solidFill>
                              <a:prstClr val="black"/>
                            </a:solidFill>
                            <a:latin typeface="Cambria Math" panose="02040503050406030204" pitchFamily="18" charset="0"/>
                          </a:rPr>
                          <m:t>𝑧</m:t>
                        </m:r>
                        <m:r>
                          <a:rPr lang="en-US" altLang="zh-CN" sz="2400" i="1">
                            <a:solidFill>
                              <a:prstClr val="black"/>
                            </a:solidFill>
                            <a:latin typeface="Cambria Math" panose="02040503050406030204" pitchFamily="18" charset="0"/>
                          </a:rPr>
                          <m:t>+</m:t>
                        </m:r>
                        <m:sSup>
                          <m:sSupPr>
                            <m:ctrlPr>
                              <a:rPr lang="zh-CN" altLang="en-US" sz="2400" i="1">
                                <a:solidFill>
                                  <a:prstClr val="black"/>
                                </a:solidFill>
                                <a:latin typeface="Cambria Math" panose="02040503050406030204" pitchFamily="18" charset="0"/>
                              </a:rPr>
                            </m:ctrlPr>
                          </m:sSupPr>
                          <m:e>
                            <m:r>
                              <a:rPr lang="en-US" altLang="zh-CN" sz="2400" i="1">
                                <a:solidFill>
                                  <a:prstClr val="black"/>
                                </a:solidFill>
                                <a:latin typeface="Cambria Math" panose="02040503050406030204" pitchFamily="18" charset="0"/>
                              </a:rPr>
                              <m:t>𝑦</m:t>
                            </m:r>
                          </m:e>
                          <m:sup>
                            <m:r>
                              <a:rPr lang="zh-CN" altLang="en-US" sz="2400">
                                <a:solidFill>
                                  <a:prstClr val="black"/>
                                </a:solidFill>
                                <a:latin typeface="Cambria Math" panose="02040503050406030204" pitchFamily="18" charset="0"/>
                              </a:rPr>
                              <m:t>2</m:t>
                            </m:r>
                          </m:sup>
                        </m:sSup>
                        <m:r>
                          <m:rPr>
                            <m:nor/>
                          </m:rPr>
                          <a:rPr lang="en-US" altLang="zh-CN" sz="2400">
                            <a:solidFill>
                              <a:prstClr val="black"/>
                            </a:solidFill>
                            <a:latin typeface="Cambria Math" panose="02040503050406030204" pitchFamily="18" charset="0"/>
                          </a:rPr>
                          <m:t>d</m:t>
                        </m:r>
                        <m:r>
                          <a:rPr lang="en-US" altLang="zh-CN" sz="2400" i="1">
                            <a:solidFill>
                              <a:prstClr val="black"/>
                            </a:solidFill>
                            <a:latin typeface="Cambria Math" panose="02040503050406030204" pitchFamily="18" charset="0"/>
                          </a:rPr>
                          <m:t>𝑧</m:t>
                        </m:r>
                        <m:r>
                          <m:rPr>
                            <m:nor/>
                          </m:rPr>
                          <a:rPr lang="en-US" altLang="zh-CN" sz="2400">
                            <a:solidFill>
                              <a:prstClr val="black"/>
                            </a:solidFill>
                            <a:latin typeface="Cambria Math" panose="02040503050406030204" pitchFamily="18" charset="0"/>
                          </a:rPr>
                          <m:t>d</m:t>
                        </m:r>
                        <m:r>
                          <a:rPr lang="en-US" altLang="zh-CN" sz="2400" i="1">
                            <a:solidFill>
                              <a:prstClr val="black"/>
                            </a:solidFill>
                            <a:latin typeface="Cambria Math" panose="02040503050406030204" pitchFamily="18" charset="0"/>
                          </a:rPr>
                          <m:t>𝑥</m:t>
                        </m:r>
                        <m:r>
                          <a:rPr lang="en-US" altLang="zh-CN" sz="2400" i="1">
                            <a:solidFill>
                              <a:prstClr val="black"/>
                            </a:solidFill>
                            <a:latin typeface="Cambria Math" panose="02040503050406030204" pitchFamily="18" charset="0"/>
                          </a:rPr>
                          <m:t>+</m:t>
                        </m:r>
                        <m:sSup>
                          <m:sSupPr>
                            <m:ctrlPr>
                              <a:rPr lang="zh-CN" altLang="en-US" sz="2400" i="1">
                                <a:solidFill>
                                  <a:prstClr val="black"/>
                                </a:solidFill>
                                <a:latin typeface="Cambria Math" panose="02040503050406030204" pitchFamily="18" charset="0"/>
                              </a:rPr>
                            </m:ctrlPr>
                          </m:sSupPr>
                          <m:e>
                            <m:r>
                              <a:rPr lang="en-US" altLang="zh-CN" sz="2400" i="1">
                                <a:solidFill>
                                  <a:prstClr val="black"/>
                                </a:solidFill>
                                <a:latin typeface="Cambria Math" panose="02040503050406030204" pitchFamily="18" charset="0"/>
                              </a:rPr>
                              <m:t>𝑧</m:t>
                            </m:r>
                          </m:e>
                          <m:sup>
                            <m:r>
                              <a:rPr lang="zh-CN" altLang="en-US" sz="2400">
                                <a:solidFill>
                                  <a:prstClr val="black"/>
                                </a:solidFill>
                                <a:latin typeface="Cambria Math" panose="02040503050406030204" pitchFamily="18" charset="0"/>
                              </a:rPr>
                              <m:t>2</m:t>
                            </m:r>
                          </m:sup>
                        </m:sSup>
                        <m:r>
                          <m:rPr>
                            <m:nor/>
                          </m:rPr>
                          <a:rPr lang="en-US" altLang="zh-CN" sz="2400">
                            <a:solidFill>
                              <a:prstClr val="black"/>
                            </a:solidFill>
                            <a:latin typeface="Cambria Math" panose="02040503050406030204" pitchFamily="18" charset="0"/>
                          </a:rPr>
                          <m:t>d</m:t>
                        </m:r>
                        <m:r>
                          <a:rPr lang="en-US" altLang="zh-CN" sz="2400" i="1">
                            <a:solidFill>
                              <a:prstClr val="black"/>
                            </a:solidFill>
                            <a:latin typeface="Cambria Math" panose="02040503050406030204" pitchFamily="18" charset="0"/>
                          </a:rPr>
                          <m:t>𝑥</m:t>
                        </m:r>
                        <m:r>
                          <m:rPr>
                            <m:nor/>
                          </m:rPr>
                          <a:rPr lang="en-US" altLang="zh-CN" sz="2400">
                            <a:solidFill>
                              <a:prstClr val="black"/>
                            </a:solidFill>
                            <a:latin typeface="Cambria Math" panose="02040503050406030204" pitchFamily="18" charset="0"/>
                          </a:rPr>
                          <m:t>d</m:t>
                        </m:r>
                        <m:r>
                          <a:rPr lang="en-US" altLang="zh-CN" sz="2400" i="1">
                            <a:solidFill>
                              <a:prstClr val="black"/>
                            </a:solidFill>
                            <a:latin typeface="Cambria Math" panose="02040503050406030204" pitchFamily="18" charset="0"/>
                          </a:rPr>
                          <m:t>𝑦</m:t>
                        </m:r>
                      </m:e>
                    </m:nary>
                  </m:oMath>
                </a14:m>
                <a:r>
                  <a:rPr lang="zh-CN" altLang="en-US" sz="2400" dirty="0"/>
                  <a:t>，其中</a:t>
                </a:r>
                <a14:m>
                  <m:oMath xmlns:m="http://schemas.openxmlformats.org/officeDocument/2006/math">
                    <m:r>
                      <m:rPr>
                        <m:sty m:val="p"/>
                        <m:brk m:alnAt="23"/>
                      </m:rPr>
                      <a:rPr lang="el-GR" altLang="zh-CN" sz="2400" i="1">
                        <a:solidFill>
                          <a:prstClr val="black"/>
                        </a:solidFill>
                        <a:latin typeface="Cambria Math" panose="02040503050406030204" pitchFamily="18" charset="0"/>
                        <a:ea typeface="Cambria Math" panose="02040503050406030204" pitchFamily="18" charset="0"/>
                      </a:rPr>
                      <m:t>Σ</m:t>
                    </m:r>
                  </m:oMath>
                </a14:m>
                <a:r>
                  <a:rPr lang="zh-CN" altLang="en-US" sz="2400" dirty="0"/>
                  <a:t>是长方体</a:t>
                </a:r>
                <a14:m>
                  <m:oMath xmlns:m="http://schemas.openxmlformats.org/officeDocument/2006/math">
                    <m:d>
                      <m:dPr>
                        <m:begChr m:val="{"/>
                        <m:endChr m:val="}"/>
                        <m:ctrlPr>
                          <a:rPr lang="en-US" altLang="zh-CN" sz="2400" i="1" smtClean="0">
                            <a:solidFill>
                              <a:prstClr val="black"/>
                            </a:solidFill>
                            <a:latin typeface="Cambria Math" panose="02040503050406030204" pitchFamily="18" charset="0"/>
                          </a:rPr>
                        </m:ctrlPr>
                      </m:dPr>
                      <m:e>
                        <m:d>
                          <m:dPr>
                            <m:ctrlPr>
                              <a:rPr lang="en-US" altLang="zh-CN" sz="2400" i="1" smtClean="0">
                                <a:solidFill>
                                  <a:prstClr val="black"/>
                                </a:solidFill>
                                <a:latin typeface="Cambria Math" panose="02040503050406030204" pitchFamily="18" charset="0"/>
                              </a:rPr>
                            </m:ctrlPr>
                          </m:dPr>
                          <m:e>
                            <m:r>
                              <a:rPr lang="en-US" altLang="zh-CN" sz="2400" b="0" i="1" smtClean="0">
                                <a:solidFill>
                                  <a:prstClr val="black"/>
                                </a:solidFill>
                                <a:latin typeface="Cambria Math" panose="02040503050406030204" pitchFamily="18" charset="0"/>
                              </a:rPr>
                              <m:t>𝑥</m:t>
                            </m:r>
                            <m:r>
                              <a:rPr lang="en-US" altLang="zh-CN" sz="2400" b="0" i="1" smtClean="0">
                                <a:solidFill>
                                  <a:prstClr val="black"/>
                                </a:solidFill>
                                <a:latin typeface="Cambria Math" panose="02040503050406030204" pitchFamily="18" charset="0"/>
                              </a:rPr>
                              <m:t>,</m:t>
                            </m:r>
                            <m:r>
                              <a:rPr lang="en-US" altLang="zh-CN" sz="2400" b="0" i="1" smtClean="0">
                                <a:solidFill>
                                  <a:prstClr val="black"/>
                                </a:solidFill>
                                <a:latin typeface="Cambria Math" panose="02040503050406030204" pitchFamily="18" charset="0"/>
                              </a:rPr>
                              <m:t>𝑦</m:t>
                            </m:r>
                            <m:r>
                              <a:rPr lang="en-US" altLang="zh-CN" sz="2400" b="0" i="1" smtClean="0">
                                <a:solidFill>
                                  <a:prstClr val="black"/>
                                </a:solidFill>
                                <a:latin typeface="Cambria Math" panose="02040503050406030204" pitchFamily="18" charset="0"/>
                              </a:rPr>
                              <m:t>,</m:t>
                            </m:r>
                            <m:r>
                              <a:rPr lang="en-US" altLang="zh-CN" sz="2400" b="0" i="1" smtClean="0">
                                <a:solidFill>
                                  <a:prstClr val="black"/>
                                </a:solidFill>
                                <a:latin typeface="Cambria Math" panose="02040503050406030204" pitchFamily="18" charset="0"/>
                              </a:rPr>
                              <m:t>𝑧</m:t>
                            </m:r>
                          </m:e>
                        </m:d>
                        <m:r>
                          <a:rPr lang="en-US" altLang="zh-CN" sz="2400" b="0" i="1" smtClean="0">
                            <a:solidFill>
                              <a:prstClr val="black"/>
                            </a:solidFill>
                            <a:latin typeface="Cambria Math" panose="02040503050406030204" pitchFamily="18" charset="0"/>
                          </a:rPr>
                          <m:t>|0</m:t>
                        </m:r>
                        <m:r>
                          <a:rPr lang="en-US" altLang="zh-CN" sz="2400" b="0" i="1" smtClean="0">
                            <a:solidFill>
                              <a:prstClr val="black"/>
                            </a:solidFill>
                            <a:latin typeface="Cambria Math" panose="02040503050406030204" pitchFamily="18" charset="0"/>
                            <a:ea typeface="Cambria Math" panose="02040503050406030204" pitchFamily="18" charset="0"/>
                          </a:rPr>
                          <m:t>≤</m:t>
                        </m:r>
                        <m:r>
                          <a:rPr lang="en-US" altLang="zh-CN" sz="2400" b="0" i="1" smtClean="0">
                            <a:solidFill>
                              <a:prstClr val="black"/>
                            </a:solidFill>
                            <a:latin typeface="Cambria Math" panose="02040503050406030204" pitchFamily="18" charset="0"/>
                            <a:ea typeface="Cambria Math" panose="02040503050406030204" pitchFamily="18" charset="0"/>
                          </a:rPr>
                          <m:t>𝑥</m:t>
                        </m:r>
                        <m:r>
                          <a:rPr lang="en-US" altLang="zh-CN" sz="2400" b="0" i="1" smtClean="0">
                            <a:solidFill>
                              <a:prstClr val="black"/>
                            </a:solidFill>
                            <a:latin typeface="Cambria Math" panose="02040503050406030204" pitchFamily="18" charset="0"/>
                            <a:ea typeface="Cambria Math" panose="02040503050406030204" pitchFamily="18" charset="0"/>
                          </a:rPr>
                          <m:t>≤</m:t>
                        </m:r>
                        <m:r>
                          <a:rPr lang="en-US" altLang="zh-CN" sz="2400" b="0" i="1" smtClean="0">
                            <a:solidFill>
                              <a:prstClr val="black"/>
                            </a:solidFill>
                            <a:latin typeface="Cambria Math" panose="02040503050406030204" pitchFamily="18" charset="0"/>
                            <a:ea typeface="Cambria Math" panose="02040503050406030204" pitchFamily="18" charset="0"/>
                          </a:rPr>
                          <m:t>𝑎</m:t>
                        </m:r>
                        <m:r>
                          <a:rPr lang="en-US" altLang="zh-CN" sz="2400" b="0" i="1" smtClean="0">
                            <a:solidFill>
                              <a:prstClr val="black"/>
                            </a:solidFill>
                            <a:latin typeface="Cambria Math" panose="02040503050406030204" pitchFamily="18" charset="0"/>
                            <a:ea typeface="Cambria Math" panose="02040503050406030204" pitchFamily="18" charset="0"/>
                          </a:rPr>
                          <m:t>,0≤</m:t>
                        </m:r>
                        <m:r>
                          <a:rPr lang="en-US" altLang="zh-CN" sz="2400" b="0" i="1" smtClean="0">
                            <a:solidFill>
                              <a:prstClr val="black"/>
                            </a:solidFill>
                            <a:latin typeface="Cambria Math" panose="02040503050406030204" pitchFamily="18" charset="0"/>
                            <a:ea typeface="Cambria Math" panose="02040503050406030204" pitchFamily="18" charset="0"/>
                          </a:rPr>
                          <m:t>𝑦</m:t>
                        </m:r>
                        <m:r>
                          <a:rPr lang="en-US" altLang="zh-CN" sz="2400" i="1">
                            <a:solidFill>
                              <a:prstClr val="black"/>
                            </a:solidFill>
                            <a:latin typeface="Cambria Math" panose="02040503050406030204" pitchFamily="18" charset="0"/>
                            <a:ea typeface="Cambria Math" panose="02040503050406030204" pitchFamily="18" charset="0"/>
                          </a:rPr>
                          <m:t>≤</m:t>
                        </m:r>
                        <m:r>
                          <a:rPr lang="en-US" altLang="zh-CN" sz="2400" b="0" i="1" smtClean="0">
                            <a:solidFill>
                              <a:prstClr val="black"/>
                            </a:solidFill>
                            <a:latin typeface="Cambria Math" panose="02040503050406030204" pitchFamily="18" charset="0"/>
                            <a:ea typeface="Cambria Math" panose="02040503050406030204" pitchFamily="18" charset="0"/>
                          </a:rPr>
                          <m:t>𝑏</m:t>
                        </m:r>
                        <m:r>
                          <a:rPr lang="en-US" altLang="zh-CN" sz="2400" b="0" i="1" smtClean="0">
                            <a:solidFill>
                              <a:prstClr val="black"/>
                            </a:solidFill>
                            <a:latin typeface="Cambria Math" panose="02040503050406030204" pitchFamily="18" charset="0"/>
                            <a:ea typeface="Cambria Math" panose="02040503050406030204" pitchFamily="18" charset="0"/>
                          </a:rPr>
                          <m:t>,0≤</m:t>
                        </m:r>
                        <m:r>
                          <a:rPr lang="en-US" altLang="zh-CN" sz="2400" b="0" i="1" smtClean="0">
                            <a:solidFill>
                              <a:prstClr val="black"/>
                            </a:solidFill>
                            <a:latin typeface="Cambria Math" panose="02040503050406030204" pitchFamily="18" charset="0"/>
                            <a:ea typeface="Cambria Math" panose="02040503050406030204" pitchFamily="18" charset="0"/>
                          </a:rPr>
                          <m:t>𝑧</m:t>
                        </m:r>
                        <m:r>
                          <a:rPr lang="en-US" altLang="zh-CN" sz="2400" i="1">
                            <a:solidFill>
                              <a:prstClr val="black"/>
                            </a:solidFill>
                            <a:latin typeface="Cambria Math" panose="02040503050406030204" pitchFamily="18" charset="0"/>
                            <a:ea typeface="Cambria Math" panose="02040503050406030204" pitchFamily="18" charset="0"/>
                          </a:rPr>
                          <m:t>≤</m:t>
                        </m:r>
                        <m:r>
                          <a:rPr lang="en-US" altLang="zh-CN" sz="2400" b="0" i="1" smtClean="0">
                            <a:solidFill>
                              <a:prstClr val="black"/>
                            </a:solidFill>
                            <a:latin typeface="Cambria Math" panose="02040503050406030204" pitchFamily="18" charset="0"/>
                            <a:ea typeface="Cambria Math" panose="02040503050406030204" pitchFamily="18" charset="0"/>
                          </a:rPr>
                          <m:t>𝑐</m:t>
                        </m:r>
                      </m:e>
                    </m:d>
                  </m:oMath>
                </a14:m>
                <a:r>
                  <a:rPr lang="zh-CN" altLang="en-US" sz="2400" dirty="0"/>
                  <a:t>表面的外侧。</a:t>
                </a:r>
              </a:p>
            </p:txBody>
          </p:sp>
        </mc:Choice>
        <mc:Fallback xmlns="">
          <p:sp>
            <p:nvSpPr>
              <p:cNvPr id="4" name="矩形 3"/>
              <p:cNvSpPr>
                <a:spLocks noRot="1" noChangeAspect="1" noMove="1" noResize="1" noEditPoints="1" noAdjustHandles="1" noChangeArrowheads="1" noChangeShapeType="1" noTextEdit="1"/>
              </p:cNvSpPr>
              <p:nvPr/>
            </p:nvSpPr>
            <p:spPr>
              <a:xfrm>
                <a:off x="1775594" y="365125"/>
                <a:ext cx="9627511" cy="993670"/>
              </a:xfrm>
              <a:prstGeom prst="rect">
                <a:avLst/>
              </a:prstGeom>
              <a:blipFill>
                <a:blip r:embed="rId2"/>
                <a:stretch>
                  <a:fillRect l="-949" t="-6135" b="-92025"/>
                </a:stretch>
              </a:blipFill>
            </p:spPr>
            <p:txBody>
              <a:bodyPr/>
              <a:lstStyle/>
              <a:p>
                <a:r>
                  <a:rPr lang="zh-CN" altLang="en-US">
                    <a:noFill/>
                  </a:rPr>
                  <a:t> </a:t>
                </a:r>
              </a:p>
            </p:txBody>
          </p:sp>
        </mc:Fallback>
      </mc:AlternateContent>
      <p:sp>
        <p:nvSpPr>
          <p:cNvPr id="5" name="矩形 4"/>
          <p:cNvSpPr/>
          <p:nvPr/>
        </p:nvSpPr>
        <p:spPr>
          <a:xfrm>
            <a:off x="1029878" y="1419042"/>
            <a:ext cx="906017" cy="523220"/>
          </a:xfrm>
          <a:prstGeom prst="rect">
            <a:avLst/>
          </a:prstGeom>
        </p:spPr>
        <p:txBody>
          <a:bodyPr wrap="none">
            <a:spAutoFit/>
          </a:bodyPr>
          <a:lstStyle/>
          <a:p>
            <a:r>
              <a:rPr kumimoji="1" lang="zh-CN" altLang="en-US" sz="2800" b="1" dirty="0">
                <a:solidFill>
                  <a:srgbClr val="ED7D31"/>
                </a:solidFill>
                <a:latin typeface="Times New Roman" panose="02020603050405020304" pitchFamily="18" charset="0"/>
                <a:ea typeface="黑体" panose="02010609060101010101" pitchFamily="49" charset="-122"/>
              </a:rPr>
              <a:t>解：</a:t>
            </a:r>
            <a:endParaRPr lang="zh-CN" altLang="en-US" dirty="0"/>
          </a:p>
        </p:txBody>
      </p:sp>
      <mc:AlternateContent xmlns:mc="http://schemas.openxmlformats.org/markup-compatibility/2006" xmlns:a14="http://schemas.microsoft.com/office/drawing/2010/main">
        <mc:Choice Requires="a14">
          <p:sp>
            <p:nvSpPr>
              <p:cNvPr id="6" name="矩形 5"/>
              <p:cNvSpPr/>
              <p:nvPr/>
            </p:nvSpPr>
            <p:spPr>
              <a:xfrm>
                <a:off x="1775594" y="2280817"/>
                <a:ext cx="4499052" cy="624338"/>
              </a:xfrm>
              <a:prstGeom prst="rect">
                <a:avLst/>
              </a:prstGeom>
            </p:spPr>
            <p:txBody>
              <a:bodyPr wrap="none">
                <a:spAutoFit/>
              </a:bodyPr>
              <a:lstStyle/>
              <a:p>
                <a14:m>
                  <m:oMath xmlns:m="http://schemas.openxmlformats.org/officeDocument/2006/math">
                    <m:nary>
                      <m:naryPr>
                        <m:chr m:val="∬"/>
                        <m:ctrlPr>
                          <a:rPr lang="zh-CN" altLang="en-US" sz="2400" i="1" smtClean="0">
                            <a:latin typeface="Cambria Math" panose="02040503050406030204" pitchFamily="18" charset="0"/>
                          </a:rPr>
                        </m:ctrlPr>
                      </m:naryPr>
                      <m:sub>
                        <m:r>
                          <m:rPr>
                            <m:sty m:val="p"/>
                            <m:brk m:alnAt="23"/>
                          </m:rPr>
                          <a:rPr lang="el-GR" altLang="zh-CN" sz="2400" i="1">
                            <a:latin typeface="Cambria Math" panose="02040503050406030204" pitchFamily="18" charset="0"/>
                            <a:ea typeface="Cambria Math" panose="02040503050406030204" pitchFamily="18" charset="0"/>
                          </a:rPr>
                          <m:t>Σ</m:t>
                        </m:r>
                      </m:sub>
                      <m:sup/>
                      <m:e>
                        <m:sSup>
                          <m:sSupPr>
                            <m:ctrlPr>
                              <a:rPr lang="zh-CN" altLang="en-US" sz="2400" i="1">
                                <a:solidFill>
                                  <a:prstClr val="black"/>
                                </a:solidFill>
                                <a:latin typeface="Cambria Math" panose="02040503050406030204" pitchFamily="18" charset="0"/>
                              </a:rPr>
                            </m:ctrlPr>
                          </m:sSupPr>
                          <m:e>
                            <m:r>
                              <a:rPr lang="zh-CN" altLang="en-US" sz="2400" i="1">
                                <a:solidFill>
                                  <a:prstClr val="black"/>
                                </a:solidFill>
                                <a:latin typeface="Cambria Math" panose="02040503050406030204" pitchFamily="18" charset="0"/>
                              </a:rPr>
                              <m:t>𝑥</m:t>
                            </m:r>
                          </m:e>
                          <m:sup>
                            <m:r>
                              <a:rPr lang="zh-CN" altLang="en-US" sz="2400">
                                <a:solidFill>
                                  <a:prstClr val="black"/>
                                </a:solidFill>
                                <a:latin typeface="Cambria Math" panose="02040503050406030204" pitchFamily="18" charset="0"/>
                              </a:rPr>
                              <m:t>2</m:t>
                            </m:r>
                          </m:sup>
                        </m:sSup>
                        <m:r>
                          <m:rPr>
                            <m:nor/>
                          </m:rPr>
                          <a:rPr lang="en-US" altLang="zh-CN" sz="2400">
                            <a:latin typeface="Cambria Math" panose="02040503050406030204" pitchFamily="18" charset="0"/>
                          </a:rPr>
                          <m:t>d</m:t>
                        </m:r>
                        <m:r>
                          <a:rPr lang="en-US" altLang="zh-CN" sz="2400" i="1">
                            <a:latin typeface="Cambria Math" panose="02040503050406030204" pitchFamily="18" charset="0"/>
                          </a:rPr>
                          <m:t>𝑦</m:t>
                        </m:r>
                        <m:r>
                          <m:rPr>
                            <m:nor/>
                          </m:rPr>
                          <a:rPr lang="en-US" altLang="zh-CN" sz="2400">
                            <a:latin typeface="Cambria Math" panose="02040503050406030204" pitchFamily="18" charset="0"/>
                          </a:rPr>
                          <m:t>d</m:t>
                        </m:r>
                        <m:r>
                          <a:rPr lang="en-US" altLang="zh-CN" sz="2400" i="1">
                            <a:latin typeface="Cambria Math" panose="02040503050406030204" pitchFamily="18" charset="0"/>
                          </a:rPr>
                          <m:t>𝑧</m:t>
                        </m:r>
                        <m:r>
                          <a:rPr lang="en-US" altLang="zh-CN" sz="2400" i="1">
                            <a:latin typeface="Cambria Math" panose="02040503050406030204" pitchFamily="18" charset="0"/>
                          </a:rPr>
                          <m:t>+</m:t>
                        </m:r>
                        <m:sSup>
                          <m:sSupPr>
                            <m:ctrlPr>
                              <a:rPr lang="zh-CN" altLang="en-US" sz="2400" i="1">
                                <a:solidFill>
                                  <a:prstClr val="black"/>
                                </a:solidFill>
                                <a:latin typeface="Cambria Math" panose="02040503050406030204" pitchFamily="18" charset="0"/>
                              </a:rPr>
                            </m:ctrlPr>
                          </m:sSupPr>
                          <m:e>
                            <m:r>
                              <a:rPr lang="en-US" altLang="zh-CN" sz="2400" i="1">
                                <a:solidFill>
                                  <a:prstClr val="black"/>
                                </a:solidFill>
                                <a:latin typeface="Cambria Math" panose="02040503050406030204" pitchFamily="18" charset="0"/>
                              </a:rPr>
                              <m:t>𝑦</m:t>
                            </m:r>
                          </m:e>
                          <m:sup>
                            <m:r>
                              <a:rPr lang="zh-CN" altLang="en-US" sz="2400">
                                <a:solidFill>
                                  <a:prstClr val="black"/>
                                </a:solidFill>
                                <a:latin typeface="Cambria Math" panose="02040503050406030204" pitchFamily="18" charset="0"/>
                              </a:rPr>
                              <m:t>2</m:t>
                            </m:r>
                          </m:sup>
                        </m:sSup>
                        <m:r>
                          <m:rPr>
                            <m:nor/>
                          </m:rPr>
                          <a:rPr lang="en-US" altLang="zh-CN" sz="2400">
                            <a:latin typeface="Cambria Math" panose="02040503050406030204" pitchFamily="18" charset="0"/>
                          </a:rPr>
                          <m:t>d</m:t>
                        </m:r>
                        <m:r>
                          <a:rPr lang="en-US" altLang="zh-CN" sz="2400" i="1">
                            <a:latin typeface="Cambria Math" panose="02040503050406030204" pitchFamily="18" charset="0"/>
                          </a:rPr>
                          <m:t>𝑧</m:t>
                        </m:r>
                        <m:r>
                          <m:rPr>
                            <m:nor/>
                          </m:rPr>
                          <a:rPr lang="en-US" altLang="zh-CN" sz="2400">
                            <a:latin typeface="Cambria Math" panose="02040503050406030204" pitchFamily="18" charset="0"/>
                          </a:rPr>
                          <m:t>d</m:t>
                        </m:r>
                        <m:r>
                          <a:rPr lang="en-US" altLang="zh-CN" sz="2400" i="1">
                            <a:latin typeface="Cambria Math" panose="02040503050406030204" pitchFamily="18" charset="0"/>
                          </a:rPr>
                          <m:t>𝑥</m:t>
                        </m:r>
                        <m:r>
                          <a:rPr lang="en-US" altLang="zh-CN" sz="2400" i="1">
                            <a:latin typeface="Cambria Math" panose="02040503050406030204" pitchFamily="18" charset="0"/>
                          </a:rPr>
                          <m:t>+</m:t>
                        </m:r>
                        <m:sSup>
                          <m:sSupPr>
                            <m:ctrlPr>
                              <a:rPr lang="zh-CN" altLang="en-US" sz="2400" i="1">
                                <a:solidFill>
                                  <a:prstClr val="black"/>
                                </a:solidFill>
                                <a:latin typeface="Cambria Math" panose="02040503050406030204" pitchFamily="18" charset="0"/>
                              </a:rPr>
                            </m:ctrlPr>
                          </m:sSupPr>
                          <m:e>
                            <m:r>
                              <a:rPr lang="en-US" altLang="zh-CN" sz="2400" i="1">
                                <a:solidFill>
                                  <a:prstClr val="black"/>
                                </a:solidFill>
                                <a:latin typeface="Cambria Math" panose="02040503050406030204" pitchFamily="18" charset="0"/>
                              </a:rPr>
                              <m:t>𝑧</m:t>
                            </m:r>
                          </m:e>
                          <m:sup>
                            <m:r>
                              <a:rPr lang="zh-CN" altLang="en-US" sz="2400">
                                <a:solidFill>
                                  <a:prstClr val="black"/>
                                </a:solidFill>
                                <a:latin typeface="Cambria Math" panose="02040503050406030204" pitchFamily="18" charset="0"/>
                              </a:rPr>
                              <m:t>2</m:t>
                            </m:r>
                          </m:sup>
                        </m:sSup>
                        <m:r>
                          <m:rPr>
                            <m:nor/>
                          </m:rPr>
                          <a:rPr lang="en-US" altLang="zh-CN" sz="2400">
                            <a:latin typeface="Cambria Math" panose="02040503050406030204" pitchFamily="18" charset="0"/>
                          </a:rPr>
                          <m:t>d</m:t>
                        </m:r>
                        <m:r>
                          <a:rPr lang="en-US" altLang="zh-CN" sz="2400" i="1">
                            <a:latin typeface="Cambria Math" panose="02040503050406030204" pitchFamily="18" charset="0"/>
                          </a:rPr>
                          <m:t>𝑥</m:t>
                        </m:r>
                        <m:r>
                          <m:rPr>
                            <m:nor/>
                          </m:rPr>
                          <a:rPr lang="en-US" altLang="zh-CN" sz="2400">
                            <a:latin typeface="Cambria Math" panose="02040503050406030204" pitchFamily="18" charset="0"/>
                          </a:rPr>
                          <m:t>d</m:t>
                        </m:r>
                        <m:r>
                          <a:rPr lang="en-US" altLang="zh-CN" sz="2400" i="1">
                            <a:latin typeface="Cambria Math" panose="02040503050406030204" pitchFamily="18" charset="0"/>
                          </a:rPr>
                          <m:t>𝑦</m:t>
                        </m:r>
                      </m:e>
                    </m:nary>
                  </m:oMath>
                </a14:m>
                <a:r>
                  <a:rPr lang="zh-CN" altLang="en-US" dirty="0" smtClean="0"/>
                  <a:t> </a:t>
                </a:r>
                <a:endParaRPr lang="zh-CN" altLang="en-US" dirty="0"/>
              </a:p>
            </p:txBody>
          </p:sp>
        </mc:Choice>
        <mc:Fallback xmlns="">
          <p:sp>
            <p:nvSpPr>
              <p:cNvPr id="6" name="矩形 5"/>
              <p:cNvSpPr>
                <a:spLocks noRot="1" noChangeAspect="1" noMove="1" noResize="1" noEditPoints="1" noAdjustHandles="1" noChangeArrowheads="1" noChangeShapeType="1" noTextEdit="1"/>
              </p:cNvSpPr>
              <p:nvPr/>
            </p:nvSpPr>
            <p:spPr>
              <a:xfrm>
                <a:off x="1775594" y="2280817"/>
                <a:ext cx="4499052" cy="624338"/>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p:cNvSpPr/>
              <p:nvPr/>
            </p:nvSpPr>
            <p:spPr>
              <a:xfrm>
                <a:off x="1775595" y="1449820"/>
                <a:ext cx="9066576" cy="830997"/>
              </a:xfrm>
              <a:prstGeom prst="rect">
                <a:avLst/>
              </a:prstGeom>
            </p:spPr>
            <p:txBody>
              <a:bodyPr wrap="square">
                <a:spAutoFit/>
              </a:bodyPr>
              <a:lstStyle/>
              <a:p>
                <a:pPr lvl="0"/>
                <a14:m>
                  <m:oMath xmlns:m="http://schemas.openxmlformats.org/officeDocument/2006/math">
                    <m:r>
                      <m:rPr>
                        <m:sty m:val="p"/>
                        <m:brk m:alnAt="23"/>
                      </m:rPr>
                      <a:rPr lang="el-GR" altLang="zh-CN" sz="2400" i="1" smtClean="0">
                        <a:solidFill>
                          <a:prstClr val="black"/>
                        </a:solidFill>
                        <a:latin typeface="Cambria Math" panose="02040503050406030204" pitchFamily="18" charset="0"/>
                        <a:ea typeface="Cambria Math" panose="02040503050406030204" pitchFamily="18" charset="0"/>
                      </a:rPr>
                      <m:t>Σ</m:t>
                    </m:r>
                    <m:r>
                      <a:rPr lang="en-US" altLang="zh-CN" sz="2400" b="0" i="1" smtClean="0">
                        <a:solidFill>
                          <a:prstClr val="black"/>
                        </a:solidFill>
                        <a:latin typeface="Cambria Math" panose="02040503050406030204" pitchFamily="18" charset="0"/>
                        <a:ea typeface="Cambria Math" panose="02040503050406030204" pitchFamily="18" charset="0"/>
                      </a:rPr>
                      <m:t>=</m:t>
                    </m:r>
                    <m:sSub>
                      <m:sSubPr>
                        <m:ctrlPr>
                          <a:rPr lang="en-US" altLang="zh-CN" sz="2400" b="0" i="1" smtClean="0">
                            <a:solidFill>
                              <a:prstClr val="black"/>
                            </a:solidFill>
                            <a:latin typeface="Cambria Math" panose="02040503050406030204" pitchFamily="18" charset="0"/>
                            <a:ea typeface="Cambria Math" panose="02040503050406030204" pitchFamily="18" charset="0"/>
                          </a:rPr>
                        </m:ctrlPr>
                      </m:sSubPr>
                      <m:e>
                        <m:r>
                          <m:rPr>
                            <m:sty m:val="p"/>
                            <m:brk m:alnAt="23"/>
                          </m:rPr>
                          <a:rPr lang="el-GR" altLang="zh-CN" sz="2400" i="1">
                            <a:solidFill>
                              <a:prstClr val="black"/>
                            </a:solidFill>
                            <a:latin typeface="Cambria Math" panose="02040503050406030204" pitchFamily="18" charset="0"/>
                            <a:ea typeface="Cambria Math" panose="02040503050406030204" pitchFamily="18" charset="0"/>
                          </a:rPr>
                          <m:t>Σ</m:t>
                        </m:r>
                      </m:e>
                      <m:sub>
                        <m:r>
                          <a:rPr lang="en-US" altLang="zh-CN" sz="2400" b="0" i="1" smtClean="0">
                            <a:solidFill>
                              <a:prstClr val="black"/>
                            </a:solidFill>
                            <a:latin typeface="Cambria Math" panose="02040503050406030204" pitchFamily="18" charset="0"/>
                            <a:ea typeface="Cambria Math" panose="02040503050406030204" pitchFamily="18" charset="0"/>
                          </a:rPr>
                          <m:t>1</m:t>
                        </m:r>
                      </m:sub>
                    </m:sSub>
                    <m:r>
                      <a:rPr lang="en-US" altLang="zh-CN" sz="2400" b="0" i="1" smtClean="0">
                        <a:solidFill>
                          <a:prstClr val="black"/>
                        </a:solidFill>
                        <a:latin typeface="Cambria Math" panose="02040503050406030204" pitchFamily="18" charset="0"/>
                        <a:ea typeface="Cambria Math" panose="02040503050406030204" pitchFamily="18" charset="0"/>
                      </a:rPr>
                      <m:t>+</m:t>
                    </m:r>
                    <m:sSub>
                      <m:sSubPr>
                        <m:ctrlPr>
                          <a:rPr lang="en-US" altLang="zh-CN" sz="2400" i="1">
                            <a:solidFill>
                              <a:prstClr val="black"/>
                            </a:solidFill>
                            <a:latin typeface="Cambria Math" panose="02040503050406030204" pitchFamily="18" charset="0"/>
                            <a:ea typeface="Cambria Math" panose="02040503050406030204" pitchFamily="18" charset="0"/>
                          </a:rPr>
                        </m:ctrlPr>
                      </m:sSubPr>
                      <m:e>
                        <m:r>
                          <m:rPr>
                            <m:sty m:val="p"/>
                            <m:brk m:alnAt="23"/>
                          </m:rPr>
                          <a:rPr lang="el-GR" altLang="zh-CN" sz="2400" i="1">
                            <a:solidFill>
                              <a:prstClr val="black"/>
                            </a:solidFill>
                            <a:latin typeface="Cambria Math" panose="02040503050406030204" pitchFamily="18" charset="0"/>
                            <a:ea typeface="Cambria Math" panose="02040503050406030204" pitchFamily="18" charset="0"/>
                          </a:rPr>
                          <m:t>Σ</m:t>
                        </m:r>
                      </m:e>
                      <m:sub>
                        <m:r>
                          <a:rPr lang="en-US" altLang="zh-CN" sz="2400" b="0" i="1" smtClean="0">
                            <a:solidFill>
                              <a:prstClr val="black"/>
                            </a:solidFill>
                            <a:latin typeface="Cambria Math" panose="02040503050406030204" pitchFamily="18" charset="0"/>
                            <a:ea typeface="Cambria Math" panose="02040503050406030204" pitchFamily="18" charset="0"/>
                          </a:rPr>
                          <m:t>2</m:t>
                        </m:r>
                      </m:sub>
                    </m:sSub>
                    <m:r>
                      <a:rPr lang="en-US" altLang="zh-CN" sz="2400" i="1">
                        <a:solidFill>
                          <a:prstClr val="black"/>
                        </a:solidFill>
                        <a:latin typeface="Cambria Math" panose="02040503050406030204" pitchFamily="18" charset="0"/>
                        <a:ea typeface="Cambria Math" panose="02040503050406030204" pitchFamily="18" charset="0"/>
                      </a:rPr>
                      <m:t>+</m:t>
                    </m:r>
                    <m:sSub>
                      <m:sSubPr>
                        <m:ctrlPr>
                          <a:rPr lang="en-US" altLang="zh-CN" sz="2400" i="1">
                            <a:solidFill>
                              <a:prstClr val="black"/>
                            </a:solidFill>
                            <a:latin typeface="Cambria Math" panose="02040503050406030204" pitchFamily="18" charset="0"/>
                            <a:ea typeface="Cambria Math" panose="02040503050406030204" pitchFamily="18" charset="0"/>
                          </a:rPr>
                        </m:ctrlPr>
                      </m:sSubPr>
                      <m:e>
                        <m:r>
                          <m:rPr>
                            <m:sty m:val="p"/>
                            <m:brk m:alnAt="23"/>
                          </m:rPr>
                          <a:rPr lang="el-GR" altLang="zh-CN" sz="2400" i="1">
                            <a:solidFill>
                              <a:prstClr val="black"/>
                            </a:solidFill>
                            <a:latin typeface="Cambria Math" panose="02040503050406030204" pitchFamily="18" charset="0"/>
                            <a:ea typeface="Cambria Math" panose="02040503050406030204" pitchFamily="18" charset="0"/>
                          </a:rPr>
                          <m:t>Σ</m:t>
                        </m:r>
                      </m:e>
                      <m:sub>
                        <m:r>
                          <a:rPr lang="en-US" altLang="zh-CN" sz="2400" b="0" i="1" smtClean="0">
                            <a:solidFill>
                              <a:prstClr val="black"/>
                            </a:solidFill>
                            <a:latin typeface="Cambria Math" panose="02040503050406030204" pitchFamily="18" charset="0"/>
                            <a:ea typeface="Cambria Math" panose="02040503050406030204" pitchFamily="18" charset="0"/>
                          </a:rPr>
                          <m:t>3</m:t>
                        </m:r>
                      </m:sub>
                    </m:sSub>
                    <m:r>
                      <a:rPr lang="en-US" altLang="zh-CN" sz="2400" i="1">
                        <a:solidFill>
                          <a:prstClr val="black"/>
                        </a:solidFill>
                        <a:latin typeface="Cambria Math" panose="02040503050406030204" pitchFamily="18" charset="0"/>
                        <a:ea typeface="Cambria Math" panose="02040503050406030204" pitchFamily="18" charset="0"/>
                      </a:rPr>
                      <m:t>+</m:t>
                    </m:r>
                    <m:sSub>
                      <m:sSubPr>
                        <m:ctrlPr>
                          <a:rPr lang="en-US" altLang="zh-CN" sz="2400" i="1">
                            <a:solidFill>
                              <a:prstClr val="black"/>
                            </a:solidFill>
                            <a:latin typeface="Cambria Math" panose="02040503050406030204" pitchFamily="18" charset="0"/>
                            <a:ea typeface="Cambria Math" panose="02040503050406030204" pitchFamily="18" charset="0"/>
                          </a:rPr>
                        </m:ctrlPr>
                      </m:sSubPr>
                      <m:e>
                        <m:r>
                          <m:rPr>
                            <m:sty m:val="p"/>
                            <m:brk m:alnAt="23"/>
                          </m:rPr>
                          <a:rPr lang="el-GR" altLang="zh-CN" sz="2400" i="1">
                            <a:solidFill>
                              <a:prstClr val="black"/>
                            </a:solidFill>
                            <a:latin typeface="Cambria Math" panose="02040503050406030204" pitchFamily="18" charset="0"/>
                            <a:ea typeface="Cambria Math" panose="02040503050406030204" pitchFamily="18" charset="0"/>
                          </a:rPr>
                          <m:t>Σ</m:t>
                        </m:r>
                      </m:e>
                      <m:sub>
                        <m:r>
                          <a:rPr lang="en-US" altLang="zh-CN" sz="2400" b="0" i="1" smtClean="0">
                            <a:solidFill>
                              <a:prstClr val="black"/>
                            </a:solidFill>
                            <a:latin typeface="Cambria Math" panose="02040503050406030204" pitchFamily="18" charset="0"/>
                            <a:ea typeface="Cambria Math" panose="02040503050406030204" pitchFamily="18" charset="0"/>
                          </a:rPr>
                          <m:t>4</m:t>
                        </m:r>
                      </m:sub>
                    </m:sSub>
                    <m:r>
                      <a:rPr lang="en-US" altLang="zh-CN" sz="2400" i="1">
                        <a:solidFill>
                          <a:prstClr val="black"/>
                        </a:solidFill>
                        <a:latin typeface="Cambria Math" panose="02040503050406030204" pitchFamily="18" charset="0"/>
                        <a:ea typeface="Cambria Math" panose="02040503050406030204" pitchFamily="18" charset="0"/>
                      </a:rPr>
                      <m:t>+</m:t>
                    </m:r>
                    <m:sSub>
                      <m:sSubPr>
                        <m:ctrlPr>
                          <a:rPr lang="en-US" altLang="zh-CN" sz="2400" i="1">
                            <a:solidFill>
                              <a:prstClr val="black"/>
                            </a:solidFill>
                            <a:latin typeface="Cambria Math" panose="02040503050406030204" pitchFamily="18" charset="0"/>
                            <a:ea typeface="Cambria Math" panose="02040503050406030204" pitchFamily="18" charset="0"/>
                          </a:rPr>
                        </m:ctrlPr>
                      </m:sSubPr>
                      <m:e>
                        <m:r>
                          <m:rPr>
                            <m:sty m:val="p"/>
                            <m:brk m:alnAt="23"/>
                          </m:rPr>
                          <a:rPr lang="el-GR" altLang="zh-CN" sz="2400" i="1">
                            <a:solidFill>
                              <a:prstClr val="black"/>
                            </a:solidFill>
                            <a:latin typeface="Cambria Math" panose="02040503050406030204" pitchFamily="18" charset="0"/>
                            <a:ea typeface="Cambria Math" panose="02040503050406030204" pitchFamily="18" charset="0"/>
                          </a:rPr>
                          <m:t>Σ</m:t>
                        </m:r>
                      </m:e>
                      <m:sub>
                        <m:r>
                          <a:rPr lang="en-US" altLang="zh-CN" sz="2400" b="0" i="1" smtClean="0">
                            <a:solidFill>
                              <a:prstClr val="black"/>
                            </a:solidFill>
                            <a:latin typeface="Cambria Math" panose="02040503050406030204" pitchFamily="18" charset="0"/>
                            <a:ea typeface="Cambria Math" panose="02040503050406030204" pitchFamily="18" charset="0"/>
                          </a:rPr>
                          <m:t>5</m:t>
                        </m:r>
                      </m:sub>
                    </m:sSub>
                    <m:r>
                      <a:rPr lang="en-US" altLang="zh-CN" sz="2400" i="1">
                        <a:solidFill>
                          <a:prstClr val="black"/>
                        </a:solidFill>
                        <a:latin typeface="Cambria Math" panose="02040503050406030204" pitchFamily="18" charset="0"/>
                        <a:ea typeface="Cambria Math" panose="02040503050406030204" pitchFamily="18" charset="0"/>
                      </a:rPr>
                      <m:t>+</m:t>
                    </m:r>
                    <m:sSub>
                      <m:sSubPr>
                        <m:ctrlPr>
                          <a:rPr lang="en-US" altLang="zh-CN" sz="2400" i="1">
                            <a:solidFill>
                              <a:prstClr val="black"/>
                            </a:solidFill>
                            <a:latin typeface="Cambria Math" panose="02040503050406030204" pitchFamily="18" charset="0"/>
                            <a:ea typeface="Cambria Math" panose="02040503050406030204" pitchFamily="18" charset="0"/>
                          </a:rPr>
                        </m:ctrlPr>
                      </m:sSubPr>
                      <m:e>
                        <m:r>
                          <m:rPr>
                            <m:sty m:val="p"/>
                            <m:brk m:alnAt="23"/>
                          </m:rPr>
                          <a:rPr lang="el-GR" altLang="zh-CN" sz="2400" i="1">
                            <a:solidFill>
                              <a:prstClr val="black"/>
                            </a:solidFill>
                            <a:latin typeface="Cambria Math" panose="02040503050406030204" pitchFamily="18" charset="0"/>
                            <a:ea typeface="Cambria Math" panose="02040503050406030204" pitchFamily="18" charset="0"/>
                          </a:rPr>
                          <m:t>Σ</m:t>
                        </m:r>
                      </m:e>
                      <m:sub>
                        <m:r>
                          <a:rPr lang="en-US" altLang="zh-CN" sz="2400" b="0" i="1" smtClean="0">
                            <a:solidFill>
                              <a:prstClr val="black"/>
                            </a:solidFill>
                            <a:latin typeface="Cambria Math" panose="02040503050406030204" pitchFamily="18" charset="0"/>
                            <a:ea typeface="Cambria Math" panose="02040503050406030204" pitchFamily="18" charset="0"/>
                          </a:rPr>
                          <m:t>6</m:t>
                        </m:r>
                      </m:sub>
                    </m:sSub>
                  </m:oMath>
                </a14:m>
                <a:r>
                  <a:rPr lang="zh-CN" altLang="en-US" sz="2400" dirty="0">
                    <a:solidFill>
                      <a:prstClr val="black"/>
                    </a:solidFill>
                  </a:rPr>
                  <a:t>，其中</a:t>
                </a:r>
                <a14:m>
                  <m:oMath xmlns:m="http://schemas.openxmlformats.org/officeDocument/2006/math">
                    <m:sSub>
                      <m:sSubPr>
                        <m:ctrlPr>
                          <a:rPr lang="en-US" altLang="zh-CN" sz="2400" i="1">
                            <a:solidFill>
                              <a:prstClr val="black"/>
                            </a:solidFill>
                            <a:latin typeface="Cambria Math" panose="02040503050406030204" pitchFamily="18" charset="0"/>
                            <a:ea typeface="Cambria Math" panose="02040503050406030204" pitchFamily="18" charset="0"/>
                          </a:rPr>
                        </m:ctrlPr>
                      </m:sSubPr>
                      <m:e>
                        <m:r>
                          <m:rPr>
                            <m:sty m:val="p"/>
                            <m:brk m:alnAt="23"/>
                          </m:rPr>
                          <a:rPr lang="el-GR" altLang="zh-CN" sz="2400" i="1">
                            <a:solidFill>
                              <a:prstClr val="black"/>
                            </a:solidFill>
                            <a:latin typeface="Cambria Math" panose="02040503050406030204" pitchFamily="18" charset="0"/>
                            <a:ea typeface="Cambria Math" panose="02040503050406030204" pitchFamily="18" charset="0"/>
                          </a:rPr>
                          <m:t>Σ</m:t>
                        </m:r>
                      </m:e>
                      <m:sub>
                        <m:r>
                          <a:rPr lang="en-US" altLang="zh-CN" sz="2400" i="1">
                            <a:solidFill>
                              <a:prstClr val="black"/>
                            </a:solidFill>
                            <a:latin typeface="Cambria Math" panose="02040503050406030204" pitchFamily="18" charset="0"/>
                            <a:ea typeface="Cambria Math" panose="02040503050406030204" pitchFamily="18" charset="0"/>
                          </a:rPr>
                          <m:t>1</m:t>
                        </m:r>
                      </m:sub>
                    </m:sSub>
                    <m:r>
                      <a:rPr lang="en-US" altLang="zh-CN" sz="2400" b="0" i="1" smtClean="0">
                        <a:solidFill>
                          <a:prstClr val="black"/>
                        </a:solidFill>
                        <a:latin typeface="Cambria Math" panose="02040503050406030204" pitchFamily="18" charset="0"/>
                        <a:ea typeface="Cambria Math" panose="02040503050406030204" pitchFamily="18" charset="0"/>
                      </a:rPr>
                      <m:t>:</m:t>
                    </m:r>
                    <m:r>
                      <a:rPr lang="en-US" altLang="zh-CN" sz="2400" i="1">
                        <a:solidFill>
                          <a:prstClr val="black"/>
                        </a:solidFill>
                        <a:latin typeface="Cambria Math" panose="02040503050406030204" pitchFamily="18" charset="0"/>
                      </a:rPr>
                      <m:t>𝑥</m:t>
                    </m:r>
                    <m:r>
                      <a:rPr lang="en-US" altLang="zh-CN" sz="2400" i="1">
                        <a:solidFill>
                          <a:prstClr val="black"/>
                        </a:solidFill>
                        <a:latin typeface="Cambria Math" panose="02040503050406030204" pitchFamily="18" charset="0"/>
                      </a:rPr>
                      <m:t>=0</m:t>
                    </m:r>
                  </m:oMath>
                </a14:m>
                <a:r>
                  <a:rPr lang="en-US" altLang="zh-CN" sz="2400" dirty="0">
                    <a:solidFill>
                      <a:prstClr val="black"/>
                    </a:solidFill>
                  </a:rPr>
                  <a:t>(</a:t>
                </a:r>
                <a:r>
                  <a:rPr lang="zh-CN" altLang="en-US" sz="2400" dirty="0">
                    <a:solidFill>
                      <a:prstClr val="black"/>
                    </a:solidFill>
                  </a:rPr>
                  <a:t>后</a:t>
                </a:r>
                <a:r>
                  <a:rPr lang="en-US" altLang="zh-CN" sz="2400" dirty="0">
                    <a:solidFill>
                      <a:prstClr val="black"/>
                    </a:solidFill>
                  </a:rPr>
                  <a:t>),</a:t>
                </a:r>
                <a:r>
                  <a:rPr lang="en-US" altLang="zh-CN" sz="2400" dirty="0">
                    <a:solidFill>
                      <a:prstClr val="black"/>
                    </a:solidFill>
                    <a:ea typeface="Cambria Math" panose="02040503050406030204" pitchFamily="18" charset="0"/>
                  </a:rPr>
                  <a:t> </a:t>
                </a:r>
                <a14:m>
                  <m:oMath xmlns:m="http://schemas.openxmlformats.org/officeDocument/2006/math">
                    <m:sSub>
                      <m:sSubPr>
                        <m:ctrlPr>
                          <a:rPr lang="en-US" altLang="zh-CN" sz="2400" i="1">
                            <a:solidFill>
                              <a:prstClr val="black"/>
                            </a:solidFill>
                            <a:latin typeface="Cambria Math" panose="02040503050406030204" pitchFamily="18" charset="0"/>
                            <a:ea typeface="Cambria Math" panose="02040503050406030204" pitchFamily="18" charset="0"/>
                          </a:rPr>
                        </m:ctrlPr>
                      </m:sSubPr>
                      <m:e>
                        <m:r>
                          <m:rPr>
                            <m:sty m:val="p"/>
                            <m:brk m:alnAt="23"/>
                          </m:rPr>
                          <a:rPr lang="el-GR" altLang="zh-CN" sz="2400" i="1">
                            <a:solidFill>
                              <a:prstClr val="black"/>
                            </a:solidFill>
                            <a:latin typeface="Cambria Math" panose="02040503050406030204" pitchFamily="18" charset="0"/>
                            <a:ea typeface="Cambria Math" panose="02040503050406030204" pitchFamily="18" charset="0"/>
                          </a:rPr>
                          <m:t>Σ</m:t>
                        </m:r>
                      </m:e>
                      <m:sub>
                        <m:r>
                          <a:rPr lang="en-US" altLang="zh-CN" sz="2400" b="0" i="1" smtClean="0">
                            <a:solidFill>
                              <a:prstClr val="black"/>
                            </a:solidFill>
                            <a:latin typeface="Cambria Math" panose="02040503050406030204" pitchFamily="18" charset="0"/>
                            <a:ea typeface="Cambria Math" panose="02040503050406030204" pitchFamily="18" charset="0"/>
                          </a:rPr>
                          <m:t>2</m:t>
                        </m:r>
                      </m:sub>
                    </m:sSub>
                    <m:r>
                      <a:rPr lang="en-US" altLang="zh-CN" sz="2400" i="1">
                        <a:solidFill>
                          <a:prstClr val="black"/>
                        </a:solidFill>
                        <a:latin typeface="Cambria Math" panose="02040503050406030204" pitchFamily="18" charset="0"/>
                        <a:ea typeface="Cambria Math" panose="02040503050406030204" pitchFamily="18" charset="0"/>
                      </a:rPr>
                      <m:t>:</m:t>
                    </m:r>
                    <m:r>
                      <a:rPr lang="en-US" altLang="zh-CN" sz="2400" i="1">
                        <a:solidFill>
                          <a:prstClr val="black"/>
                        </a:solidFill>
                        <a:latin typeface="Cambria Math" panose="02040503050406030204" pitchFamily="18" charset="0"/>
                      </a:rPr>
                      <m:t>𝑥</m:t>
                    </m:r>
                    <m:r>
                      <a:rPr lang="en-US" altLang="zh-CN" sz="2400" b="0" i="1" smtClean="0">
                        <a:solidFill>
                          <a:prstClr val="black"/>
                        </a:solidFill>
                        <a:latin typeface="Cambria Math" panose="02040503050406030204" pitchFamily="18" charset="0"/>
                      </a:rPr>
                      <m:t>=</m:t>
                    </m:r>
                    <m:r>
                      <a:rPr lang="en-US" altLang="zh-CN" sz="2400" b="0" i="1" smtClean="0">
                        <a:solidFill>
                          <a:prstClr val="black"/>
                        </a:solidFill>
                        <a:latin typeface="Cambria Math" panose="02040503050406030204" pitchFamily="18" charset="0"/>
                      </a:rPr>
                      <m:t>𝑎</m:t>
                    </m:r>
                  </m:oMath>
                </a14:m>
                <a:r>
                  <a:rPr lang="en-US" altLang="zh-CN" sz="2400" dirty="0"/>
                  <a:t>(</a:t>
                </a:r>
                <a:r>
                  <a:rPr lang="zh-CN" altLang="en-US" sz="2400" dirty="0"/>
                  <a:t>前</a:t>
                </a:r>
                <a:r>
                  <a:rPr lang="en-US" altLang="zh-CN" sz="2400" dirty="0"/>
                  <a:t>),</a:t>
                </a:r>
                <a:r>
                  <a:rPr lang="en-US" altLang="zh-CN" sz="2400" dirty="0">
                    <a:solidFill>
                      <a:prstClr val="black"/>
                    </a:solidFill>
                    <a:ea typeface="Cambria Math" panose="02040503050406030204" pitchFamily="18" charset="0"/>
                  </a:rPr>
                  <a:t> </a:t>
                </a:r>
                <a14:m>
                  <m:oMath xmlns:m="http://schemas.openxmlformats.org/officeDocument/2006/math">
                    <m:sSub>
                      <m:sSubPr>
                        <m:ctrlPr>
                          <a:rPr lang="en-US" altLang="zh-CN" sz="2400" i="1">
                            <a:solidFill>
                              <a:prstClr val="black"/>
                            </a:solidFill>
                            <a:latin typeface="Cambria Math" panose="02040503050406030204" pitchFamily="18" charset="0"/>
                            <a:ea typeface="Cambria Math" panose="02040503050406030204" pitchFamily="18" charset="0"/>
                          </a:rPr>
                        </m:ctrlPr>
                      </m:sSubPr>
                      <m:e>
                        <m:r>
                          <m:rPr>
                            <m:sty m:val="p"/>
                            <m:brk m:alnAt="23"/>
                          </m:rPr>
                          <a:rPr lang="el-GR" altLang="zh-CN" sz="2400" i="1">
                            <a:solidFill>
                              <a:prstClr val="black"/>
                            </a:solidFill>
                            <a:latin typeface="Cambria Math" panose="02040503050406030204" pitchFamily="18" charset="0"/>
                            <a:ea typeface="Cambria Math" panose="02040503050406030204" pitchFamily="18" charset="0"/>
                          </a:rPr>
                          <m:t>Σ</m:t>
                        </m:r>
                      </m:e>
                      <m:sub>
                        <m:r>
                          <a:rPr lang="en-US" altLang="zh-CN" sz="2400" b="0" i="1" smtClean="0">
                            <a:solidFill>
                              <a:prstClr val="black"/>
                            </a:solidFill>
                            <a:latin typeface="Cambria Math" panose="02040503050406030204" pitchFamily="18" charset="0"/>
                            <a:ea typeface="Cambria Math" panose="02040503050406030204" pitchFamily="18" charset="0"/>
                          </a:rPr>
                          <m:t>3</m:t>
                        </m:r>
                      </m:sub>
                    </m:sSub>
                    <m:r>
                      <a:rPr lang="en-US" altLang="zh-CN" sz="2400" i="1">
                        <a:solidFill>
                          <a:prstClr val="black"/>
                        </a:solidFill>
                        <a:latin typeface="Cambria Math" panose="02040503050406030204" pitchFamily="18" charset="0"/>
                        <a:ea typeface="Cambria Math" panose="02040503050406030204" pitchFamily="18" charset="0"/>
                      </a:rPr>
                      <m:t>:</m:t>
                    </m:r>
                    <m:r>
                      <a:rPr lang="en-US" altLang="zh-CN" sz="2400" b="0" i="1" smtClean="0">
                        <a:solidFill>
                          <a:prstClr val="black"/>
                        </a:solidFill>
                        <a:latin typeface="Cambria Math" panose="02040503050406030204" pitchFamily="18" charset="0"/>
                      </a:rPr>
                      <m:t>𝑦</m:t>
                    </m:r>
                    <m:r>
                      <a:rPr lang="en-US" altLang="zh-CN" sz="2400" i="1">
                        <a:solidFill>
                          <a:prstClr val="black"/>
                        </a:solidFill>
                        <a:latin typeface="Cambria Math" panose="02040503050406030204" pitchFamily="18" charset="0"/>
                      </a:rPr>
                      <m:t>=</m:t>
                    </m:r>
                    <m:r>
                      <m:rPr>
                        <m:nor/>
                      </m:rPr>
                      <a:rPr lang="en-US" altLang="zh-CN" sz="2400" b="0" i="0" smtClean="0">
                        <a:solidFill>
                          <a:prstClr val="black"/>
                        </a:solidFill>
                        <a:latin typeface="Cambria Math" panose="02040503050406030204" pitchFamily="18" charset="0"/>
                      </a:rPr>
                      <m:t>0</m:t>
                    </m:r>
                    <m:r>
                      <m:rPr>
                        <m:nor/>
                      </m:rPr>
                      <a:rPr lang="en-US" altLang="zh-CN" sz="2400" dirty="0">
                        <a:solidFill>
                          <a:prstClr val="black"/>
                        </a:solidFill>
                      </a:rPr>
                      <m:t>(</m:t>
                    </m:r>
                    <m:r>
                      <a:rPr lang="zh-CN" altLang="en-US" sz="2400" i="1" dirty="0" smtClean="0">
                        <a:solidFill>
                          <a:prstClr val="black"/>
                        </a:solidFill>
                        <a:latin typeface="Cambria Math" panose="02040503050406030204" pitchFamily="18" charset="0"/>
                      </a:rPr>
                      <m:t>左</m:t>
                    </m:r>
                    <m:r>
                      <m:rPr>
                        <m:nor/>
                      </m:rPr>
                      <a:rPr lang="en-US" altLang="zh-CN" sz="2400" dirty="0">
                        <a:solidFill>
                          <a:prstClr val="black"/>
                        </a:solidFill>
                      </a:rPr>
                      <m:t>),</m:t>
                    </m:r>
                  </m:oMath>
                </a14:m>
                <a:r>
                  <a:rPr lang="en-US" altLang="zh-CN" sz="2400" dirty="0">
                    <a:solidFill>
                      <a:prstClr val="black"/>
                    </a:solidFill>
                    <a:ea typeface="Cambria Math" panose="02040503050406030204" pitchFamily="18" charset="0"/>
                  </a:rPr>
                  <a:t> </a:t>
                </a:r>
                <a14:m>
                  <m:oMath xmlns:m="http://schemas.openxmlformats.org/officeDocument/2006/math">
                    <m:sSub>
                      <m:sSubPr>
                        <m:ctrlPr>
                          <a:rPr lang="en-US" altLang="zh-CN" sz="2400" i="1">
                            <a:solidFill>
                              <a:prstClr val="black"/>
                            </a:solidFill>
                            <a:latin typeface="Cambria Math" panose="02040503050406030204" pitchFamily="18" charset="0"/>
                            <a:ea typeface="Cambria Math" panose="02040503050406030204" pitchFamily="18" charset="0"/>
                          </a:rPr>
                        </m:ctrlPr>
                      </m:sSubPr>
                      <m:e>
                        <m:r>
                          <m:rPr>
                            <m:sty m:val="p"/>
                            <m:brk m:alnAt="23"/>
                          </m:rPr>
                          <a:rPr lang="el-GR" altLang="zh-CN" sz="2400" i="1">
                            <a:solidFill>
                              <a:prstClr val="black"/>
                            </a:solidFill>
                            <a:latin typeface="Cambria Math" panose="02040503050406030204" pitchFamily="18" charset="0"/>
                            <a:ea typeface="Cambria Math" panose="02040503050406030204" pitchFamily="18" charset="0"/>
                          </a:rPr>
                          <m:t>Σ</m:t>
                        </m:r>
                      </m:e>
                      <m:sub>
                        <m:r>
                          <a:rPr lang="en-US" altLang="zh-CN" sz="2400" b="0" i="1" smtClean="0">
                            <a:solidFill>
                              <a:prstClr val="black"/>
                            </a:solidFill>
                            <a:latin typeface="Cambria Math" panose="02040503050406030204" pitchFamily="18" charset="0"/>
                            <a:ea typeface="Cambria Math" panose="02040503050406030204" pitchFamily="18" charset="0"/>
                          </a:rPr>
                          <m:t>4</m:t>
                        </m:r>
                      </m:sub>
                    </m:sSub>
                    <m:r>
                      <a:rPr lang="en-US" altLang="zh-CN" sz="2400" i="1">
                        <a:solidFill>
                          <a:prstClr val="black"/>
                        </a:solidFill>
                        <a:latin typeface="Cambria Math" panose="02040503050406030204" pitchFamily="18" charset="0"/>
                        <a:ea typeface="Cambria Math" panose="02040503050406030204" pitchFamily="18" charset="0"/>
                      </a:rPr>
                      <m:t>:</m:t>
                    </m:r>
                    <m:r>
                      <a:rPr lang="en-US" altLang="zh-CN" sz="2400" b="0" i="1" smtClean="0">
                        <a:solidFill>
                          <a:prstClr val="black"/>
                        </a:solidFill>
                        <a:latin typeface="Cambria Math" panose="02040503050406030204" pitchFamily="18" charset="0"/>
                      </a:rPr>
                      <m:t>𝑦</m:t>
                    </m:r>
                    <m:r>
                      <a:rPr lang="en-US" altLang="zh-CN" sz="2400" i="1">
                        <a:solidFill>
                          <a:prstClr val="black"/>
                        </a:solidFill>
                        <a:latin typeface="Cambria Math" panose="02040503050406030204" pitchFamily="18" charset="0"/>
                      </a:rPr>
                      <m:t>=</m:t>
                    </m:r>
                    <m:r>
                      <a:rPr lang="en-US" altLang="zh-CN" sz="2400" b="0" i="1" smtClean="0">
                        <a:solidFill>
                          <a:prstClr val="black"/>
                        </a:solidFill>
                        <a:latin typeface="Cambria Math" panose="02040503050406030204" pitchFamily="18" charset="0"/>
                      </a:rPr>
                      <m:t>𝑏</m:t>
                    </m:r>
                  </m:oMath>
                </a14:m>
                <a:r>
                  <a:rPr lang="en-US" altLang="zh-CN" sz="2400" dirty="0"/>
                  <a:t>(</a:t>
                </a:r>
                <a:r>
                  <a:rPr lang="zh-CN" altLang="en-US" sz="2400" dirty="0"/>
                  <a:t>右</a:t>
                </a:r>
                <a:r>
                  <a:rPr lang="en-US" altLang="zh-CN" sz="2400" dirty="0"/>
                  <a:t>),</a:t>
                </a:r>
                <a:r>
                  <a:rPr lang="en-US" altLang="zh-CN" sz="2400" dirty="0">
                    <a:solidFill>
                      <a:prstClr val="black"/>
                    </a:solidFill>
                    <a:ea typeface="Cambria Math" panose="02040503050406030204" pitchFamily="18" charset="0"/>
                  </a:rPr>
                  <a:t> </a:t>
                </a:r>
                <a14:m>
                  <m:oMath xmlns:m="http://schemas.openxmlformats.org/officeDocument/2006/math">
                    <m:sSub>
                      <m:sSubPr>
                        <m:ctrlPr>
                          <a:rPr lang="en-US" altLang="zh-CN" sz="2400" i="1">
                            <a:solidFill>
                              <a:prstClr val="black"/>
                            </a:solidFill>
                            <a:latin typeface="Cambria Math" panose="02040503050406030204" pitchFamily="18" charset="0"/>
                            <a:ea typeface="Cambria Math" panose="02040503050406030204" pitchFamily="18" charset="0"/>
                          </a:rPr>
                        </m:ctrlPr>
                      </m:sSubPr>
                      <m:e>
                        <m:r>
                          <m:rPr>
                            <m:sty m:val="p"/>
                            <m:brk m:alnAt="23"/>
                          </m:rPr>
                          <a:rPr lang="el-GR" altLang="zh-CN" sz="2400" i="1">
                            <a:solidFill>
                              <a:prstClr val="black"/>
                            </a:solidFill>
                            <a:latin typeface="Cambria Math" panose="02040503050406030204" pitchFamily="18" charset="0"/>
                            <a:ea typeface="Cambria Math" panose="02040503050406030204" pitchFamily="18" charset="0"/>
                          </a:rPr>
                          <m:t>Σ</m:t>
                        </m:r>
                      </m:e>
                      <m:sub>
                        <m:r>
                          <a:rPr lang="en-US" altLang="zh-CN" sz="2400" b="0" i="1" smtClean="0">
                            <a:solidFill>
                              <a:prstClr val="black"/>
                            </a:solidFill>
                            <a:latin typeface="Cambria Math" panose="02040503050406030204" pitchFamily="18" charset="0"/>
                            <a:ea typeface="Cambria Math" panose="02040503050406030204" pitchFamily="18" charset="0"/>
                          </a:rPr>
                          <m:t>5</m:t>
                        </m:r>
                      </m:sub>
                    </m:sSub>
                    <m:r>
                      <a:rPr lang="en-US" altLang="zh-CN" sz="2400" i="1">
                        <a:solidFill>
                          <a:prstClr val="black"/>
                        </a:solidFill>
                        <a:latin typeface="Cambria Math" panose="02040503050406030204" pitchFamily="18" charset="0"/>
                        <a:ea typeface="Cambria Math" panose="02040503050406030204" pitchFamily="18" charset="0"/>
                      </a:rPr>
                      <m:t>:</m:t>
                    </m:r>
                    <m:r>
                      <a:rPr lang="en-US" altLang="zh-CN" sz="2400" b="0" i="1" smtClean="0">
                        <a:solidFill>
                          <a:prstClr val="black"/>
                        </a:solidFill>
                        <a:latin typeface="Cambria Math" panose="02040503050406030204" pitchFamily="18" charset="0"/>
                      </a:rPr>
                      <m:t>𝑧</m:t>
                    </m:r>
                    <m:r>
                      <a:rPr lang="en-US" altLang="zh-CN" sz="2400" i="1">
                        <a:solidFill>
                          <a:prstClr val="black"/>
                        </a:solidFill>
                        <a:latin typeface="Cambria Math" panose="02040503050406030204" pitchFamily="18" charset="0"/>
                      </a:rPr>
                      <m:t>=</m:t>
                    </m:r>
                    <m:r>
                      <m:rPr>
                        <m:nor/>
                      </m:rPr>
                      <a:rPr lang="en-US" altLang="zh-CN" sz="2400">
                        <a:solidFill>
                          <a:prstClr val="black"/>
                        </a:solidFill>
                        <a:latin typeface="Cambria Math" panose="02040503050406030204" pitchFamily="18" charset="0"/>
                      </a:rPr>
                      <m:t>0</m:t>
                    </m:r>
                    <m:r>
                      <m:rPr>
                        <m:nor/>
                      </m:rPr>
                      <a:rPr lang="en-US" altLang="zh-CN" sz="2400" dirty="0">
                        <a:solidFill>
                          <a:prstClr val="black"/>
                        </a:solidFill>
                      </a:rPr>
                      <m:t>(</m:t>
                    </m:r>
                    <m:r>
                      <a:rPr lang="zh-CN" altLang="en-US" sz="2400" i="1" dirty="0">
                        <a:solidFill>
                          <a:prstClr val="black"/>
                        </a:solidFill>
                        <a:latin typeface="Cambria Math" panose="02040503050406030204" pitchFamily="18" charset="0"/>
                      </a:rPr>
                      <m:t>下</m:t>
                    </m:r>
                    <m:r>
                      <m:rPr>
                        <m:nor/>
                      </m:rPr>
                      <a:rPr lang="en-US" altLang="zh-CN" sz="2400" dirty="0">
                        <a:solidFill>
                          <a:prstClr val="black"/>
                        </a:solidFill>
                      </a:rPr>
                      <m:t>),</m:t>
                    </m:r>
                  </m:oMath>
                </a14:m>
                <a:r>
                  <a:rPr lang="en-US" altLang="zh-CN" sz="2400" dirty="0">
                    <a:solidFill>
                      <a:prstClr val="black"/>
                    </a:solidFill>
                    <a:ea typeface="Cambria Math" panose="02040503050406030204" pitchFamily="18" charset="0"/>
                  </a:rPr>
                  <a:t> </a:t>
                </a:r>
                <a14:m>
                  <m:oMath xmlns:m="http://schemas.openxmlformats.org/officeDocument/2006/math">
                    <m:sSub>
                      <m:sSubPr>
                        <m:ctrlPr>
                          <a:rPr lang="en-US" altLang="zh-CN" sz="2400" i="1">
                            <a:solidFill>
                              <a:prstClr val="black"/>
                            </a:solidFill>
                            <a:latin typeface="Cambria Math" panose="02040503050406030204" pitchFamily="18" charset="0"/>
                            <a:ea typeface="Cambria Math" panose="02040503050406030204" pitchFamily="18" charset="0"/>
                          </a:rPr>
                        </m:ctrlPr>
                      </m:sSubPr>
                      <m:e>
                        <m:r>
                          <m:rPr>
                            <m:sty m:val="p"/>
                            <m:brk m:alnAt="23"/>
                          </m:rPr>
                          <a:rPr lang="el-GR" altLang="zh-CN" sz="2400" i="1">
                            <a:solidFill>
                              <a:prstClr val="black"/>
                            </a:solidFill>
                            <a:latin typeface="Cambria Math" panose="02040503050406030204" pitchFamily="18" charset="0"/>
                            <a:ea typeface="Cambria Math" panose="02040503050406030204" pitchFamily="18" charset="0"/>
                          </a:rPr>
                          <m:t>Σ</m:t>
                        </m:r>
                      </m:e>
                      <m:sub>
                        <m:r>
                          <a:rPr lang="en-US" altLang="zh-CN" sz="2400" b="0" i="1" smtClean="0">
                            <a:solidFill>
                              <a:prstClr val="black"/>
                            </a:solidFill>
                            <a:latin typeface="Cambria Math" panose="02040503050406030204" pitchFamily="18" charset="0"/>
                            <a:ea typeface="Cambria Math" panose="02040503050406030204" pitchFamily="18" charset="0"/>
                          </a:rPr>
                          <m:t>6</m:t>
                        </m:r>
                      </m:sub>
                    </m:sSub>
                    <m:r>
                      <a:rPr lang="en-US" altLang="zh-CN" sz="2400" i="1">
                        <a:solidFill>
                          <a:prstClr val="black"/>
                        </a:solidFill>
                        <a:latin typeface="Cambria Math" panose="02040503050406030204" pitchFamily="18" charset="0"/>
                        <a:ea typeface="Cambria Math" panose="02040503050406030204" pitchFamily="18" charset="0"/>
                      </a:rPr>
                      <m:t>:</m:t>
                    </m:r>
                    <m:r>
                      <a:rPr lang="en-US" altLang="zh-CN" sz="2400" b="0" i="1" smtClean="0">
                        <a:solidFill>
                          <a:prstClr val="black"/>
                        </a:solidFill>
                        <a:latin typeface="Cambria Math" panose="02040503050406030204" pitchFamily="18" charset="0"/>
                      </a:rPr>
                      <m:t>𝑧</m:t>
                    </m:r>
                    <m:r>
                      <a:rPr lang="en-US" altLang="zh-CN" sz="2400" i="1">
                        <a:solidFill>
                          <a:prstClr val="black"/>
                        </a:solidFill>
                        <a:latin typeface="Cambria Math" panose="02040503050406030204" pitchFamily="18" charset="0"/>
                      </a:rPr>
                      <m:t>=</m:t>
                    </m:r>
                    <m:r>
                      <a:rPr lang="en-US" altLang="zh-CN" sz="2400" b="0" i="1" smtClean="0">
                        <a:solidFill>
                          <a:prstClr val="black"/>
                        </a:solidFill>
                        <a:latin typeface="Cambria Math" panose="02040503050406030204" pitchFamily="18" charset="0"/>
                      </a:rPr>
                      <m:t>𝑐</m:t>
                    </m:r>
                  </m:oMath>
                </a14:m>
                <a:r>
                  <a:rPr lang="en-US" altLang="zh-CN" sz="2400" dirty="0">
                    <a:solidFill>
                      <a:prstClr val="black"/>
                    </a:solidFill>
                  </a:rPr>
                  <a:t>(</a:t>
                </a:r>
                <a:r>
                  <a:rPr lang="zh-CN" altLang="en-US" sz="2400" dirty="0">
                    <a:solidFill>
                      <a:prstClr val="black"/>
                    </a:solidFill>
                  </a:rPr>
                  <a:t>上</a:t>
                </a:r>
                <a:r>
                  <a:rPr lang="en-US" altLang="zh-CN" sz="2400" dirty="0">
                    <a:solidFill>
                      <a:prstClr val="black"/>
                    </a:solidFill>
                  </a:rPr>
                  <a:t>)</a:t>
                </a:r>
                <a:endParaRPr lang="zh-CN" altLang="en-US" sz="2400" dirty="0"/>
              </a:p>
            </p:txBody>
          </p:sp>
        </mc:Choice>
        <mc:Fallback xmlns="">
          <p:sp>
            <p:nvSpPr>
              <p:cNvPr id="7" name="矩形 6"/>
              <p:cNvSpPr>
                <a:spLocks noRot="1" noChangeAspect="1" noMove="1" noResize="1" noEditPoints="1" noAdjustHandles="1" noChangeArrowheads="1" noChangeShapeType="1" noTextEdit="1"/>
              </p:cNvSpPr>
              <p:nvPr/>
            </p:nvSpPr>
            <p:spPr>
              <a:xfrm>
                <a:off x="1775595" y="1449820"/>
                <a:ext cx="9066576" cy="830997"/>
              </a:xfrm>
              <a:prstGeom prst="rect">
                <a:avLst/>
              </a:prstGeom>
              <a:blipFill>
                <a:blip r:embed="rId4"/>
                <a:stretch>
                  <a:fillRect l="-134" t="-8088" b="-1691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p:cNvSpPr/>
              <p:nvPr/>
            </p:nvSpPr>
            <p:spPr>
              <a:xfrm>
                <a:off x="1616461" y="2767137"/>
                <a:ext cx="9430082" cy="670120"/>
              </a:xfrm>
              <a:prstGeom prst="rect">
                <a:avLst/>
              </a:prstGeom>
            </p:spPr>
            <p:txBody>
              <a:bodyPr wrap="none">
                <a:spAutoFit/>
              </a:bodyPr>
              <a:lstStyle/>
              <a:p>
                <a14:m>
                  <m:oMath xmlns:m="http://schemas.openxmlformats.org/officeDocument/2006/math">
                    <m:r>
                      <a:rPr lang="en-US" altLang="zh-CN" sz="2400" b="0" i="1" smtClean="0">
                        <a:solidFill>
                          <a:prstClr val="black"/>
                        </a:solidFill>
                        <a:latin typeface="Cambria Math" panose="02040503050406030204" pitchFamily="18" charset="0"/>
                      </a:rPr>
                      <m:t>=</m:t>
                    </m:r>
                    <m:nary>
                      <m:naryPr>
                        <m:chr m:val="∬"/>
                        <m:ctrlPr>
                          <a:rPr lang="zh-CN" altLang="en-US" sz="2400" i="1" smtClean="0">
                            <a:solidFill>
                              <a:srgbClr val="00B0F0"/>
                            </a:solidFill>
                            <a:latin typeface="Cambria Math" panose="02040503050406030204" pitchFamily="18" charset="0"/>
                          </a:rPr>
                        </m:ctrlPr>
                      </m:naryPr>
                      <m:sub>
                        <m:sSub>
                          <m:sSubPr>
                            <m:ctrlPr>
                              <a:rPr lang="en-US" altLang="zh-CN" sz="2400" i="1">
                                <a:solidFill>
                                  <a:srgbClr val="00B0F0"/>
                                </a:solidFill>
                                <a:latin typeface="Cambria Math" panose="02040503050406030204" pitchFamily="18" charset="0"/>
                                <a:ea typeface="Cambria Math" panose="02040503050406030204" pitchFamily="18" charset="0"/>
                              </a:rPr>
                            </m:ctrlPr>
                          </m:sSubPr>
                          <m:e>
                            <m:r>
                              <m:rPr>
                                <m:sty m:val="p"/>
                                <m:brk m:alnAt="23"/>
                              </m:rPr>
                              <a:rPr lang="el-GR" altLang="zh-CN" sz="2400" i="1">
                                <a:solidFill>
                                  <a:srgbClr val="00B0F0"/>
                                </a:solidFill>
                                <a:latin typeface="Cambria Math" panose="02040503050406030204" pitchFamily="18" charset="0"/>
                                <a:ea typeface="Cambria Math" panose="02040503050406030204" pitchFamily="18" charset="0"/>
                              </a:rPr>
                              <m:t>Σ</m:t>
                            </m:r>
                          </m:e>
                          <m:sub>
                            <m:r>
                              <a:rPr lang="en-US" altLang="zh-CN" sz="2400" i="1">
                                <a:solidFill>
                                  <a:srgbClr val="00B0F0"/>
                                </a:solidFill>
                                <a:latin typeface="Cambria Math" panose="02040503050406030204" pitchFamily="18" charset="0"/>
                                <a:ea typeface="Cambria Math" panose="02040503050406030204" pitchFamily="18" charset="0"/>
                              </a:rPr>
                              <m:t>1</m:t>
                            </m:r>
                          </m:sub>
                        </m:sSub>
                      </m:sub>
                      <m:sup/>
                      <m:e>
                        <m:sSup>
                          <m:sSupPr>
                            <m:ctrlPr>
                              <a:rPr lang="zh-CN" altLang="en-US" sz="2400" i="1">
                                <a:solidFill>
                                  <a:srgbClr val="00B0F0"/>
                                </a:solidFill>
                                <a:latin typeface="Cambria Math" panose="02040503050406030204" pitchFamily="18" charset="0"/>
                              </a:rPr>
                            </m:ctrlPr>
                          </m:sSupPr>
                          <m:e>
                            <m:r>
                              <a:rPr lang="zh-CN" altLang="en-US" sz="2400" i="1">
                                <a:solidFill>
                                  <a:srgbClr val="00B0F0"/>
                                </a:solidFill>
                                <a:latin typeface="Cambria Math" panose="02040503050406030204" pitchFamily="18" charset="0"/>
                              </a:rPr>
                              <m:t>𝑥</m:t>
                            </m:r>
                          </m:e>
                          <m:sup>
                            <m:r>
                              <a:rPr lang="zh-CN" altLang="en-US" sz="2400">
                                <a:solidFill>
                                  <a:srgbClr val="00B0F0"/>
                                </a:solidFill>
                                <a:latin typeface="Cambria Math" panose="02040503050406030204" pitchFamily="18" charset="0"/>
                              </a:rPr>
                              <m:t>2</m:t>
                            </m:r>
                          </m:sup>
                        </m:sSup>
                        <m:r>
                          <m:rPr>
                            <m:nor/>
                          </m:rPr>
                          <a:rPr lang="en-US" altLang="zh-CN" sz="2400">
                            <a:solidFill>
                              <a:srgbClr val="00B0F0"/>
                            </a:solidFill>
                            <a:latin typeface="Cambria Math" panose="02040503050406030204" pitchFamily="18" charset="0"/>
                          </a:rPr>
                          <m:t>d</m:t>
                        </m:r>
                        <m:r>
                          <a:rPr lang="en-US" altLang="zh-CN" sz="2400" i="1">
                            <a:solidFill>
                              <a:srgbClr val="00B0F0"/>
                            </a:solidFill>
                            <a:latin typeface="Cambria Math" panose="02040503050406030204" pitchFamily="18" charset="0"/>
                          </a:rPr>
                          <m:t>𝑦</m:t>
                        </m:r>
                        <m:r>
                          <m:rPr>
                            <m:nor/>
                          </m:rPr>
                          <a:rPr lang="en-US" altLang="zh-CN" sz="2400">
                            <a:solidFill>
                              <a:srgbClr val="00B0F0"/>
                            </a:solidFill>
                            <a:latin typeface="Cambria Math" panose="02040503050406030204" pitchFamily="18" charset="0"/>
                          </a:rPr>
                          <m:t>d</m:t>
                        </m:r>
                        <m:r>
                          <a:rPr lang="en-US" altLang="zh-CN" sz="2400" i="1">
                            <a:solidFill>
                              <a:srgbClr val="00B0F0"/>
                            </a:solidFill>
                            <a:latin typeface="Cambria Math" panose="02040503050406030204" pitchFamily="18" charset="0"/>
                          </a:rPr>
                          <m:t>𝑧</m:t>
                        </m:r>
                        <m:r>
                          <a:rPr lang="en-US" altLang="zh-CN" sz="2400" i="1">
                            <a:solidFill>
                              <a:srgbClr val="00B0F0"/>
                            </a:solidFill>
                            <a:latin typeface="Cambria Math" panose="02040503050406030204" pitchFamily="18" charset="0"/>
                          </a:rPr>
                          <m:t>+</m:t>
                        </m:r>
                        <m:sSup>
                          <m:sSupPr>
                            <m:ctrlPr>
                              <a:rPr lang="zh-CN" altLang="en-US" sz="2400" i="1">
                                <a:solidFill>
                                  <a:srgbClr val="00B0F0"/>
                                </a:solidFill>
                                <a:latin typeface="Cambria Math" panose="02040503050406030204" pitchFamily="18" charset="0"/>
                              </a:rPr>
                            </m:ctrlPr>
                          </m:sSupPr>
                          <m:e>
                            <m:r>
                              <a:rPr lang="en-US" altLang="zh-CN" sz="2400" i="1">
                                <a:solidFill>
                                  <a:srgbClr val="00B0F0"/>
                                </a:solidFill>
                                <a:latin typeface="Cambria Math" panose="02040503050406030204" pitchFamily="18" charset="0"/>
                              </a:rPr>
                              <m:t>𝑦</m:t>
                            </m:r>
                          </m:e>
                          <m:sup>
                            <m:r>
                              <a:rPr lang="zh-CN" altLang="en-US" sz="2400">
                                <a:solidFill>
                                  <a:srgbClr val="00B0F0"/>
                                </a:solidFill>
                                <a:latin typeface="Cambria Math" panose="02040503050406030204" pitchFamily="18" charset="0"/>
                              </a:rPr>
                              <m:t>2</m:t>
                            </m:r>
                          </m:sup>
                        </m:sSup>
                        <m:r>
                          <m:rPr>
                            <m:nor/>
                          </m:rPr>
                          <a:rPr lang="en-US" altLang="zh-CN" sz="2400">
                            <a:solidFill>
                              <a:srgbClr val="00B0F0"/>
                            </a:solidFill>
                            <a:latin typeface="Cambria Math" panose="02040503050406030204" pitchFamily="18" charset="0"/>
                          </a:rPr>
                          <m:t>d</m:t>
                        </m:r>
                        <m:r>
                          <a:rPr lang="en-US" altLang="zh-CN" sz="2400" i="1">
                            <a:solidFill>
                              <a:srgbClr val="00B0F0"/>
                            </a:solidFill>
                            <a:latin typeface="Cambria Math" panose="02040503050406030204" pitchFamily="18" charset="0"/>
                          </a:rPr>
                          <m:t>𝑧</m:t>
                        </m:r>
                        <m:r>
                          <m:rPr>
                            <m:nor/>
                          </m:rPr>
                          <a:rPr lang="en-US" altLang="zh-CN" sz="2400">
                            <a:solidFill>
                              <a:srgbClr val="00B0F0"/>
                            </a:solidFill>
                            <a:latin typeface="Cambria Math" panose="02040503050406030204" pitchFamily="18" charset="0"/>
                          </a:rPr>
                          <m:t>d</m:t>
                        </m:r>
                        <m:r>
                          <a:rPr lang="en-US" altLang="zh-CN" sz="2400" i="1">
                            <a:solidFill>
                              <a:srgbClr val="00B0F0"/>
                            </a:solidFill>
                            <a:latin typeface="Cambria Math" panose="02040503050406030204" pitchFamily="18" charset="0"/>
                          </a:rPr>
                          <m:t>𝑥</m:t>
                        </m:r>
                        <m:r>
                          <a:rPr lang="en-US" altLang="zh-CN" sz="2400" i="1">
                            <a:solidFill>
                              <a:srgbClr val="00B0F0"/>
                            </a:solidFill>
                            <a:latin typeface="Cambria Math" panose="02040503050406030204" pitchFamily="18" charset="0"/>
                          </a:rPr>
                          <m:t>+</m:t>
                        </m:r>
                        <m:sSup>
                          <m:sSupPr>
                            <m:ctrlPr>
                              <a:rPr lang="zh-CN" altLang="en-US" sz="2400" i="1">
                                <a:solidFill>
                                  <a:srgbClr val="00B0F0"/>
                                </a:solidFill>
                                <a:latin typeface="Cambria Math" panose="02040503050406030204" pitchFamily="18" charset="0"/>
                              </a:rPr>
                            </m:ctrlPr>
                          </m:sSupPr>
                          <m:e>
                            <m:r>
                              <a:rPr lang="en-US" altLang="zh-CN" sz="2400" i="1">
                                <a:solidFill>
                                  <a:srgbClr val="00B0F0"/>
                                </a:solidFill>
                                <a:latin typeface="Cambria Math" panose="02040503050406030204" pitchFamily="18" charset="0"/>
                              </a:rPr>
                              <m:t>𝑧</m:t>
                            </m:r>
                          </m:e>
                          <m:sup>
                            <m:r>
                              <a:rPr lang="zh-CN" altLang="en-US" sz="2400">
                                <a:solidFill>
                                  <a:srgbClr val="00B0F0"/>
                                </a:solidFill>
                                <a:latin typeface="Cambria Math" panose="02040503050406030204" pitchFamily="18" charset="0"/>
                              </a:rPr>
                              <m:t>2</m:t>
                            </m:r>
                          </m:sup>
                        </m:sSup>
                        <m:r>
                          <m:rPr>
                            <m:nor/>
                          </m:rPr>
                          <a:rPr lang="en-US" altLang="zh-CN" sz="2400">
                            <a:solidFill>
                              <a:srgbClr val="00B0F0"/>
                            </a:solidFill>
                            <a:latin typeface="Cambria Math" panose="02040503050406030204" pitchFamily="18" charset="0"/>
                          </a:rPr>
                          <m:t>d</m:t>
                        </m:r>
                        <m:r>
                          <a:rPr lang="en-US" altLang="zh-CN" sz="2400" i="1">
                            <a:solidFill>
                              <a:srgbClr val="00B0F0"/>
                            </a:solidFill>
                            <a:latin typeface="Cambria Math" panose="02040503050406030204" pitchFamily="18" charset="0"/>
                          </a:rPr>
                          <m:t>𝑥</m:t>
                        </m:r>
                        <m:r>
                          <m:rPr>
                            <m:nor/>
                          </m:rPr>
                          <a:rPr lang="en-US" altLang="zh-CN" sz="2400">
                            <a:solidFill>
                              <a:srgbClr val="00B0F0"/>
                            </a:solidFill>
                            <a:latin typeface="Cambria Math" panose="02040503050406030204" pitchFamily="18" charset="0"/>
                          </a:rPr>
                          <m:t>d</m:t>
                        </m:r>
                        <m:r>
                          <a:rPr lang="en-US" altLang="zh-CN" sz="2400" i="1">
                            <a:solidFill>
                              <a:srgbClr val="00B0F0"/>
                            </a:solidFill>
                            <a:latin typeface="Cambria Math" panose="02040503050406030204" pitchFamily="18" charset="0"/>
                          </a:rPr>
                          <m:t>𝑦</m:t>
                        </m:r>
                      </m:e>
                    </m:nary>
                    <m:r>
                      <a:rPr lang="en-US" altLang="zh-CN" sz="2400" b="0" i="0" smtClean="0">
                        <a:solidFill>
                          <a:srgbClr val="00B0F0"/>
                        </a:solidFill>
                        <a:latin typeface="Cambria Math" panose="02040503050406030204" pitchFamily="18" charset="0"/>
                      </a:rPr>
                      <m:t>+</m:t>
                    </m:r>
                    <m:nary>
                      <m:naryPr>
                        <m:chr m:val="∬"/>
                        <m:ctrlPr>
                          <a:rPr lang="zh-CN" altLang="en-US" sz="2400" i="1">
                            <a:solidFill>
                              <a:srgbClr val="00B0F0"/>
                            </a:solidFill>
                            <a:latin typeface="Cambria Math" panose="02040503050406030204" pitchFamily="18" charset="0"/>
                          </a:rPr>
                        </m:ctrlPr>
                      </m:naryPr>
                      <m:sub>
                        <m:sSub>
                          <m:sSubPr>
                            <m:ctrlPr>
                              <a:rPr lang="en-US" altLang="zh-CN" sz="2400" i="1">
                                <a:solidFill>
                                  <a:srgbClr val="00B0F0"/>
                                </a:solidFill>
                                <a:latin typeface="Cambria Math" panose="02040503050406030204" pitchFamily="18" charset="0"/>
                                <a:ea typeface="Cambria Math" panose="02040503050406030204" pitchFamily="18" charset="0"/>
                              </a:rPr>
                            </m:ctrlPr>
                          </m:sSubPr>
                          <m:e>
                            <m:r>
                              <m:rPr>
                                <m:sty m:val="p"/>
                                <m:brk m:alnAt="23"/>
                              </m:rPr>
                              <a:rPr lang="el-GR" altLang="zh-CN" sz="2400" i="1">
                                <a:solidFill>
                                  <a:srgbClr val="00B0F0"/>
                                </a:solidFill>
                                <a:latin typeface="Cambria Math" panose="02040503050406030204" pitchFamily="18" charset="0"/>
                                <a:ea typeface="Cambria Math" panose="02040503050406030204" pitchFamily="18" charset="0"/>
                              </a:rPr>
                              <m:t>Σ</m:t>
                            </m:r>
                          </m:e>
                          <m:sub>
                            <m:r>
                              <a:rPr lang="en-US" altLang="zh-CN" sz="2400" b="0" i="1" smtClean="0">
                                <a:solidFill>
                                  <a:srgbClr val="00B0F0"/>
                                </a:solidFill>
                                <a:latin typeface="Cambria Math" panose="02040503050406030204" pitchFamily="18" charset="0"/>
                                <a:ea typeface="Cambria Math" panose="02040503050406030204" pitchFamily="18" charset="0"/>
                              </a:rPr>
                              <m:t>2</m:t>
                            </m:r>
                          </m:sub>
                        </m:sSub>
                      </m:sub>
                      <m:sup/>
                      <m:e>
                        <m:sSup>
                          <m:sSupPr>
                            <m:ctrlPr>
                              <a:rPr lang="zh-CN" altLang="en-US" sz="2400" i="1">
                                <a:solidFill>
                                  <a:srgbClr val="00B0F0"/>
                                </a:solidFill>
                                <a:latin typeface="Cambria Math" panose="02040503050406030204" pitchFamily="18" charset="0"/>
                              </a:rPr>
                            </m:ctrlPr>
                          </m:sSupPr>
                          <m:e>
                            <m:r>
                              <a:rPr lang="zh-CN" altLang="en-US" sz="2400" i="1">
                                <a:solidFill>
                                  <a:srgbClr val="00B0F0"/>
                                </a:solidFill>
                                <a:latin typeface="Cambria Math" panose="02040503050406030204" pitchFamily="18" charset="0"/>
                              </a:rPr>
                              <m:t>𝑥</m:t>
                            </m:r>
                          </m:e>
                          <m:sup>
                            <m:r>
                              <a:rPr lang="zh-CN" altLang="en-US" sz="2400">
                                <a:solidFill>
                                  <a:srgbClr val="00B0F0"/>
                                </a:solidFill>
                                <a:latin typeface="Cambria Math" panose="02040503050406030204" pitchFamily="18" charset="0"/>
                              </a:rPr>
                              <m:t>2</m:t>
                            </m:r>
                          </m:sup>
                        </m:sSup>
                        <m:r>
                          <m:rPr>
                            <m:nor/>
                          </m:rPr>
                          <a:rPr lang="en-US" altLang="zh-CN" sz="2400">
                            <a:solidFill>
                              <a:srgbClr val="00B0F0"/>
                            </a:solidFill>
                            <a:latin typeface="Cambria Math" panose="02040503050406030204" pitchFamily="18" charset="0"/>
                          </a:rPr>
                          <m:t>d</m:t>
                        </m:r>
                        <m:r>
                          <a:rPr lang="en-US" altLang="zh-CN" sz="2400" i="1">
                            <a:solidFill>
                              <a:srgbClr val="00B0F0"/>
                            </a:solidFill>
                            <a:latin typeface="Cambria Math" panose="02040503050406030204" pitchFamily="18" charset="0"/>
                          </a:rPr>
                          <m:t>𝑦</m:t>
                        </m:r>
                        <m:r>
                          <m:rPr>
                            <m:nor/>
                          </m:rPr>
                          <a:rPr lang="en-US" altLang="zh-CN" sz="2400">
                            <a:solidFill>
                              <a:srgbClr val="00B0F0"/>
                            </a:solidFill>
                            <a:latin typeface="Cambria Math" panose="02040503050406030204" pitchFamily="18" charset="0"/>
                          </a:rPr>
                          <m:t>d</m:t>
                        </m:r>
                        <m:r>
                          <a:rPr lang="en-US" altLang="zh-CN" sz="2400" i="1">
                            <a:solidFill>
                              <a:srgbClr val="00B0F0"/>
                            </a:solidFill>
                            <a:latin typeface="Cambria Math" panose="02040503050406030204" pitchFamily="18" charset="0"/>
                          </a:rPr>
                          <m:t>𝑧</m:t>
                        </m:r>
                        <m:r>
                          <a:rPr lang="en-US" altLang="zh-CN" sz="2400" i="1">
                            <a:solidFill>
                              <a:srgbClr val="00B0F0"/>
                            </a:solidFill>
                            <a:latin typeface="Cambria Math" panose="02040503050406030204" pitchFamily="18" charset="0"/>
                          </a:rPr>
                          <m:t>+</m:t>
                        </m:r>
                        <m:sSup>
                          <m:sSupPr>
                            <m:ctrlPr>
                              <a:rPr lang="zh-CN" altLang="en-US" sz="2400" i="1">
                                <a:solidFill>
                                  <a:srgbClr val="00B0F0"/>
                                </a:solidFill>
                                <a:latin typeface="Cambria Math" panose="02040503050406030204" pitchFamily="18" charset="0"/>
                              </a:rPr>
                            </m:ctrlPr>
                          </m:sSupPr>
                          <m:e>
                            <m:r>
                              <a:rPr lang="en-US" altLang="zh-CN" sz="2400" i="1">
                                <a:solidFill>
                                  <a:srgbClr val="00B0F0"/>
                                </a:solidFill>
                                <a:latin typeface="Cambria Math" panose="02040503050406030204" pitchFamily="18" charset="0"/>
                              </a:rPr>
                              <m:t>𝑦</m:t>
                            </m:r>
                          </m:e>
                          <m:sup>
                            <m:r>
                              <a:rPr lang="zh-CN" altLang="en-US" sz="2400">
                                <a:solidFill>
                                  <a:srgbClr val="00B0F0"/>
                                </a:solidFill>
                                <a:latin typeface="Cambria Math" panose="02040503050406030204" pitchFamily="18" charset="0"/>
                              </a:rPr>
                              <m:t>2</m:t>
                            </m:r>
                          </m:sup>
                        </m:sSup>
                        <m:r>
                          <m:rPr>
                            <m:nor/>
                          </m:rPr>
                          <a:rPr lang="en-US" altLang="zh-CN" sz="2400">
                            <a:solidFill>
                              <a:srgbClr val="00B0F0"/>
                            </a:solidFill>
                            <a:latin typeface="Cambria Math" panose="02040503050406030204" pitchFamily="18" charset="0"/>
                          </a:rPr>
                          <m:t>d</m:t>
                        </m:r>
                        <m:r>
                          <a:rPr lang="en-US" altLang="zh-CN" sz="2400" i="1">
                            <a:solidFill>
                              <a:srgbClr val="00B0F0"/>
                            </a:solidFill>
                            <a:latin typeface="Cambria Math" panose="02040503050406030204" pitchFamily="18" charset="0"/>
                          </a:rPr>
                          <m:t>𝑧</m:t>
                        </m:r>
                        <m:r>
                          <m:rPr>
                            <m:nor/>
                          </m:rPr>
                          <a:rPr lang="en-US" altLang="zh-CN" sz="2400">
                            <a:solidFill>
                              <a:srgbClr val="00B0F0"/>
                            </a:solidFill>
                            <a:latin typeface="Cambria Math" panose="02040503050406030204" pitchFamily="18" charset="0"/>
                          </a:rPr>
                          <m:t>d</m:t>
                        </m:r>
                        <m:r>
                          <a:rPr lang="en-US" altLang="zh-CN" sz="2400" i="1">
                            <a:solidFill>
                              <a:srgbClr val="00B0F0"/>
                            </a:solidFill>
                            <a:latin typeface="Cambria Math" panose="02040503050406030204" pitchFamily="18" charset="0"/>
                          </a:rPr>
                          <m:t>𝑥</m:t>
                        </m:r>
                        <m:r>
                          <a:rPr lang="en-US" altLang="zh-CN" sz="2400" i="1">
                            <a:solidFill>
                              <a:srgbClr val="00B0F0"/>
                            </a:solidFill>
                            <a:latin typeface="Cambria Math" panose="02040503050406030204" pitchFamily="18" charset="0"/>
                          </a:rPr>
                          <m:t>+</m:t>
                        </m:r>
                        <m:sSup>
                          <m:sSupPr>
                            <m:ctrlPr>
                              <a:rPr lang="zh-CN" altLang="en-US" sz="2400" i="1">
                                <a:solidFill>
                                  <a:srgbClr val="00B0F0"/>
                                </a:solidFill>
                                <a:latin typeface="Cambria Math" panose="02040503050406030204" pitchFamily="18" charset="0"/>
                              </a:rPr>
                            </m:ctrlPr>
                          </m:sSupPr>
                          <m:e>
                            <m:r>
                              <a:rPr lang="en-US" altLang="zh-CN" sz="2400" i="1">
                                <a:solidFill>
                                  <a:srgbClr val="00B0F0"/>
                                </a:solidFill>
                                <a:latin typeface="Cambria Math" panose="02040503050406030204" pitchFamily="18" charset="0"/>
                              </a:rPr>
                              <m:t>𝑧</m:t>
                            </m:r>
                          </m:e>
                          <m:sup>
                            <m:r>
                              <a:rPr lang="zh-CN" altLang="en-US" sz="2400">
                                <a:solidFill>
                                  <a:srgbClr val="00B0F0"/>
                                </a:solidFill>
                                <a:latin typeface="Cambria Math" panose="02040503050406030204" pitchFamily="18" charset="0"/>
                              </a:rPr>
                              <m:t>2</m:t>
                            </m:r>
                          </m:sup>
                        </m:sSup>
                        <m:r>
                          <m:rPr>
                            <m:nor/>
                          </m:rPr>
                          <a:rPr lang="en-US" altLang="zh-CN" sz="2400">
                            <a:solidFill>
                              <a:srgbClr val="00B0F0"/>
                            </a:solidFill>
                            <a:latin typeface="Cambria Math" panose="02040503050406030204" pitchFamily="18" charset="0"/>
                          </a:rPr>
                          <m:t>d</m:t>
                        </m:r>
                        <m:r>
                          <a:rPr lang="en-US" altLang="zh-CN" sz="2400" i="1">
                            <a:solidFill>
                              <a:srgbClr val="00B0F0"/>
                            </a:solidFill>
                            <a:latin typeface="Cambria Math" panose="02040503050406030204" pitchFamily="18" charset="0"/>
                          </a:rPr>
                          <m:t>𝑥</m:t>
                        </m:r>
                        <m:r>
                          <m:rPr>
                            <m:nor/>
                          </m:rPr>
                          <a:rPr lang="en-US" altLang="zh-CN" sz="2400">
                            <a:solidFill>
                              <a:srgbClr val="00B0F0"/>
                            </a:solidFill>
                            <a:latin typeface="Cambria Math" panose="02040503050406030204" pitchFamily="18" charset="0"/>
                          </a:rPr>
                          <m:t>d</m:t>
                        </m:r>
                        <m:r>
                          <a:rPr lang="en-US" altLang="zh-CN" sz="2400" i="1">
                            <a:solidFill>
                              <a:srgbClr val="00B0F0"/>
                            </a:solidFill>
                            <a:latin typeface="Cambria Math" panose="02040503050406030204" pitchFamily="18" charset="0"/>
                          </a:rPr>
                          <m:t>𝑦</m:t>
                        </m:r>
                      </m:e>
                    </m:nary>
                  </m:oMath>
                </a14:m>
                <a:r>
                  <a:rPr lang="zh-CN" altLang="en-US" dirty="0"/>
                  <a:t> </a:t>
                </a:r>
              </a:p>
            </p:txBody>
          </p:sp>
        </mc:Choice>
        <mc:Fallback xmlns="">
          <p:sp>
            <p:nvSpPr>
              <p:cNvPr id="8" name="矩形 7"/>
              <p:cNvSpPr>
                <a:spLocks noRot="1" noChangeAspect="1" noMove="1" noResize="1" noEditPoints="1" noAdjustHandles="1" noChangeArrowheads="1" noChangeShapeType="1" noTextEdit="1"/>
              </p:cNvSpPr>
              <p:nvPr/>
            </p:nvSpPr>
            <p:spPr>
              <a:xfrm>
                <a:off x="1616461" y="2767137"/>
                <a:ext cx="9430082" cy="670120"/>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p:cNvSpPr/>
              <p:nvPr/>
            </p:nvSpPr>
            <p:spPr>
              <a:xfrm>
                <a:off x="1816026" y="3391475"/>
                <a:ext cx="9395905" cy="670120"/>
              </a:xfrm>
              <a:prstGeom prst="rect">
                <a:avLst/>
              </a:prstGeom>
            </p:spPr>
            <p:txBody>
              <a:bodyPr wrap="none">
                <a:spAutoFit/>
              </a:bodyPr>
              <a:lstStyle/>
              <a:p>
                <a14:m>
                  <m:oMath xmlns:m="http://schemas.openxmlformats.org/officeDocument/2006/math">
                    <m:r>
                      <a:rPr lang="en-US" altLang="zh-CN" sz="2400" b="0" i="1" smtClean="0">
                        <a:solidFill>
                          <a:prstClr val="black"/>
                        </a:solidFill>
                        <a:latin typeface="Cambria Math" panose="02040503050406030204" pitchFamily="18" charset="0"/>
                      </a:rPr>
                      <m:t>+</m:t>
                    </m:r>
                    <m:nary>
                      <m:naryPr>
                        <m:chr m:val="∬"/>
                        <m:ctrlPr>
                          <a:rPr lang="zh-CN" altLang="en-US" sz="2400" i="1" smtClean="0">
                            <a:solidFill>
                              <a:srgbClr val="00B050"/>
                            </a:solidFill>
                            <a:latin typeface="Cambria Math" panose="02040503050406030204" pitchFamily="18" charset="0"/>
                          </a:rPr>
                        </m:ctrlPr>
                      </m:naryPr>
                      <m:sub>
                        <m:sSub>
                          <m:sSubPr>
                            <m:ctrlPr>
                              <a:rPr lang="en-US" altLang="zh-CN" sz="2400" i="1">
                                <a:solidFill>
                                  <a:srgbClr val="00B050"/>
                                </a:solidFill>
                                <a:latin typeface="Cambria Math" panose="02040503050406030204" pitchFamily="18" charset="0"/>
                                <a:ea typeface="Cambria Math" panose="02040503050406030204" pitchFamily="18" charset="0"/>
                              </a:rPr>
                            </m:ctrlPr>
                          </m:sSubPr>
                          <m:e>
                            <m:r>
                              <m:rPr>
                                <m:sty m:val="p"/>
                                <m:brk m:alnAt="23"/>
                              </m:rPr>
                              <a:rPr lang="el-GR" altLang="zh-CN" sz="2400" i="1">
                                <a:solidFill>
                                  <a:srgbClr val="00B050"/>
                                </a:solidFill>
                                <a:latin typeface="Cambria Math" panose="02040503050406030204" pitchFamily="18" charset="0"/>
                                <a:ea typeface="Cambria Math" panose="02040503050406030204" pitchFamily="18" charset="0"/>
                              </a:rPr>
                              <m:t>Σ</m:t>
                            </m:r>
                          </m:e>
                          <m:sub>
                            <m:r>
                              <a:rPr lang="en-US" altLang="zh-CN" sz="2400" b="0" i="1" smtClean="0">
                                <a:solidFill>
                                  <a:srgbClr val="00B050"/>
                                </a:solidFill>
                                <a:latin typeface="Cambria Math" panose="02040503050406030204" pitchFamily="18" charset="0"/>
                                <a:ea typeface="Cambria Math" panose="02040503050406030204" pitchFamily="18" charset="0"/>
                              </a:rPr>
                              <m:t>3</m:t>
                            </m:r>
                          </m:sub>
                        </m:sSub>
                      </m:sub>
                      <m:sup/>
                      <m:e>
                        <m:sSup>
                          <m:sSupPr>
                            <m:ctrlPr>
                              <a:rPr lang="zh-CN" altLang="en-US" sz="2400" i="1">
                                <a:solidFill>
                                  <a:srgbClr val="00B050"/>
                                </a:solidFill>
                                <a:latin typeface="Cambria Math" panose="02040503050406030204" pitchFamily="18" charset="0"/>
                              </a:rPr>
                            </m:ctrlPr>
                          </m:sSupPr>
                          <m:e>
                            <m:r>
                              <a:rPr lang="zh-CN" altLang="en-US" sz="2400" i="1">
                                <a:solidFill>
                                  <a:srgbClr val="00B050"/>
                                </a:solidFill>
                                <a:latin typeface="Cambria Math" panose="02040503050406030204" pitchFamily="18" charset="0"/>
                              </a:rPr>
                              <m:t>𝑥</m:t>
                            </m:r>
                          </m:e>
                          <m:sup>
                            <m:r>
                              <a:rPr lang="zh-CN" altLang="en-US" sz="2400">
                                <a:solidFill>
                                  <a:srgbClr val="00B050"/>
                                </a:solidFill>
                                <a:latin typeface="Cambria Math" panose="02040503050406030204" pitchFamily="18" charset="0"/>
                              </a:rPr>
                              <m:t>2</m:t>
                            </m:r>
                          </m:sup>
                        </m:sSup>
                        <m:r>
                          <m:rPr>
                            <m:nor/>
                          </m:rPr>
                          <a:rPr lang="en-US" altLang="zh-CN" sz="2400">
                            <a:solidFill>
                              <a:srgbClr val="00B050"/>
                            </a:solidFill>
                            <a:latin typeface="Cambria Math" panose="02040503050406030204" pitchFamily="18" charset="0"/>
                          </a:rPr>
                          <m:t>d</m:t>
                        </m:r>
                        <m:r>
                          <a:rPr lang="en-US" altLang="zh-CN" sz="2400" i="1">
                            <a:solidFill>
                              <a:srgbClr val="00B050"/>
                            </a:solidFill>
                            <a:latin typeface="Cambria Math" panose="02040503050406030204" pitchFamily="18" charset="0"/>
                          </a:rPr>
                          <m:t>𝑦</m:t>
                        </m:r>
                        <m:r>
                          <m:rPr>
                            <m:nor/>
                          </m:rPr>
                          <a:rPr lang="en-US" altLang="zh-CN" sz="2400">
                            <a:solidFill>
                              <a:srgbClr val="00B050"/>
                            </a:solidFill>
                            <a:latin typeface="Cambria Math" panose="02040503050406030204" pitchFamily="18" charset="0"/>
                          </a:rPr>
                          <m:t>d</m:t>
                        </m:r>
                        <m:r>
                          <a:rPr lang="en-US" altLang="zh-CN" sz="2400" i="1">
                            <a:solidFill>
                              <a:srgbClr val="00B050"/>
                            </a:solidFill>
                            <a:latin typeface="Cambria Math" panose="02040503050406030204" pitchFamily="18" charset="0"/>
                          </a:rPr>
                          <m:t>𝑧</m:t>
                        </m:r>
                        <m:r>
                          <a:rPr lang="en-US" altLang="zh-CN" sz="2400" i="1">
                            <a:solidFill>
                              <a:srgbClr val="00B050"/>
                            </a:solidFill>
                            <a:latin typeface="Cambria Math" panose="02040503050406030204" pitchFamily="18" charset="0"/>
                          </a:rPr>
                          <m:t>+</m:t>
                        </m:r>
                        <m:sSup>
                          <m:sSupPr>
                            <m:ctrlPr>
                              <a:rPr lang="zh-CN" altLang="en-US" sz="2400" i="1">
                                <a:solidFill>
                                  <a:srgbClr val="00B050"/>
                                </a:solidFill>
                                <a:latin typeface="Cambria Math" panose="02040503050406030204" pitchFamily="18" charset="0"/>
                              </a:rPr>
                            </m:ctrlPr>
                          </m:sSupPr>
                          <m:e>
                            <m:r>
                              <a:rPr lang="en-US" altLang="zh-CN" sz="2400" i="1">
                                <a:solidFill>
                                  <a:srgbClr val="00B050"/>
                                </a:solidFill>
                                <a:latin typeface="Cambria Math" panose="02040503050406030204" pitchFamily="18" charset="0"/>
                              </a:rPr>
                              <m:t>𝑦</m:t>
                            </m:r>
                          </m:e>
                          <m:sup>
                            <m:r>
                              <a:rPr lang="zh-CN" altLang="en-US" sz="2400">
                                <a:solidFill>
                                  <a:srgbClr val="00B050"/>
                                </a:solidFill>
                                <a:latin typeface="Cambria Math" panose="02040503050406030204" pitchFamily="18" charset="0"/>
                              </a:rPr>
                              <m:t>2</m:t>
                            </m:r>
                          </m:sup>
                        </m:sSup>
                        <m:r>
                          <m:rPr>
                            <m:nor/>
                          </m:rPr>
                          <a:rPr lang="en-US" altLang="zh-CN" sz="2400">
                            <a:solidFill>
                              <a:srgbClr val="00B050"/>
                            </a:solidFill>
                            <a:latin typeface="Cambria Math" panose="02040503050406030204" pitchFamily="18" charset="0"/>
                          </a:rPr>
                          <m:t>d</m:t>
                        </m:r>
                        <m:r>
                          <a:rPr lang="en-US" altLang="zh-CN" sz="2400" i="1">
                            <a:solidFill>
                              <a:srgbClr val="00B050"/>
                            </a:solidFill>
                            <a:latin typeface="Cambria Math" panose="02040503050406030204" pitchFamily="18" charset="0"/>
                          </a:rPr>
                          <m:t>𝑧</m:t>
                        </m:r>
                        <m:r>
                          <m:rPr>
                            <m:nor/>
                          </m:rPr>
                          <a:rPr lang="en-US" altLang="zh-CN" sz="2400">
                            <a:solidFill>
                              <a:srgbClr val="00B050"/>
                            </a:solidFill>
                            <a:latin typeface="Cambria Math" panose="02040503050406030204" pitchFamily="18" charset="0"/>
                          </a:rPr>
                          <m:t>d</m:t>
                        </m:r>
                        <m:r>
                          <a:rPr lang="en-US" altLang="zh-CN" sz="2400" i="1">
                            <a:solidFill>
                              <a:srgbClr val="00B050"/>
                            </a:solidFill>
                            <a:latin typeface="Cambria Math" panose="02040503050406030204" pitchFamily="18" charset="0"/>
                          </a:rPr>
                          <m:t>𝑥</m:t>
                        </m:r>
                        <m:r>
                          <a:rPr lang="en-US" altLang="zh-CN" sz="2400" i="1">
                            <a:solidFill>
                              <a:srgbClr val="00B050"/>
                            </a:solidFill>
                            <a:latin typeface="Cambria Math" panose="02040503050406030204" pitchFamily="18" charset="0"/>
                          </a:rPr>
                          <m:t>+</m:t>
                        </m:r>
                        <m:sSup>
                          <m:sSupPr>
                            <m:ctrlPr>
                              <a:rPr lang="zh-CN" altLang="en-US" sz="2400" i="1">
                                <a:solidFill>
                                  <a:srgbClr val="00B050"/>
                                </a:solidFill>
                                <a:latin typeface="Cambria Math" panose="02040503050406030204" pitchFamily="18" charset="0"/>
                              </a:rPr>
                            </m:ctrlPr>
                          </m:sSupPr>
                          <m:e>
                            <m:r>
                              <a:rPr lang="en-US" altLang="zh-CN" sz="2400" i="1">
                                <a:solidFill>
                                  <a:srgbClr val="00B050"/>
                                </a:solidFill>
                                <a:latin typeface="Cambria Math" panose="02040503050406030204" pitchFamily="18" charset="0"/>
                              </a:rPr>
                              <m:t>𝑧</m:t>
                            </m:r>
                          </m:e>
                          <m:sup>
                            <m:r>
                              <a:rPr lang="zh-CN" altLang="en-US" sz="2400">
                                <a:solidFill>
                                  <a:srgbClr val="00B050"/>
                                </a:solidFill>
                                <a:latin typeface="Cambria Math" panose="02040503050406030204" pitchFamily="18" charset="0"/>
                              </a:rPr>
                              <m:t>2</m:t>
                            </m:r>
                          </m:sup>
                        </m:sSup>
                        <m:r>
                          <m:rPr>
                            <m:nor/>
                          </m:rPr>
                          <a:rPr lang="en-US" altLang="zh-CN" sz="2400">
                            <a:solidFill>
                              <a:srgbClr val="00B050"/>
                            </a:solidFill>
                            <a:latin typeface="Cambria Math" panose="02040503050406030204" pitchFamily="18" charset="0"/>
                          </a:rPr>
                          <m:t>d</m:t>
                        </m:r>
                        <m:r>
                          <a:rPr lang="en-US" altLang="zh-CN" sz="2400" i="1">
                            <a:solidFill>
                              <a:srgbClr val="00B050"/>
                            </a:solidFill>
                            <a:latin typeface="Cambria Math" panose="02040503050406030204" pitchFamily="18" charset="0"/>
                          </a:rPr>
                          <m:t>𝑥</m:t>
                        </m:r>
                        <m:r>
                          <m:rPr>
                            <m:nor/>
                          </m:rPr>
                          <a:rPr lang="en-US" altLang="zh-CN" sz="2400">
                            <a:solidFill>
                              <a:srgbClr val="00B050"/>
                            </a:solidFill>
                            <a:latin typeface="Cambria Math" panose="02040503050406030204" pitchFamily="18" charset="0"/>
                          </a:rPr>
                          <m:t>d</m:t>
                        </m:r>
                        <m:r>
                          <a:rPr lang="en-US" altLang="zh-CN" sz="2400" i="1">
                            <a:solidFill>
                              <a:srgbClr val="00B050"/>
                            </a:solidFill>
                            <a:latin typeface="Cambria Math" panose="02040503050406030204" pitchFamily="18" charset="0"/>
                          </a:rPr>
                          <m:t>𝑦</m:t>
                        </m:r>
                      </m:e>
                    </m:nary>
                    <m:r>
                      <a:rPr lang="en-US" altLang="zh-CN" sz="2400" b="0" i="0" smtClean="0">
                        <a:solidFill>
                          <a:srgbClr val="00B050"/>
                        </a:solidFill>
                        <a:latin typeface="Cambria Math" panose="02040503050406030204" pitchFamily="18" charset="0"/>
                      </a:rPr>
                      <m:t>+</m:t>
                    </m:r>
                    <m:nary>
                      <m:naryPr>
                        <m:chr m:val="∬"/>
                        <m:ctrlPr>
                          <a:rPr lang="zh-CN" altLang="en-US" sz="2400" i="1">
                            <a:solidFill>
                              <a:srgbClr val="00B050"/>
                            </a:solidFill>
                            <a:latin typeface="Cambria Math" panose="02040503050406030204" pitchFamily="18" charset="0"/>
                          </a:rPr>
                        </m:ctrlPr>
                      </m:naryPr>
                      <m:sub>
                        <m:sSub>
                          <m:sSubPr>
                            <m:ctrlPr>
                              <a:rPr lang="en-US" altLang="zh-CN" sz="2400" i="1">
                                <a:solidFill>
                                  <a:srgbClr val="00B050"/>
                                </a:solidFill>
                                <a:latin typeface="Cambria Math" panose="02040503050406030204" pitchFamily="18" charset="0"/>
                                <a:ea typeface="Cambria Math" panose="02040503050406030204" pitchFamily="18" charset="0"/>
                              </a:rPr>
                            </m:ctrlPr>
                          </m:sSubPr>
                          <m:e>
                            <m:r>
                              <m:rPr>
                                <m:sty m:val="p"/>
                                <m:brk m:alnAt="23"/>
                              </m:rPr>
                              <a:rPr lang="el-GR" altLang="zh-CN" sz="2400" i="1">
                                <a:solidFill>
                                  <a:srgbClr val="00B050"/>
                                </a:solidFill>
                                <a:latin typeface="Cambria Math" panose="02040503050406030204" pitchFamily="18" charset="0"/>
                                <a:ea typeface="Cambria Math" panose="02040503050406030204" pitchFamily="18" charset="0"/>
                              </a:rPr>
                              <m:t>Σ</m:t>
                            </m:r>
                          </m:e>
                          <m:sub>
                            <m:r>
                              <a:rPr lang="en-US" altLang="zh-CN" sz="2400" b="0" i="1" smtClean="0">
                                <a:solidFill>
                                  <a:srgbClr val="00B050"/>
                                </a:solidFill>
                                <a:latin typeface="Cambria Math" panose="02040503050406030204" pitchFamily="18" charset="0"/>
                                <a:ea typeface="Cambria Math" panose="02040503050406030204" pitchFamily="18" charset="0"/>
                              </a:rPr>
                              <m:t>4</m:t>
                            </m:r>
                          </m:sub>
                        </m:sSub>
                      </m:sub>
                      <m:sup/>
                      <m:e>
                        <m:sSup>
                          <m:sSupPr>
                            <m:ctrlPr>
                              <a:rPr lang="zh-CN" altLang="en-US" sz="2400" i="1">
                                <a:solidFill>
                                  <a:srgbClr val="00B050"/>
                                </a:solidFill>
                                <a:latin typeface="Cambria Math" panose="02040503050406030204" pitchFamily="18" charset="0"/>
                              </a:rPr>
                            </m:ctrlPr>
                          </m:sSupPr>
                          <m:e>
                            <m:r>
                              <a:rPr lang="zh-CN" altLang="en-US" sz="2400" i="1">
                                <a:solidFill>
                                  <a:srgbClr val="00B050"/>
                                </a:solidFill>
                                <a:latin typeface="Cambria Math" panose="02040503050406030204" pitchFamily="18" charset="0"/>
                              </a:rPr>
                              <m:t>𝑥</m:t>
                            </m:r>
                          </m:e>
                          <m:sup>
                            <m:r>
                              <a:rPr lang="zh-CN" altLang="en-US" sz="2400">
                                <a:solidFill>
                                  <a:srgbClr val="00B050"/>
                                </a:solidFill>
                                <a:latin typeface="Cambria Math" panose="02040503050406030204" pitchFamily="18" charset="0"/>
                              </a:rPr>
                              <m:t>2</m:t>
                            </m:r>
                          </m:sup>
                        </m:sSup>
                        <m:r>
                          <m:rPr>
                            <m:nor/>
                          </m:rPr>
                          <a:rPr lang="en-US" altLang="zh-CN" sz="2400">
                            <a:solidFill>
                              <a:srgbClr val="00B050"/>
                            </a:solidFill>
                            <a:latin typeface="Cambria Math" panose="02040503050406030204" pitchFamily="18" charset="0"/>
                          </a:rPr>
                          <m:t>d</m:t>
                        </m:r>
                        <m:r>
                          <a:rPr lang="en-US" altLang="zh-CN" sz="2400" i="1">
                            <a:solidFill>
                              <a:srgbClr val="00B050"/>
                            </a:solidFill>
                            <a:latin typeface="Cambria Math" panose="02040503050406030204" pitchFamily="18" charset="0"/>
                          </a:rPr>
                          <m:t>𝑦</m:t>
                        </m:r>
                        <m:r>
                          <m:rPr>
                            <m:nor/>
                          </m:rPr>
                          <a:rPr lang="en-US" altLang="zh-CN" sz="2400">
                            <a:solidFill>
                              <a:srgbClr val="00B050"/>
                            </a:solidFill>
                            <a:latin typeface="Cambria Math" panose="02040503050406030204" pitchFamily="18" charset="0"/>
                          </a:rPr>
                          <m:t>d</m:t>
                        </m:r>
                        <m:r>
                          <a:rPr lang="en-US" altLang="zh-CN" sz="2400" i="1">
                            <a:solidFill>
                              <a:srgbClr val="00B050"/>
                            </a:solidFill>
                            <a:latin typeface="Cambria Math" panose="02040503050406030204" pitchFamily="18" charset="0"/>
                          </a:rPr>
                          <m:t>𝑧</m:t>
                        </m:r>
                        <m:r>
                          <a:rPr lang="en-US" altLang="zh-CN" sz="2400" i="1">
                            <a:solidFill>
                              <a:srgbClr val="00B050"/>
                            </a:solidFill>
                            <a:latin typeface="Cambria Math" panose="02040503050406030204" pitchFamily="18" charset="0"/>
                          </a:rPr>
                          <m:t>+</m:t>
                        </m:r>
                        <m:sSup>
                          <m:sSupPr>
                            <m:ctrlPr>
                              <a:rPr lang="zh-CN" altLang="en-US" sz="2400" i="1">
                                <a:solidFill>
                                  <a:srgbClr val="00B050"/>
                                </a:solidFill>
                                <a:latin typeface="Cambria Math" panose="02040503050406030204" pitchFamily="18" charset="0"/>
                              </a:rPr>
                            </m:ctrlPr>
                          </m:sSupPr>
                          <m:e>
                            <m:r>
                              <a:rPr lang="en-US" altLang="zh-CN" sz="2400" i="1">
                                <a:solidFill>
                                  <a:srgbClr val="00B050"/>
                                </a:solidFill>
                                <a:latin typeface="Cambria Math" panose="02040503050406030204" pitchFamily="18" charset="0"/>
                              </a:rPr>
                              <m:t>𝑦</m:t>
                            </m:r>
                          </m:e>
                          <m:sup>
                            <m:r>
                              <a:rPr lang="zh-CN" altLang="en-US" sz="2400">
                                <a:solidFill>
                                  <a:srgbClr val="00B050"/>
                                </a:solidFill>
                                <a:latin typeface="Cambria Math" panose="02040503050406030204" pitchFamily="18" charset="0"/>
                              </a:rPr>
                              <m:t>2</m:t>
                            </m:r>
                          </m:sup>
                        </m:sSup>
                        <m:r>
                          <m:rPr>
                            <m:nor/>
                          </m:rPr>
                          <a:rPr lang="en-US" altLang="zh-CN" sz="2400">
                            <a:solidFill>
                              <a:srgbClr val="00B050"/>
                            </a:solidFill>
                            <a:latin typeface="Cambria Math" panose="02040503050406030204" pitchFamily="18" charset="0"/>
                          </a:rPr>
                          <m:t>d</m:t>
                        </m:r>
                        <m:r>
                          <a:rPr lang="en-US" altLang="zh-CN" sz="2400" i="1">
                            <a:solidFill>
                              <a:srgbClr val="00B050"/>
                            </a:solidFill>
                            <a:latin typeface="Cambria Math" panose="02040503050406030204" pitchFamily="18" charset="0"/>
                          </a:rPr>
                          <m:t>𝑧</m:t>
                        </m:r>
                        <m:r>
                          <m:rPr>
                            <m:nor/>
                          </m:rPr>
                          <a:rPr lang="en-US" altLang="zh-CN" sz="2400">
                            <a:solidFill>
                              <a:srgbClr val="00B050"/>
                            </a:solidFill>
                            <a:latin typeface="Cambria Math" panose="02040503050406030204" pitchFamily="18" charset="0"/>
                          </a:rPr>
                          <m:t>d</m:t>
                        </m:r>
                        <m:r>
                          <a:rPr lang="en-US" altLang="zh-CN" sz="2400" i="1">
                            <a:solidFill>
                              <a:srgbClr val="00B050"/>
                            </a:solidFill>
                            <a:latin typeface="Cambria Math" panose="02040503050406030204" pitchFamily="18" charset="0"/>
                          </a:rPr>
                          <m:t>𝑥</m:t>
                        </m:r>
                        <m:r>
                          <a:rPr lang="en-US" altLang="zh-CN" sz="2400" i="1">
                            <a:solidFill>
                              <a:srgbClr val="00B050"/>
                            </a:solidFill>
                            <a:latin typeface="Cambria Math" panose="02040503050406030204" pitchFamily="18" charset="0"/>
                          </a:rPr>
                          <m:t>+</m:t>
                        </m:r>
                        <m:sSup>
                          <m:sSupPr>
                            <m:ctrlPr>
                              <a:rPr lang="zh-CN" altLang="en-US" sz="2400" i="1">
                                <a:solidFill>
                                  <a:srgbClr val="00B050"/>
                                </a:solidFill>
                                <a:latin typeface="Cambria Math" panose="02040503050406030204" pitchFamily="18" charset="0"/>
                              </a:rPr>
                            </m:ctrlPr>
                          </m:sSupPr>
                          <m:e>
                            <m:r>
                              <a:rPr lang="en-US" altLang="zh-CN" sz="2400" i="1">
                                <a:solidFill>
                                  <a:srgbClr val="00B050"/>
                                </a:solidFill>
                                <a:latin typeface="Cambria Math" panose="02040503050406030204" pitchFamily="18" charset="0"/>
                              </a:rPr>
                              <m:t>𝑧</m:t>
                            </m:r>
                          </m:e>
                          <m:sup>
                            <m:r>
                              <a:rPr lang="zh-CN" altLang="en-US" sz="2400">
                                <a:solidFill>
                                  <a:srgbClr val="00B050"/>
                                </a:solidFill>
                                <a:latin typeface="Cambria Math" panose="02040503050406030204" pitchFamily="18" charset="0"/>
                              </a:rPr>
                              <m:t>2</m:t>
                            </m:r>
                          </m:sup>
                        </m:sSup>
                        <m:r>
                          <m:rPr>
                            <m:nor/>
                          </m:rPr>
                          <a:rPr lang="en-US" altLang="zh-CN" sz="2400">
                            <a:solidFill>
                              <a:srgbClr val="00B050"/>
                            </a:solidFill>
                            <a:latin typeface="Cambria Math" panose="02040503050406030204" pitchFamily="18" charset="0"/>
                          </a:rPr>
                          <m:t>d</m:t>
                        </m:r>
                        <m:r>
                          <a:rPr lang="en-US" altLang="zh-CN" sz="2400" i="1">
                            <a:solidFill>
                              <a:srgbClr val="00B050"/>
                            </a:solidFill>
                            <a:latin typeface="Cambria Math" panose="02040503050406030204" pitchFamily="18" charset="0"/>
                          </a:rPr>
                          <m:t>𝑥</m:t>
                        </m:r>
                        <m:r>
                          <m:rPr>
                            <m:nor/>
                          </m:rPr>
                          <a:rPr lang="en-US" altLang="zh-CN" sz="2400">
                            <a:solidFill>
                              <a:srgbClr val="00B050"/>
                            </a:solidFill>
                            <a:latin typeface="Cambria Math" panose="02040503050406030204" pitchFamily="18" charset="0"/>
                          </a:rPr>
                          <m:t>d</m:t>
                        </m:r>
                        <m:r>
                          <a:rPr lang="en-US" altLang="zh-CN" sz="2400" i="1">
                            <a:solidFill>
                              <a:srgbClr val="00B050"/>
                            </a:solidFill>
                            <a:latin typeface="Cambria Math" panose="02040503050406030204" pitchFamily="18" charset="0"/>
                          </a:rPr>
                          <m:t>𝑦</m:t>
                        </m:r>
                      </m:e>
                    </m:nary>
                  </m:oMath>
                </a14:m>
                <a:r>
                  <a:rPr lang="zh-CN" altLang="en-US" dirty="0"/>
                  <a:t> </a:t>
                </a:r>
              </a:p>
            </p:txBody>
          </p:sp>
        </mc:Choice>
        <mc:Fallback xmlns="">
          <p:sp>
            <p:nvSpPr>
              <p:cNvPr id="9" name="矩形 8"/>
              <p:cNvSpPr>
                <a:spLocks noRot="1" noChangeAspect="1" noMove="1" noResize="1" noEditPoints="1" noAdjustHandles="1" noChangeArrowheads="1" noChangeShapeType="1" noTextEdit="1"/>
              </p:cNvSpPr>
              <p:nvPr/>
            </p:nvSpPr>
            <p:spPr>
              <a:xfrm>
                <a:off x="1816026" y="3391475"/>
                <a:ext cx="9395905" cy="670120"/>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p:cNvSpPr/>
              <p:nvPr/>
            </p:nvSpPr>
            <p:spPr>
              <a:xfrm>
                <a:off x="1816026" y="3978437"/>
                <a:ext cx="9395905" cy="670120"/>
              </a:xfrm>
              <a:prstGeom prst="rect">
                <a:avLst/>
              </a:prstGeom>
            </p:spPr>
            <p:txBody>
              <a:bodyPr wrap="none">
                <a:spAutoFit/>
              </a:bodyPr>
              <a:lstStyle/>
              <a:p>
                <a14:m>
                  <m:oMath xmlns:m="http://schemas.openxmlformats.org/officeDocument/2006/math">
                    <m:r>
                      <a:rPr lang="en-US" altLang="zh-CN" sz="2400" b="0" i="1" smtClean="0">
                        <a:solidFill>
                          <a:prstClr val="black"/>
                        </a:solidFill>
                        <a:latin typeface="Cambria Math" panose="02040503050406030204" pitchFamily="18" charset="0"/>
                      </a:rPr>
                      <m:t>+</m:t>
                    </m:r>
                    <m:nary>
                      <m:naryPr>
                        <m:chr m:val="∬"/>
                        <m:ctrlPr>
                          <a:rPr lang="zh-CN" altLang="en-US" sz="2400" i="1" smtClean="0">
                            <a:solidFill>
                              <a:srgbClr val="0070C0"/>
                            </a:solidFill>
                            <a:latin typeface="Cambria Math" panose="02040503050406030204" pitchFamily="18" charset="0"/>
                          </a:rPr>
                        </m:ctrlPr>
                      </m:naryPr>
                      <m:sub>
                        <m:sSub>
                          <m:sSubPr>
                            <m:ctrlPr>
                              <a:rPr lang="en-US" altLang="zh-CN" sz="2400" i="1">
                                <a:solidFill>
                                  <a:srgbClr val="0070C0"/>
                                </a:solidFill>
                                <a:latin typeface="Cambria Math" panose="02040503050406030204" pitchFamily="18" charset="0"/>
                                <a:ea typeface="Cambria Math" panose="02040503050406030204" pitchFamily="18" charset="0"/>
                              </a:rPr>
                            </m:ctrlPr>
                          </m:sSubPr>
                          <m:e>
                            <m:r>
                              <m:rPr>
                                <m:sty m:val="p"/>
                                <m:brk m:alnAt="23"/>
                              </m:rPr>
                              <a:rPr lang="el-GR" altLang="zh-CN" sz="2400" i="1">
                                <a:solidFill>
                                  <a:srgbClr val="0070C0"/>
                                </a:solidFill>
                                <a:latin typeface="Cambria Math" panose="02040503050406030204" pitchFamily="18" charset="0"/>
                                <a:ea typeface="Cambria Math" panose="02040503050406030204" pitchFamily="18" charset="0"/>
                              </a:rPr>
                              <m:t>Σ</m:t>
                            </m:r>
                          </m:e>
                          <m:sub>
                            <m:r>
                              <a:rPr lang="en-US" altLang="zh-CN" sz="2400" b="0" i="1" smtClean="0">
                                <a:solidFill>
                                  <a:srgbClr val="0070C0"/>
                                </a:solidFill>
                                <a:latin typeface="Cambria Math" panose="02040503050406030204" pitchFamily="18" charset="0"/>
                                <a:ea typeface="Cambria Math" panose="02040503050406030204" pitchFamily="18" charset="0"/>
                              </a:rPr>
                              <m:t>5</m:t>
                            </m:r>
                          </m:sub>
                        </m:sSub>
                      </m:sub>
                      <m:sup/>
                      <m:e>
                        <m:sSup>
                          <m:sSupPr>
                            <m:ctrlPr>
                              <a:rPr lang="zh-CN" altLang="en-US" sz="2400" i="1">
                                <a:solidFill>
                                  <a:srgbClr val="0070C0"/>
                                </a:solidFill>
                                <a:latin typeface="Cambria Math" panose="02040503050406030204" pitchFamily="18" charset="0"/>
                              </a:rPr>
                            </m:ctrlPr>
                          </m:sSupPr>
                          <m:e>
                            <m:r>
                              <a:rPr lang="zh-CN" altLang="en-US" sz="2400" i="1">
                                <a:solidFill>
                                  <a:srgbClr val="0070C0"/>
                                </a:solidFill>
                                <a:latin typeface="Cambria Math" panose="02040503050406030204" pitchFamily="18" charset="0"/>
                              </a:rPr>
                              <m:t>𝑥</m:t>
                            </m:r>
                          </m:e>
                          <m:sup>
                            <m:r>
                              <a:rPr lang="zh-CN" altLang="en-US" sz="2400">
                                <a:solidFill>
                                  <a:srgbClr val="0070C0"/>
                                </a:solidFill>
                                <a:latin typeface="Cambria Math" panose="02040503050406030204" pitchFamily="18" charset="0"/>
                              </a:rPr>
                              <m:t>2</m:t>
                            </m:r>
                          </m:sup>
                        </m:sSup>
                        <m:r>
                          <m:rPr>
                            <m:nor/>
                          </m:rPr>
                          <a:rPr lang="en-US" altLang="zh-CN" sz="2400">
                            <a:solidFill>
                              <a:srgbClr val="0070C0"/>
                            </a:solidFill>
                            <a:latin typeface="Cambria Math" panose="02040503050406030204" pitchFamily="18" charset="0"/>
                          </a:rPr>
                          <m:t>d</m:t>
                        </m:r>
                        <m:r>
                          <a:rPr lang="en-US" altLang="zh-CN" sz="2400" i="1">
                            <a:solidFill>
                              <a:srgbClr val="0070C0"/>
                            </a:solidFill>
                            <a:latin typeface="Cambria Math" panose="02040503050406030204" pitchFamily="18" charset="0"/>
                          </a:rPr>
                          <m:t>𝑦</m:t>
                        </m:r>
                        <m:r>
                          <m:rPr>
                            <m:nor/>
                          </m:rPr>
                          <a:rPr lang="en-US" altLang="zh-CN" sz="2400">
                            <a:solidFill>
                              <a:srgbClr val="0070C0"/>
                            </a:solidFill>
                            <a:latin typeface="Cambria Math" panose="02040503050406030204" pitchFamily="18" charset="0"/>
                          </a:rPr>
                          <m:t>d</m:t>
                        </m:r>
                        <m:r>
                          <a:rPr lang="en-US" altLang="zh-CN" sz="2400" i="1">
                            <a:solidFill>
                              <a:srgbClr val="0070C0"/>
                            </a:solidFill>
                            <a:latin typeface="Cambria Math" panose="02040503050406030204" pitchFamily="18" charset="0"/>
                          </a:rPr>
                          <m:t>𝑧</m:t>
                        </m:r>
                        <m:r>
                          <a:rPr lang="en-US" altLang="zh-CN" sz="2400" i="1">
                            <a:solidFill>
                              <a:srgbClr val="0070C0"/>
                            </a:solidFill>
                            <a:latin typeface="Cambria Math" panose="02040503050406030204" pitchFamily="18" charset="0"/>
                          </a:rPr>
                          <m:t>+</m:t>
                        </m:r>
                        <m:sSup>
                          <m:sSupPr>
                            <m:ctrlPr>
                              <a:rPr lang="zh-CN" altLang="en-US" sz="2400" i="1">
                                <a:solidFill>
                                  <a:srgbClr val="0070C0"/>
                                </a:solidFill>
                                <a:latin typeface="Cambria Math" panose="02040503050406030204" pitchFamily="18" charset="0"/>
                              </a:rPr>
                            </m:ctrlPr>
                          </m:sSupPr>
                          <m:e>
                            <m:r>
                              <a:rPr lang="en-US" altLang="zh-CN" sz="2400" i="1">
                                <a:solidFill>
                                  <a:srgbClr val="0070C0"/>
                                </a:solidFill>
                                <a:latin typeface="Cambria Math" panose="02040503050406030204" pitchFamily="18" charset="0"/>
                              </a:rPr>
                              <m:t>𝑦</m:t>
                            </m:r>
                          </m:e>
                          <m:sup>
                            <m:r>
                              <a:rPr lang="zh-CN" altLang="en-US" sz="2400">
                                <a:solidFill>
                                  <a:srgbClr val="0070C0"/>
                                </a:solidFill>
                                <a:latin typeface="Cambria Math" panose="02040503050406030204" pitchFamily="18" charset="0"/>
                              </a:rPr>
                              <m:t>2</m:t>
                            </m:r>
                          </m:sup>
                        </m:sSup>
                        <m:r>
                          <m:rPr>
                            <m:nor/>
                          </m:rPr>
                          <a:rPr lang="en-US" altLang="zh-CN" sz="2400">
                            <a:solidFill>
                              <a:srgbClr val="0070C0"/>
                            </a:solidFill>
                            <a:latin typeface="Cambria Math" panose="02040503050406030204" pitchFamily="18" charset="0"/>
                          </a:rPr>
                          <m:t>d</m:t>
                        </m:r>
                        <m:r>
                          <a:rPr lang="en-US" altLang="zh-CN" sz="2400" i="1">
                            <a:solidFill>
                              <a:srgbClr val="0070C0"/>
                            </a:solidFill>
                            <a:latin typeface="Cambria Math" panose="02040503050406030204" pitchFamily="18" charset="0"/>
                          </a:rPr>
                          <m:t>𝑧</m:t>
                        </m:r>
                        <m:r>
                          <m:rPr>
                            <m:nor/>
                          </m:rPr>
                          <a:rPr lang="en-US" altLang="zh-CN" sz="2400">
                            <a:solidFill>
                              <a:srgbClr val="0070C0"/>
                            </a:solidFill>
                            <a:latin typeface="Cambria Math" panose="02040503050406030204" pitchFamily="18" charset="0"/>
                          </a:rPr>
                          <m:t>d</m:t>
                        </m:r>
                        <m:r>
                          <a:rPr lang="en-US" altLang="zh-CN" sz="2400" i="1">
                            <a:solidFill>
                              <a:srgbClr val="0070C0"/>
                            </a:solidFill>
                            <a:latin typeface="Cambria Math" panose="02040503050406030204" pitchFamily="18" charset="0"/>
                          </a:rPr>
                          <m:t>𝑥</m:t>
                        </m:r>
                        <m:r>
                          <a:rPr lang="en-US" altLang="zh-CN" sz="2400" i="1">
                            <a:solidFill>
                              <a:srgbClr val="0070C0"/>
                            </a:solidFill>
                            <a:latin typeface="Cambria Math" panose="02040503050406030204" pitchFamily="18" charset="0"/>
                          </a:rPr>
                          <m:t>+</m:t>
                        </m:r>
                        <m:sSup>
                          <m:sSupPr>
                            <m:ctrlPr>
                              <a:rPr lang="zh-CN" altLang="en-US" sz="2400" i="1">
                                <a:solidFill>
                                  <a:srgbClr val="0070C0"/>
                                </a:solidFill>
                                <a:latin typeface="Cambria Math" panose="02040503050406030204" pitchFamily="18" charset="0"/>
                              </a:rPr>
                            </m:ctrlPr>
                          </m:sSupPr>
                          <m:e>
                            <m:r>
                              <a:rPr lang="en-US" altLang="zh-CN" sz="2400" i="1">
                                <a:solidFill>
                                  <a:srgbClr val="0070C0"/>
                                </a:solidFill>
                                <a:latin typeface="Cambria Math" panose="02040503050406030204" pitchFamily="18" charset="0"/>
                              </a:rPr>
                              <m:t>𝑧</m:t>
                            </m:r>
                          </m:e>
                          <m:sup>
                            <m:r>
                              <a:rPr lang="zh-CN" altLang="en-US" sz="2400">
                                <a:solidFill>
                                  <a:srgbClr val="0070C0"/>
                                </a:solidFill>
                                <a:latin typeface="Cambria Math" panose="02040503050406030204" pitchFamily="18" charset="0"/>
                              </a:rPr>
                              <m:t>2</m:t>
                            </m:r>
                          </m:sup>
                        </m:sSup>
                        <m:r>
                          <m:rPr>
                            <m:nor/>
                          </m:rPr>
                          <a:rPr lang="en-US" altLang="zh-CN" sz="2400">
                            <a:solidFill>
                              <a:srgbClr val="0070C0"/>
                            </a:solidFill>
                            <a:latin typeface="Cambria Math" panose="02040503050406030204" pitchFamily="18" charset="0"/>
                          </a:rPr>
                          <m:t>d</m:t>
                        </m:r>
                        <m:r>
                          <a:rPr lang="en-US" altLang="zh-CN" sz="2400" i="1">
                            <a:solidFill>
                              <a:srgbClr val="0070C0"/>
                            </a:solidFill>
                            <a:latin typeface="Cambria Math" panose="02040503050406030204" pitchFamily="18" charset="0"/>
                          </a:rPr>
                          <m:t>𝑥</m:t>
                        </m:r>
                        <m:r>
                          <m:rPr>
                            <m:nor/>
                          </m:rPr>
                          <a:rPr lang="en-US" altLang="zh-CN" sz="2400">
                            <a:solidFill>
                              <a:srgbClr val="0070C0"/>
                            </a:solidFill>
                            <a:latin typeface="Cambria Math" panose="02040503050406030204" pitchFamily="18" charset="0"/>
                          </a:rPr>
                          <m:t>d</m:t>
                        </m:r>
                        <m:r>
                          <a:rPr lang="en-US" altLang="zh-CN" sz="2400" i="1">
                            <a:solidFill>
                              <a:srgbClr val="0070C0"/>
                            </a:solidFill>
                            <a:latin typeface="Cambria Math" panose="02040503050406030204" pitchFamily="18" charset="0"/>
                          </a:rPr>
                          <m:t>𝑦</m:t>
                        </m:r>
                      </m:e>
                    </m:nary>
                    <m:r>
                      <a:rPr lang="en-US" altLang="zh-CN" sz="2400" b="0" i="0" smtClean="0">
                        <a:solidFill>
                          <a:srgbClr val="0070C0"/>
                        </a:solidFill>
                        <a:latin typeface="Cambria Math" panose="02040503050406030204" pitchFamily="18" charset="0"/>
                      </a:rPr>
                      <m:t>+</m:t>
                    </m:r>
                    <m:nary>
                      <m:naryPr>
                        <m:chr m:val="∬"/>
                        <m:ctrlPr>
                          <a:rPr lang="zh-CN" altLang="en-US" sz="2400" i="1">
                            <a:solidFill>
                              <a:srgbClr val="0070C0"/>
                            </a:solidFill>
                            <a:latin typeface="Cambria Math" panose="02040503050406030204" pitchFamily="18" charset="0"/>
                          </a:rPr>
                        </m:ctrlPr>
                      </m:naryPr>
                      <m:sub>
                        <m:sSub>
                          <m:sSubPr>
                            <m:ctrlPr>
                              <a:rPr lang="en-US" altLang="zh-CN" sz="2400" i="1">
                                <a:solidFill>
                                  <a:srgbClr val="0070C0"/>
                                </a:solidFill>
                                <a:latin typeface="Cambria Math" panose="02040503050406030204" pitchFamily="18" charset="0"/>
                                <a:ea typeface="Cambria Math" panose="02040503050406030204" pitchFamily="18" charset="0"/>
                              </a:rPr>
                            </m:ctrlPr>
                          </m:sSubPr>
                          <m:e>
                            <m:r>
                              <m:rPr>
                                <m:sty m:val="p"/>
                                <m:brk m:alnAt="23"/>
                              </m:rPr>
                              <a:rPr lang="el-GR" altLang="zh-CN" sz="2400" i="1">
                                <a:solidFill>
                                  <a:srgbClr val="0070C0"/>
                                </a:solidFill>
                                <a:latin typeface="Cambria Math" panose="02040503050406030204" pitchFamily="18" charset="0"/>
                                <a:ea typeface="Cambria Math" panose="02040503050406030204" pitchFamily="18" charset="0"/>
                              </a:rPr>
                              <m:t>Σ</m:t>
                            </m:r>
                          </m:e>
                          <m:sub>
                            <m:r>
                              <a:rPr lang="en-US" altLang="zh-CN" sz="2400" b="0" i="1" smtClean="0">
                                <a:solidFill>
                                  <a:srgbClr val="0070C0"/>
                                </a:solidFill>
                                <a:latin typeface="Cambria Math" panose="02040503050406030204" pitchFamily="18" charset="0"/>
                                <a:ea typeface="Cambria Math" panose="02040503050406030204" pitchFamily="18" charset="0"/>
                              </a:rPr>
                              <m:t>6</m:t>
                            </m:r>
                          </m:sub>
                        </m:sSub>
                      </m:sub>
                      <m:sup/>
                      <m:e>
                        <m:sSup>
                          <m:sSupPr>
                            <m:ctrlPr>
                              <a:rPr lang="zh-CN" altLang="en-US" sz="2400" i="1">
                                <a:solidFill>
                                  <a:srgbClr val="0070C0"/>
                                </a:solidFill>
                                <a:latin typeface="Cambria Math" panose="02040503050406030204" pitchFamily="18" charset="0"/>
                              </a:rPr>
                            </m:ctrlPr>
                          </m:sSupPr>
                          <m:e>
                            <m:r>
                              <a:rPr lang="zh-CN" altLang="en-US" sz="2400" i="1">
                                <a:solidFill>
                                  <a:srgbClr val="0070C0"/>
                                </a:solidFill>
                                <a:latin typeface="Cambria Math" panose="02040503050406030204" pitchFamily="18" charset="0"/>
                              </a:rPr>
                              <m:t>𝑥</m:t>
                            </m:r>
                          </m:e>
                          <m:sup>
                            <m:r>
                              <a:rPr lang="zh-CN" altLang="en-US" sz="2400">
                                <a:solidFill>
                                  <a:srgbClr val="0070C0"/>
                                </a:solidFill>
                                <a:latin typeface="Cambria Math" panose="02040503050406030204" pitchFamily="18" charset="0"/>
                              </a:rPr>
                              <m:t>2</m:t>
                            </m:r>
                          </m:sup>
                        </m:sSup>
                        <m:r>
                          <m:rPr>
                            <m:nor/>
                          </m:rPr>
                          <a:rPr lang="en-US" altLang="zh-CN" sz="2400">
                            <a:solidFill>
                              <a:srgbClr val="0070C0"/>
                            </a:solidFill>
                            <a:latin typeface="Cambria Math" panose="02040503050406030204" pitchFamily="18" charset="0"/>
                          </a:rPr>
                          <m:t>d</m:t>
                        </m:r>
                        <m:r>
                          <a:rPr lang="en-US" altLang="zh-CN" sz="2400" i="1">
                            <a:solidFill>
                              <a:srgbClr val="0070C0"/>
                            </a:solidFill>
                            <a:latin typeface="Cambria Math" panose="02040503050406030204" pitchFamily="18" charset="0"/>
                          </a:rPr>
                          <m:t>𝑦</m:t>
                        </m:r>
                        <m:r>
                          <m:rPr>
                            <m:nor/>
                          </m:rPr>
                          <a:rPr lang="en-US" altLang="zh-CN" sz="2400">
                            <a:solidFill>
                              <a:srgbClr val="0070C0"/>
                            </a:solidFill>
                            <a:latin typeface="Cambria Math" panose="02040503050406030204" pitchFamily="18" charset="0"/>
                          </a:rPr>
                          <m:t>d</m:t>
                        </m:r>
                        <m:r>
                          <a:rPr lang="en-US" altLang="zh-CN" sz="2400" i="1">
                            <a:solidFill>
                              <a:srgbClr val="0070C0"/>
                            </a:solidFill>
                            <a:latin typeface="Cambria Math" panose="02040503050406030204" pitchFamily="18" charset="0"/>
                          </a:rPr>
                          <m:t>𝑧</m:t>
                        </m:r>
                        <m:r>
                          <a:rPr lang="en-US" altLang="zh-CN" sz="2400" i="1">
                            <a:solidFill>
                              <a:srgbClr val="0070C0"/>
                            </a:solidFill>
                            <a:latin typeface="Cambria Math" panose="02040503050406030204" pitchFamily="18" charset="0"/>
                          </a:rPr>
                          <m:t>+</m:t>
                        </m:r>
                        <m:sSup>
                          <m:sSupPr>
                            <m:ctrlPr>
                              <a:rPr lang="zh-CN" altLang="en-US" sz="2400" i="1">
                                <a:solidFill>
                                  <a:srgbClr val="0070C0"/>
                                </a:solidFill>
                                <a:latin typeface="Cambria Math" panose="02040503050406030204" pitchFamily="18" charset="0"/>
                              </a:rPr>
                            </m:ctrlPr>
                          </m:sSupPr>
                          <m:e>
                            <m:r>
                              <a:rPr lang="en-US" altLang="zh-CN" sz="2400" i="1">
                                <a:solidFill>
                                  <a:srgbClr val="0070C0"/>
                                </a:solidFill>
                                <a:latin typeface="Cambria Math" panose="02040503050406030204" pitchFamily="18" charset="0"/>
                              </a:rPr>
                              <m:t>𝑦</m:t>
                            </m:r>
                          </m:e>
                          <m:sup>
                            <m:r>
                              <a:rPr lang="zh-CN" altLang="en-US" sz="2400">
                                <a:solidFill>
                                  <a:srgbClr val="0070C0"/>
                                </a:solidFill>
                                <a:latin typeface="Cambria Math" panose="02040503050406030204" pitchFamily="18" charset="0"/>
                              </a:rPr>
                              <m:t>2</m:t>
                            </m:r>
                          </m:sup>
                        </m:sSup>
                        <m:r>
                          <m:rPr>
                            <m:nor/>
                          </m:rPr>
                          <a:rPr lang="en-US" altLang="zh-CN" sz="2400">
                            <a:solidFill>
                              <a:srgbClr val="0070C0"/>
                            </a:solidFill>
                            <a:latin typeface="Cambria Math" panose="02040503050406030204" pitchFamily="18" charset="0"/>
                          </a:rPr>
                          <m:t>d</m:t>
                        </m:r>
                        <m:r>
                          <a:rPr lang="en-US" altLang="zh-CN" sz="2400" i="1">
                            <a:solidFill>
                              <a:srgbClr val="0070C0"/>
                            </a:solidFill>
                            <a:latin typeface="Cambria Math" panose="02040503050406030204" pitchFamily="18" charset="0"/>
                          </a:rPr>
                          <m:t>𝑧</m:t>
                        </m:r>
                        <m:r>
                          <m:rPr>
                            <m:nor/>
                          </m:rPr>
                          <a:rPr lang="en-US" altLang="zh-CN" sz="2400">
                            <a:solidFill>
                              <a:srgbClr val="0070C0"/>
                            </a:solidFill>
                            <a:latin typeface="Cambria Math" panose="02040503050406030204" pitchFamily="18" charset="0"/>
                          </a:rPr>
                          <m:t>d</m:t>
                        </m:r>
                        <m:r>
                          <a:rPr lang="en-US" altLang="zh-CN" sz="2400" i="1">
                            <a:solidFill>
                              <a:srgbClr val="0070C0"/>
                            </a:solidFill>
                            <a:latin typeface="Cambria Math" panose="02040503050406030204" pitchFamily="18" charset="0"/>
                          </a:rPr>
                          <m:t>𝑥</m:t>
                        </m:r>
                        <m:r>
                          <a:rPr lang="en-US" altLang="zh-CN" sz="2400" i="1">
                            <a:solidFill>
                              <a:srgbClr val="0070C0"/>
                            </a:solidFill>
                            <a:latin typeface="Cambria Math" panose="02040503050406030204" pitchFamily="18" charset="0"/>
                          </a:rPr>
                          <m:t>+</m:t>
                        </m:r>
                        <m:sSup>
                          <m:sSupPr>
                            <m:ctrlPr>
                              <a:rPr lang="zh-CN" altLang="en-US" sz="2400" i="1">
                                <a:solidFill>
                                  <a:srgbClr val="0070C0"/>
                                </a:solidFill>
                                <a:latin typeface="Cambria Math" panose="02040503050406030204" pitchFamily="18" charset="0"/>
                              </a:rPr>
                            </m:ctrlPr>
                          </m:sSupPr>
                          <m:e>
                            <m:r>
                              <a:rPr lang="en-US" altLang="zh-CN" sz="2400" i="1">
                                <a:solidFill>
                                  <a:srgbClr val="0070C0"/>
                                </a:solidFill>
                                <a:latin typeface="Cambria Math" panose="02040503050406030204" pitchFamily="18" charset="0"/>
                              </a:rPr>
                              <m:t>𝑧</m:t>
                            </m:r>
                          </m:e>
                          <m:sup>
                            <m:r>
                              <a:rPr lang="zh-CN" altLang="en-US" sz="2400">
                                <a:solidFill>
                                  <a:srgbClr val="0070C0"/>
                                </a:solidFill>
                                <a:latin typeface="Cambria Math" panose="02040503050406030204" pitchFamily="18" charset="0"/>
                              </a:rPr>
                              <m:t>2</m:t>
                            </m:r>
                          </m:sup>
                        </m:sSup>
                        <m:r>
                          <m:rPr>
                            <m:nor/>
                          </m:rPr>
                          <a:rPr lang="en-US" altLang="zh-CN" sz="2400">
                            <a:solidFill>
                              <a:srgbClr val="0070C0"/>
                            </a:solidFill>
                            <a:latin typeface="Cambria Math" panose="02040503050406030204" pitchFamily="18" charset="0"/>
                          </a:rPr>
                          <m:t>d</m:t>
                        </m:r>
                        <m:r>
                          <a:rPr lang="en-US" altLang="zh-CN" sz="2400" i="1">
                            <a:solidFill>
                              <a:srgbClr val="0070C0"/>
                            </a:solidFill>
                            <a:latin typeface="Cambria Math" panose="02040503050406030204" pitchFamily="18" charset="0"/>
                          </a:rPr>
                          <m:t>𝑥</m:t>
                        </m:r>
                        <m:r>
                          <m:rPr>
                            <m:nor/>
                          </m:rPr>
                          <a:rPr lang="en-US" altLang="zh-CN" sz="2400">
                            <a:solidFill>
                              <a:srgbClr val="0070C0"/>
                            </a:solidFill>
                            <a:latin typeface="Cambria Math" panose="02040503050406030204" pitchFamily="18" charset="0"/>
                          </a:rPr>
                          <m:t>d</m:t>
                        </m:r>
                        <m:r>
                          <a:rPr lang="en-US" altLang="zh-CN" sz="2400" i="1">
                            <a:solidFill>
                              <a:srgbClr val="0070C0"/>
                            </a:solidFill>
                            <a:latin typeface="Cambria Math" panose="02040503050406030204" pitchFamily="18" charset="0"/>
                          </a:rPr>
                          <m:t>𝑦</m:t>
                        </m:r>
                      </m:e>
                    </m:nary>
                  </m:oMath>
                </a14:m>
                <a:r>
                  <a:rPr lang="zh-CN" altLang="en-US" dirty="0"/>
                  <a:t> </a:t>
                </a:r>
              </a:p>
            </p:txBody>
          </p:sp>
        </mc:Choice>
        <mc:Fallback xmlns="">
          <p:sp>
            <p:nvSpPr>
              <p:cNvPr id="10" name="矩形 9"/>
              <p:cNvSpPr>
                <a:spLocks noRot="1" noChangeAspect="1" noMove="1" noResize="1" noEditPoints="1" noAdjustHandles="1" noChangeArrowheads="1" noChangeShapeType="1" noTextEdit="1"/>
              </p:cNvSpPr>
              <p:nvPr/>
            </p:nvSpPr>
            <p:spPr>
              <a:xfrm>
                <a:off x="1816026" y="3978437"/>
                <a:ext cx="9395905" cy="670120"/>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p:cNvSpPr/>
              <p:nvPr/>
            </p:nvSpPr>
            <p:spPr>
              <a:xfrm>
                <a:off x="1616461" y="4629135"/>
                <a:ext cx="10420029" cy="606384"/>
              </a:xfrm>
              <a:prstGeom prst="rect">
                <a:avLst/>
              </a:prstGeom>
            </p:spPr>
            <p:txBody>
              <a:bodyPr wrap="square">
                <a:spAutoFit/>
              </a:bodyPr>
              <a:lstStyle/>
              <a:p>
                <a14:m>
                  <m:oMath xmlns:m="http://schemas.openxmlformats.org/officeDocument/2006/math">
                    <m:r>
                      <a:rPr lang="en-US" altLang="zh-CN" sz="2000" b="0" i="1" smtClean="0">
                        <a:solidFill>
                          <a:prstClr val="black"/>
                        </a:solidFill>
                        <a:latin typeface="Cambria Math" panose="02040503050406030204" pitchFamily="18" charset="0"/>
                      </a:rPr>
                      <m:t>=</m:t>
                    </m:r>
                    <m:r>
                      <a:rPr lang="en-US" altLang="zh-CN" sz="2000" b="0" i="1" smtClean="0">
                        <a:solidFill>
                          <a:srgbClr val="00B0F0"/>
                        </a:solidFill>
                        <a:latin typeface="Cambria Math" panose="02040503050406030204" pitchFamily="18" charset="0"/>
                      </a:rPr>
                      <m:t>−</m:t>
                    </m:r>
                    <m:nary>
                      <m:naryPr>
                        <m:chr m:val="∬"/>
                        <m:ctrlPr>
                          <a:rPr lang="zh-CN" altLang="en-US" sz="2000" i="1" smtClean="0">
                            <a:solidFill>
                              <a:srgbClr val="00B0F0"/>
                            </a:solidFill>
                            <a:latin typeface="Cambria Math" panose="02040503050406030204" pitchFamily="18" charset="0"/>
                          </a:rPr>
                        </m:ctrlPr>
                      </m:naryPr>
                      <m:sub>
                        <m:sSub>
                          <m:sSubPr>
                            <m:ctrlPr>
                              <a:rPr lang="en-US" altLang="zh-CN" sz="2000" i="1">
                                <a:solidFill>
                                  <a:srgbClr val="00B0F0"/>
                                </a:solidFill>
                                <a:latin typeface="Cambria Math" panose="02040503050406030204" pitchFamily="18" charset="0"/>
                              </a:rPr>
                            </m:ctrlPr>
                          </m:sSubPr>
                          <m:e>
                            <m:r>
                              <a:rPr lang="en-US" altLang="zh-CN" sz="2000" i="1">
                                <a:solidFill>
                                  <a:srgbClr val="00B0F0"/>
                                </a:solidFill>
                                <a:latin typeface="Cambria Math" panose="02040503050406030204" pitchFamily="18" charset="0"/>
                              </a:rPr>
                              <m:t>𝐷</m:t>
                            </m:r>
                          </m:e>
                          <m:sub>
                            <m:r>
                              <a:rPr lang="en-US" altLang="zh-CN" sz="2000" i="1">
                                <a:solidFill>
                                  <a:srgbClr val="00B0F0"/>
                                </a:solidFill>
                                <a:latin typeface="Cambria Math" panose="02040503050406030204" pitchFamily="18" charset="0"/>
                              </a:rPr>
                              <m:t>𝑦</m:t>
                            </m:r>
                            <m:r>
                              <a:rPr lang="en-US" altLang="zh-CN" sz="2000" b="0" i="1" smtClean="0">
                                <a:solidFill>
                                  <a:srgbClr val="00B0F0"/>
                                </a:solidFill>
                                <a:latin typeface="Cambria Math" panose="02040503050406030204" pitchFamily="18" charset="0"/>
                              </a:rPr>
                              <m:t>𝑧</m:t>
                            </m:r>
                          </m:sub>
                        </m:sSub>
                      </m:sub>
                      <m:sup/>
                      <m:e>
                        <m:sSup>
                          <m:sSupPr>
                            <m:ctrlPr>
                              <a:rPr lang="zh-CN" altLang="en-US" sz="2000" i="1">
                                <a:solidFill>
                                  <a:srgbClr val="00B0F0"/>
                                </a:solidFill>
                                <a:latin typeface="Cambria Math" panose="02040503050406030204" pitchFamily="18" charset="0"/>
                              </a:rPr>
                            </m:ctrlPr>
                          </m:sSupPr>
                          <m:e>
                            <m:r>
                              <a:rPr lang="en-US" altLang="zh-CN" sz="2000" b="0" i="1" smtClean="0">
                                <a:solidFill>
                                  <a:srgbClr val="00B0F0"/>
                                </a:solidFill>
                                <a:latin typeface="Cambria Math" panose="02040503050406030204" pitchFamily="18" charset="0"/>
                              </a:rPr>
                              <m:t>0</m:t>
                            </m:r>
                          </m:e>
                          <m:sup>
                            <m:r>
                              <a:rPr lang="zh-CN" altLang="en-US" sz="2000">
                                <a:solidFill>
                                  <a:srgbClr val="00B0F0"/>
                                </a:solidFill>
                                <a:latin typeface="Cambria Math" panose="02040503050406030204" pitchFamily="18" charset="0"/>
                              </a:rPr>
                              <m:t>2</m:t>
                            </m:r>
                          </m:sup>
                        </m:sSup>
                        <m:r>
                          <m:rPr>
                            <m:nor/>
                          </m:rPr>
                          <a:rPr lang="en-US" altLang="zh-CN" sz="2000">
                            <a:solidFill>
                              <a:srgbClr val="00B0F0"/>
                            </a:solidFill>
                            <a:latin typeface="Cambria Math" panose="02040503050406030204" pitchFamily="18" charset="0"/>
                          </a:rPr>
                          <m:t>d</m:t>
                        </m:r>
                        <m:r>
                          <a:rPr lang="en-US" altLang="zh-CN" sz="2000" i="1">
                            <a:solidFill>
                              <a:srgbClr val="00B0F0"/>
                            </a:solidFill>
                            <a:latin typeface="Cambria Math" panose="02040503050406030204" pitchFamily="18" charset="0"/>
                          </a:rPr>
                          <m:t>𝑦</m:t>
                        </m:r>
                        <m:r>
                          <m:rPr>
                            <m:nor/>
                          </m:rPr>
                          <a:rPr lang="en-US" altLang="zh-CN" sz="2000">
                            <a:solidFill>
                              <a:srgbClr val="00B0F0"/>
                            </a:solidFill>
                            <a:latin typeface="Cambria Math" panose="02040503050406030204" pitchFamily="18" charset="0"/>
                          </a:rPr>
                          <m:t>d</m:t>
                        </m:r>
                        <m:r>
                          <a:rPr lang="en-US" altLang="zh-CN" sz="2000" i="1">
                            <a:solidFill>
                              <a:srgbClr val="00B0F0"/>
                            </a:solidFill>
                            <a:latin typeface="Cambria Math" panose="02040503050406030204" pitchFamily="18" charset="0"/>
                          </a:rPr>
                          <m:t>𝑧</m:t>
                        </m:r>
                      </m:e>
                    </m:nary>
                    <m:r>
                      <a:rPr lang="en-US" altLang="zh-CN" sz="2000" b="0" i="0" smtClean="0">
                        <a:solidFill>
                          <a:srgbClr val="00B0F0"/>
                        </a:solidFill>
                        <a:latin typeface="Cambria Math" panose="02040503050406030204" pitchFamily="18" charset="0"/>
                      </a:rPr>
                      <m:t>+</m:t>
                    </m:r>
                    <m:nary>
                      <m:naryPr>
                        <m:chr m:val="∬"/>
                        <m:ctrlPr>
                          <a:rPr lang="zh-CN" altLang="en-US" sz="2000" i="1">
                            <a:solidFill>
                              <a:srgbClr val="00B0F0"/>
                            </a:solidFill>
                            <a:latin typeface="Cambria Math" panose="02040503050406030204" pitchFamily="18" charset="0"/>
                          </a:rPr>
                        </m:ctrlPr>
                      </m:naryPr>
                      <m:sub>
                        <m:sSub>
                          <m:sSubPr>
                            <m:ctrlPr>
                              <a:rPr lang="en-US" altLang="zh-CN" sz="2000" i="1">
                                <a:solidFill>
                                  <a:srgbClr val="00B0F0"/>
                                </a:solidFill>
                                <a:latin typeface="Cambria Math" panose="02040503050406030204" pitchFamily="18" charset="0"/>
                              </a:rPr>
                            </m:ctrlPr>
                          </m:sSubPr>
                          <m:e>
                            <m:r>
                              <a:rPr lang="en-US" altLang="zh-CN" sz="2000" i="1">
                                <a:solidFill>
                                  <a:srgbClr val="00B0F0"/>
                                </a:solidFill>
                                <a:latin typeface="Cambria Math" panose="02040503050406030204" pitchFamily="18" charset="0"/>
                              </a:rPr>
                              <m:t>𝐷</m:t>
                            </m:r>
                          </m:e>
                          <m:sub>
                            <m:r>
                              <a:rPr lang="en-US" altLang="zh-CN" sz="2000" i="1">
                                <a:solidFill>
                                  <a:srgbClr val="00B0F0"/>
                                </a:solidFill>
                                <a:latin typeface="Cambria Math" panose="02040503050406030204" pitchFamily="18" charset="0"/>
                              </a:rPr>
                              <m:t>𝑦𝑧</m:t>
                            </m:r>
                          </m:sub>
                        </m:sSub>
                      </m:sub>
                      <m:sup/>
                      <m:e>
                        <m:sSup>
                          <m:sSupPr>
                            <m:ctrlPr>
                              <a:rPr lang="zh-CN" altLang="en-US" sz="2000" i="1">
                                <a:solidFill>
                                  <a:srgbClr val="00B0F0"/>
                                </a:solidFill>
                                <a:latin typeface="Cambria Math" panose="02040503050406030204" pitchFamily="18" charset="0"/>
                              </a:rPr>
                            </m:ctrlPr>
                          </m:sSupPr>
                          <m:e>
                            <m:r>
                              <a:rPr lang="en-US" altLang="zh-CN" sz="2000" b="0" i="1" smtClean="0">
                                <a:solidFill>
                                  <a:srgbClr val="00B0F0"/>
                                </a:solidFill>
                                <a:latin typeface="Cambria Math" panose="02040503050406030204" pitchFamily="18" charset="0"/>
                              </a:rPr>
                              <m:t>𝑎</m:t>
                            </m:r>
                          </m:e>
                          <m:sup>
                            <m:r>
                              <a:rPr lang="zh-CN" altLang="en-US" sz="2000">
                                <a:solidFill>
                                  <a:srgbClr val="00B0F0"/>
                                </a:solidFill>
                                <a:latin typeface="Cambria Math" panose="02040503050406030204" pitchFamily="18" charset="0"/>
                              </a:rPr>
                              <m:t>2</m:t>
                            </m:r>
                          </m:sup>
                        </m:sSup>
                        <m:r>
                          <m:rPr>
                            <m:nor/>
                          </m:rPr>
                          <a:rPr lang="en-US" altLang="zh-CN" sz="2000">
                            <a:solidFill>
                              <a:srgbClr val="00B0F0"/>
                            </a:solidFill>
                            <a:latin typeface="Cambria Math" panose="02040503050406030204" pitchFamily="18" charset="0"/>
                          </a:rPr>
                          <m:t>d</m:t>
                        </m:r>
                        <m:r>
                          <a:rPr lang="en-US" altLang="zh-CN" sz="2000" i="1">
                            <a:solidFill>
                              <a:srgbClr val="00B0F0"/>
                            </a:solidFill>
                            <a:latin typeface="Cambria Math" panose="02040503050406030204" pitchFamily="18" charset="0"/>
                          </a:rPr>
                          <m:t>𝑦</m:t>
                        </m:r>
                        <m:r>
                          <m:rPr>
                            <m:nor/>
                          </m:rPr>
                          <a:rPr lang="en-US" altLang="zh-CN" sz="2000">
                            <a:solidFill>
                              <a:srgbClr val="00B0F0"/>
                            </a:solidFill>
                            <a:latin typeface="Cambria Math" panose="02040503050406030204" pitchFamily="18" charset="0"/>
                          </a:rPr>
                          <m:t>d</m:t>
                        </m:r>
                        <m:r>
                          <a:rPr lang="en-US" altLang="zh-CN" sz="2000" i="1">
                            <a:solidFill>
                              <a:srgbClr val="00B0F0"/>
                            </a:solidFill>
                            <a:latin typeface="Cambria Math" panose="02040503050406030204" pitchFamily="18" charset="0"/>
                          </a:rPr>
                          <m:t>𝑧</m:t>
                        </m:r>
                      </m:e>
                    </m:nary>
                    <m:r>
                      <a:rPr lang="en-US" altLang="zh-CN" sz="2000" b="0" i="1" smtClean="0">
                        <a:solidFill>
                          <a:srgbClr val="00B050"/>
                        </a:solidFill>
                        <a:latin typeface="Cambria Math" panose="02040503050406030204" pitchFamily="18" charset="0"/>
                      </a:rPr>
                      <m:t>−</m:t>
                    </m:r>
                    <m:nary>
                      <m:naryPr>
                        <m:chr m:val="∬"/>
                        <m:ctrlPr>
                          <a:rPr lang="zh-CN" altLang="en-US" sz="2000" i="1">
                            <a:solidFill>
                              <a:srgbClr val="00B050"/>
                            </a:solidFill>
                            <a:latin typeface="Cambria Math" panose="02040503050406030204" pitchFamily="18" charset="0"/>
                          </a:rPr>
                        </m:ctrlPr>
                      </m:naryPr>
                      <m:sub>
                        <m:sSub>
                          <m:sSubPr>
                            <m:ctrlPr>
                              <a:rPr lang="en-US" altLang="zh-CN" sz="2000" i="1">
                                <a:solidFill>
                                  <a:srgbClr val="00B050"/>
                                </a:solidFill>
                                <a:latin typeface="Cambria Math" panose="02040503050406030204" pitchFamily="18" charset="0"/>
                              </a:rPr>
                            </m:ctrlPr>
                          </m:sSubPr>
                          <m:e>
                            <m:r>
                              <a:rPr lang="en-US" altLang="zh-CN" sz="2000" i="1">
                                <a:solidFill>
                                  <a:srgbClr val="00B050"/>
                                </a:solidFill>
                                <a:latin typeface="Cambria Math" panose="02040503050406030204" pitchFamily="18" charset="0"/>
                              </a:rPr>
                              <m:t>𝐷</m:t>
                            </m:r>
                          </m:e>
                          <m:sub>
                            <m:r>
                              <a:rPr lang="en-US" altLang="zh-CN" sz="2000" i="1">
                                <a:solidFill>
                                  <a:srgbClr val="00B050"/>
                                </a:solidFill>
                                <a:latin typeface="Cambria Math" panose="02040503050406030204" pitchFamily="18" charset="0"/>
                              </a:rPr>
                              <m:t>𝑧</m:t>
                            </m:r>
                            <m:r>
                              <a:rPr lang="en-US" altLang="zh-CN" sz="2000" b="0" i="1" smtClean="0">
                                <a:solidFill>
                                  <a:srgbClr val="00B050"/>
                                </a:solidFill>
                                <a:latin typeface="Cambria Math" panose="02040503050406030204" pitchFamily="18" charset="0"/>
                              </a:rPr>
                              <m:t>𝑥</m:t>
                            </m:r>
                          </m:sub>
                        </m:sSub>
                      </m:sub>
                      <m:sup/>
                      <m:e>
                        <m:sSup>
                          <m:sSupPr>
                            <m:ctrlPr>
                              <a:rPr lang="zh-CN" altLang="en-US" sz="2000" i="1">
                                <a:solidFill>
                                  <a:srgbClr val="00B050"/>
                                </a:solidFill>
                                <a:latin typeface="Cambria Math" panose="02040503050406030204" pitchFamily="18" charset="0"/>
                              </a:rPr>
                            </m:ctrlPr>
                          </m:sSupPr>
                          <m:e>
                            <m:r>
                              <a:rPr lang="en-US" altLang="zh-CN" sz="2000" b="0" i="1" smtClean="0">
                                <a:solidFill>
                                  <a:srgbClr val="00B050"/>
                                </a:solidFill>
                                <a:latin typeface="Cambria Math" panose="02040503050406030204" pitchFamily="18" charset="0"/>
                              </a:rPr>
                              <m:t>0</m:t>
                            </m:r>
                          </m:e>
                          <m:sup>
                            <m:r>
                              <a:rPr lang="zh-CN" altLang="en-US" sz="2000">
                                <a:solidFill>
                                  <a:srgbClr val="00B050"/>
                                </a:solidFill>
                                <a:latin typeface="Cambria Math" panose="02040503050406030204" pitchFamily="18" charset="0"/>
                              </a:rPr>
                              <m:t>2</m:t>
                            </m:r>
                          </m:sup>
                        </m:sSup>
                        <m:r>
                          <m:rPr>
                            <m:nor/>
                          </m:rPr>
                          <a:rPr lang="en-US" altLang="zh-CN" sz="2000">
                            <a:solidFill>
                              <a:srgbClr val="00B050"/>
                            </a:solidFill>
                            <a:latin typeface="Cambria Math" panose="02040503050406030204" pitchFamily="18" charset="0"/>
                          </a:rPr>
                          <m:t>d</m:t>
                        </m:r>
                        <m:r>
                          <a:rPr lang="en-US" altLang="zh-CN" sz="2000" i="1">
                            <a:solidFill>
                              <a:srgbClr val="00B050"/>
                            </a:solidFill>
                            <a:latin typeface="Cambria Math" panose="02040503050406030204" pitchFamily="18" charset="0"/>
                          </a:rPr>
                          <m:t>𝑧</m:t>
                        </m:r>
                        <m:r>
                          <m:rPr>
                            <m:nor/>
                          </m:rPr>
                          <a:rPr lang="en-US" altLang="zh-CN" sz="2000">
                            <a:solidFill>
                              <a:srgbClr val="00B050"/>
                            </a:solidFill>
                            <a:latin typeface="Cambria Math" panose="02040503050406030204" pitchFamily="18" charset="0"/>
                          </a:rPr>
                          <m:t>d</m:t>
                        </m:r>
                        <m:r>
                          <a:rPr lang="en-US" altLang="zh-CN" sz="2000" i="1">
                            <a:solidFill>
                              <a:srgbClr val="00B050"/>
                            </a:solidFill>
                            <a:latin typeface="Cambria Math" panose="02040503050406030204" pitchFamily="18" charset="0"/>
                          </a:rPr>
                          <m:t>𝑥</m:t>
                        </m:r>
                      </m:e>
                    </m:nary>
                    <m:r>
                      <a:rPr lang="en-US" altLang="zh-CN" sz="2000">
                        <a:solidFill>
                          <a:srgbClr val="00B050"/>
                        </a:solidFill>
                        <a:latin typeface="Cambria Math" panose="02040503050406030204" pitchFamily="18" charset="0"/>
                      </a:rPr>
                      <m:t>+</m:t>
                    </m:r>
                    <m:nary>
                      <m:naryPr>
                        <m:chr m:val="∬"/>
                        <m:ctrlPr>
                          <a:rPr lang="zh-CN" altLang="en-US" sz="2000" i="1">
                            <a:solidFill>
                              <a:srgbClr val="00B050"/>
                            </a:solidFill>
                            <a:latin typeface="Cambria Math" panose="02040503050406030204" pitchFamily="18" charset="0"/>
                          </a:rPr>
                        </m:ctrlPr>
                      </m:naryPr>
                      <m:sub>
                        <m:sSub>
                          <m:sSubPr>
                            <m:ctrlPr>
                              <a:rPr lang="en-US" altLang="zh-CN" sz="2000" i="1">
                                <a:solidFill>
                                  <a:srgbClr val="00B050"/>
                                </a:solidFill>
                                <a:latin typeface="Cambria Math" panose="02040503050406030204" pitchFamily="18" charset="0"/>
                              </a:rPr>
                            </m:ctrlPr>
                          </m:sSubPr>
                          <m:e>
                            <m:r>
                              <a:rPr lang="en-US" altLang="zh-CN" sz="2000" i="1">
                                <a:solidFill>
                                  <a:srgbClr val="00B050"/>
                                </a:solidFill>
                                <a:latin typeface="Cambria Math" panose="02040503050406030204" pitchFamily="18" charset="0"/>
                              </a:rPr>
                              <m:t>𝐷</m:t>
                            </m:r>
                          </m:e>
                          <m:sub>
                            <m:r>
                              <a:rPr lang="en-US" altLang="zh-CN" sz="2000" i="1">
                                <a:solidFill>
                                  <a:srgbClr val="00B050"/>
                                </a:solidFill>
                                <a:latin typeface="Cambria Math" panose="02040503050406030204" pitchFamily="18" charset="0"/>
                              </a:rPr>
                              <m:t>𝑧𝑥</m:t>
                            </m:r>
                          </m:sub>
                        </m:sSub>
                      </m:sub>
                      <m:sup/>
                      <m:e>
                        <m:sSup>
                          <m:sSupPr>
                            <m:ctrlPr>
                              <a:rPr lang="zh-CN" altLang="en-US" sz="2000" i="1">
                                <a:solidFill>
                                  <a:srgbClr val="00B050"/>
                                </a:solidFill>
                                <a:latin typeface="Cambria Math" panose="02040503050406030204" pitchFamily="18" charset="0"/>
                              </a:rPr>
                            </m:ctrlPr>
                          </m:sSupPr>
                          <m:e>
                            <m:r>
                              <a:rPr lang="en-US" altLang="zh-CN" sz="2000" b="0" i="1" smtClean="0">
                                <a:solidFill>
                                  <a:srgbClr val="00B050"/>
                                </a:solidFill>
                                <a:latin typeface="Cambria Math" panose="02040503050406030204" pitchFamily="18" charset="0"/>
                              </a:rPr>
                              <m:t>𝑏</m:t>
                            </m:r>
                          </m:e>
                          <m:sup>
                            <m:r>
                              <a:rPr lang="zh-CN" altLang="en-US" sz="2000">
                                <a:solidFill>
                                  <a:srgbClr val="00B050"/>
                                </a:solidFill>
                                <a:latin typeface="Cambria Math" panose="02040503050406030204" pitchFamily="18" charset="0"/>
                              </a:rPr>
                              <m:t>2</m:t>
                            </m:r>
                          </m:sup>
                        </m:sSup>
                        <m:r>
                          <m:rPr>
                            <m:nor/>
                          </m:rPr>
                          <a:rPr lang="en-US" altLang="zh-CN" sz="2000">
                            <a:solidFill>
                              <a:srgbClr val="00B050"/>
                            </a:solidFill>
                            <a:latin typeface="Cambria Math" panose="02040503050406030204" pitchFamily="18" charset="0"/>
                          </a:rPr>
                          <m:t>d</m:t>
                        </m:r>
                        <m:r>
                          <a:rPr lang="en-US" altLang="zh-CN" sz="2000" i="1">
                            <a:solidFill>
                              <a:srgbClr val="00B050"/>
                            </a:solidFill>
                            <a:latin typeface="Cambria Math" panose="02040503050406030204" pitchFamily="18" charset="0"/>
                          </a:rPr>
                          <m:t>𝑧</m:t>
                        </m:r>
                        <m:r>
                          <m:rPr>
                            <m:nor/>
                          </m:rPr>
                          <a:rPr lang="en-US" altLang="zh-CN" sz="2000">
                            <a:solidFill>
                              <a:srgbClr val="00B050"/>
                            </a:solidFill>
                            <a:latin typeface="Cambria Math" panose="02040503050406030204" pitchFamily="18" charset="0"/>
                          </a:rPr>
                          <m:t>d</m:t>
                        </m:r>
                        <m:r>
                          <a:rPr lang="en-US" altLang="zh-CN" sz="2000" i="1">
                            <a:solidFill>
                              <a:srgbClr val="00B050"/>
                            </a:solidFill>
                            <a:latin typeface="Cambria Math" panose="02040503050406030204" pitchFamily="18" charset="0"/>
                          </a:rPr>
                          <m:t>𝑥</m:t>
                        </m:r>
                      </m:e>
                    </m:nary>
                    <m:r>
                      <a:rPr lang="en-US" altLang="zh-CN" sz="2000" i="1" smtClean="0">
                        <a:solidFill>
                          <a:srgbClr val="0070C0"/>
                        </a:solidFill>
                        <a:latin typeface="Cambria Math" panose="02040503050406030204" pitchFamily="18" charset="0"/>
                      </a:rPr>
                      <m:t>−</m:t>
                    </m:r>
                    <m:nary>
                      <m:naryPr>
                        <m:chr m:val="∬"/>
                        <m:ctrlPr>
                          <a:rPr lang="zh-CN" altLang="en-US" sz="2000" i="1">
                            <a:solidFill>
                              <a:srgbClr val="0070C0"/>
                            </a:solidFill>
                            <a:latin typeface="Cambria Math" panose="02040503050406030204" pitchFamily="18" charset="0"/>
                          </a:rPr>
                        </m:ctrlPr>
                      </m:naryPr>
                      <m:sub>
                        <m:sSub>
                          <m:sSubPr>
                            <m:ctrlPr>
                              <a:rPr lang="en-US" altLang="zh-CN" sz="2000" i="1">
                                <a:solidFill>
                                  <a:srgbClr val="0070C0"/>
                                </a:solidFill>
                                <a:latin typeface="Cambria Math" panose="02040503050406030204" pitchFamily="18" charset="0"/>
                              </a:rPr>
                            </m:ctrlPr>
                          </m:sSubPr>
                          <m:e>
                            <m:r>
                              <a:rPr lang="en-US" altLang="zh-CN" sz="2000" i="1">
                                <a:solidFill>
                                  <a:srgbClr val="0070C0"/>
                                </a:solidFill>
                                <a:latin typeface="Cambria Math" panose="02040503050406030204" pitchFamily="18" charset="0"/>
                              </a:rPr>
                              <m:t>𝐷</m:t>
                            </m:r>
                          </m:e>
                          <m:sub>
                            <m:r>
                              <a:rPr lang="en-US" altLang="zh-CN" sz="2000" i="1">
                                <a:solidFill>
                                  <a:srgbClr val="0070C0"/>
                                </a:solidFill>
                                <a:latin typeface="Cambria Math" panose="02040503050406030204" pitchFamily="18" charset="0"/>
                              </a:rPr>
                              <m:t>𝑥</m:t>
                            </m:r>
                            <m:r>
                              <a:rPr lang="en-US" altLang="zh-CN" sz="2000" b="0" i="1" smtClean="0">
                                <a:solidFill>
                                  <a:srgbClr val="0070C0"/>
                                </a:solidFill>
                                <a:latin typeface="Cambria Math" panose="02040503050406030204" pitchFamily="18" charset="0"/>
                              </a:rPr>
                              <m:t>𝑦</m:t>
                            </m:r>
                          </m:sub>
                        </m:sSub>
                      </m:sub>
                      <m:sup/>
                      <m:e>
                        <m:sSup>
                          <m:sSupPr>
                            <m:ctrlPr>
                              <a:rPr lang="zh-CN" altLang="en-US" sz="2000" i="1">
                                <a:solidFill>
                                  <a:srgbClr val="0070C0"/>
                                </a:solidFill>
                                <a:latin typeface="Cambria Math" panose="02040503050406030204" pitchFamily="18" charset="0"/>
                              </a:rPr>
                            </m:ctrlPr>
                          </m:sSupPr>
                          <m:e>
                            <m:r>
                              <a:rPr lang="en-US" altLang="zh-CN" sz="2000" i="1">
                                <a:solidFill>
                                  <a:srgbClr val="0070C0"/>
                                </a:solidFill>
                                <a:latin typeface="Cambria Math" panose="02040503050406030204" pitchFamily="18" charset="0"/>
                              </a:rPr>
                              <m:t>0</m:t>
                            </m:r>
                          </m:e>
                          <m:sup>
                            <m:r>
                              <a:rPr lang="zh-CN" altLang="en-US" sz="2000">
                                <a:solidFill>
                                  <a:srgbClr val="0070C0"/>
                                </a:solidFill>
                                <a:latin typeface="Cambria Math" panose="02040503050406030204" pitchFamily="18" charset="0"/>
                              </a:rPr>
                              <m:t>2</m:t>
                            </m:r>
                          </m:sup>
                        </m:sSup>
                        <m:r>
                          <m:rPr>
                            <m:nor/>
                          </m:rPr>
                          <a:rPr lang="en-US" altLang="zh-CN" sz="2000">
                            <a:solidFill>
                              <a:srgbClr val="0070C0"/>
                            </a:solidFill>
                            <a:latin typeface="Cambria Math" panose="02040503050406030204" pitchFamily="18" charset="0"/>
                          </a:rPr>
                          <m:t>d</m:t>
                        </m:r>
                        <m:r>
                          <a:rPr lang="en-US" altLang="zh-CN" sz="2000" b="0" i="1" smtClean="0">
                            <a:solidFill>
                              <a:srgbClr val="0070C0"/>
                            </a:solidFill>
                            <a:latin typeface="Cambria Math" panose="02040503050406030204" pitchFamily="18" charset="0"/>
                          </a:rPr>
                          <m:t>𝑥</m:t>
                        </m:r>
                        <m:r>
                          <m:rPr>
                            <m:nor/>
                          </m:rPr>
                          <a:rPr lang="en-US" altLang="zh-CN" sz="2000">
                            <a:solidFill>
                              <a:srgbClr val="0070C0"/>
                            </a:solidFill>
                            <a:latin typeface="Cambria Math" panose="02040503050406030204" pitchFamily="18" charset="0"/>
                          </a:rPr>
                          <m:t>d</m:t>
                        </m:r>
                        <m:r>
                          <a:rPr lang="en-US" altLang="zh-CN" sz="2000" b="0" i="1" smtClean="0">
                            <a:solidFill>
                              <a:srgbClr val="0070C0"/>
                            </a:solidFill>
                            <a:latin typeface="Cambria Math" panose="02040503050406030204" pitchFamily="18" charset="0"/>
                          </a:rPr>
                          <m:t>𝑦</m:t>
                        </m:r>
                      </m:e>
                    </m:nary>
                    <m:r>
                      <a:rPr lang="en-US" altLang="zh-CN" sz="2000">
                        <a:solidFill>
                          <a:srgbClr val="0070C0"/>
                        </a:solidFill>
                        <a:latin typeface="Cambria Math" panose="02040503050406030204" pitchFamily="18" charset="0"/>
                      </a:rPr>
                      <m:t>+</m:t>
                    </m:r>
                    <m:nary>
                      <m:naryPr>
                        <m:chr m:val="∬"/>
                        <m:ctrlPr>
                          <a:rPr lang="zh-CN" altLang="en-US" sz="2000" i="1">
                            <a:solidFill>
                              <a:srgbClr val="0070C0"/>
                            </a:solidFill>
                            <a:latin typeface="Cambria Math" panose="02040503050406030204" pitchFamily="18" charset="0"/>
                          </a:rPr>
                        </m:ctrlPr>
                      </m:naryPr>
                      <m:sub>
                        <m:sSub>
                          <m:sSubPr>
                            <m:ctrlPr>
                              <a:rPr lang="en-US" altLang="zh-CN" sz="2000" i="1">
                                <a:solidFill>
                                  <a:srgbClr val="0070C0"/>
                                </a:solidFill>
                                <a:latin typeface="Cambria Math" panose="02040503050406030204" pitchFamily="18" charset="0"/>
                              </a:rPr>
                            </m:ctrlPr>
                          </m:sSubPr>
                          <m:e>
                            <m:r>
                              <a:rPr lang="en-US" altLang="zh-CN" sz="2000" i="1">
                                <a:solidFill>
                                  <a:srgbClr val="0070C0"/>
                                </a:solidFill>
                                <a:latin typeface="Cambria Math" panose="02040503050406030204" pitchFamily="18" charset="0"/>
                              </a:rPr>
                              <m:t>𝐷</m:t>
                            </m:r>
                          </m:e>
                          <m:sub>
                            <m:r>
                              <a:rPr lang="en-US" altLang="zh-CN" sz="2000" b="0" i="1" smtClean="0">
                                <a:solidFill>
                                  <a:srgbClr val="0070C0"/>
                                </a:solidFill>
                                <a:latin typeface="Cambria Math" panose="02040503050406030204" pitchFamily="18" charset="0"/>
                              </a:rPr>
                              <m:t>𝑥𝑦</m:t>
                            </m:r>
                          </m:sub>
                        </m:sSub>
                      </m:sub>
                      <m:sup/>
                      <m:e>
                        <m:sSup>
                          <m:sSupPr>
                            <m:ctrlPr>
                              <a:rPr lang="zh-CN" altLang="en-US" sz="2000" i="1">
                                <a:solidFill>
                                  <a:srgbClr val="0070C0"/>
                                </a:solidFill>
                                <a:latin typeface="Cambria Math" panose="02040503050406030204" pitchFamily="18" charset="0"/>
                              </a:rPr>
                            </m:ctrlPr>
                          </m:sSupPr>
                          <m:e>
                            <m:r>
                              <a:rPr lang="en-US" altLang="zh-CN" sz="2000" b="0" i="1" smtClean="0">
                                <a:solidFill>
                                  <a:srgbClr val="0070C0"/>
                                </a:solidFill>
                                <a:latin typeface="Cambria Math" panose="02040503050406030204" pitchFamily="18" charset="0"/>
                              </a:rPr>
                              <m:t>𝑐</m:t>
                            </m:r>
                          </m:e>
                          <m:sup>
                            <m:r>
                              <a:rPr lang="zh-CN" altLang="en-US" sz="2000">
                                <a:solidFill>
                                  <a:srgbClr val="0070C0"/>
                                </a:solidFill>
                                <a:latin typeface="Cambria Math" panose="02040503050406030204" pitchFamily="18" charset="0"/>
                              </a:rPr>
                              <m:t>2</m:t>
                            </m:r>
                          </m:sup>
                        </m:sSup>
                        <m:r>
                          <m:rPr>
                            <m:nor/>
                          </m:rPr>
                          <a:rPr lang="en-US" altLang="zh-CN" sz="2000">
                            <a:solidFill>
                              <a:srgbClr val="0070C0"/>
                            </a:solidFill>
                            <a:latin typeface="Cambria Math" panose="02040503050406030204" pitchFamily="18" charset="0"/>
                          </a:rPr>
                          <m:t>d</m:t>
                        </m:r>
                        <m:r>
                          <a:rPr lang="en-US" altLang="zh-CN" sz="2000" b="0" i="1" smtClean="0">
                            <a:solidFill>
                              <a:srgbClr val="0070C0"/>
                            </a:solidFill>
                            <a:latin typeface="Cambria Math" panose="02040503050406030204" pitchFamily="18" charset="0"/>
                          </a:rPr>
                          <m:t>𝑥</m:t>
                        </m:r>
                        <m:r>
                          <m:rPr>
                            <m:nor/>
                          </m:rPr>
                          <a:rPr lang="en-US" altLang="zh-CN" sz="2000">
                            <a:solidFill>
                              <a:srgbClr val="0070C0"/>
                            </a:solidFill>
                            <a:latin typeface="Cambria Math" panose="02040503050406030204" pitchFamily="18" charset="0"/>
                          </a:rPr>
                          <m:t>d</m:t>
                        </m:r>
                        <m:r>
                          <a:rPr lang="en-US" altLang="zh-CN" sz="2000" b="0" i="1" smtClean="0">
                            <a:solidFill>
                              <a:srgbClr val="0070C0"/>
                            </a:solidFill>
                            <a:latin typeface="Cambria Math" panose="02040503050406030204" pitchFamily="18" charset="0"/>
                          </a:rPr>
                          <m:t>𝑦</m:t>
                        </m:r>
                      </m:e>
                    </m:nary>
                  </m:oMath>
                </a14:m>
                <a:r>
                  <a:rPr lang="zh-CN" altLang="en-US" sz="2000" dirty="0"/>
                  <a:t> </a:t>
                </a:r>
              </a:p>
            </p:txBody>
          </p:sp>
        </mc:Choice>
        <mc:Fallback xmlns="">
          <p:sp>
            <p:nvSpPr>
              <p:cNvPr id="12" name="矩形 11"/>
              <p:cNvSpPr>
                <a:spLocks noRot="1" noChangeAspect="1" noMove="1" noResize="1" noEditPoints="1" noAdjustHandles="1" noChangeArrowheads="1" noChangeShapeType="1" noTextEdit="1"/>
              </p:cNvSpPr>
              <p:nvPr/>
            </p:nvSpPr>
            <p:spPr>
              <a:xfrm>
                <a:off x="1616461" y="4629135"/>
                <a:ext cx="10420029" cy="606384"/>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矩形 12"/>
              <p:cNvSpPr/>
              <p:nvPr/>
            </p:nvSpPr>
            <p:spPr>
              <a:xfrm>
                <a:off x="1482886" y="5239104"/>
                <a:ext cx="2564228"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i="1" smtClean="0">
                          <a:solidFill>
                            <a:prstClr val="black"/>
                          </a:solidFill>
                          <a:latin typeface="Cambria Math" panose="02040503050406030204" pitchFamily="18" charset="0"/>
                        </a:rPr>
                        <m:t>=</m:t>
                      </m:r>
                      <m:r>
                        <a:rPr lang="en-US" altLang="zh-CN" sz="2400" b="0" i="1" smtClean="0">
                          <a:solidFill>
                            <a:prstClr val="black"/>
                          </a:solidFill>
                          <a:latin typeface="Cambria Math" panose="02040503050406030204" pitchFamily="18" charset="0"/>
                        </a:rPr>
                        <m:t>𝑎𝑏𝑐</m:t>
                      </m:r>
                      <m:d>
                        <m:dPr>
                          <m:ctrlPr>
                            <a:rPr lang="en-US" altLang="zh-CN" sz="2400" b="0" i="1" smtClean="0">
                              <a:solidFill>
                                <a:prstClr val="black"/>
                              </a:solidFill>
                              <a:latin typeface="Cambria Math" panose="02040503050406030204" pitchFamily="18" charset="0"/>
                            </a:rPr>
                          </m:ctrlPr>
                        </m:dPr>
                        <m:e>
                          <m:r>
                            <a:rPr lang="en-US" altLang="zh-CN" sz="2400" b="0" i="1" smtClean="0">
                              <a:solidFill>
                                <a:prstClr val="black"/>
                              </a:solidFill>
                              <a:latin typeface="Cambria Math" panose="02040503050406030204" pitchFamily="18" charset="0"/>
                            </a:rPr>
                            <m:t>𝑎</m:t>
                          </m:r>
                          <m:r>
                            <a:rPr lang="en-US" altLang="zh-CN" sz="2400" b="0" i="1" smtClean="0">
                              <a:solidFill>
                                <a:prstClr val="black"/>
                              </a:solidFill>
                              <a:latin typeface="Cambria Math" panose="02040503050406030204" pitchFamily="18" charset="0"/>
                            </a:rPr>
                            <m:t>+</m:t>
                          </m:r>
                          <m:r>
                            <a:rPr lang="en-US" altLang="zh-CN" sz="2400" b="0" i="1" smtClean="0">
                              <a:solidFill>
                                <a:prstClr val="black"/>
                              </a:solidFill>
                              <a:latin typeface="Cambria Math" panose="02040503050406030204" pitchFamily="18" charset="0"/>
                            </a:rPr>
                            <m:t>𝑏</m:t>
                          </m:r>
                          <m:r>
                            <a:rPr lang="en-US" altLang="zh-CN" sz="2400" b="0" i="1" smtClean="0">
                              <a:solidFill>
                                <a:prstClr val="black"/>
                              </a:solidFill>
                              <a:latin typeface="Cambria Math" panose="02040503050406030204" pitchFamily="18" charset="0"/>
                            </a:rPr>
                            <m:t>+</m:t>
                          </m:r>
                          <m:r>
                            <a:rPr lang="en-US" altLang="zh-CN" sz="2400" b="0" i="1" smtClean="0">
                              <a:solidFill>
                                <a:prstClr val="black"/>
                              </a:solidFill>
                              <a:latin typeface="Cambria Math" panose="02040503050406030204" pitchFamily="18" charset="0"/>
                            </a:rPr>
                            <m:t>𝑐</m:t>
                          </m:r>
                        </m:e>
                      </m:d>
                    </m:oMath>
                  </m:oMathPara>
                </a14:m>
                <a:endParaRPr lang="zh-CN" altLang="en-US" sz="2400" dirty="0"/>
              </a:p>
            </p:txBody>
          </p:sp>
        </mc:Choice>
        <mc:Fallback xmlns="">
          <p:sp>
            <p:nvSpPr>
              <p:cNvPr id="13" name="矩形 12"/>
              <p:cNvSpPr>
                <a:spLocks noRot="1" noChangeAspect="1" noMove="1" noResize="1" noEditPoints="1" noAdjustHandles="1" noChangeArrowheads="1" noChangeShapeType="1" noTextEdit="1"/>
              </p:cNvSpPr>
              <p:nvPr/>
            </p:nvSpPr>
            <p:spPr>
              <a:xfrm>
                <a:off x="1482886" y="5239104"/>
                <a:ext cx="2564228" cy="461665"/>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p:cNvSpPr/>
              <p:nvPr/>
            </p:nvSpPr>
            <p:spPr>
              <a:xfrm>
                <a:off x="1775594" y="5700769"/>
                <a:ext cx="8355044" cy="681405"/>
              </a:xfrm>
              <a:prstGeom prst="rect">
                <a:avLst/>
              </a:prstGeom>
            </p:spPr>
            <p:txBody>
              <a:bodyPr wrap="none">
                <a:spAutoFit/>
              </a:bodyPr>
              <a:lstStyle/>
              <a:p>
                <a14:m>
                  <m:oMath xmlns:m="http://schemas.openxmlformats.org/officeDocument/2006/math">
                    <m:nary>
                      <m:naryPr>
                        <m:chr m:val="∬"/>
                        <m:ctrlPr>
                          <a:rPr lang="zh-CN" altLang="en-US" sz="2400" i="1" smtClean="0">
                            <a:solidFill>
                              <a:prstClr val="black"/>
                            </a:solidFill>
                            <a:latin typeface="Cambria Math" panose="02040503050406030204" pitchFamily="18" charset="0"/>
                          </a:rPr>
                        </m:ctrlPr>
                      </m:naryPr>
                      <m:sub>
                        <m:sSub>
                          <m:sSubPr>
                            <m:ctrlPr>
                              <a:rPr lang="en-US" altLang="zh-CN" sz="2400" i="1">
                                <a:solidFill>
                                  <a:prstClr val="black"/>
                                </a:solidFill>
                                <a:latin typeface="Cambria Math" panose="02040503050406030204" pitchFamily="18" charset="0"/>
                                <a:ea typeface="Cambria Math" panose="02040503050406030204" pitchFamily="18" charset="0"/>
                              </a:rPr>
                            </m:ctrlPr>
                          </m:sSubPr>
                          <m:e>
                            <m:r>
                              <m:rPr>
                                <m:sty m:val="p"/>
                                <m:brk m:alnAt="23"/>
                              </m:rPr>
                              <a:rPr lang="el-GR" altLang="zh-CN" sz="2400" i="1">
                                <a:solidFill>
                                  <a:prstClr val="black"/>
                                </a:solidFill>
                                <a:latin typeface="Cambria Math" panose="02040503050406030204" pitchFamily="18" charset="0"/>
                                <a:ea typeface="Cambria Math" panose="02040503050406030204" pitchFamily="18" charset="0"/>
                              </a:rPr>
                              <m:t>Σ</m:t>
                            </m:r>
                          </m:e>
                          <m:sub>
                            <m:r>
                              <a:rPr lang="en-US" altLang="zh-CN" sz="2400" i="1">
                                <a:solidFill>
                                  <a:prstClr val="black"/>
                                </a:solidFill>
                                <a:latin typeface="Cambria Math" panose="02040503050406030204" pitchFamily="18" charset="0"/>
                                <a:ea typeface="Cambria Math" panose="02040503050406030204" pitchFamily="18" charset="0"/>
                              </a:rPr>
                              <m:t>2</m:t>
                            </m:r>
                          </m:sub>
                        </m:sSub>
                      </m:sub>
                      <m:sup/>
                      <m:e>
                        <m:d>
                          <m:dPr>
                            <m:ctrlPr>
                              <a:rPr lang="en-US" altLang="zh-CN" sz="2400" i="1">
                                <a:solidFill>
                                  <a:prstClr val="black"/>
                                </a:solidFill>
                                <a:latin typeface="Cambria Math" panose="02040503050406030204" pitchFamily="18" charset="0"/>
                              </a:rPr>
                            </m:ctrlPr>
                          </m:dPr>
                          <m:e>
                            <m:sSup>
                              <m:sSupPr>
                                <m:ctrlPr>
                                  <a:rPr lang="zh-CN" altLang="en-US" sz="2400" i="1">
                                    <a:solidFill>
                                      <a:prstClr val="black"/>
                                    </a:solidFill>
                                    <a:latin typeface="Cambria Math" panose="02040503050406030204" pitchFamily="18" charset="0"/>
                                  </a:rPr>
                                </m:ctrlPr>
                              </m:sSupPr>
                              <m:e>
                                <m:r>
                                  <a:rPr lang="en-US" altLang="zh-CN" sz="2400" i="1">
                                    <a:solidFill>
                                      <a:prstClr val="black"/>
                                    </a:solidFill>
                                    <a:latin typeface="Cambria Math" panose="02040503050406030204" pitchFamily="18" charset="0"/>
                                  </a:rPr>
                                  <m:t>𝑥</m:t>
                                </m:r>
                              </m:e>
                              <m:sup>
                                <m:r>
                                  <a:rPr lang="zh-CN" altLang="en-US" sz="2400">
                                    <a:solidFill>
                                      <a:prstClr val="black"/>
                                    </a:solidFill>
                                    <a:latin typeface="Cambria Math" panose="02040503050406030204" pitchFamily="18" charset="0"/>
                                  </a:rPr>
                                  <m:t>2</m:t>
                                </m:r>
                              </m:sup>
                            </m:sSup>
                            <m:r>
                              <a:rPr lang="en-US" altLang="zh-CN" sz="2400" i="1">
                                <a:solidFill>
                                  <a:prstClr val="black"/>
                                </a:solidFill>
                                <a:latin typeface="Cambria Math" panose="02040503050406030204" pitchFamily="18" charset="0"/>
                              </a:rPr>
                              <m:t>,</m:t>
                            </m:r>
                            <m:sSup>
                              <m:sSupPr>
                                <m:ctrlPr>
                                  <a:rPr lang="zh-CN" altLang="en-US" sz="2400" i="1">
                                    <a:solidFill>
                                      <a:prstClr val="black"/>
                                    </a:solidFill>
                                    <a:latin typeface="Cambria Math" panose="02040503050406030204" pitchFamily="18" charset="0"/>
                                  </a:rPr>
                                </m:ctrlPr>
                              </m:sSupPr>
                              <m:e>
                                <m:r>
                                  <a:rPr lang="en-US" altLang="zh-CN" sz="2400" i="1">
                                    <a:solidFill>
                                      <a:prstClr val="black"/>
                                    </a:solidFill>
                                    <a:latin typeface="Cambria Math" panose="02040503050406030204" pitchFamily="18" charset="0"/>
                                  </a:rPr>
                                  <m:t>𝑦</m:t>
                                </m:r>
                              </m:e>
                              <m:sup>
                                <m:r>
                                  <a:rPr lang="zh-CN" altLang="en-US" sz="2400">
                                    <a:solidFill>
                                      <a:prstClr val="black"/>
                                    </a:solidFill>
                                    <a:latin typeface="Cambria Math" panose="02040503050406030204" pitchFamily="18" charset="0"/>
                                  </a:rPr>
                                  <m:t>2</m:t>
                                </m:r>
                              </m:sup>
                            </m:sSup>
                            <m:r>
                              <a:rPr lang="en-US" altLang="zh-CN" sz="2400" i="1">
                                <a:solidFill>
                                  <a:prstClr val="black"/>
                                </a:solidFill>
                                <a:latin typeface="Cambria Math" panose="02040503050406030204" pitchFamily="18" charset="0"/>
                              </a:rPr>
                              <m:t>,</m:t>
                            </m:r>
                            <m:sSup>
                              <m:sSupPr>
                                <m:ctrlPr>
                                  <a:rPr lang="zh-CN" altLang="en-US" sz="2400" i="1">
                                    <a:solidFill>
                                      <a:prstClr val="black"/>
                                    </a:solidFill>
                                    <a:latin typeface="Cambria Math" panose="02040503050406030204" pitchFamily="18" charset="0"/>
                                  </a:rPr>
                                </m:ctrlPr>
                              </m:sSupPr>
                              <m:e>
                                <m:r>
                                  <a:rPr lang="en-US" altLang="zh-CN" sz="2400" i="1">
                                    <a:solidFill>
                                      <a:prstClr val="black"/>
                                    </a:solidFill>
                                    <a:latin typeface="Cambria Math" panose="02040503050406030204" pitchFamily="18" charset="0"/>
                                  </a:rPr>
                                  <m:t>𝑧</m:t>
                                </m:r>
                              </m:e>
                              <m:sup>
                                <m:r>
                                  <a:rPr lang="zh-CN" altLang="en-US" sz="2400">
                                    <a:solidFill>
                                      <a:prstClr val="black"/>
                                    </a:solidFill>
                                    <a:latin typeface="Cambria Math" panose="02040503050406030204" pitchFamily="18" charset="0"/>
                                  </a:rPr>
                                  <m:t>2</m:t>
                                </m:r>
                              </m:sup>
                            </m:sSup>
                          </m:e>
                        </m:d>
                        <m:r>
                          <a:rPr lang="en-US" altLang="zh-CN" sz="2400" i="1">
                            <a:solidFill>
                              <a:prstClr val="black"/>
                            </a:solidFill>
                            <a:latin typeface="Cambria Math" panose="02040503050406030204" pitchFamily="18" charset="0"/>
                            <a:ea typeface="Cambria Math" panose="02040503050406030204" pitchFamily="18" charset="0"/>
                          </a:rPr>
                          <m:t>∙</m:t>
                        </m:r>
                        <m:r>
                          <a:rPr lang="en-US" altLang="zh-CN" sz="2400" b="1" i="1">
                            <a:solidFill>
                              <a:srgbClr val="0000FF"/>
                            </a:solidFill>
                            <a:latin typeface="Cambria Math" panose="02040503050406030204" pitchFamily="18" charset="0"/>
                          </a:rPr>
                          <m:t>𝒏</m:t>
                        </m:r>
                        <m:r>
                          <m:rPr>
                            <m:nor/>
                          </m:rPr>
                          <a:rPr lang="en-US" altLang="zh-CN" sz="2400">
                            <a:solidFill>
                              <a:prstClr val="black"/>
                            </a:solidFill>
                            <a:latin typeface="Cambria Math" panose="02040503050406030204" pitchFamily="18" charset="0"/>
                          </a:rPr>
                          <m:t>d</m:t>
                        </m:r>
                        <m:r>
                          <a:rPr lang="en-US" altLang="zh-CN" sz="2400" i="1">
                            <a:solidFill>
                              <a:prstClr val="black"/>
                            </a:solidFill>
                            <a:latin typeface="Cambria Math" panose="02040503050406030204" pitchFamily="18" charset="0"/>
                          </a:rPr>
                          <m:t>𝑆</m:t>
                        </m:r>
                      </m:e>
                    </m:nary>
                    <m:r>
                      <a:rPr lang="en-US" altLang="zh-CN" sz="2400" b="0" i="1" smtClean="0">
                        <a:solidFill>
                          <a:prstClr val="black"/>
                        </a:solidFill>
                        <a:latin typeface="Cambria Math" panose="02040503050406030204" pitchFamily="18" charset="0"/>
                      </a:rPr>
                      <m:t>=</m:t>
                    </m:r>
                    <m:nary>
                      <m:naryPr>
                        <m:chr m:val="∬"/>
                        <m:ctrlPr>
                          <a:rPr lang="zh-CN" altLang="en-US" sz="2000" i="1">
                            <a:solidFill>
                              <a:srgbClr val="0000FF"/>
                            </a:solidFill>
                            <a:latin typeface="Cambria Math" panose="02040503050406030204" pitchFamily="18" charset="0"/>
                          </a:rPr>
                        </m:ctrlPr>
                      </m:naryPr>
                      <m:sub>
                        <m:sSub>
                          <m:sSubPr>
                            <m:ctrlPr>
                              <a:rPr lang="en-US" altLang="zh-CN" sz="2400" i="1">
                                <a:solidFill>
                                  <a:prstClr val="black"/>
                                </a:solidFill>
                                <a:latin typeface="Cambria Math" panose="02040503050406030204" pitchFamily="18" charset="0"/>
                              </a:rPr>
                            </m:ctrlPr>
                          </m:sSubPr>
                          <m:e>
                            <m:r>
                              <a:rPr lang="en-US" altLang="zh-CN" sz="2400" i="1">
                                <a:solidFill>
                                  <a:prstClr val="black"/>
                                </a:solidFill>
                                <a:latin typeface="Cambria Math" panose="02040503050406030204" pitchFamily="18" charset="0"/>
                              </a:rPr>
                              <m:t>𝐷</m:t>
                            </m:r>
                          </m:e>
                          <m:sub>
                            <m:r>
                              <a:rPr lang="en-US" altLang="zh-CN" sz="2400" i="1">
                                <a:solidFill>
                                  <a:prstClr val="black"/>
                                </a:solidFill>
                                <a:latin typeface="Cambria Math" panose="02040503050406030204" pitchFamily="18" charset="0"/>
                              </a:rPr>
                              <m:t>𝑦𝑧</m:t>
                            </m:r>
                          </m:sub>
                        </m:sSub>
                      </m:sub>
                      <m:sup/>
                      <m:e>
                        <m:d>
                          <m:dPr>
                            <m:ctrlPr>
                              <a:rPr lang="en-US" altLang="zh-CN" sz="2000" b="1" i="1">
                                <a:solidFill>
                                  <a:srgbClr val="0000FF"/>
                                </a:solidFill>
                                <a:latin typeface="Cambria Math" panose="02040503050406030204" pitchFamily="18" charset="0"/>
                              </a:rPr>
                            </m:ctrlPr>
                          </m:dPr>
                          <m:e>
                            <m:sSup>
                              <m:sSupPr>
                                <m:ctrlPr>
                                  <a:rPr lang="zh-CN" altLang="en-US" sz="2400" i="1">
                                    <a:solidFill>
                                      <a:prstClr val="black"/>
                                    </a:solidFill>
                                    <a:latin typeface="Cambria Math" panose="02040503050406030204" pitchFamily="18" charset="0"/>
                                  </a:rPr>
                                </m:ctrlPr>
                              </m:sSupPr>
                              <m:e>
                                <m:r>
                                  <a:rPr lang="en-US" altLang="zh-CN" sz="2400" b="0" i="1" smtClean="0">
                                    <a:solidFill>
                                      <a:prstClr val="black"/>
                                    </a:solidFill>
                                    <a:latin typeface="Cambria Math" panose="02040503050406030204" pitchFamily="18" charset="0"/>
                                  </a:rPr>
                                  <m:t>𝑎</m:t>
                                </m:r>
                              </m:e>
                              <m:sup>
                                <m:r>
                                  <a:rPr lang="zh-CN" altLang="en-US" sz="2400">
                                    <a:solidFill>
                                      <a:prstClr val="black"/>
                                    </a:solidFill>
                                    <a:latin typeface="Cambria Math" panose="02040503050406030204" pitchFamily="18" charset="0"/>
                                  </a:rPr>
                                  <m:t>2</m:t>
                                </m:r>
                              </m:sup>
                            </m:sSup>
                            <m:r>
                              <a:rPr lang="en-US" altLang="zh-CN" sz="2400" i="1">
                                <a:solidFill>
                                  <a:prstClr val="black"/>
                                </a:solidFill>
                                <a:latin typeface="Cambria Math" panose="02040503050406030204" pitchFamily="18" charset="0"/>
                              </a:rPr>
                              <m:t>,</m:t>
                            </m:r>
                            <m:sSup>
                              <m:sSupPr>
                                <m:ctrlPr>
                                  <a:rPr lang="zh-CN" altLang="en-US" sz="2400" i="1">
                                    <a:solidFill>
                                      <a:prstClr val="black"/>
                                    </a:solidFill>
                                    <a:latin typeface="Cambria Math" panose="02040503050406030204" pitchFamily="18" charset="0"/>
                                  </a:rPr>
                                </m:ctrlPr>
                              </m:sSupPr>
                              <m:e>
                                <m:r>
                                  <a:rPr lang="en-US" altLang="zh-CN" sz="2400" i="1">
                                    <a:solidFill>
                                      <a:prstClr val="black"/>
                                    </a:solidFill>
                                    <a:latin typeface="Cambria Math" panose="02040503050406030204" pitchFamily="18" charset="0"/>
                                  </a:rPr>
                                  <m:t>𝑦</m:t>
                                </m:r>
                              </m:e>
                              <m:sup>
                                <m:r>
                                  <a:rPr lang="zh-CN" altLang="en-US" sz="2400">
                                    <a:solidFill>
                                      <a:prstClr val="black"/>
                                    </a:solidFill>
                                    <a:latin typeface="Cambria Math" panose="02040503050406030204" pitchFamily="18" charset="0"/>
                                  </a:rPr>
                                  <m:t>2</m:t>
                                </m:r>
                              </m:sup>
                            </m:sSup>
                            <m:r>
                              <a:rPr lang="en-US" altLang="zh-CN" sz="2400" i="1">
                                <a:solidFill>
                                  <a:prstClr val="black"/>
                                </a:solidFill>
                                <a:latin typeface="Cambria Math" panose="02040503050406030204" pitchFamily="18" charset="0"/>
                              </a:rPr>
                              <m:t>,</m:t>
                            </m:r>
                            <m:sSup>
                              <m:sSupPr>
                                <m:ctrlPr>
                                  <a:rPr lang="zh-CN" altLang="en-US" sz="2400" i="1">
                                    <a:solidFill>
                                      <a:prstClr val="black"/>
                                    </a:solidFill>
                                    <a:latin typeface="Cambria Math" panose="02040503050406030204" pitchFamily="18" charset="0"/>
                                  </a:rPr>
                                </m:ctrlPr>
                              </m:sSupPr>
                              <m:e>
                                <m:r>
                                  <a:rPr lang="en-US" altLang="zh-CN" sz="2400" i="1">
                                    <a:solidFill>
                                      <a:prstClr val="black"/>
                                    </a:solidFill>
                                    <a:latin typeface="Cambria Math" panose="02040503050406030204" pitchFamily="18" charset="0"/>
                                  </a:rPr>
                                  <m:t>𝑧</m:t>
                                </m:r>
                              </m:e>
                              <m:sup>
                                <m:r>
                                  <a:rPr lang="zh-CN" altLang="en-US" sz="2400">
                                    <a:solidFill>
                                      <a:prstClr val="black"/>
                                    </a:solidFill>
                                    <a:latin typeface="Cambria Math" panose="02040503050406030204" pitchFamily="18" charset="0"/>
                                  </a:rPr>
                                  <m:t>2</m:t>
                                </m:r>
                              </m:sup>
                            </m:sSup>
                          </m:e>
                        </m:d>
                        <m:r>
                          <a:rPr lang="zh-CN" altLang="en-US" sz="2000" b="1" i="1">
                            <a:solidFill>
                              <a:srgbClr val="0000FF"/>
                            </a:solidFill>
                            <a:latin typeface="Cambria Math" panose="02040503050406030204" pitchFamily="18" charset="0"/>
                          </a:rPr>
                          <m:t>∙</m:t>
                        </m:r>
                        <m:f>
                          <m:fPr>
                            <m:ctrlPr>
                              <a:rPr lang="en-US" altLang="zh-CN" sz="2000" i="1">
                                <a:solidFill>
                                  <a:prstClr val="black"/>
                                </a:solidFill>
                                <a:latin typeface="Cambria Math" panose="02040503050406030204" pitchFamily="18" charset="0"/>
                                <a:ea typeface="Cambria Math" panose="02040503050406030204" pitchFamily="18" charset="0"/>
                              </a:rPr>
                            </m:ctrlPr>
                          </m:fPr>
                          <m:num>
                            <m:d>
                              <m:dPr>
                                <m:ctrlPr>
                                  <a:rPr lang="en-US" altLang="zh-CN" sz="2000" i="1" smtClean="0">
                                    <a:solidFill>
                                      <a:prstClr val="black"/>
                                    </a:solidFill>
                                    <a:latin typeface="Cambria Math" panose="02040503050406030204" pitchFamily="18" charset="0"/>
                                    <a:ea typeface="Cambria Math" panose="02040503050406030204" pitchFamily="18" charset="0"/>
                                  </a:rPr>
                                </m:ctrlPr>
                              </m:dPr>
                              <m:e>
                                <m:r>
                                  <a:rPr lang="en-US" altLang="zh-CN" sz="2000" b="0" i="1" smtClean="0">
                                    <a:solidFill>
                                      <a:prstClr val="black"/>
                                    </a:solidFill>
                                    <a:latin typeface="Cambria Math" panose="02040503050406030204" pitchFamily="18" charset="0"/>
                                    <a:ea typeface="Cambria Math" panose="02040503050406030204" pitchFamily="18" charset="0"/>
                                  </a:rPr>
                                  <m:t>1,0,0</m:t>
                                </m:r>
                              </m:e>
                            </m:d>
                          </m:num>
                          <m:den>
                            <m:d>
                              <m:dPr>
                                <m:begChr m:val="|"/>
                                <m:endChr m:val="|"/>
                                <m:ctrlPr>
                                  <a:rPr lang="en-US" altLang="zh-CN" sz="2000" i="1">
                                    <a:solidFill>
                                      <a:prstClr val="black"/>
                                    </a:solidFill>
                                    <a:latin typeface="Cambria Math" panose="02040503050406030204" pitchFamily="18" charset="0"/>
                                    <a:ea typeface="Cambria Math" panose="02040503050406030204" pitchFamily="18" charset="0"/>
                                  </a:rPr>
                                </m:ctrlPr>
                              </m:dPr>
                              <m:e>
                                <m:d>
                                  <m:dPr>
                                    <m:ctrlPr>
                                      <a:rPr lang="en-US" altLang="zh-CN" sz="2000" i="1">
                                        <a:solidFill>
                                          <a:prstClr val="black"/>
                                        </a:solidFill>
                                        <a:latin typeface="Cambria Math" panose="02040503050406030204" pitchFamily="18" charset="0"/>
                                        <a:ea typeface="Cambria Math" panose="02040503050406030204" pitchFamily="18" charset="0"/>
                                      </a:rPr>
                                    </m:ctrlPr>
                                  </m:dPr>
                                  <m:e>
                                    <m:r>
                                      <a:rPr lang="en-US" altLang="zh-CN" sz="2000" i="1">
                                        <a:solidFill>
                                          <a:prstClr val="black"/>
                                        </a:solidFill>
                                        <a:latin typeface="Cambria Math" panose="02040503050406030204" pitchFamily="18" charset="0"/>
                                        <a:ea typeface="Cambria Math" panose="02040503050406030204" pitchFamily="18" charset="0"/>
                                      </a:rPr>
                                      <m:t>1,0,0</m:t>
                                    </m:r>
                                  </m:e>
                                </m:d>
                                <m:r>
                                  <a:rPr lang="en-US" altLang="zh-CN" sz="2000" i="1">
                                    <a:solidFill>
                                      <a:prstClr val="black"/>
                                    </a:solidFill>
                                    <a:latin typeface="Cambria Math" panose="02040503050406030204" pitchFamily="18" charset="0"/>
                                    <a:ea typeface="Cambria Math" panose="02040503050406030204" pitchFamily="18" charset="0"/>
                                  </a:rPr>
                                  <m:t>∙</m:t>
                                </m:r>
                                <m:d>
                                  <m:dPr>
                                    <m:ctrlPr>
                                      <a:rPr lang="en-US" altLang="zh-CN" sz="2000" i="1">
                                        <a:solidFill>
                                          <a:prstClr val="black"/>
                                        </a:solidFill>
                                        <a:latin typeface="Cambria Math" panose="02040503050406030204" pitchFamily="18" charset="0"/>
                                        <a:ea typeface="Cambria Math" panose="02040503050406030204" pitchFamily="18" charset="0"/>
                                      </a:rPr>
                                    </m:ctrlPr>
                                  </m:dPr>
                                  <m:e>
                                    <m:r>
                                      <a:rPr lang="en-US" altLang="zh-CN" sz="2000" i="1">
                                        <a:solidFill>
                                          <a:prstClr val="black"/>
                                        </a:solidFill>
                                        <a:latin typeface="Cambria Math" panose="02040503050406030204" pitchFamily="18" charset="0"/>
                                        <a:ea typeface="Cambria Math" panose="02040503050406030204" pitchFamily="18" charset="0"/>
                                      </a:rPr>
                                      <m:t>1,0,0</m:t>
                                    </m:r>
                                  </m:e>
                                </m:d>
                              </m:e>
                            </m:d>
                          </m:den>
                        </m:f>
                        <m:r>
                          <m:rPr>
                            <m:nor/>
                          </m:rPr>
                          <a:rPr lang="en-US" altLang="zh-CN" sz="2000">
                            <a:solidFill>
                              <a:prstClr val="black"/>
                            </a:solidFill>
                            <a:latin typeface="Cambria Math" panose="02040503050406030204" pitchFamily="18" charset="0"/>
                          </a:rPr>
                          <m:t>d</m:t>
                        </m:r>
                        <m:r>
                          <a:rPr lang="en-US" altLang="zh-CN" sz="2000" i="1">
                            <a:solidFill>
                              <a:prstClr val="black"/>
                            </a:solidFill>
                            <a:latin typeface="Cambria Math" panose="02040503050406030204" pitchFamily="18" charset="0"/>
                          </a:rPr>
                          <m:t>𝑦</m:t>
                        </m:r>
                        <m:r>
                          <m:rPr>
                            <m:nor/>
                          </m:rPr>
                          <a:rPr lang="en-US" altLang="zh-CN" sz="2000">
                            <a:solidFill>
                              <a:prstClr val="black"/>
                            </a:solidFill>
                            <a:latin typeface="Cambria Math" panose="02040503050406030204" pitchFamily="18" charset="0"/>
                          </a:rPr>
                          <m:t>d</m:t>
                        </m:r>
                        <m:r>
                          <a:rPr lang="en-US" altLang="zh-CN" sz="2000" i="1">
                            <a:solidFill>
                              <a:prstClr val="black"/>
                            </a:solidFill>
                            <a:latin typeface="Cambria Math" panose="02040503050406030204" pitchFamily="18" charset="0"/>
                          </a:rPr>
                          <m:t>𝑧</m:t>
                        </m:r>
                      </m:e>
                    </m:nary>
                    <m:r>
                      <a:rPr lang="en-US" altLang="zh-CN" sz="2000" b="0" i="1" smtClean="0">
                        <a:solidFill>
                          <a:prstClr val="black"/>
                        </a:solidFill>
                        <a:latin typeface="Cambria Math" panose="02040503050406030204" pitchFamily="18" charset="0"/>
                      </a:rPr>
                      <m:t>=</m:t>
                    </m:r>
                    <m:sSup>
                      <m:sSupPr>
                        <m:ctrlPr>
                          <a:rPr lang="zh-CN" altLang="en-US" sz="2400" i="1">
                            <a:solidFill>
                              <a:prstClr val="black"/>
                            </a:solidFill>
                            <a:latin typeface="Cambria Math" panose="02040503050406030204" pitchFamily="18" charset="0"/>
                          </a:rPr>
                        </m:ctrlPr>
                      </m:sSupPr>
                      <m:e>
                        <m:r>
                          <a:rPr lang="en-US" altLang="zh-CN" sz="2400" i="1">
                            <a:solidFill>
                              <a:prstClr val="black"/>
                            </a:solidFill>
                            <a:latin typeface="Cambria Math" panose="02040503050406030204" pitchFamily="18" charset="0"/>
                          </a:rPr>
                          <m:t>𝑎</m:t>
                        </m:r>
                      </m:e>
                      <m:sup>
                        <m:r>
                          <a:rPr lang="zh-CN" altLang="en-US" sz="2400">
                            <a:solidFill>
                              <a:prstClr val="black"/>
                            </a:solidFill>
                            <a:latin typeface="Cambria Math" panose="02040503050406030204" pitchFamily="18" charset="0"/>
                          </a:rPr>
                          <m:t>2</m:t>
                        </m:r>
                      </m:sup>
                    </m:sSup>
                    <m:r>
                      <a:rPr lang="en-US" altLang="zh-CN" sz="2400" b="0" i="1" smtClean="0">
                        <a:solidFill>
                          <a:prstClr val="black"/>
                        </a:solidFill>
                        <a:latin typeface="Cambria Math" panose="02040503050406030204" pitchFamily="18" charset="0"/>
                      </a:rPr>
                      <m:t>𝑏𝑐</m:t>
                    </m:r>
                  </m:oMath>
                </a14:m>
                <a:r>
                  <a:rPr lang="zh-CN" altLang="en-US" dirty="0"/>
                  <a:t> </a:t>
                </a:r>
              </a:p>
            </p:txBody>
          </p:sp>
        </mc:Choice>
        <mc:Fallback xmlns="">
          <p:sp>
            <p:nvSpPr>
              <p:cNvPr id="11" name="矩形 10"/>
              <p:cNvSpPr>
                <a:spLocks noRot="1" noChangeAspect="1" noMove="1" noResize="1" noEditPoints="1" noAdjustHandles="1" noChangeArrowheads="1" noChangeShapeType="1" noTextEdit="1"/>
              </p:cNvSpPr>
              <p:nvPr/>
            </p:nvSpPr>
            <p:spPr>
              <a:xfrm>
                <a:off x="1775594" y="5700769"/>
                <a:ext cx="8355044" cy="681405"/>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矩形 13"/>
              <p:cNvSpPr/>
              <p:nvPr/>
            </p:nvSpPr>
            <p:spPr>
              <a:xfrm>
                <a:off x="7487559" y="2280817"/>
                <a:ext cx="3259482" cy="624338"/>
              </a:xfrm>
              <a:prstGeom prst="rect">
                <a:avLst/>
              </a:prstGeom>
            </p:spPr>
            <p:txBody>
              <a:bodyPr wrap="none">
                <a:spAutoFit/>
              </a:bodyPr>
              <a:lstStyle/>
              <a:p>
                <a14:m>
                  <m:oMath xmlns:m="http://schemas.openxmlformats.org/officeDocument/2006/math">
                    <m:r>
                      <a:rPr lang="en-US" altLang="zh-CN" sz="2400" i="1">
                        <a:solidFill>
                          <a:prstClr val="black"/>
                        </a:solidFill>
                        <a:latin typeface="Cambria Math" panose="02040503050406030204" pitchFamily="18" charset="0"/>
                      </a:rPr>
                      <m:t>=</m:t>
                    </m:r>
                    <m:nary>
                      <m:naryPr>
                        <m:chr m:val="∬"/>
                        <m:ctrlPr>
                          <a:rPr lang="zh-CN" altLang="en-US" sz="2400" i="1">
                            <a:solidFill>
                              <a:prstClr val="black"/>
                            </a:solidFill>
                            <a:latin typeface="Cambria Math" panose="02040503050406030204" pitchFamily="18" charset="0"/>
                          </a:rPr>
                        </m:ctrlPr>
                      </m:naryPr>
                      <m:sub>
                        <m:r>
                          <m:rPr>
                            <m:sty m:val="p"/>
                            <m:brk m:alnAt="23"/>
                          </m:rPr>
                          <a:rPr lang="el-GR" altLang="zh-CN" sz="2400" i="1">
                            <a:solidFill>
                              <a:prstClr val="black"/>
                            </a:solidFill>
                            <a:latin typeface="Cambria Math" panose="02040503050406030204" pitchFamily="18" charset="0"/>
                            <a:ea typeface="Cambria Math" panose="02040503050406030204" pitchFamily="18" charset="0"/>
                          </a:rPr>
                          <m:t>Σ</m:t>
                        </m:r>
                      </m:sub>
                      <m:sup/>
                      <m:e>
                        <m:d>
                          <m:dPr>
                            <m:ctrlPr>
                              <a:rPr lang="en-US" altLang="zh-CN" sz="2400" i="1">
                                <a:solidFill>
                                  <a:prstClr val="black"/>
                                </a:solidFill>
                                <a:latin typeface="Cambria Math" panose="02040503050406030204" pitchFamily="18" charset="0"/>
                              </a:rPr>
                            </m:ctrlPr>
                          </m:dPr>
                          <m:e>
                            <m:sSup>
                              <m:sSupPr>
                                <m:ctrlPr>
                                  <a:rPr lang="zh-CN" altLang="en-US" sz="2400" i="1">
                                    <a:solidFill>
                                      <a:prstClr val="black"/>
                                    </a:solidFill>
                                    <a:latin typeface="Cambria Math" panose="02040503050406030204" pitchFamily="18" charset="0"/>
                                  </a:rPr>
                                </m:ctrlPr>
                              </m:sSupPr>
                              <m:e>
                                <m:r>
                                  <a:rPr lang="en-US" altLang="zh-CN" sz="2400" i="1">
                                    <a:solidFill>
                                      <a:prstClr val="black"/>
                                    </a:solidFill>
                                    <a:latin typeface="Cambria Math" panose="02040503050406030204" pitchFamily="18" charset="0"/>
                                  </a:rPr>
                                  <m:t>𝑥</m:t>
                                </m:r>
                              </m:e>
                              <m:sup>
                                <m:r>
                                  <a:rPr lang="zh-CN" altLang="en-US" sz="2400">
                                    <a:solidFill>
                                      <a:prstClr val="black"/>
                                    </a:solidFill>
                                    <a:latin typeface="Cambria Math" panose="02040503050406030204" pitchFamily="18" charset="0"/>
                                  </a:rPr>
                                  <m:t>2</m:t>
                                </m:r>
                              </m:sup>
                            </m:sSup>
                            <m:r>
                              <a:rPr lang="en-US" altLang="zh-CN" sz="2400" i="1">
                                <a:solidFill>
                                  <a:prstClr val="black"/>
                                </a:solidFill>
                                <a:latin typeface="Cambria Math" panose="02040503050406030204" pitchFamily="18" charset="0"/>
                              </a:rPr>
                              <m:t>,</m:t>
                            </m:r>
                            <m:sSup>
                              <m:sSupPr>
                                <m:ctrlPr>
                                  <a:rPr lang="zh-CN" altLang="en-US" sz="2400" i="1">
                                    <a:solidFill>
                                      <a:prstClr val="black"/>
                                    </a:solidFill>
                                    <a:latin typeface="Cambria Math" panose="02040503050406030204" pitchFamily="18" charset="0"/>
                                  </a:rPr>
                                </m:ctrlPr>
                              </m:sSupPr>
                              <m:e>
                                <m:r>
                                  <a:rPr lang="en-US" altLang="zh-CN" sz="2400" i="1">
                                    <a:solidFill>
                                      <a:prstClr val="black"/>
                                    </a:solidFill>
                                    <a:latin typeface="Cambria Math" panose="02040503050406030204" pitchFamily="18" charset="0"/>
                                  </a:rPr>
                                  <m:t>𝑦</m:t>
                                </m:r>
                              </m:e>
                              <m:sup>
                                <m:r>
                                  <a:rPr lang="zh-CN" altLang="en-US" sz="2400">
                                    <a:solidFill>
                                      <a:prstClr val="black"/>
                                    </a:solidFill>
                                    <a:latin typeface="Cambria Math" panose="02040503050406030204" pitchFamily="18" charset="0"/>
                                  </a:rPr>
                                  <m:t>2</m:t>
                                </m:r>
                              </m:sup>
                            </m:sSup>
                            <m:r>
                              <a:rPr lang="en-US" altLang="zh-CN" sz="2400" i="1">
                                <a:solidFill>
                                  <a:prstClr val="black"/>
                                </a:solidFill>
                                <a:latin typeface="Cambria Math" panose="02040503050406030204" pitchFamily="18" charset="0"/>
                              </a:rPr>
                              <m:t>,</m:t>
                            </m:r>
                            <m:sSup>
                              <m:sSupPr>
                                <m:ctrlPr>
                                  <a:rPr lang="zh-CN" altLang="en-US" sz="2400" i="1">
                                    <a:solidFill>
                                      <a:prstClr val="black"/>
                                    </a:solidFill>
                                    <a:latin typeface="Cambria Math" panose="02040503050406030204" pitchFamily="18" charset="0"/>
                                  </a:rPr>
                                </m:ctrlPr>
                              </m:sSupPr>
                              <m:e>
                                <m:r>
                                  <a:rPr lang="en-US" altLang="zh-CN" sz="2400" i="1">
                                    <a:solidFill>
                                      <a:prstClr val="black"/>
                                    </a:solidFill>
                                    <a:latin typeface="Cambria Math" panose="02040503050406030204" pitchFamily="18" charset="0"/>
                                  </a:rPr>
                                  <m:t>𝑧</m:t>
                                </m:r>
                              </m:e>
                              <m:sup>
                                <m:r>
                                  <a:rPr lang="zh-CN" altLang="en-US" sz="2400">
                                    <a:solidFill>
                                      <a:prstClr val="black"/>
                                    </a:solidFill>
                                    <a:latin typeface="Cambria Math" panose="02040503050406030204" pitchFamily="18" charset="0"/>
                                  </a:rPr>
                                  <m:t>2</m:t>
                                </m:r>
                              </m:sup>
                            </m:sSup>
                          </m:e>
                        </m:d>
                        <m:r>
                          <a:rPr lang="en-US" altLang="zh-CN" sz="2400" i="1">
                            <a:solidFill>
                              <a:prstClr val="black"/>
                            </a:solidFill>
                            <a:latin typeface="Cambria Math" panose="02040503050406030204" pitchFamily="18" charset="0"/>
                            <a:ea typeface="Cambria Math" panose="02040503050406030204" pitchFamily="18" charset="0"/>
                          </a:rPr>
                          <m:t>∙</m:t>
                        </m:r>
                        <m:r>
                          <a:rPr lang="en-US" altLang="zh-CN" sz="2400" b="1" i="1">
                            <a:solidFill>
                              <a:srgbClr val="0000FF"/>
                            </a:solidFill>
                            <a:latin typeface="Cambria Math" panose="02040503050406030204" pitchFamily="18" charset="0"/>
                          </a:rPr>
                          <m:t>𝒏</m:t>
                        </m:r>
                        <m:r>
                          <m:rPr>
                            <m:nor/>
                          </m:rPr>
                          <a:rPr lang="en-US" altLang="zh-CN" sz="2400">
                            <a:solidFill>
                              <a:prstClr val="black"/>
                            </a:solidFill>
                            <a:latin typeface="Cambria Math" panose="02040503050406030204" pitchFamily="18" charset="0"/>
                          </a:rPr>
                          <m:t>d</m:t>
                        </m:r>
                        <m:r>
                          <a:rPr lang="en-US" altLang="zh-CN" sz="2400" i="1">
                            <a:solidFill>
                              <a:prstClr val="black"/>
                            </a:solidFill>
                            <a:latin typeface="Cambria Math" panose="02040503050406030204" pitchFamily="18" charset="0"/>
                          </a:rPr>
                          <m:t>𝑆</m:t>
                        </m:r>
                      </m:e>
                    </m:nary>
                  </m:oMath>
                </a14:m>
                <a:r>
                  <a:rPr lang="zh-CN" altLang="en-US" dirty="0" smtClean="0"/>
                  <a:t> </a:t>
                </a:r>
                <a:endParaRPr lang="zh-CN" altLang="en-US" dirty="0"/>
              </a:p>
            </p:txBody>
          </p:sp>
        </mc:Choice>
        <mc:Fallback xmlns="">
          <p:sp>
            <p:nvSpPr>
              <p:cNvPr id="14" name="矩形 13"/>
              <p:cNvSpPr>
                <a:spLocks noRot="1" noChangeAspect="1" noMove="1" noResize="1" noEditPoints="1" noAdjustHandles="1" noChangeArrowheads="1" noChangeShapeType="1" noTextEdit="1"/>
              </p:cNvSpPr>
              <p:nvPr/>
            </p:nvSpPr>
            <p:spPr>
              <a:xfrm>
                <a:off x="7487559" y="2280817"/>
                <a:ext cx="3259482" cy="624338"/>
              </a:xfrm>
              <a:prstGeom prst="rect">
                <a:avLst/>
              </a:prstGeom>
              <a:blipFill>
                <a:blip r:embed="rId11"/>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043445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childTnLst>
                          </p:cTn>
                        </p:par>
                        <p:par>
                          <p:cTn id="21" fill="hold">
                            <p:stCondLst>
                              <p:cond delay="1000"/>
                            </p:stCondLst>
                            <p:childTnLst>
                              <p:par>
                                <p:cTn id="22" presetID="1" presetClass="entr" presetSubtype="0" fill="hold" grpId="0" nodeType="afterEffect">
                                  <p:stCondLst>
                                    <p:cond delay="0"/>
                                  </p:stCondLst>
                                  <p:childTnLst>
                                    <p:set>
                                      <p:cBhvr>
                                        <p:cTn id="23" dur="1" fill="hold">
                                          <p:stCondLst>
                                            <p:cond delay="0"/>
                                          </p:stCondLst>
                                        </p:cTn>
                                        <p:tgtEl>
                                          <p:spTgt spid="9"/>
                                        </p:tgtEl>
                                        <p:attrNameLst>
                                          <p:attrName>style.visibility</p:attrName>
                                        </p:attrNameLst>
                                      </p:cBhvr>
                                      <p:to>
                                        <p:strVal val="visible"/>
                                      </p:to>
                                    </p:set>
                                  </p:childTnLst>
                                </p:cTn>
                              </p:par>
                            </p:childTnLst>
                          </p:cTn>
                        </p:par>
                        <p:par>
                          <p:cTn id="24" fill="hold">
                            <p:stCondLst>
                              <p:cond delay="1000"/>
                            </p:stCondLst>
                            <p:childTnLst>
                              <p:par>
                                <p:cTn id="25" presetID="10" presetClass="entr" presetSubtype="0" fill="hold" grpId="0" nodeType="after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500"/>
                                        <p:tgtEl>
                                          <p:spTgt spid="13"/>
                                        </p:tgtEl>
                                      </p:cBhvr>
                                    </p:animEffect>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grpId="0" nodeType="clickEffect">
                                  <p:stCondLst>
                                    <p:cond delay="0"/>
                                  </p:stCondLst>
                                  <p:childTnLst>
                                    <p:set>
                                      <p:cBhvr>
                                        <p:cTn id="41" dur="1" fill="hold">
                                          <p:stCondLst>
                                            <p:cond delay="0"/>
                                          </p:stCondLst>
                                        </p:cTn>
                                        <p:tgtEl>
                                          <p:spTgt spid="14"/>
                                        </p:tgtEl>
                                        <p:attrNameLst>
                                          <p:attrName>style.visibility</p:attrName>
                                        </p:attrNameLst>
                                      </p:cBhvr>
                                      <p:to>
                                        <p:strVal val="visible"/>
                                      </p:to>
                                    </p:set>
                                    <p:anim calcmode="lin" valueType="num">
                                      <p:cBhvr additive="base">
                                        <p:cTn id="42" dur="500" fill="hold"/>
                                        <p:tgtEl>
                                          <p:spTgt spid="14"/>
                                        </p:tgtEl>
                                        <p:attrNameLst>
                                          <p:attrName>ppt_x</p:attrName>
                                        </p:attrNameLst>
                                      </p:cBhvr>
                                      <p:tavLst>
                                        <p:tav tm="0">
                                          <p:val>
                                            <p:strVal val="#ppt_x"/>
                                          </p:val>
                                        </p:tav>
                                        <p:tav tm="100000">
                                          <p:val>
                                            <p:strVal val="#ppt_x"/>
                                          </p:val>
                                        </p:tav>
                                      </p:tavLst>
                                    </p:anim>
                                    <p:anim calcmode="lin" valueType="num">
                                      <p:cBhvr additive="base">
                                        <p:cTn id="43"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11"/>
                                        </p:tgtEl>
                                        <p:attrNameLst>
                                          <p:attrName>style.visibility</p:attrName>
                                        </p:attrNameLst>
                                      </p:cBhvr>
                                      <p:to>
                                        <p:strVal val="visible"/>
                                      </p:to>
                                    </p:set>
                                    <p:animEffect transition="in" filter="fade">
                                      <p:cBhvr>
                                        <p:cTn id="4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9" grpId="0"/>
      <p:bldP spid="10" grpId="0"/>
      <p:bldP spid="12" grpId="0"/>
      <p:bldP spid="13" grpId="0"/>
      <p:bldP spid="11" grpId="0"/>
      <p:bldP spid="14"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E7F4D896-E0DB-4AB2-9347-AB9498A60F30}" type="datetime11">
              <a:rPr lang="zh-CN" altLang="en-US" smtClean="0"/>
              <a:t>08:53:17</a:t>
            </a:fld>
            <a:endParaRPr lang="en-US" altLang="zh-CN"/>
          </a:p>
        </p:txBody>
      </p:sp>
      <mc:AlternateContent xmlns:mc="http://schemas.openxmlformats.org/markup-compatibility/2006" xmlns:a14="http://schemas.microsoft.com/office/drawing/2010/main">
        <mc:Choice Requires="a14">
          <p:sp>
            <p:nvSpPr>
              <p:cNvPr id="3" name="矩形 2"/>
              <p:cNvSpPr/>
              <p:nvPr/>
            </p:nvSpPr>
            <p:spPr>
              <a:xfrm>
                <a:off x="1935895" y="473808"/>
                <a:ext cx="9502418" cy="935192"/>
              </a:xfrm>
              <a:prstGeom prst="rect">
                <a:avLst/>
              </a:prstGeom>
            </p:spPr>
            <p:txBody>
              <a:bodyPr wrap="square">
                <a:spAutoFit/>
              </a:bodyPr>
              <a:lstStyle/>
              <a:p>
                <a:r>
                  <a:rPr lang="zh-CN" altLang="en-US" sz="2400" dirty="0"/>
                  <a:t>计算曲面积分</a:t>
                </a:r>
                <a14:m>
                  <m:oMath xmlns:m="http://schemas.openxmlformats.org/officeDocument/2006/math">
                    <m:nary>
                      <m:naryPr>
                        <m:chr m:val="∬"/>
                        <m:limLoc m:val="undOvr"/>
                        <m:supHide m:val="on"/>
                        <m:ctrlPr>
                          <a:rPr lang="zh-CN" altLang="en-US" sz="2400" i="1">
                            <a:solidFill>
                              <a:prstClr val="black"/>
                            </a:solidFill>
                            <a:latin typeface="Cambria Math" panose="02040503050406030204" pitchFamily="18" charset="0"/>
                          </a:rPr>
                        </m:ctrlPr>
                      </m:naryPr>
                      <m:sub>
                        <m:r>
                          <a:rPr lang="zh-CN" altLang="en-US" sz="2400">
                            <a:solidFill>
                              <a:prstClr val="black"/>
                            </a:solidFill>
                            <a:latin typeface="Cambria Math" panose="02040503050406030204" pitchFamily="18" charset="0"/>
                          </a:rPr>
                          <m:t>∑</m:t>
                        </m:r>
                      </m:sub>
                      <m:sup/>
                      <m:e>
                        <m:r>
                          <a:rPr lang="zh-CN" altLang="en-US" sz="2400" i="1">
                            <a:solidFill>
                              <a:prstClr val="black"/>
                            </a:solidFill>
                            <a:latin typeface="Cambria Math" panose="02040503050406030204" pitchFamily="18" charset="0"/>
                          </a:rPr>
                          <m:t>𝑥𝑦𝑧</m:t>
                        </m:r>
                        <m:r>
                          <m:rPr>
                            <m:nor/>
                          </m:rPr>
                          <a:rPr lang="zh-CN" altLang="en-US" sz="2400">
                            <a:solidFill>
                              <a:prstClr val="black"/>
                            </a:solidFill>
                            <a:latin typeface="Cambria Math" panose="02040503050406030204" pitchFamily="18" charset="0"/>
                          </a:rPr>
                          <m:t>d</m:t>
                        </m:r>
                        <m:r>
                          <a:rPr lang="zh-CN" altLang="en-US" sz="2400" i="1">
                            <a:solidFill>
                              <a:prstClr val="black"/>
                            </a:solidFill>
                            <a:latin typeface="Cambria Math" panose="02040503050406030204" pitchFamily="18" charset="0"/>
                          </a:rPr>
                          <m:t>𝑥</m:t>
                        </m:r>
                        <m:r>
                          <m:rPr>
                            <m:nor/>
                          </m:rPr>
                          <a:rPr lang="zh-CN" altLang="en-US" sz="2400">
                            <a:solidFill>
                              <a:prstClr val="black"/>
                            </a:solidFill>
                            <a:latin typeface="Cambria Math" panose="02040503050406030204" pitchFamily="18" charset="0"/>
                          </a:rPr>
                          <m:t>d</m:t>
                        </m:r>
                        <m:r>
                          <a:rPr lang="zh-CN" altLang="en-US" sz="2400" i="1">
                            <a:solidFill>
                              <a:prstClr val="black"/>
                            </a:solidFill>
                            <a:latin typeface="Cambria Math" panose="02040503050406030204" pitchFamily="18" charset="0"/>
                          </a:rPr>
                          <m:t>𝑦</m:t>
                        </m:r>
                      </m:e>
                    </m:nary>
                  </m:oMath>
                </a14:m>
                <a:r>
                  <a:rPr lang="zh-CN" altLang="en-US" sz="2400" dirty="0"/>
                  <a:t>其中</a:t>
                </a:r>
                <a14:m>
                  <m:oMath xmlns:m="http://schemas.openxmlformats.org/officeDocument/2006/math">
                    <m:r>
                      <a:rPr lang="zh-CN" altLang="en-US" sz="2400">
                        <a:solidFill>
                          <a:prstClr val="black"/>
                        </a:solidFill>
                        <a:latin typeface="Cambria Math" panose="02040503050406030204" pitchFamily="18" charset="0"/>
                      </a:rPr>
                      <m:t>∑</m:t>
                    </m:r>
                  </m:oMath>
                </a14:m>
                <a:r>
                  <a:rPr lang="zh-CN" altLang="en-US" sz="2400" dirty="0"/>
                  <a:t>是球面</a:t>
                </a:r>
                <a14:m>
                  <m:oMath xmlns:m="http://schemas.openxmlformats.org/officeDocument/2006/math">
                    <m:sSup>
                      <m:sSupPr>
                        <m:ctrlPr>
                          <a:rPr lang="zh-CN" altLang="en-US" sz="2400" i="1">
                            <a:latin typeface="Cambria Math" panose="02040503050406030204" pitchFamily="18" charset="0"/>
                          </a:rPr>
                        </m:ctrlPr>
                      </m:sSupPr>
                      <m:e>
                        <m:r>
                          <a:rPr lang="zh-CN" altLang="en-US" sz="2400" i="1">
                            <a:latin typeface="Cambria Math" panose="02040503050406030204" pitchFamily="18" charset="0"/>
                          </a:rPr>
                          <m:t>𝑥</m:t>
                        </m:r>
                      </m:e>
                      <m:sup>
                        <m:r>
                          <a:rPr lang="zh-CN" altLang="en-US" sz="2400">
                            <a:latin typeface="Cambria Math" panose="02040503050406030204" pitchFamily="18" charset="0"/>
                          </a:rPr>
                          <m:t>2</m:t>
                        </m:r>
                      </m:sup>
                    </m:sSup>
                    <m:r>
                      <a:rPr lang="zh-CN" altLang="en-US" sz="2400">
                        <a:latin typeface="Cambria Math" panose="02040503050406030204" pitchFamily="18" charset="0"/>
                      </a:rPr>
                      <m:t>+</m:t>
                    </m:r>
                    <m:sSup>
                      <m:sSupPr>
                        <m:ctrlPr>
                          <a:rPr lang="zh-CN" altLang="en-US" sz="2400" i="1">
                            <a:latin typeface="Cambria Math" panose="02040503050406030204" pitchFamily="18" charset="0"/>
                          </a:rPr>
                        </m:ctrlPr>
                      </m:sSupPr>
                      <m:e>
                        <m:r>
                          <a:rPr lang="zh-CN" altLang="en-US" sz="2400" i="1">
                            <a:latin typeface="Cambria Math" panose="02040503050406030204" pitchFamily="18" charset="0"/>
                          </a:rPr>
                          <m:t>𝑦</m:t>
                        </m:r>
                      </m:e>
                      <m:sup>
                        <m:r>
                          <a:rPr lang="zh-CN" altLang="en-US" sz="2400">
                            <a:latin typeface="Cambria Math" panose="02040503050406030204" pitchFamily="18" charset="0"/>
                          </a:rPr>
                          <m:t>2</m:t>
                        </m:r>
                      </m:sup>
                    </m:sSup>
                    <m:r>
                      <a:rPr lang="zh-CN" altLang="en-US" sz="2400">
                        <a:latin typeface="Cambria Math" panose="02040503050406030204" pitchFamily="18" charset="0"/>
                      </a:rPr>
                      <m:t>+</m:t>
                    </m:r>
                    <m:sSup>
                      <m:sSupPr>
                        <m:ctrlPr>
                          <a:rPr lang="zh-CN" altLang="en-US" sz="2400" i="1">
                            <a:latin typeface="Cambria Math" panose="02040503050406030204" pitchFamily="18" charset="0"/>
                          </a:rPr>
                        </m:ctrlPr>
                      </m:sSupPr>
                      <m:e>
                        <m:r>
                          <a:rPr lang="zh-CN" altLang="en-US" sz="2400" i="1">
                            <a:latin typeface="Cambria Math" panose="02040503050406030204" pitchFamily="18" charset="0"/>
                          </a:rPr>
                          <m:t>𝑧</m:t>
                        </m:r>
                      </m:e>
                      <m:sup>
                        <m:r>
                          <a:rPr lang="zh-CN" altLang="en-US" sz="2400">
                            <a:latin typeface="Cambria Math" panose="02040503050406030204" pitchFamily="18" charset="0"/>
                          </a:rPr>
                          <m:t>2</m:t>
                        </m:r>
                      </m:sup>
                    </m:sSup>
                    <m:r>
                      <a:rPr lang="zh-CN" altLang="en-US" sz="2400">
                        <a:latin typeface="Cambria Math" panose="02040503050406030204" pitchFamily="18" charset="0"/>
                      </a:rPr>
                      <m:t>=1</m:t>
                    </m:r>
                  </m:oMath>
                </a14:m>
                <a:r>
                  <a:rPr lang="zh-CN" altLang="en-US" sz="2400" dirty="0"/>
                  <a:t>外侧在</a:t>
                </a:r>
                <a14:m>
                  <m:oMath xmlns:m="http://schemas.openxmlformats.org/officeDocument/2006/math">
                    <m:r>
                      <a:rPr lang="zh-CN" altLang="en-US" sz="2400" i="1">
                        <a:solidFill>
                          <a:prstClr val="black"/>
                        </a:solidFill>
                        <a:latin typeface="Cambria Math" panose="02040503050406030204" pitchFamily="18" charset="0"/>
                      </a:rPr>
                      <m:t>𝑥</m:t>
                    </m:r>
                    <m:r>
                      <a:rPr lang="zh-CN" altLang="en-US" sz="2400" i="1" smtClean="0">
                        <a:solidFill>
                          <a:prstClr val="black"/>
                        </a:solidFill>
                        <a:latin typeface="Cambria Math" panose="02040503050406030204" pitchFamily="18" charset="0"/>
                      </a:rPr>
                      <m:t>≥</m:t>
                    </m:r>
                    <m:r>
                      <a:rPr lang="en-US" altLang="zh-CN" sz="2400" b="0" i="1" smtClean="0">
                        <a:solidFill>
                          <a:prstClr val="black"/>
                        </a:solidFill>
                        <a:latin typeface="Cambria Math" panose="02040503050406030204" pitchFamily="18" charset="0"/>
                      </a:rPr>
                      <m:t>0,  </m:t>
                    </m:r>
                    <m:r>
                      <a:rPr lang="en-US" altLang="zh-CN" sz="2400" b="0" i="1" smtClean="0">
                        <a:solidFill>
                          <a:prstClr val="black"/>
                        </a:solidFill>
                        <a:latin typeface="Cambria Math" panose="02040503050406030204" pitchFamily="18" charset="0"/>
                      </a:rPr>
                      <m:t>𝑦</m:t>
                    </m:r>
                    <m:r>
                      <a:rPr lang="en-US" altLang="zh-CN" sz="2400" b="0" i="1" smtClean="0">
                        <a:solidFill>
                          <a:prstClr val="black"/>
                        </a:solidFill>
                        <a:latin typeface="Cambria Math" panose="02040503050406030204" pitchFamily="18" charset="0"/>
                        <a:ea typeface="Cambria Math" panose="02040503050406030204" pitchFamily="18" charset="0"/>
                      </a:rPr>
                      <m:t>≥0</m:t>
                    </m:r>
                  </m:oMath>
                </a14:m>
                <a:r>
                  <a:rPr lang="zh-CN" altLang="en-US" sz="2400" dirty="0"/>
                  <a:t>的部分</a:t>
                </a:r>
                <a:r>
                  <a:rPr lang="en-US" altLang="zh-CN" sz="2400" dirty="0"/>
                  <a:t>.</a:t>
                </a:r>
                <a:endParaRPr lang="zh-CN" altLang="en-US" sz="2400" dirty="0"/>
              </a:p>
            </p:txBody>
          </p:sp>
        </mc:Choice>
        <mc:Fallback xmlns="">
          <p:sp>
            <p:nvSpPr>
              <p:cNvPr id="3" name="矩形 2"/>
              <p:cNvSpPr>
                <a:spLocks noRot="1" noChangeAspect="1" noMove="1" noResize="1" noEditPoints="1" noAdjustHandles="1" noChangeArrowheads="1" noChangeShapeType="1" noTextEdit="1"/>
              </p:cNvSpPr>
              <p:nvPr/>
            </p:nvSpPr>
            <p:spPr>
              <a:xfrm>
                <a:off x="1935895" y="473808"/>
                <a:ext cx="9502418" cy="935192"/>
              </a:xfrm>
              <a:prstGeom prst="rect">
                <a:avLst/>
              </a:prstGeom>
              <a:blipFill>
                <a:blip r:embed="rId2"/>
                <a:stretch>
                  <a:fillRect l="-1027" t="-78431" b="-69281"/>
                </a:stretch>
              </a:blipFill>
            </p:spPr>
            <p:txBody>
              <a:bodyPr/>
              <a:lstStyle/>
              <a:p>
                <a:r>
                  <a:rPr lang="zh-CN" altLang="en-US">
                    <a:noFill/>
                  </a:rPr>
                  <a:t> </a:t>
                </a:r>
              </a:p>
            </p:txBody>
          </p:sp>
        </mc:Fallback>
      </mc:AlternateContent>
      <p:sp>
        <p:nvSpPr>
          <p:cNvPr id="4" name="矩形 3"/>
          <p:cNvSpPr/>
          <p:nvPr/>
        </p:nvSpPr>
        <p:spPr>
          <a:xfrm>
            <a:off x="1029878" y="443031"/>
            <a:ext cx="745717" cy="523220"/>
          </a:xfrm>
          <a:prstGeom prst="rect">
            <a:avLst/>
          </a:prstGeom>
        </p:spPr>
        <p:txBody>
          <a:bodyPr wrap="none">
            <a:spAutoFit/>
          </a:bodyPr>
          <a:lstStyle/>
          <a:p>
            <a:r>
              <a:rPr lang="zh-CN" altLang="en-US" sz="2800" b="1" dirty="0">
                <a:solidFill>
                  <a:schemeClr val="accent2"/>
                </a:solidFill>
                <a:ea typeface="黑体" panose="02010609060101010101" pitchFamily="49" charset="-122"/>
              </a:rPr>
              <a:t>例</a:t>
            </a:r>
            <a:r>
              <a:rPr lang="en-US" altLang="zh-CN" sz="2800" b="1" dirty="0">
                <a:solidFill>
                  <a:schemeClr val="accent2"/>
                </a:solidFill>
                <a:ea typeface="黑体" panose="02010609060101010101" pitchFamily="49" charset="-122"/>
              </a:rPr>
              <a:t>2</a:t>
            </a:r>
            <a:endParaRPr lang="zh-CN" altLang="en-US" sz="2800" dirty="0"/>
          </a:p>
        </p:txBody>
      </p:sp>
      <p:sp>
        <p:nvSpPr>
          <p:cNvPr id="5" name="矩形 4"/>
          <p:cNvSpPr/>
          <p:nvPr/>
        </p:nvSpPr>
        <p:spPr>
          <a:xfrm>
            <a:off x="1029878" y="1486251"/>
            <a:ext cx="906017" cy="523220"/>
          </a:xfrm>
          <a:prstGeom prst="rect">
            <a:avLst/>
          </a:prstGeom>
        </p:spPr>
        <p:txBody>
          <a:bodyPr wrap="none">
            <a:spAutoFit/>
          </a:bodyPr>
          <a:lstStyle/>
          <a:p>
            <a:r>
              <a:rPr kumimoji="1" lang="zh-CN" altLang="en-US" sz="2800" b="1" dirty="0">
                <a:solidFill>
                  <a:srgbClr val="ED7D31"/>
                </a:solidFill>
                <a:latin typeface="Times New Roman" panose="02020603050405020304" pitchFamily="18" charset="0"/>
                <a:ea typeface="黑体" panose="02010609060101010101" pitchFamily="49" charset="-122"/>
              </a:rPr>
              <a:t>解：</a:t>
            </a:r>
            <a:endParaRPr lang="zh-CN" altLang="en-US" dirty="0"/>
          </a:p>
        </p:txBody>
      </p:sp>
      <p:grpSp>
        <p:nvGrpSpPr>
          <p:cNvPr id="92" name="组合 91"/>
          <p:cNvGrpSpPr/>
          <p:nvPr/>
        </p:nvGrpSpPr>
        <p:grpSpPr>
          <a:xfrm>
            <a:off x="8709879" y="2958055"/>
            <a:ext cx="3263755" cy="3565140"/>
            <a:chOff x="8491786" y="1461764"/>
            <a:chExt cx="3263755" cy="3565140"/>
          </a:xfrm>
        </p:grpSpPr>
        <p:grpSp>
          <p:nvGrpSpPr>
            <p:cNvPr id="90" name="组合 89"/>
            <p:cNvGrpSpPr/>
            <p:nvPr/>
          </p:nvGrpSpPr>
          <p:grpSpPr>
            <a:xfrm>
              <a:off x="8800407" y="1461764"/>
              <a:ext cx="2955134" cy="3565140"/>
              <a:chOff x="7162800" y="3223309"/>
              <a:chExt cx="2955134" cy="3565140"/>
            </a:xfrm>
          </p:grpSpPr>
          <p:sp>
            <p:nvSpPr>
              <p:cNvPr id="8" name="Freeform 5"/>
              <p:cNvSpPr>
                <a:spLocks/>
              </p:cNvSpPr>
              <p:nvPr/>
            </p:nvSpPr>
            <p:spPr bwMode="auto">
              <a:xfrm>
                <a:off x="7520361" y="5110441"/>
                <a:ext cx="1961326" cy="1025358"/>
              </a:xfrm>
              <a:custGeom>
                <a:avLst/>
                <a:gdLst>
                  <a:gd name="T0" fmla="*/ 371 w 373"/>
                  <a:gd name="T1" fmla="*/ 0 h 195"/>
                  <a:gd name="T2" fmla="*/ 142 w 373"/>
                  <a:gd name="T3" fmla="*/ 0 h 195"/>
                  <a:gd name="T4" fmla="*/ 142 w 373"/>
                  <a:gd name="T5" fmla="*/ 0 h 195"/>
                  <a:gd name="T6" fmla="*/ 141 w 373"/>
                  <a:gd name="T7" fmla="*/ 0 h 195"/>
                  <a:gd name="T8" fmla="*/ 139 w 373"/>
                  <a:gd name="T9" fmla="*/ 0 h 195"/>
                  <a:gd name="T10" fmla="*/ 135 w 373"/>
                  <a:gd name="T11" fmla="*/ 3 h 195"/>
                  <a:gd name="T12" fmla="*/ 128 w 373"/>
                  <a:gd name="T13" fmla="*/ 10 h 195"/>
                  <a:gd name="T14" fmla="*/ 128 w 373"/>
                  <a:gd name="T15" fmla="*/ 10 h 195"/>
                  <a:gd name="T16" fmla="*/ 3 w 373"/>
                  <a:gd name="T17" fmla="*/ 191 h 195"/>
                  <a:gd name="T18" fmla="*/ 3 w 373"/>
                  <a:gd name="T19" fmla="*/ 191 h 195"/>
                  <a:gd name="T20" fmla="*/ 0 w 373"/>
                  <a:gd name="T21" fmla="*/ 194 h 195"/>
                  <a:gd name="T22" fmla="*/ 0 w 373"/>
                  <a:gd name="T23" fmla="*/ 195 h 195"/>
                  <a:gd name="T24" fmla="*/ 4 w 373"/>
                  <a:gd name="T25" fmla="*/ 195 h 195"/>
                  <a:gd name="T26" fmla="*/ 4 w 373"/>
                  <a:gd name="T27" fmla="*/ 195 h 195"/>
                  <a:gd name="T28" fmla="*/ 22 w 373"/>
                  <a:gd name="T29" fmla="*/ 194 h 195"/>
                  <a:gd name="T30" fmla="*/ 38 w 373"/>
                  <a:gd name="T31" fmla="*/ 193 h 195"/>
                  <a:gd name="T32" fmla="*/ 58 w 373"/>
                  <a:gd name="T33" fmla="*/ 190 h 195"/>
                  <a:gd name="T34" fmla="*/ 81 w 373"/>
                  <a:gd name="T35" fmla="*/ 185 h 195"/>
                  <a:gd name="T36" fmla="*/ 105 w 373"/>
                  <a:gd name="T37" fmla="*/ 180 h 195"/>
                  <a:gd name="T38" fmla="*/ 130 w 373"/>
                  <a:gd name="T39" fmla="*/ 172 h 195"/>
                  <a:gd name="T40" fmla="*/ 154 w 373"/>
                  <a:gd name="T41" fmla="*/ 162 h 195"/>
                  <a:gd name="T42" fmla="*/ 154 w 373"/>
                  <a:gd name="T43" fmla="*/ 162 h 195"/>
                  <a:gd name="T44" fmla="*/ 177 w 373"/>
                  <a:gd name="T45" fmla="*/ 150 h 195"/>
                  <a:gd name="T46" fmla="*/ 203 w 373"/>
                  <a:gd name="T47" fmla="*/ 136 h 195"/>
                  <a:gd name="T48" fmla="*/ 227 w 373"/>
                  <a:gd name="T49" fmla="*/ 121 h 195"/>
                  <a:gd name="T50" fmla="*/ 251 w 373"/>
                  <a:gd name="T51" fmla="*/ 105 h 195"/>
                  <a:gd name="T52" fmla="*/ 295 w 373"/>
                  <a:gd name="T53" fmla="*/ 76 h 195"/>
                  <a:gd name="T54" fmla="*/ 312 w 373"/>
                  <a:gd name="T55" fmla="*/ 63 h 195"/>
                  <a:gd name="T56" fmla="*/ 326 w 373"/>
                  <a:gd name="T57" fmla="*/ 51 h 195"/>
                  <a:gd name="T58" fmla="*/ 326 w 373"/>
                  <a:gd name="T59" fmla="*/ 51 h 195"/>
                  <a:gd name="T60" fmla="*/ 345 w 373"/>
                  <a:gd name="T61" fmla="*/ 35 h 195"/>
                  <a:gd name="T62" fmla="*/ 358 w 373"/>
                  <a:gd name="T63" fmla="*/ 21 h 195"/>
                  <a:gd name="T64" fmla="*/ 370 w 373"/>
                  <a:gd name="T65" fmla="*/ 9 h 195"/>
                  <a:gd name="T66" fmla="*/ 370 w 373"/>
                  <a:gd name="T67" fmla="*/ 9 h 195"/>
                  <a:gd name="T68" fmla="*/ 372 w 373"/>
                  <a:gd name="T69" fmla="*/ 5 h 195"/>
                  <a:gd name="T70" fmla="*/ 373 w 373"/>
                  <a:gd name="T71" fmla="*/ 1 h 195"/>
                  <a:gd name="T72" fmla="*/ 372 w 373"/>
                  <a:gd name="T73" fmla="*/ 1 h 195"/>
                  <a:gd name="T74" fmla="*/ 371 w 373"/>
                  <a:gd name="T75" fmla="*/ 0 h 195"/>
                  <a:gd name="T76" fmla="*/ 371 w 373"/>
                  <a:gd name="T77" fmla="*/ 0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73" h="195">
                    <a:moveTo>
                      <a:pt x="371" y="0"/>
                    </a:moveTo>
                    <a:lnTo>
                      <a:pt x="142" y="0"/>
                    </a:lnTo>
                    <a:lnTo>
                      <a:pt x="142" y="0"/>
                    </a:lnTo>
                    <a:lnTo>
                      <a:pt x="141" y="0"/>
                    </a:lnTo>
                    <a:lnTo>
                      <a:pt x="139" y="0"/>
                    </a:lnTo>
                    <a:lnTo>
                      <a:pt x="135" y="3"/>
                    </a:lnTo>
                    <a:lnTo>
                      <a:pt x="128" y="10"/>
                    </a:lnTo>
                    <a:lnTo>
                      <a:pt x="128" y="10"/>
                    </a:lnTo>
                    <a:lnTo>
                      <a:pt x="3" y="191"/>
                    </a:lnTo>
                    <a:lnTo>
                      <a:pt x="3" y="191"/>
                    </a:lnTo>
                    <a:lnTo>
                      <a:pt x="0" y="194"/>
                    </a:lnTo>
                    <a:lnTo>
                      <a:pt x="0" y="195"/>
                    </a:lnTo>
                    <a:lnTo>
                      <a:pt x="4" y="195"/>
                    </a:lnTo>
                    <a:lnTo>
                      <a:pt x="4" y="195"/>
                    </a:lnTo>
                    <a:lnTo>
                      <a:pt x="22" y="194"/>
                    </a:lnTo>
                    <a:lnTo>
                      <a:pt x="38" y="193"/>
                    </a:lnTo>
                    <a:lnTo>
                      <a:pt x="58" y="190"/>
                    </a:lnTo>
                    <a:lnTo>
                      <a:pt x="81" y="185"/>
                    </a:lnTo>
                    <a:lnTo>
                      <a:pt x="105" y="180"/>
                    </a:lnTo>
                    <a:lnTo>
                      <a:pt x="130" y="172"/>
                    </a:lnTo>
                    <a:lnTo>
                      <a:pt x="154" y="162"/>
                    </a:lnTo>
                    <a:lnTo>
                      <a:pt x="154" y="162"/>
                    </a:lnTo>
                    <a:lnTo>
                      <a:pt x="177" y="150"/>
                    </a:lnTo>
                    <a:lnTo>
                      <a:pt x="203" y="136"/>
                    </a:lnTo>
                    <a:lnTo>
                      <a:pt x="227" y="121"/>
                    </a:lnTo>
                    <a:lnTo>
                      <a:pt x="251" y="105"/>
                    </a:lnTo>
                    <a:lnTo>
                      <a:pt x="295" y="76"/>
                    </a:lnTo>
                    <a:lnTo>
                      <a:pt x="312" y="63"/>
                    </a:lnTo>
                    <a:lnTo>
                      <a:pt x="326" y="51"/>
                    </a:lnTo>
                    <a:lnTo>
                      <a:pt x="326" y="51"/>
                    </a:lnTo>
                    <a:lnTo>
                      <a:pt x="345" y="35"/>
                    </a:lnTo>
                    <a:lnTo>
                      <a:pt x="358" y="21"/>
                    </a:lnTo>
                    <a:lnTo>
                      <a:pt x="370" y="9"/>
                    </a:lnTo>
                    <a:lnTo>
                      <a:pt x="370" y="9"/>
                    </a:lnTo>
                    <a:lnTo>
                      <a:pt x="372" y="5"/>
                    </a:lnTo>
                    <a:lnTo>
                      <a:pt x="373" y="1"/>
                    </a:lnTo>
                    <a:lnTo>
                      <a:pt x="372" y="1"/>
                    </a:lnTo>
                    <a:lnTo>
                      <a:pt x="371" y="0"/>
                    </a:lnTo>
                    <a:lnTo>
                      <a:pt x="371" y="0"/>
                    </a:lnTo>
                    <a:close/>
                  </a:path>
                </a:pathLst>
              </a:custGeom>
              <a:solidFill>
                <a:srgbClr val="C9CA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09539" fontAlgn="auto">
                  <a:spcBef>
                    <a:spcPts val="0"/>
                  </a:spcBef>
                  <a:spcAft>
                    <a:spcPts val="0"/>
                  </a:spcAft>
                </a:pPr>
                <a:endParaRPr lang="zh-CN" altLang="en-US" sz="2400">
                  <a:solidFill>
                    <a:prstClr val="black"/>
                  </a:solidFill>
                  <a:latin typeface="Arial"/>
                  <a:ea typeface="微软雅黑"/>
                </a:endParaRPr>
              </a:p>
            </p:txBody>
          </p:sp>
          <p:grpSp>
            <p:nvGrpSpPr>
              <p:cNvPr id="9" name="组合 8"/>
              <p:cNvGrpSpPr/>
              <p:nvPr/>
            </p:nvGrpSpPr>
            <p:grpSpPr>
              <a:xfrm>
                <a:off x="8235482" y="5189315"/>
                <a:ext cx="0" cy="1509117"/>
                <a:chOff x="8235482" y="5189315"/>
                <a:chExt cx="0" cy="1509117"/>
              </a:xfrm>
            </p:grpSpPr>
            <p:sp>
              <p:nvSpPr>
                <p:cNvPr id="10" name="Line 20"/>
                <p:cNvSpPr>
                  <a:spLocks noChangeShapeType="1"/>
                </p:cNvSpPr>
                <p:nvPr/>
              </p:nvSpPr>
              <p:spPr bwMode="auto">
                <a:xfrm flipV="1">
                  <a:off x="8235482" y="6272514"/>
                  <a:ext cx="0" cy="78874"/>
                </a:xfrm>
                <a:prstGeom prst="line">
                  <a:avLst/>
                </a:prstGeom>
                <a:noFill/>
                <a:ln w="1588">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09539" fontAlgn="auto">
                    <a:spcBef>
                      <a:spcPts val="0"/>
                    </a:spcBef>
                    <a:spcAft>
                      <a:spcPts val="0"/>
                    </a:spcAft>
                  </a:pPr>
                  <a:endParaRPr lang="zh-CN" altLang="en-US" sz="2400">
                    <a:solidFill>
                      <a:prstClr val="black"/>
                    </a:solidFill>
                    <a:latin typeface="Arial"/>
                    <a:ea typeface="微软雅黑"/>
                  </a:endParaRPr>
                </a:p>
              </p:txBody>
            </p:sp>
            <p:sp>
              <p:nvSpPr>
                <p:cNvPr id="11" name="Line 21"/>
                <p:cNvSpPr>
                  <a:spLocks noChangeShapeType="1"/>
                </p:cNvSpPr>
                <p:nvPr/>
              </p:nvSpPr>
              <p:spPr bwMode="auto">
                <a:xfrm flipV="1">
                  <a:off x="8235482" y="6135799"/>
                  <a:ext cx="0" cy="84132"/>
                </a:xfrm>
                <a:prstGeom prst="line">
                  <a:avLst/>
                </a:prstGeom>
                <a:noFill/>
                <a:ln w="1588">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09539" fontAlgn="auto">
                    <a:spcBef>
                      <a:spcPts val="0"/>
                    </a:spcBef>
                    <a:spcAft>
                      <a:spcPts val="0"/>
                    </a:spcAft>
                  </a:pPr>
                  <a:endParaRPr lang="zh-CN" altLang="en-US" sz="2400">
                    <a:solidFill>
                      <a:prstClr val="black"/>
                    </a:solidFill>
                    <a:latin typeface="Arial"/>
                    <a:ea typeface="微软雅黑"/>
                  </a:endParaRPr>
                </a:p>
              </p:txBody>
            </p:sp>
            <p:sp>
              <p:nvSpPr>
                <p:cNvPr id="12" name="Line 22"/>
                <p:cNvSpPr>
                  <a:spLocks noChangeShapeType="1"/>
                </p:cNvSpPr>
                <p:nvPr/>
              </p:nvSpPr>
              <p:spPr bwMode="auto">
                <a:xfrm flipV="1">
                  <a:off x="8235482" y="5999085"/>
                  <a:ext cx="0" cy="84132"/>
                </a:xfrm>
                <a:prstGeom prst="line">
                  <a:avLst/>
                </a:prstGeom>
                <a:noFill/>
                <a:ln w="1588">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09539" fontAlgn="auto">
                    <a:spcBef>
                      <a:spcPts val="0"/>
                    </a:spcBef>
                    <a:spcAft>
                      <a:spcPts val="0"/>
                    </a:spcAft>
                  </a:pPr>
                  <a:endParaRPr lang="zh-CN" altLang="en-US" sz="2400">
                    <a:solidFill>
                      <a:prstClr val="black"/>
                    </a:solidFill>
                    <a:latin typeface="Arial"/>
                    <a:ea typeface="微软雅黑"/>
                  </a:endParaRPr>
                </a:p>
              </p:txBody>
            </p:sp>
            <p:sp>
              <p:nvSpPr>
                <p:cNvPr id="13" name="Line 23"/>
                <p:cNvSpPr>
                  <a:spLocks noChangeShapeType="1"/>
                </p:cNvSpPr>
                <p:nvPr/>
              </p:nvSpPr>
              <p:spPr bwMode="auto">
                <a:xfrm flipV="1">
                  <a:off x="8235482" y="5867629"/>
                  <a:ext cx="0" cy="78874"/>
                </a:xfrm>
                <a:prstGeom prst="line">
                  <a:avLst/>
                </a:prstGeom>
                <a:noFill/>
                <a:ln w="1588">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09539" fontAlgn="auto">
                    <a:spcBef>
                      <a:spcPts val="0"/>
                    </a:spcBef>
                    <a:spcAft>
                      <a:spcPts val="0"/>
                    </a:spcAft>
                  </a:pPr>
                  <a:endParaRPr lang="zh-CN" altLang="en-US" sz="2400">
                    <a:solidFill>
                      <a:prstClr val="black"/>
                    </a:solidFill>
                    <a:latin typeface="Arial"/>
                    <a:ea typeface="微软雅黑"/>
                  </a:endParaRPr>
                </a:p>
              </p:txBody>
            </p:sp>
            <p:sp>
              <p:nvSpPr>
                <p:cNvPr id="14" name="Line 24"/>
                <p:cNvSpPr>
                  <a:spLocks noChangeShapeType="1"/>
                </p:cNvSpPr>
                <p:nvPr/>
              </p:nvSpPr>
              <p:spPr bwMode="auto">
                <a:xfrm flipV="1">
                  <a:off x="8235482" y="5730915"/>
                  <a:ext cx="0" cy="84132"/>
                </a:xfrm>
                <a:prstGeom prst="line">
                  <a:avLst/>
                </a:prstGeom>
                <a:noFill/>
                <a:ln w="1588">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09539" fontAlgn="auto">
                    <a:spcBef>
                      <a:spcPts val="0"/>
                    </a:spcBef>
                    <a:spcAft>
                      <a:spcPts val="0"/>
                    </a:spcAft>
                  </a:pPr>
                  <a:endParaRPr lang="zh-CN" altLang="en-US" sz="2400">
                    <a:solidFill>
                      <a:prstClr val="black"/>
                    </a:solidFill>
                    <a:latin typeface="Arial"/>
                    <a:ea typeface="微软雅黑"/>
                  </a:endParaRPr>
                </a:p>
              </p:txBody>
            </p:sp>
            <p:sp>
              <p:nvSpPr>
                <p:cNvPr id="15" name="Line 25"/>
                <p:cNvSpPr>
                  <a:spLocks noChangeShapeType="1"/>
                </p:cNvSpPr>
                <p:nvPr/>
              </p:nvSpPr>
              <p:spPr bwMode="auto">
                <a:xfrm flipV="1">
                  <a:off x="8235482" y="5594200"/>
                  <a:ext cx="0" cy="84132"/>
                </a:xfrm>
                <a:prstGeom prst="line">
                  <a:avLst/>
                </a:prstGeom>
                <a:noFill/>
                <a:ln w="1588">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09539" fontAlgn="auto">
                    <a:spcBef>
                      <a:spcPts val="0"/>
                    </a:spcBef>
                    <a:spcAft>
                      <a:spcPts val="0"/>
                    </a:spcAft>
                  </a:pPr>
                  <a:endParaRPr lang="zh-CN" altLang="en-US" sz="2400">
                    <a:solidFill>
                      <a:prstClr val="black"/>
                    </a:solidFill>
                    <a:latin typeface="Arial"/>
                    <a:ea typeface="微软雅黑"/>
                  </a:endParaRPr>
                </a:p>
              </p:txBody>
            </p:sp>
            <p:sp>
              <p:nvSpPr>
                <p:cNvPr id="16" name="Line 26"/>
                <p:cNvSpPr>
                  <a:spLocks noChangeShapeType="1"/>
                </p:cNvSpPr>
                <p:nvPr/>
              </p:nvSpPr>
              <p:spPr bwMode="auto">
                <a:xfrm flipV="1">
                  <a:off x="8235482" y="5462744"/>
                  <a:ext cx="0" cy="78874"/>
                </a:xfrm>
                <a:prstGeom prst="line">
                  <a:avLst/>
                </a:prstGeom>
                <a:noFill/>
                <a:ln w="1588">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09539" fontAlgn="auto">
                    <a:spcBef>
                      <a:spcPts val="0"/>
                    </a:spcBef>
                    <a:spcAft>
                      <a:spcPts val="0"/>
                    </a:spcAft>
                  </a:pPr>
                  <a:endParaRPr lang="zh-CN" altLang="en-US" sz="2400">
                    <a:solidFill>
                      <a:prstClr val="black"/>
                    </a:solidFill>
                    <a:latin typeface="Arial"/>
                    <a:ea typeface="微软雅黑"/>
                  </a:endParaRPr>
                </a:p>
              </p:txBody>
            </p:sp>
            <p:sp>
              <p:nvSpPr>
                <p:cNvPr id="17" name="Line 27"/>
                <p:cNvSpPr>
                  <a:spLocks noChangeShapeType="1"/>
                </p:cNvSpPr>
                <p:nvPr/>
              </p:nvSpPr>
              <p:spPr bwMode="auto">
                <a:xfrm flipV="1">
                  <a:off x="8235482" y="5326030"/>
                  <a:ext cx="0" cy="84132"/>
                </a:xfrm>
                <a:prstGeom prst="line">
                  <a:avLst/>
                </a:prstGeom>
                <a:noFill/>
                <a:ln w="1588">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09539" fontAlgn="auto">
                    <a:spcBef>
                      <a:spcPts val="0"/>
                    </a:spcBef>
                    <a:spcAft>
                      <a:spcPts val="0"/>
                    </a:spcAft>
                  </a:pPr>
                  <a:endParaRPr lang="zh-CN" altLang="en-US" sz="2400">
                    <a:solidFill>
                      <a:prstClr val="black"/>
                    </a:solidFill>
                    <a:latin typeface="Arial"/>
                    <a:ea typeface="微软雅黑"/>
                  </a:endParaRPr>
                </a:p>
              </p:txBody>
            </p:sp>
            <p:sp>
              <p:nvSpPr>
                <p:cNvPr id="18" name="Line 28"/>
                <p:cNvSpPr>
                  <a:spLocks noChangeShapeType="1"/>
                </p:cNvSpPr>
                <p:nvPr/>
              </p:nvSpPr>
              <p:spPr bwMode="auto">
                <a:xfrm flipV="1">
                  <a:off x="8235482" y="5189315"/>
                  <a:ext cx="0" cy="84132"/>
                </a:xfrm>
                <a:prstGeom prst="line">
                  <a:avLst/>
                </a:prstGeom>
                <a:noFill/>
                <a:ln w="1588">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09539" fontAlgn="auto">
                    <a:spcBef>
                      <a:spcPts val="0"/>
                    </a:spcBef>
                    <a:spcAft>
                      <a:spcPts val="0"/>
                    </a:spcAft>
                  </a:pPr>
                  <a:endParaRPr lang="zh-CN" altLang="en-US" sz="2400">
                    <a:solidFill>
                      <a:prstClr val="black"/>
                    </a:solidFill>
                    <a:latin typeface="Arial"/>
                    <a:ea typeface="微软雅黑"/>
                  </a:endParaRPr>
                </a:p>
              </p:txBody>
            </p:sp>
            <p:sp>
              <p:nvSpPr>
                <p:cNvPr id="19" name="Line 39"/>
                <p:cNvSpPr>
                  <a:spLocks noChangeShapeType="1"/>
                </p:cNvSpPr>
                <p:nvPr/>
              </p:nvSpPr>
              <p:spPr bwMode="auto">
                <a:xfrm flipV="1">
                  <a:off x="8235482" y="6351388"/>
                  <a:ext cx="0" cy="347044"/>
                </a:xfrm>
                <a:prstGeom prst="line">
                  <a:avLst/>
                </a:prstGeom>
                <a:noFill/>
                <a:ln w="1588">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09539" fontAlgn="auto">
                    <a:spcBef>
                      <a:spcPts val="0"/>
                    </a:spcBef>
                    <a:spcAft>
                      <a:spcPts val="0"/>
                    </a:spcAft>
                  </a:pPr>
                  <a:endParaRPr lang="zh-CN" altLang="en-US" sz="2400">
                    <a:solidFill>
                      <a:prstClr val="black"/>
                    </a:solidFill>
                    <a:latin typeface="Arial"/>
                    <a:ea typeface="微软雅黑"/>
                  </a:endParaRPr>
                </a:p>
              </p:txBody>
            </p:sp>
          </p:grpSp>
          <p:sp>
            <p:nvSpPr>
              <p:cNvPr id="20" name="Rectangle 55"/>
              <p:cNvSpPr>
                <a:spLocks noChangeArrowheads="1"/>
              </p:cNvSpPr>
              <p:nvPr/>
            </p:nvSpPr>
            <p:spPr bwMode="auto">
              <a:xfrm>
                <a:off x="9446109" y="5092532"/>
                <a:ext cx="15388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r>
                  <a:rPr lang="zh-CN" altLang="zh-CN" sz="2400" dirty="0">
                    <a:solidFill>
                      <a:srgbClr val="000000"/>
                    </a:solidFill>
                    <a:latin typeface="Times New Roman" panose="02020603050405020304" pitchFamily="18" charset="0"/>
                    <a:ea typeface="微软雅黑"/>
                  </a:rPr>
                  <a:t>1</a:t>
                </a:r>
                <a:endParaRPr lang="zh-CN" altLang="zh-CN" sz="2400" dirty="0">
                  <a:solidFill>
                    <a:prstClr val="black"/>
                  </a:solidFill>
                  <a:ea typeface="微软雅黑"/>
                </a:endParaRPr>
              </a:p>
            </p:txBody>
          </p:sp>
          <p:sp>
            <p:nvSpPr>
              <p:cNvPr id="23" name="Rectangle 57"/>
              <p:cNvSpPr>
                <a:spLocks noChangeArrowheads="1"/>
              </p:cNvSpPr>
              <p:nvPr/>
            </p:nvSpPr>
            <p:spPr bwMode="auto">
              <a:xfrm>
                <a:off x="8013712" y="6387344"/>
                <a:ext cx="25648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r>
                  <a:rPr lang="en-US" altLang="zh-CN" sz="2400" dirty="0">
                    <a:solidFill>
                      <a:srgbClr val="000000"/>
                    </a:solidFill>
                    <a:latin typeface="Times New Roman" panose="02020603050405020304" pitchFamily="18" charset="0"/>
                    <a:ea typeface="微软雅黑"/>
                  </a:rPr>
                  <a:t>-</a:t>
                </a:r>
                <a:r>
                  <a:rPr lang="zh-CN" altLang="zh-CN" sz="2400" dirty="0">
                    <a:solidFill>
                      <a:srgbClr val="000000"/>
                    </a:solidFill>
                    <a:latin typeface="Times New Roman" panose="02020603050405020304" pitchFamily="18" charset="0"/>
                    <a:ea typeface="微软雅黑"/>
                  </a:rPr>
                  <a:t>1</a:t>
                </a:r>
                <a:endParaRPr lang="zh-CN" altLang="zh-CN" sz="2400" dirty="0">
                  <a:solidFill>
                    <a:prstClr val="black"/>
                  </a:solidFill>
                  <a:ea typeface="微软雅黑"/>
                </a:endParaRPr>
              </a:p>
            </p:txBody>
          </p:sp>
          <p:sp>
            <p:nvSpPr>
              <p:cNvPr id="24" name="Rectangle 60"/>
              <p:cNvSpPr>
                <a:spLocks noChangeArrowheads="1"/>
              </p:cNvSpPr>
              <p:nvPr/>
            </p:nvSpPr>
            <p:spPr bwMode="auto">
              <a:xfrm>
                <a:off x="8051444" y="3592859"/>
                <a:ext cx="15388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r>
                  <a:rPr lang="zh-CN" altLang="zh-CN" sz="2400" dirty="0">
                    <a:solidFill>
                      <a:srgbClr val="000000"/>
                    </a:solidFill>
                    <a:latin typeface="Times New Roman" panose="02020603050405020304" pitchFamily="18" charset="0"/>
                    <a:ea typeface="微软雅黑"/>
                  </a:rPr>
                  <a:t>1</a:t>
                </a:r>
                <a:endParaRPr lang="zh-CN" altLang="zh-CN" sz="2400" dirty="0">
                  <a:solidFill>
                    <a:prstClr val="black"/>
                  </a:solidFill>
                  <a:ea typeface="微软雅黑"/>
                </a:endParaRPr>
              </a:p>
            </p:txBody>
          </p:sp>
          <p:grpSp>
            <p:nvGrpSpPr>
              <p:cNvPr id="25" name="组合 24"/>
              <p:cNvGrpSpPr/>
              <p:nvPr/>
            </p:nvGrpSpPr>
            <p:grpSpPr>
              <a:xfrm>
                <a:off x="7162800" y="3223309"/>
                <a:ext cx="2955134" cy="3565140"/>
                <a:chOff x="7162800" y="3223309"/>
                <a:chExt cx="2955134" cy="3565140"/>
              </a:xfrm>
            </p:grpSpPr>
            <p:grpSp>
              <p:nvGrpSpPr>
                <p:cNvPr id="26" name="组合 25"/>
                <p:cNvGrpSpPr/>
                <p:nvPr/>
              </p:nvGrpSpPr>
              <p:grpSpPr>
                <a:xfrm>
                  <a:off x="7162800" y="4899484"/>
                  <a:ext cx="1072682" cy="1888965"/>
                  <a:chOff x="7162800" y="4899484"/>
                  <a:chExt cx="1072682" cy="1888965"/>
                </a:xfrm>
              </p:grpSpPr>
              <p:sp>
                <p:nvSpPr>
                  <p:cNvPr id="57" name="Line 40"/>
                  <p:cNvSpPr>
                    <a:spLocks noChangeShapeType="1"/>
                  </p:cNvSpPr>
                  <p:nvPr/>
                </p:nvSpPr>
                <p:spPr bwMode="auto">
                  <a:xfrm flipH="1">
                    <a:off x="7210124" y="6135799"/>
                    <a:ext cx="304978" cy="441693"/>
                  </a:xfrm>
                  <a:prstGeom prst="line">
                    <a:avLst/>
                  </a:prstGeom>
                  <a:noFill/>
                  <a:ln w="1588">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09539" fontAlgn="auto">
                      <a:spcBef>
                        <a:spcPts val="0"/>
                      </a:spcBef>
                      <a:spcAft>
                        <a:spcPts val="0"/>
                      </a:spcAft>
                    </a:pPr>
                    <a:endParaRPr lang="zh-CN" altLang="en-US" sz="2400">
                      <a:solidFill>
                        <a:prstClr val="black"/>
                      </a:solidFill>
                      <a:latin typeface="Arial"/>
                      <a:ea typeface="微软雅黑"/>
                    </a:endParaRPr>
                  </a:p>
                </p:txBody>
              </p:sp>
              <p:sp>
                <p:nvSpPr>
                  <p:cNvPr id="58" name="Freeform 41"/>
                  <p:cNvSpPr>
                    <a:spLocks/>
                  </p:cNvSpPr>
                  <p:nvPr/>
                </p:nvSpPr>
                <p:spPr bwMode="auto">
                  <a:xfrm>
                    <a:off x="7162800" y="6540684"/>
                    <a:ext cx="78874" cy="99907"/>
                  </a:xfrm>
                  <a:custGeom>
                    <a:avLst/>
                    <a:gdLst>
                      <a:gd name="T0" fmla="*/ 8 w 15"/>
                      <a:gd name="T1" fmla="*/ 0 h 19"/>
                      <a:gd name="T2" fmla="*/ 0 w 15"/>
                      <a:gd name="T3" fmla="*/ 19 h 19"/>
                      <a:gd name="T4" fmla="*/ 15 w 15"/>
                      <a:gd name="T5" fmla="*/ 7 h 19"/>
                      <a:gd name="T6" fmla="*/ 8 w 15"/>
                      <a:gd name="T7" fmla="*/ 0 h 19"/>
                    </a:gdLst>
                    <a:ahLst/>
                    <a:cxnLst>
                      <a:cxn ang="0">
                        <a:pos x="T0" y="T1"/>
                      </a:cxn>
                      <a:cxn ang="0">
                        <a:pos x="T2" y="T3"/>
                      </a:cxn>
                      <a:cxn ang="0">
                        <a:pos x="T4" y="T5"/>
                      </a:cxn>
                      <a:cxn ang="0">
                        <a:pos x="T6" y="T7"/>
                      </a:cxn>
                    </a:cxnLst>
                    <a:rect l="0" t="0" r="r" b="b"/>
                    <a:pathLst>
                      <a:path w="15" h="19">
                        <a:moveTo>
                          <a:pt x="8" y="0"/>
                        </a:moveTo>
                        <a:lnTo>
                          <a:pt x="0" y="19"/>
                        </a:lnTo>
                        <a:lnTo>
                          <a:pt x="15" y="7"/>
                        </a:lnTo>
                        <a:lnTo>
                          <a:pt x="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09539" fontAlgn="auto">
                      <a:spcBef>
                        <a:spcPts val="0"/>
                      </a:spcBef>
                      <a:spcAft>
                        <a:spcPts val="0"/>
                      </a:spcAft>
                    </a:pPr>
                    <a:endParaRPr lang="zh-CN" altLang="en-US" sz="2400">
                      <a:solidFill>
                        <a:prstClr val="black"/>
                      </a:solidFill>
                      <a:latin typeface="Arial"/>
                      <a:ea typeface="微软雅黑"/>
                    </a:endParaRPr>
                  </a:p>
                </p:txBody>
              </p:sp>
              <p:sp>
                <p:nvSpPr>
                  <p:cNvPr id="59" name="Line 42"/>
                  <p:cNvSpPr>
                    <a:spLocks noChangeShapeType="1"/>
                  </p:cNvSpPr>
                  <p:nvPr/>
                </p:nvSpPr>
                <p:spPr bwMode="auto">
                  <a:xfrm flipH="1">
                    <a:off x="8188158" y="5110441"/>
                    <a:ext cx="47324" cy="68357"/>
                  </a:xfrm>
                  <a:prstGeom prst="line">
                    <a:avLst/>
                  </a:prstGeom>
                  <a:noFill/>
                  <a:ln w="1588">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09539" fontAlgn="auto">
                      <a:spcBef>
                        <a:spcPts val="0"/>
                      </a:spcBef>
                      <a:spcAft>
                        <a:spcPts val="0"/>
                      </a:spcAft>
                    </a:pPr>
                    <a:endParaRPr lang="zh-CN" altLang="en-US" sz="2400">
                      <a:solidFill>
                        <a:prstClr val="black"/>
                      </a:solidFill>
                      <a:latin typeface="Arial"/>
                      <a:ea typeface="微软雅黑"/>
                    </a:endParaRPr>
                  </a:p>
                </p:txBody>
              </p:sp>
              <p:sp>
                <p:nvSpPr>
                  <p:cNvPr id="60" name="Line 43"/>
                  <p:cNvSpPr>
                    <a:spLocks noChangeShapeType="1"/>
                  </p:cNvSpPr>
                  <p:nvPr/>
                </p:nvSpPr>
                <p:spPr bwMode="auto">
                  <a:xfrm flipH="1">
                    <a:off x="8109284" y="5226123"/>
                    <a:ext cx="47324" cy="57841"/>
                  </a:xfrm>
                  <a:prstGeom prst="line">
                    <a:avLst/>
                  </a:prstGeom>
                  <a:noFill/>
                  <a:ln w="1588">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09539" fontAlgn="auto">
                      <a:spcBef>
                        <a:spcPts val="0"/>
                      </a:spcBef>
                      <a:spcAft>
                        <a:spcPts val="0"/>
                      </a:spcAft>
                    </a:pPr>
                    <a:endParaRPr lang="zh-CN" altLang="en-US" sz="2400">
                      <a:solidFill>
                        <a:prstClr val="black"/>
                      </a:solidFill>
                      <a:latin typeface="Arial"/>
                      <a:ea typeface="微软雅黑"/>
                    </a:endParaRPr>
                  </a:p>
                </p:txBody>
              </p:sp>
              <p:sp>
                <p:nvSpPr>
                  <p:cNvPr id="61" name="Line 44"/>
                  <p:cNvSpPr>
                    <a:spLocks noChangeShapeType="1"/>
                  </p:cNvSpPr>
                  <p:nvPr/>
                </p:nvSpPr>
                <p:spPr bwMode="auto">
                  <a:xfrm flipH="1">
                    <a:off x="8030411" y="5331288"/>
                    <a:ext cx="47324" cy="68357"/>
                  </a:xfrm>
                  <a:prstGeom prst="line">
                    <a:avLst/>
                  </a:prstGeom>
                  <a:noFill/>
                  <a:ln w="1588">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09539" fontAlgn="auto">
                      <a:spcBef>
                        <a:spcPts val="0"/>
                      </a:spcBef>
                      <a:spcAft>
                        <a:spcPts val="0"/>
                      </a:spcAft>
                    </a:pPr>
                    <a:endParaRPr lang="zh-CN" altLang="en-US" sz="2400">
                      <a:solidFill>
                        <a:prstClr val="black"/>
                      </a:solidFill>
                      <a:latin typeface="Arial"/>
                      <a:ea typeface="微软雅黑"/>
                    </a:endParaRPr>
                  </a:p>
                </p:txBody>
              </p:sp>
              <p:sp>
                <p:nvSpPr>
                  <p:cNvPr id="62" name="Line 45"/>
                  <p:cNvSpPr>
                    <a:spLocks noChangeShapeType="1"/>
                  </p:cNvSpPr>
                  <p:nvPr/>
                </p:nvSpPr>
                <p:spPr bwMode="auto">
                  <a:xfrm flipH="1">
                    <a:off x="7956795" y="5441711"/>
                    <a:ext cx="42066" cy="68357"/>
                  </a:xfrm>
                  <a:prstGeom prst="line">
                    <a:avLst/>
                  </a:prstGeom>
                  <a:noFill/>
                  <a:ln w="1588">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09539" fontAlgn="auto">
                      <a:spcBef>
                        <a:spcPts val="0"/>
                      </a:spcBef>
                      <a:spcAft>
                        <a:spcPts val="0"/>
                      </a:spcAft>
                    </a:pPr>
                    <a:endParaRPr lang="zh-CN" altLang="en-US" sz="2400">
                      <a:solidFill>
                        <a:prstClr val="black"/>
                      </a:solidFill>
                      <a:latin typeface="Arial"/>
                      <a:ea typeface="微软雅黑"/>
                    </a:endParaRPr>
                  </a:p>
                </p:txBody>
              </p:sp>
              <p:sp>
                <p:nvSpPr>
                  <p:cNvPr id="63" name="Line 46"/>
                  <p:cNvSpPr>
                    <a:spLocks noChangeShapeType="1"/>
                  </p:cNvSpPr>
                  <p:nvPr/>
                </p:nvSpPr>
                <p:spPr bwMode="auto">
                  <a:xfrm flipH="1">
                    <a:off x="7877921" y="5557392"/>
                    <a:ext cx="47324" cy="68357"/>
                  </a:xfrm>
                  <a:prstGeom prst="line">
                    <a:avLst/>
                  </a:prstGeom>
                  <a:noFill/>
                  <a:ln w="1588">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09539" fontAlgn="auto">
                      <a:spcBef>
                        <a:spcPts val="0"/>
                      </a:spcBef>
                      <a:spcAft>
                        <a:spcPts val="0"/>
                      </a:spcAft>
                    </a:pPr>
                    <a:endParaRPr lang="zh-CN" altLang="en-US" sz="2400">
                      <a:solidFill>
                        <a:prstClr val="black"/>
                      </a:solidFill>
                      <a:latin typeface="Arial"/>
                      <a:ea typeface="微软雅黑"/>
                    </a:endParaRPr>
                  </a:p>
                </p:txBody>
              </p:sp>
              <p:sp>
                <p:nvSpPr>
                  <p:cNvPr id="64" name="Line 47"/>
                  <p:cNvSpPr>
                    <a:spLocks noChangeShapeType="1"/>
                  </p:cNvSpPr>
                  <p:nvPr/>
                </p:nvSpPr>
                <p:spPr bwMode="auto">
                  <a:xfrm flipH="1">
                    <a:off x="7804306" y="5662557"/>
                    <a:ext cx="47324" cy="68357"/>
                  </a:xfrm>
                  <a:prstGeom prst="line">
                    <a:avLst/>
                  </a:prstGeom>
                  <a:noFill/>
                  <a:ln w="1588">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09539" fontAlgn="auto">
                      <a:spcBef>
                        <a:spcPts val="0"/>
                      </a:spcBef>
                      <a:spcAft>
                        <a:spcPts val="0"/>
                      </a:spcAft>
                    </a:pPr>
                    <a:endParaRPr lang="zh-CN" altLang="en-US" sz="2400">
                      <a:solidFill>
                        <a:prstClr val="black"/>
                      </a:solidFill>
                      <a:latin typeface="Arial"/>
                      <a:ea typeface="微软雅黑"/>
                    </a:endParaRPr>
                  </a:p>
                </p:txBody>
              </p:sp>
              <p:sp>
                <p:nvSpPr>
                  <p:cNvPr id="65" name="Line 48"/>
                  <p:cNvSpPr>
                    <a:spLocks noChangeShapeType="1"/>
                  </p:cNvSpPr>
                  <p:nvPr/>
                </p:nvSpPr>
                <p:spPr bwMode="auto">
                  <a:xfrm flipH="1">
                    <a:off x="7720174" y="5772980"/>
                    <a:ext cx="47324" cy="68357"/>
                  </a:xfrm>
                  <a:prstGeom prst="line">
                    <a:avLst/>
                  </a:prstGeom>
                  <a:noFill/>
                  <a:ln w="1588">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09539" fontAlgn="auto">
                      <a:spcBef>
                        <a:spcPts val="0"/>
                      </a:spcBef>
                      <a:spcAft>
                        <a:spcPts val="0"/>
                      </a:spcAft>
                    </a:pPr>
                    <a:endParaRPr lang="zh-CN" altLang="en-US" sz="2400">
                      <a:solidFill>
                        <a:prstClr val="black"/>
                      </a:solidFill>
                      <a:latin typeface="Arial"/>
                      <a:ea typeface="微软雅黑"/>
                    </a:endParaRPr>
                  </a:p>
                </p:txBody>
              </p:sp>
              <p:sp>
                <p:nvSpPr>
                  <p:cNvPr id="66" name="Line 49"/>
                  <p:cNvSpPr>
                    <a:spLocks noChangeShapeType="1"/>
                  </p:cNvSpPr>
                  <p:nvPr/>
                </p:nvSpPr>
                <p:spPr bwMode="auto">
                  <a:xfrm flipH="1">
                    <a:off x="7646559" y="5888662"/>
                    <a:ext cx="47324" cy="63099"/>
                  </a:xfrm>
                  <a:prstGeom prst="line">
                    <a:avLst/>
                  </a:prstGeom>
                  <a:noFill/>
                  <a:ln w="1588">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09539" fontAlgn="auto">
                      <a:spcBef>
                        <a:spcPts val="0"/>
                      </a:spcBef>
                      <a:spcAft>
                        <a:spcPts val="0"/>
                      </a:spcAft>
                    </a:pPr>
                    <a:endParaRPr lang="zh-CN" altLang="en-US" sz="2400">
                      <a:solidFill>
                        <a:prstClr val="black"/>
                      </a:solidFill>
                      <a:latin typeface="Arial"/>
                      <a:ea typeface="微软雅黑"/>
                    </a:endParaRPr>
                  </a:p>
                </p:txBody>
              </p:sp>
              <p:sp>
                <p:nvSpPr>
                  <p:cNvPr id="67" name="Line 50"/>
                  <p:cNvSpPr>
                    <a:spLocks noChangeShapeType="1"/>
                  </p:cNvSpPr>
                  <p:nvPr/>
                </p:nvSpPr>
                <p:spPr bwMode="auto">
                  <a:xfrm flipH="1">
                    <a:off x="7567685" y="5993827"/>
                    <a:ext cx="47324" cy="68357"/>
                  </a:xfrm>
                  <a:prstGeom prst="line">
                    <a:avLst/>
                  </a:prstGeom>
                  <a:noFill/>
                  <a:ln w="1588">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09539" fontAlgn="auto">
                      <a:spcBef>
                        <a:spcPts val="0"/>
                      </a:spcBef>
                      <a:spcAft>
                        <a:spcPts val="0"/>
                      </a:spcAft>
                    </a:pPr>
                    <a:endParaRPr lang="zh-CN" altLang="en-US" sz="2400">
                      <a:solidFill>
                        <a:prstClr val="black"/>
                      </a:solidFill>
                      <a:latin typeface="Arial"/>
                      <a:ea typeface="微软雅黑"/>
                    </a:endParaRPr>
                  </a:p>
                </p:txBody>
              </p:sp>
              <p:sp>
                <p:nvSpPr>
                  <p:cNvPr id="68" name="Line 51"/>
                  <p:cNvSpPr>
                    <a:spLocks noChangeShapeType="1"/>
                  </p:cNvSpPr>
                  <p:nvPr/>
                </p:nvSpPr>
                <p:spPr bwMode="auto">
                  <a:xfrm flipH="1">
                    <a:off x="7515102" y="6109508"/>
                    <a:ext cx="26291" cy="26291"/>
                  </a:xfrm>
                  <a:prstGeom prst="line">
                    <a:avLst/>
                  </a:prstGeom>
                  <a:noFill/>
                  <a:ln w="1588">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09539" fontAlgn="auto">
                      <a:spcBef>
                        <a:spcPts val="0"/>
                      </a:spcBef>
                      <a:spcAft>
                        <a:spcPts val="0"/>
                      </a:spcAft>
                    </a:pPr>
                    <a:endParaRPr lang="zh-CN" altLang="en-US" sz="2400">
                      <a:solidFill>
                        <a:prstClr val="black"/>
                      </a:solidFill>
                      <a:latin typeface="Arial"/>
                      <a:ea typeface="微软雅黑"/>
                    </a:endParaRPr>
                  </a:p>
                </p:txBody>
              </p:sp>
              <p:sp>
                <p:nvSpPr>
                  <p:cNvPr id="69" name="Rectangle 53"/>
                  <p:cNvSpPr>
                    <a:spLocks noChangeArrowheads="1"/>
                  </p:cNvSpPr>
                  <p:nvPr/>
                </p:nvSpPr>
                <p:spPr bwMode="auto">
                  <a:xfrm>
                    <a:off x="7277229" y="6419117"/>
                    <a:ext cx="13625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r>
                      <a:rPr lang="zh-CN" altLang="zh-CN" sz="2400" i="1" dirty="0">
                        <a:solidFill>
                          <a:srgbClr val="000000"/>
                        </a:solidFill>
                        <a:latin typeface="Times New Roman" panose="02020603050405020304" pitchFamily="18" charset="0"/>
                        <a:ea typeface="微软雅黑"/>
                      </a:rPr>
                      <a:t>x</a:t>
                    </a:r>
                    <a:endParaRPr lang="zh-CN" altLang="zh-CN" sz="2400" dirty="0">
                      <a:solidFill>
                        <a:prstClr val="black"/>
                      </a:solidFill>
                      <a:ea typeface="微软雅黑"/>
                    </a:endParaRPr>
                  </a:p>
                </p:txBody>
              </p:sp>
              <p:sp>
                <p:nvSpPr>
                  <p:cNvPr id="70" name="Rectangle 59"/>
                  <p:cNvSpPr>
                    <a:spLocks noChangeArrowheads="1"/>
                  </p:cNvSpPr>
                  <p:nvPr/>
                </p:nvSpPr>
                <p:spPr bwMode="auto">
                  <a:xfrm>
                    <a:off x="7962626" y="4899484"/>
                    <a:ext cx="22281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r>
                      <a:rPr lang="zh-CN" altLang="zh-CN" sz="2400" i="1" dirty="0">
                        <a:solidFill>
                          <a:srgbClr val="000000"/>
                        </a:solidFill>
                        <a:latin typeface="Times New Roman" panose="02020603050405020304" pitchFamily="18" charset="0"/>
                        <a:ea typeface="微软雅黑"/>
                      </a:rPr>
                      <a:t>O</a:t>
                    </a:r>
                    <a:endParaRPr lang="zh-CN" altLang="zh-CN" sz="2400" dirty="0">
                      <a:solidFill>
                        <a:prstClr val="black"/>
                      </a:solidFill>
                      <a:ea typeface="微软雅黑"/>
                    </a:endParaRPr>
                  </a:p>
                </p:txBody>
              </p:sp>
            </p:grpSp>
            <p:grpSp>
              <p:nvGrpSpPr>
                <p:cNvPr id="27" name="组合 26"/>
                <p:cNvGrpSpPr/>
                <p:nvPr/>
              </p:nvGrpSpPr>
              <p:grpSpPr>
                <a:xfrm>
                  <a:off x="8056306" y="3223309"/>
                  <a:ext cx="2061628" cy="2214399"/>
                  <a:chOff x="8056306" y="3223309"/>
                  <a:chExt cx="2061628" cy="2214399"/>
                </a:xfrm>
              </p:grpSpPr>
              <p:grpSp>
                <p:nvGrpSpPr>
                  <p:cNvPr id="28" name="组合 27"/>
                  <p:cNvGrpSpPr/>
                  <p:nvPr/>
                </p:nvGrpSpPr>
                <p:grpSpPr>
                  <a:xfrm>
                    <a:off x="8235482" y="5068376"/>
                    <a:ext cx="1882452" cy="369332"/>
                    <a:chOff x="8235482" y="5068376"/>
                    <a:chExt cx="1882452" cy="369332"/>
                  </a:xfrm>
                </p:grpSpPr>
                <p:sp>
                  <p:nvSpPr>
                    <p:cNvPr id="43" name="Line 15"/>
                    <p:cNvSpPr>
                      <a:spLocks noChangeShapeType="1"/>
                    </p:cNvSpPr>
                    <p:nvPr/>
                  </p:nvSpPr>
                  <p:spPr bwMode="auto">
                    <a:xfrm flipH="1">
                      <a:off x="8235482" y="5110441"/>
                      <a:ext cx="47324" cy="0"/>
                    </a:xfrm>
                    <a:prstGeom prst="line">
                      <a:avLst/>
                    </a:prstGeom>
                    <a:noFill/>
                    <a:ln w="1588">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09539" fontAlgn="auto">
                        <a:spcBef>
                          <a:spcPts val="0"/>
                        </a:spcBef>
                        <a:spcAft>
                          <a:spcPts val="0"/>
                        </a:spcAft>
                      </a:pPr>
                      <a:endParaRPr lang="zh-CN" altLang="en-US" sz="2400">
                        <a:solidFill>
                          <a:prstClr val="black"/>
                        </a:solidFill>
                        <a:latin typeface="Arial"/>
                        <a:ea typeface="微软雅黑"/>
                      </a:endParaRPr>
                    </a:p>
                  </p:txBody>
                </p:sp>
                <p:grpSp>
                  <p:nvGrpSpPr>
                    <p:cNvPr id="44" name="组合 43"/>
                    <p:cNvGrpSpPr/>
                    <p:nvPr/>
                  </p:nvGrpSpPr>
                  <p:grpSpPr>
                    <a:xfrm>
                      <a:off x="8335389" y="5068376"/>
                      <a:ext cx="1782545" cy="369332"/>
                      <a:chOff x="8335389" y="5068376"/>
                      <a:chExt cx="1782545" cy="369332"/>
                    </a:xfrm>
                  </p:grpSpPr>
                  <p:sp>
                    <p:nvSpPr>
                      <p:cNvPr id="45" name="Line 6"/>
                      <p:cNvSpPr>
                        <a:spLocks noChangeShapeType="1"/>
                      </p:cNvSpPr>
                      <p:nvPr/>
                    </p:nvSpPr>
                    <p:spPr bwMode="auto">
                      <a:xfrm flipH="1">
                        <a:off x="9418587" y="5110441"/>
                        <a:ext cx="78874" cy="0"/>
                      </a:xfrm>
                      <a:prstGeom prst="line">
                        <a:avLst/>
                      </a:prstGeom>
                      <a:noFill/>
                      <a:ln w="1588">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09539" fontAlgn="auto">
                          <a:spcBef>
                            <a:spcPts val="0"/>
                          </a:spcBef>
                          <a:spcAft>
                            <a:spcPts val="0"/>
                          </a:spcAft>
                        </a:pPr>
                        <a:endParaRPr lang="zh-CN" altLang="en-US" sz="2400">
                          <a:solidFill>
                            <a:prstClr val="black"/>
                          </a:solidFill>
                          <a:latin typeface="Arial"/>
                          <a:ea typeface="微软雅黑"/>
                        </a:endParaRPr>
                      </a:p>
                    </p:txBody>
                  </p:sp>
                  <p:sp>
                    <p:nvSpPr>
                      <p:cNvPr id="46" name="Line 7"/>
                      <p:cNvSpPr>
                        <a:spLocks noChangeShapeType="1"/>
                      </p:cNvSpPr>
                      <p:nvPr/>
                    </p:nvSpPr>
                    <p:spPr bwMode="auto">
                      <a:xfrm flipH="1">
                        <a:off x="9281873" y="5110441"/>
                        <a:ext cx="78874" cy="0"/>
                      </a:xfrm>
                      <a:prstGeom prst="line">
                        <a:avLst/>
                      </a:prstGeom>
                      <a:noFill/>
                      <a:ln w="1588">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09539" fontAlgn="auto">
                          <a:spcBef>
                            <a:spcPts val="0"/>
                          </a:spcBef>
                          <a:spcAft>
                            <a:spcPts val="0"/>
                          </a:spcAft>
                        </a:pPr>
                        <a:endParaRPr lang="zh-CN" altLang="en-US" sz="2400">
                          <a:solidFill>
                            <a:prstClr val="black"/>
                          </a:solidFill>
                          <a:latin typeface="Arial"/>
                          <a:ea typeface="微软雅黑"/>
                        </a:endParaRPr>
                      </a:p>
                    </p:txBody>
                  </p:sp>
                  <p:sp>
                    <p:nvSpPr>
                      <p:cNvPr id="47" name="Line 8"/>
                      <p:cNvSpPr>
                        <a:spLocks noChangeShapeType="1"/>
                      </p:cNvSpPr>
                      <p:nvPr/>
                    </p:nvSpPr>
                    <p:spPr bwMode="auto">
                      <a:xfrm flipH="1">
                        <a:off x="9145159" y="5110441"/>
                        <a:ext cx="84132" cy="0"/>
                      </a:xfrm>
                      <a:prstGeom prst="line">
                        <a:avLst/>
                      </a:prstGeom>
                      <a:noFill/>
                      <a:ln w="1588">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09539" fontAlgn="auto">
                          <a:spcBef>
                            <a:spcPts val="0"/>
                          </a:spcBef>
                          <a:spcAft>
                            <a:spcPts val="0"/>
                          </a:spcAft>
                        </a:pPr>
                        <a:endParaRPr lang="zh-CN" altLang="en-US" sz="2400">
                          <a:solidFill>
                            <a:prstClr val="black"/>
                          </a:solidFill>
                          <a:latin typeface="Arial"/>
                          <a:ea typeface="微软雅黑"/>
                        </a:endParaRPr>
                      </a:p>
                    </p:txBody>
                  </p:sp>
                  <p:sp>
                    <p:nvSpPr>
                      <p:cNvPr id="48" name="Line 9"/>
                      <p:cNvSpPr>
                        <a:spLocks noChangeShapeType="1"/>
                      </p:cNvSpPr>
                      <p:nvPr/>
                    </p:nvSpPr>
                    <p:spPr bwMode="auto">
                      <a:xfrm flipH="1">
                        <a:off x="9013702" y="5110441"/>
                        <a:ext cx="78874" cy="0"/>
                      </a:xfrm>
                      <a:prstGeom prst="line">
                        <a:avLst/>
                      </a:prstGeom>
                      <a:noFill/>
                      <a:ln w="1588">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09539" fontAlgn="auto">
                          <a:spcBef>
                            <a:spcPts val="0"/>
                          </a:spcBef>
                          <a:spcAft>
                            <a:spcPts val="0"/>
                          </a:spcAft>
                        </a:pPr>
                        <a:endParaRPr lang="zh-CN" altLang="en-US" sz="2400">
                          <a:solidFill>
                            <a:prstClr val="black"/>
                          </a:solidFill>
                          <a:latin typeface="Arial"/>
                          <a:ea typeface="微软雅黑"/>
                        </a:endParaRPr>
                      </a:p>
                    </p:txBody>
                  </p:sp>
                  <p:sp>
                    <p:nvSpPr>
                      <p:cNvPr id="49" name="Line 10"/>
                      <p:cNvSpPr>
                        <a:spLocks noChangeShapeType="1"/>
                      </p:cNvSpPr>
                      <p:nvPr/>
                    </p:nvSpPr>
                    <p:spPr bwMode="auto">
                      <a:xfrm flipH="1">
                        <a:off x="8876988" y="5110441"/>
                        <a:ext cx="78874" cy="0"/>
                      </a:xfrm>
                      <a:prstGeom prst="line">
                        <a:avLst/>
                      </a:prstGeom>
                      <a:noFill/>
                      <a:ln w="1588">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09539" fontAlgn="auto">
                          <a:spcBef>
                            <a:spcPts val="0"/>
                          </a:spcBef>
                          <a:spcAft>
                            <a:spcPts val="0"/>
                          </a:spcAft>
                        </a:pPr>
                        <a:endParaRPr lang="zh-CN" altLang="en-US" sz="2400">
                          <a:solidFill>
                            <a:prstClr val="black"/>
                          </a:solidFill>
                          <a:latin typeface="Arial"/>
                          <a:ea typeface="微软雅黑"/>
                        </a:endParaRPr>
                      </a:p>
                    </p:txBody>
                  </p:sp>
                  <p:sp>
                    <p:nvSpPr>
                      <p:cNvPr id="50" name="Line 11"/>
                      <p:cNvSpPr>
                        <a:spLocks noChangeShapeType="1"/>
                      </p:cNvSpPr>
                      <p:nvPr/>
                    </p:nvSpPr>
                    <p:spPr bwMode="auto">
                      <a:xfrm flipH="1">
                        <a:off x="8740274" y="5110441"/>
                        <a:ext cx="84132" cy="0"/>
                      </a:xfrm>
                      <a:prstGeom prst="line">
                        <a:avLst/>
                      </a:prstGeom>
                      <a:noFill/>
                      <a:ln w="1588">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09539" fontAlgn="auto">
                          <a:spcBef>
                            <a:spcPts val="0"/>
                          </a:spcBef>
                          <a:spcAft>
                            <a:spcPts val="0"/>
                          </a:spcAft>
                        </a:pPr>
                        <a:endParaRPr lang="zh-CN" altLang="en-US" sz="2400">
                          <a:solidFill>
                            <a:prstClr val="black"/>
                          </a:solidFill>
                          <a:latin typeface="Arial"/>
                          <a:ea typeface="微软雅黑"/>
                        </a:endParaRPr>
                      </a:p>
                    </p:txBody>
                  </p:sp>
                  <p:sp>
                    <p:nvSpPr>
                      <p:cNvPr id="51" name="Line 12"/>
                      <p:cNvSpPr>
                        <a:spLocks noChangeShapeType="1"/>
                      </p:cNvSpPr>
                      <p:nvPr/>
                    </p:nvSpPr>
                    <p:spPr bwMode="auto">
                      <a:xfrm flipH="1">
                        <a:off x="8608818" y="5110441"/>
                        <a:ext cx="78874" cy="0"/>
                      </a:xfrm>
                      <a:prstGeom prst="line">
                        <a:avLst/>
                      </a:prstGeom>
                      <a:noFill/>
                      <a:ln w="1588">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09539" fontAlgn="auto">
                          <a:spcBef>
                            <a:spcPts val="0"/>
                          </a:spcBef>
                          <a:spcAft>
                            <a:spcPts val="0"/>
                          </a:spcAft>
                        </a:pPr>
                        <a:endParaRPr lang="zh-CN" altLang="en-US" sz="2400">
                          <a:solidFill>
                            <a:prstClr val="black"/>
                          </a:solidFill>
                          <a:latin typeface="Arial"/>
                          <a:ea typeface="微软雅黑"/>
                        </a:endParaRPr>
                      </a:p>
                    </p:txBody>
                  </p:sp>
                  <p:sp>
                    <p:nvSpPr>
                      <p:cNvPr id="52" name="Line 13"/>
                      <p:cNvSpPr>
                        <a:spLocks noChangeShapeType="1"/>
                      </p:cNvSpPr>
                      <p:nvPr/>
                    </p:nvSpPr>
                    <p:spPr bwMode="auto">
                      <a:xfrm flipH="1">
                        <a:off x="8472103" y="5110441"/>
                        <a:ext cx="78874" cy="0"/>
                      </a:xfrm>
                      <a:prstGeom prst="line">
                        <a:avLst/>
                      </a:prstGeom>
                      <a:noFill/>
                      <a:ln w="1588">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09539" fontAlgn="auto">
                          <a:spcBef>
                            <a:spcPts val="0"/>
                          </a:spcBef>
                          <a:spcAft>
                            <a:spcPts val="0"/>
                          </a:spcAft>
                        </a:pPr>
                        <a:endParaRPr lang="zh-CN" altLang="en-US" sz="2400">
                          <a:solidFill>
                            <a:prstClr val="black"/>
                          </a:solidFill>
                          <a:latin typeface="Arial"/>
                          <a:ea typeface="微软雅黑"/>
                        </a:endParaRPr>
                      </a:p>
                    </p:txBody>
                  </p:sp>
                  <p:sp>
                    <p:nvSpPr>
                      <p:cNvPr id="53" name="Line 14"/>
                      <p:cNvSpPr>
                        <a:spLocks noChangeShapeType="1"/>
                      </p:cNvSpPr>
                      <p:nvPr/>
                    </p:nvSpPr>
                    <p:spPr bwMode="auto">
                      <a:xfrm flipH="1">
                        <a:off x="8335389" y="5110441"/>
                        <a:ext cx="84132" cy="0"/>
                      </a:xfrm>
                      <a:prstGeom prst="line">
                        <a:avLst/>
                      </a:prstGeom>
                      <a:noFill/>
                      <a:ln w="1588">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09539" fontAlgn="auto">
                          <a:spcBef>
                            <a:spcPts val="0"/>
                          </a:spcBef>
                          <a:spcAft>
                            <a:spcPts val="0"/>
                          </a:spcAft>
                        </a:pPr>
                        <a:endParaRPr lang="zh-CN" altLang="en-US" sz="2400">
                          <a:solidFill>
                            <a:prstClr val="black"/>
                          </a:solidFill>
                          <a:latin typeface="Arial"/>
                          <a:ea typeface="微软雅黑"/>
                        </a:endParaRPr>
                      </a:p>
                    </p:txBody>
                  </p:sp>
                  <p:sp>
                    <p:nvSpPr>
                      <p:cNvPr id="54" name="Line 16"/>
                      <p:cNvSpPr>
                        <a:spLocks noChangeShapeType="1"/>
                      </p:cNvSpPr>
                      <p:nvPr/>
                    </p:nvSpPr>
                    <p:spPr bwMode="auto">
                      <a:xfrm>
                        <a:off x="9497461" y="5110441"/>
                        <a:ext cx="541599" cy="0"/>
                      </a:xfrm>
                      <a:prstGeom prst="line">
                        <a:avLst/>
                      </a:prstGeom>
                      <a:noFill/>
                      <a:ln w="1588">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09539" fontAlgn="auto">
                          <a:spcBef>
                            <a:spcPts val="0"/>
                          </a:spcBef>
                          <a:spcAft>
                            <a:spcPts val="0"/>
                          </a:spcAft>
                        </a:pPr>
                        <a:endParaRPr lang="zh-CN" altLang="en-US" sz="2400">
                          <a:solidFill>
                            <a:prstClr val="black"/>
                          </a:solidFill>
                          <a:latin typeface="Arial"/>
                          <a:ea typeface="微软雅黑"/>
                        </a:endParaRPr>
                      </a:p>
                    </p:txBody>
                  </p:sp>
                  <p:sp>
                    <p:nvSpPr>
                      <p:cNvPr id="55" name="Freeform 17"/>
                      <p:cNvSpPr>
                        <a:spLocks/>
                      </p:cNvSpPr>
                      <p:nvPr/>
                    </p:nvSpPr>
                    <p:spPr bwMode="auto">
                      <a:xfrm>
                        <a:off x="10018027" y="5084150"/>
                        <a:ext cx="99907" cy="52582"/>
                      </a:xfrm>
                      <a:custGeom>
                        <a:avLst/>
                        <a:gdLst>
                          <a:gd name="T0" fmla="*/ 0 w 19"/>
                          <a:gd name="T1" fmla="*/ 10 h 10"/>
                          <a:gd name="T2" fmla="*/ 19 w 19"/>
                          <a:gd name="T3" fmla="*/ 5 h 10"/>
                          <a:gd name="T4" fmla="*/ 0 w 19"/>
                          <a:gd name="T5" fmla="*/ 0 h 10"/>
                          <a:gd name="T6" fmla="*/ 0 w 19"/>
                          <a:gd name="T7" fmla="*/ 10 h 10"/>
                        </a:gdLst>
                        <a:ahLst/>
                        <a:cxnLst>
                          <a:cxn ang="0">
                            <a:pos x="T0" y="T1"/>
                          </a:cxn>
                          <a:cxn ang="0">
                            <a:pos x="T2" y="T3"/>
                          </a:cxn>
                          <a:cxn ang="0">
                            <a:pos x="T4" y="T5"/>
                          </a:cxn>
                          <a:cxn ang="0">
                            <a:pos x="T6" y="T7"/>
                          </a:cxn>
                        </a:cxnLst>
                        <a:rect l="0" t="0" r="r" b="b"/>
                        <a:pathLst>
                          <a:path w="19" h="10">
                            <a:moveTo>
                              <a:pt x="0" y="10"/>
                            </a:moveTo>
                            <a:lnTo>
                              <a:pt x="19" y="5"/>
                            </a:lnTo>
                            <a:lnTo>
                              <a:pt x="0" y="0"/>
                            </a:lnTo>
                            <a:lnTo>
                              <a:pt x="0"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09539" fontAlgn="auto">
                          <a:spcBef>
                            <a:spcPts val="0"/>
                          </a:spcBef>
                          <a:spcAft>
                            <a:spcPts val="0"/>
                          </a:spcAft>
                        </a:pPr>
                        <a:endParaRPr lang="zh-CN" altLang="en-US" sz="2400">
                          <a:solidFill>
                            <a:prstClr val="black"/>
                          </a:solidFill>
                          <a:latin typeface="Arial"/>
                          <a:ea typeface="微软雅黑"/>
                        </a:endParaRPr>
                      </a:p>
                    </p:txBody>
                  </p:sp>
                  <p:sp>
                    <p:nvSpPr>
                      <p:cNvPr id="56" name="Rectangle 58"/>
                      <p:cNvSpPr>
                        <a:spLocks noChangeArrowheads="1"/>
                      </p:cNvSpPr>
                      <p:nvPr/>
                    </p:nvSpPr>
                    <p:spPr bwMode="auto">
                      <a:xfrm>
                        <a:off x="9936754" y="5068376"/>
                        <a:ext cx="13625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r>
                          <a:rPr lang="zh-CN" altLang="zh-CN" sz="2400" i="1" dirty="0">
                            <a:solidFill>
                              <a:srgbClr val="000000"/>
                            </a:solidFill>
                            <a:latin typeface="Times New Roman" panose="02020603050405020304" pitchFamily="18" charset="0"/>
                            <a:ea typeface="微软雅黑"/>
                          </a:rPr>
                          <a:t>y</a:t>
                        </a:r>
                        <a:endParaRPr lang="zh-CN" altLang="zh-CN" sz="2400" dirty="0">
                          <a:solidFill>
                            <a:prstClr val="black"/>
                          </a:solidFill>
                          <a:ea typeface="微软雅黑"/>
                        </a:endParaRPr>
                      </a:p>
                    </p:txBody>
                  </p:sp>
                </p:grpSp>
              </p:grpSp>
              <p:grpSp>
                <p:nvGrpSpPr>
                  <p:cNvPr id="29" name="组合 28"/>
                  <p:cNvGrpSpPr/>
                  <p:nvPr/>
                </p:nvGrpSpPr>
                <p:grpSpPr>
                  <a:xfrm>
                    <a:off x="8056306" y="3223309"/>
                    <a:ext cx="205467" cy="1891199"/>
                    <a:chOff x="8056306" y="3223309"/>
                    <a:chExt cx="205467" cy="1891199"/>
                  </a:xfrm>
                </p:grpSpPr>
                <p:sp>
                  <p:nvSpPr>
                    <p:cNvPr id="30" name="Line 18"/>
                    <p:cNvSpPr>
                      <a:spLocks noChangeShapeType="1"/>
                    </p:cNvSpPr>
                    <p:nvPr/>
                  </p:nvSpPr>
                  <p:spPr bwMode="auto">
                    <a:xfrm flipV="1">
                      <a:off x="8235482" y="3412028"/>
                      <a:ext cx="0" cy="462726"/>
                    </a:xfrm>
                    <a:prstGeom prst="line">
                      <a:avLst/>
                    </a:prstGeom>
                    <a:noFill/>
                    <a:ln w="1588">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09539" fontAlgn="auto">
                        <a:spcBef>
                          <a:spcPts val="0"/>
                        </a:spcBef>
                        <a:spcAft>
                          <a:spcPts val="0"/>
                        </a:spcAft>
                      </a:pPr>
                      <a:endParaRPr lang="zh-CN" altLang="en-US" sz="2400">
                        <a:solidFill>
                          <a:prstClr val="black"/>
                        </a:solidFill>
                        <a:latin typeface="Arial"/>
                        <a:ea typeface="微软雅黑"/>
                      </a:endParaRPr>
                    </a:p>
                  </p:txBody>
                </p:sp>
                <p:sp>
                  <p:nvSpPr>
                    <p:cNvPr id="31" name="Freeform 19"/>
                    <p:cNvSpPr>
                      <a:spLocks/>
                    </p:cNvSpPr>
                    <p:nvPr/>
                  </p:nvSpPr>
                  <p:spPr bwMode="auto">
                    <a:xfrm>
                      <a:off x="8209191" y="3327896"/>
                      <a:ext cx="52582" cy="105165"/>
                    </a:xfrm>
                    <a:custGeom>
                      <a:avLst/>
                      <a:gdLst>
                        <a:gd name="T0" fmla="*/ 10 w 10"/>
                        <a:gd name="T1" fmla="*/ 20 h 20"/>
                        <a:gd name="T2" fmla="*/ 5 w 10"/>
                        <a:gd name="T3" fmla="*/ 0 h 20"/>
                        <a:gd name="T4" fmla="*/ 0 w 10"/>
                        <a:gd name="T5" fmla="*/ 20 h 20"/>
                        <a:gd name="T6" fmla="*/ 10 w 10"/>
                        <a:gd name="T7" fmla="*/ 20 h 20"/>
                      </a:gdLst>
                      <a:ahLst/>
                      <a:cxnLst>
                        <a:cxn ang="0">
                          <a:pos x="T0" y="T1"/>
                        </a:cxn>
                        <a:cxn ang="0">
                          <a:pos x="T2" y="T3"/>
                        </a:cxn>
                        <a:cxn ang="0">
                          <a:pos x="T4" y="T5"/>
                        </a:cxn>
                        <a:cxn ang="0">
                          <a:pos x="T6" y="T7"/>
                        </a:cxn>
                      </a:cxnLst>
                      <a:rect l="0" t="0" r="r" b="b"/>
                      <a:pathLst>
                        <a:path w="10" h="20">
                          <a:moveTo>
                            <a:pt x="10" y="20"/>
                          </a:moveTo>
                          <a:lnTo>
                            <a:pt x="5" y="0"/>
                          </a:lnTo>
                          <a:lnTo>
                            <a:pt x="0" y="20"/>
                          </a:lnTo>
                          <a:lnTo>
                            <a:pt x="10" y="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09539" fontAlgn="auto">
                        <a:spcBef>
                          <a:spcPts val="0"/>
                        </a:spcBef>
                        <a:spcAft>
                          <a:spcPts val="0"/>
                        </a:spcAft>
                      </a:pPr>
                      <a:endParaRPr lang="zh-CN" altLang="en-US" sz="2400">
                        <a:solidFill>
                          <a:prstClr val="black"/>
                        </a:solidFill>
                        <a:latin typeface="Arial"/>
                        <a:ea typeface="微软雅黑"/>
                      </a:endParaRPr>
                    </a:p>
                  </p:txBody>
                </p:sp>
                <p:sp>
                  <p:nvSpPr>
                    <p:cNvPr id="32" name="Line 29"/>
                    <p:cNvSpPr>
                      <a:spLocks noChangeShapeType="1"/>
                    </p:cNvSpPr>
                    <p:nvPr/>
                  </p:nvSpPr>
                  <p:spPr bwMode="auto">
                    <a:xfrm flipV="1">
                      <a:off x="8235482" y="5035634"/>
                      <a:ext cx="0" cy="78874"/>
                    </a:xfrm>
                    <a:prstGeom prst="line">
                      <a:avLst/>
                    </a:prstGeom>
                    <a:noFill/>
                    <a:ln w="1588">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09539" fontAlgn="auto">
                        <a:spcBef>
                          <a:spcPts val="0"/>
                        </a:spcBef>
                        <a:spcAft>
                          <a:spcPts val="0"/>
                        </a:spcAft>
                      </a:pPr>
                      <a:endParaRPr lang="zh-CN" altLang="en-US" sz="2400">
                        <a:solidFill>
                          <a:prstClr val="black"/>
                        </a:solidFill>
                        <a:latin typeface="Arial"/>
                        <a:ea typeface="微软雅黑"/>
                      </a:endParaRPr>
                    </a:p>
                  </p:txBody>
                </p:sp>
                <p:sp>
                  <p:nvSpPr>
                    <p:cNvPr id="33" name="Line 30"/>
                    <p:cNvSpPr>
                      <a:spLocks noChangeShapeType="1"/>
                    </p:cNvSpPr>
                    <p:nvPr/>
                  </p:nvSpPr>
                  <p:spPr bwMode="auto">
                    <a:xfrm flipV="1">
                      <a:off x="8235482" y="4921145"/>
                      <a:ext cx="0" cy="84132"/>
                    </a:xfrm>
                    <a:prstGeom prst="line">
                      <a:avLst/>
                    </a:prstGeom>
                    <a:noFill/>
                    <a:ln w="1588">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09539" fontAlgn="auto">
                        <a:spcBef>
                          <a:spcPts val="0"/>
                        </a:spcBef>
                        <a:spcAft>
                          <a:spcPts val="0"/>
                        </a:spcAft>
                      </a:pPr>
                      <a:endParaRPr lang="zh-CN" altLang="en-US" sz="2400">
                        <a:solidFill>
                          <a:prstClr val="black"/>
                        </a:solidFill>
                        <a:latin typeface="Arial"/>
                        <a:ea typeface="微软雅黑"/>
                      </a:endParaRPr>
                    </a:p>
                  </p:txBody>
                </p:sp>
                <p:sp>
                  <p:nvSpPr>
                    <p:cNvPr id="34" name="Line 31"/>
                    <p:cNvSpPr>
                      <a:spLocks noChangeShapeType="1"/>
                    </p:cNvSpPr>
                    <p:nvPr/>
                  </p:nvSpPr>
                  <p:spPr bwMode="auto">
                    <a:xfrm flipV="1">
                      <a:off x="8235482" y="4789688"/>
                      <a:ext cx="0" cy="78874"/>
                    </a:xfrm>
                    <a:prstGeom prst="line">
                      <a:avLst/>
                    </a:prstGeom>
                    <a:noFill/>
                    <a:ln w="1588">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09539" fontAlgn="auto">
                        <a:spcBef>
                          <a:spcPts val="0"/>
                        </a:spcBef>
                        <a:spcAft>
                          <a:spcPts val="0"/>
                        </a:spcAft>
                      </a:pPr>
                      <a:endParaRPr lang="zh-CN" altLang="en-US" sz="2400">
                        <a:solidFill>
                          <a:prstClr val="black"/>
                        </a:solidFill>
                        <a:latin typeface="Arial"/>
                        <a:ea typeface="微软雅黑"/>
                      </a:endParaRPr>
                    </a:p>
                  </p:txBody>
                </p:sp>
                <p:sp>
                  <p:nvSpPr>
                    <p:cNvPr id="35" name="Line 32"/>
                    <p:cNvSpPr>
                      <a:spLocks noChangeShapeType="1"/>
                    </p:cNvSpPr>
                    <p:nvPr/>
                  </p:nvSpPr>
                  <p:spPr bwMode="auto">
                    <a:xfrm flipV="1">
                      <a:off x="8235482" y="4652974"/>
                      <a:ext cx="0" cy="78874"/>
                    </a:xfrm>
                    <a:prstGeom prst="line">
                      <a:avLst/>
                    </a:prstGeom>
                    <a:noFill/>
                    <a:ln w="1588">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09539" fontAlgn="auto">
                        <a:spcBef>
                          <a:spcPts val="0"/>
                        </a:spcBef>
                        <a:spcAft>
                          <a:spcPts val="0"/>
                        </a:spcAft>
                      </a:pPr>
                      <a:endParaRPr lang="zh-CN" altLang="en-US" sz="2400">
                        <a:solidFill>
                          <a:prstClr val="black"/>
                        </a:solidFill>
                        <a:latin typeface="Arial"/>
                        <a:ea typeface="微软雅黑"/>
                      </a:endParaRPr>
                    </a:p>
                  </p:txBody>
                </p:sp>
                <p:sp>
                  <p:nvSpPr>
                    <p:cNvPr id="36" name="Line 33"/>
                    <p:cNvSpPr>
                      <a:spLocks noChangeShapeType="1"/>
                    </p:cNvSpPr>
                    <p:nvPr/>
                  </p:nvSpPr>
                  <p:spPr bwMode="auto">
                    <a:xfrm flipV="1">
                      <a:off x="8235482" y="4516260"/>
                      <a:ext cx="0" cy="84132"/>
                    </a:xfrm>
                    <a:prstGeom prst="line">
                      <a:avLst/>
                    </a:prstGeom>
                    <a:noFill/>
                    <a:ln w="1588">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09539" fontAlgn="auto">
                        <a:spcBef>
                          <a:spcPts val="0"/>
                        </a:spcBef>
                        <a:spcAft>
                          <a:spcPts val="0"/>
                        </a:spcAft>
                      </a:pPr>
                      <a:endParaRPr lang="zh-CN" altLang="en-US" sz="2400">
                        <a:solidFill>
                          <a:prstClr val="black"/>
                        </a:solidFill>
                        <a:latin typeface="Arial"/>
                        <a:ea typeface="微软雅黑"/>
                      </a:endParaRPr>
                    </a:p>
                  </p:txBody>
                </p:sp>
                <p:sp>
                  <p:nvSpPr>
                    <p:cNvPr id="37" name="Line 34"/>
                    <p:cNvSpPr>
                      <a:spLocks noChangeShapeType="1"/>
                    </p:cNvSpPr>
                    <p:nvPr/>
                  </p:nvSpPr>
                  <p:spPr bwMode="auto">
                    <a:xfrm flipV="1">
                      <a:off x="8235482" y="4384803"/>
                      <a:ext cx="0" cy="78874"/>
                    </a:xfrm>
                    <a:prstGeom prst="line">
                      <a:avLst/>
                    </a:prstGeom>
                    <a:noFill/>
                    <a:ln w="1588">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09539" fontAlgn="auto">
                        <a:spcBef>
                          <a:spcPts val="0"/>
                        </a:spcBef>
                        <a:spcAft>
                          <a:spcPts val="0"/>
                        </a:spcAft>
                      </a:pPr>
                      <a:endParaRPr lang="zh-CN" altLang="en-US" sz="2400">
                        <a:solidFill>
                          <a:prstClr val="black"/>
                        </a:solidFill>
                        <a:latin typeface="Arial"/>
                        <a:ea typeface="微软雅黑"/>
                      </a:endParaRPr>
                    </a:p>
                  </p:txBody>
                </p:sp>
                <p:sp>
                  <p:nvSpPr>
                    <p:cNvPr id="38" name="Line 35"/>
                    <p:cNvSpPr>
                      <a:spLocks noChangeShapeType="1"/>
                    </p:cNvSpPr>
                    <p:nvPr/>
                  </p:nvSpPr>
                  <p:spPr bwMode="auto">
                    <a:xfrm flipV="1">
                      <a:off x="8235482" y="4248089"/>
                      <a:ext cx="0" cy="78874"/>
                    </a:xfrm>
                    <a:prstGeom prst="line">
                      <a:avLst/>
                    </a:prstGeom>
                    <a:noFill/>
                    <a:ln w="1588">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09539" fontAlgn="auto">
                        <a:spcBef>
                          <a:spcPts val="0"/>
                        </a:spcBef>
                        <a:spcAft>
                          <a:spcPts val="0"/>
                        </a:spcAft>
                      </a:pPr>
                      <a:endParaRPr lang="zh-CN" altLang="en-US" sz="2400">
                        <a:solidFill>
                          <a:prstClr val="black"/>
                        </a:solidFill>
                        <a:latin typeface="Arial"/>
                        <a:ea typeface="微软雅黑"/>
                      </a:endParaRPr>
                    </a:p>
                  </p:txBody>
                </p:sp>
                <p:sp>
                  <p:nvSpPr>
                    <p:cNvPr id="39" name="Line 36"/>
                    <p:cNvSpPr>
                      <a:spLocks noChangeShapeType="1"/>
                    </p:cNvSpPr>
                    <p:nvPr/>
                  </p:nvSpPr>
                  <p:spPr bwMode="auto">
                    <a:xfrm flipV="1">
                      <a:off x="8235482" y="4111375"/>
                      <a:ext cx="0" cy="84132"/>
                    </a:xfrm>
                    <a:prstGeom prst="line">
                      <a:avLst/>
                    </a:prstGeom>
                    <a:noFill/>
                    <a:ln w="1588">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09539" fontAlgn="auto">
                        <a:spcBef>
                          <a:spcPts val="0"/>
                        </a:spcBef>
                        <a:spcAft>
                          <a:spcPts val="0"/>
                        </a:spcAft>
                      </a:pPr>
                      <a:endParaRPr lang="zh-CN" altLang="en-US" sz="2400">
                        <a:solidFill>
                          <a:prstClr val="black"/>
                        </a:solidFill>
                        <a:latin typeface="Arial"/>
                        <a:ea typeface="微软雅黑"/>
                      </a:endParaRPr>
                    </a:p>
                  </p:txBody>
                </p:sp>
                <p:sp>
                  <p:nvSpPr>
                    <p:cNvPr id="40" name="Line 37"/>
                    <p:cNvSpPr>
                      <a:spLocks noChangeShapeType="1"/>
                    </p:cNvSpPr>
                    <p:nvPr/>
                  </p:nvSpPr>
                  <p:spPr bwMode="auto">
                    <a:xfrm flipV="1">
                      <a:off x="8235482" y="3979919"/>
                      <a:ext cx="0" cy="78874"/>
                    </a:xfrm>
                    <a:prstGeom prst="line">
                      <a:avLst/>
                    </a:prstGeom>
                    <a:noFill/>
                    <a:ln w="1588">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09539" fontAlgn="auto">
                        <a:spcBef>
                          <a:spcPts val="0"/>
                        </a:spcBef>
                        <a:spcAft>
                          <a:spcPts val="0"/>
                        </a:spcAft>
                      </a:pPr>
                      <a:endParaRPr lang="zh-CN" altLang="en-US" sz="2400">
                        <a:solidFill>
                          <a:prstClr val="black"/>
                        </a:solidFill>
                        <a:latin typeface="Arial"/>
                        <a:ea typeface="微软雅黑"/>
                      </a:endParaRPr>
                    </a:p>
                  </p:txBody>
                </p:sp>
                <p:sp>
                  <p:nvSpPr>
                    <p:cNvPr id="41" name="Line 38"/>
                    <p:cNvSpPr>
                      <a:spLocks noChangeShapeType="1"/>
                    </p:cNvSpPr>
                    <p:nvPr/>
                  </p:nvSpPr>
                  <p:spPr bwMode="auto">
                    <a:xfrm flipV="1">
                      <a:off x="8235482" y="3874754"/>
                      <a:ext cx="0" cy="47324"/>
                    </a:xfrm>
                    <a:prstGeom prst="line">
                      <a:avLst/>
                    </a:prstGeom>
                    <a:noFill/>
                    <a:ln w="1588">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09539" fontAlgn="auto">
                        <a:spcBef>
                          <a:spcPts val="0"/>
                        </a:spcBef>
                        <a:spcAft>
                          <a:spcPts val="0"/>
                        </a:spcAft>
                      </a:pPr>
                      <a:endParaRPr lang="zh-CN" altLang="en-US" sz="2400">
                        <a:solidFill>
                          <a:prstClr val="black"/>
                        </a:solidFill>
                        <a:latin typeface="Arial"/>
                        <a:ea typeface="微软雅黑"/>
                      </a:endParaRPr>
                    </a:p>
                  </p:txBody>
                </p:sp>
                <p:sp>
                  <p:nvSpPr>
                    <p:cNvPr id="42" name="Rectangle 61"/>
                    <p:cNvSpPr>
                      <a:spLocks noChangeArrowheads="1"/>
                    </p:cNvSpPr>
                    <p:nvPr/>
                  </p:nvSpPr>
                  <p:spPr bwMode="auto">
                    <a:xfrm>
                      <a:off x="8056306" y="3223309"/>
                      <a:ext cx="12022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r>
                        <a:rPr lang="zh-CN" altLang="zh-CN" sz="2400" i="1" dirty="0">
                          <a:solidFill>
                            <a:srgbClr val="000000"/>
                          </a:solidFill>
                          <a:latin typeface="Times New Roman" panose="02020603050405020304" pitchFamily="18" charset="0"/>
                          <a:ea typeface="微软雅黑"/>
                        </a:rPr>
                        <a:t>z</a:t>
                      </a:r>
                      <a:endParaRPr lang="zh-CN" altLang="zh-CN" sz="2400" dirty="0">
                        <a:solidFill>
                          <a:prstClr val="black"/>
                        </a:solidFill>
                        <a:ea typeface="微软雅黑"/>
                      </a:endParaRPr>
                    </a:p>
                  </p:txBody>
                </p:sp>
              </p:grpSp>
            </p:grpSp>
          </p:grpSp>
          <p:grpSp>
            <p:nvGrpSpPr>
              <p:cNvPr id="71" name="组合 70"/>
              <p:cNvGrpSpPr/>
              <p:nvPr/>
            </p:nvGrpSpPr>
            <p:grpSpPr>
              <a:xfrm>
                <a:off x="8480100" y="4524392"/>
                <a:ext cx="224175" cy="268798"/>
                <a:chOff x="8761307" y="4295413"/>
                <a:chExt cx="224175" cy="268798"/>
              </a:xfrm>
            </p:grpSpPr>
            <p:sp>
              <p:nvSpPr>
                <p:cNvPr id="72" name="Freeform 62"/>
                <p:cNvSpPr>
                  <a:spLocks/>
                </p:cNvSpPr>
                <p:nvPr/>
              </p:nvSpPr>
              <p:spPr bwMode="auto">
                <a:xfrm>
                  <a:off x="8761307" y="4295413"/>
                  <a:ext cx="168264" cy="163006"/>
                </a:xfrm>
                <a:custGeom>
                  <a:avLst/>
                  <a:gdLst>
                    <a:gd name="T0" fmla="*/ 8 w 32"/>
                    <a:gd name="T1" fmla="*/ 1 h 31"/>
                    <a:gd name="T2" fmla="*/ 15 w 32"/>
                    <a:gd name="T3" fmla="*/ 15 h 31"/>
                    <a:gd name="T4" fmla="*/ 0 w 32"/>
                    <a:gd name="T5" fmla="*/ 29 h 31"/>
                    <a:gd name="T6" fmla="*/ 0 w 32"/>
                    <a:gd name="T7" fmla="*/ 31 h 31"/>
                    <a:gd name="T8" fmla="*/ 23 w 32"/>
                    <a:gd name="T9" fmla="*/ 31 h 31"/>
                    <a:gd name="T10" fmla="*/ 27 w 32"/>
                    <a:gd name="T11" fmla="*/ 22 h 31"/>
                    <a:gd name="T12" fmla="*/ 26 w 32"/>
                    <a:gd name="T13" fmla="*/ 22 h 31"/>
                    <a:gd name="T14" fmla="*/ 26 w 32"/>
                    <a:gd name="T15" fmla="*/ 22 h 31"/>
                    <a:gd name="T16" fmla="*/ 23 w 32"/>
                    <a:gd name="T17" fmla="*/ 26 h 31"/>
                    <a:gd name="T18" fmla="*/ 23 w 32"/>
                    <a:gd name="T19" fmla="*/ 26 h 31"/>
                    <a:gd name="T20" fmla="*/ 17 w 32"/>
                    <a:gd name="T21" fmla="*/ 27 h 31"/>
                    <a:gd name="T22" fmla="*/ 5 w 32"/>
                    <a:gd name="T23" fmla="*/ 27 h 31"/>
                    <a:gd name="T24" fmla="*/ 19 w 32"/>
                    <a:gd name="T25" fmla="*/ 13 h 31"/>
                    <a:gd name="T26" fmla="*/ 13 w 32"/>
                    <a:gd name="T27" fmla="*/ 1 h 31"/>
                    <a:gd name="T28" fmla="*/ 23 w 32"/>
                    <a:gd name="T29" fmla="*/ 1 h 31"/>
                    <a:gd name="T30" fmla="*/ 23 w 32"/>
                    <a:gd name="T31" fmla="*/ 1 h 31"/>
                    <a:gd name="T32" fmla="*/ 27 w 32"/>
                    <a:gd name="T33" fmla="*/ 2 h 31"/>
                    <a:gd name="T34" fmla="*/ 28 w 32"/>
                    <a:gd name="T35" fmla="*/ 2 h 31"/>
                    <a:gd name="T36" fmla="*/ 28 w 32"/>
                    <a:gd name="T37" fmla="*/ 2 h 31"/>
                    <a:gd name="T38" fmla="*/ 30 w 32"/>
                    <a:gd name="T39" fmla="*/ 5 h 31"/>
                    <a:gd name="T40" fmla="*/ 30 w 32"/>
                    <a:gd name="T41" fmla="*/ 5 h 31"/>
                    <a:gd name="T42" fmla="*/ 30 w 32"/>
                    <a:gd name="T43" fmla="*/ 6 h 31"/>
                    <a:gd name="T44" fmla="*/ 31 w 32"/>
                    <a:gd name="T45" fmla="*/ 6 h 31"/>
                    <a:gd name="T46" fmla="*/ 32 w 32"/>
                    <a:gd name="T47" fmla="*/ 0 h 31"/>
                    <a:gd name="T48" fmla="*/ 8 w 32"/>
                    <a:gd name="T49" fmla="*/ 0 h 31"/>
                    <a:gd name="T50" fmla="*/ 8 w 32"/>
                    <a:gd name="T51" fmla="*/ 1 h 31"/>
                    <a:gd name="T52" fmla="*/ 8 w 32"/>
                    <a:gd name="T53" fmla="*/ 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2" h="31">
                      <a:moveTo>
                        <a:pt x="8" y="1"/>
                      </a:moveTo>
                      <a:lnTo>
                        <a:pt x="15" y="15"/>
                      </a:lnTo>
                      <a:lnTo>
                        <a:pt x="0" y="29"/>
                      </a:lnTo>
                      <a:lnTo>
                        <a:pt x="0" y="31"/>
                      </a:lnTo>
                      <a:lnTo>
                        <a:pt x="23" y="31"/>
                      </a:lnTo>
                      <a:lnTo>
                        <a:pt x="27" y="22"/>
                      </a:lnTo>
                      <a:lnTo>
                        <a:pt x="26" y="22"/>
                      </a:lnTo>
                      <a:lnTo>
                        <a:pt x="26" y="22"/>
                      </a:lnTo>
                      <a:lnTo>
                        <a:pt x="23" y="26"/>
                      </a:lnTo>
                      <a:lnTo>
                        <a:pt x="23" y="26"/>
                      </a:lnTo>
                      <a:lnTo>
                        <a:pt x="17" y="27"/>
                      </a:lnTo>
                      <a:lnTo>
                        <a:pt x="5" y="27"/>
                      </a:lnTo>
                      <a:lnTo>
                        <a:pt x="19" y="13"/>
                      </a:lnTo>
                      <a:lnTo>
                        <a:pt x="13" y="1"/>
                      </a:lnTo>
                      <a:lnTo>
                        <a:pt x="23" y="1"/>
                      </a:lnTo>
                      <a:lnTo>
                        <a:pt x="23" y="1"/>
                      </a:lnTo>
                      <a:lnTo>
                        <a:pt x="27" y="2"/>
                      </a:lnTo>
                      <a:lnTo>
                        <a:pt x="28" y="2"/>
                      </a:lnTo>
                      <a:lnTo>
                        <a:pt x="28" y="2"/>
                      </a:lnTo>
                      <a:lnTo>
                        <a:pt x="30" y="5"/>
                      </a:lnTo>
                      <a:lnTo>
                        <a:pt x="30" y="5"/>
                      </a:lnTo>
                      <a:lnTo>
                        <a:pt x="30" y="6"/>
                      </a:lnTo>
                      <a:lnTo>
                        <a:pt x="31" y="6"/>
                      </a:lnTo>
                      <a:lnTo>
                        <a:pt x="32" y="0"/>
                      </a:lnTo>
                      <a:lnTo>
                        <a:pt x="8" y="0"/>
                      </a:lnTo>
                      <a:lnTo>
                        <a:pt x="8" y="1"/>
                      </a:lnTo>
                      <a:lnTo>
                        <a:pt x="8"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09539" fontAlgn="auto">
                    <a:spcBef>
                      <a:spcPts val="0"/>
                    </a:spcBef>
                    <a:spcAft>
                      <a:spcPts val="0"/>
                    </a:spcAft>
                  </a:pPr>
                  <a:endParaRPr lang="zh-CN" altLang="en-US" sz="2400">
                    <a:solidFill>
                      <a:prstClr val="black"/>
                    </a:solidFill>
                    <a:latin typeface="Arial"/>
                    <a:ea typeface="微软雅黑"/>
                  </a:endParaRPr>
                </a:p>
              </p:txBody>
            </p:sp>
            <p:sp>
              <p:nvSpPr>
                <p:cNvPr id="73" name="Rectangle 63"/>
                <p:cNvSpPr>
                  <a:spLocks noChangeArrowheads="1"/>
                </p:cNvSpPr>
                <p:nvPr/>
              </p:nvSpPr>
              <p:spPr bwMode="auto">
                <a:xfrm>
                  <a:off x="8908538" y="4379545"/>
                  <a:ext cx="76944"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r>
                    <a:rPr lang="zh-CN" altLang="zh-CN" sz="1200" dirty="0">
                      <a:solidFill>
                        <a:srgbClr val="000000"/>
                      </a:solidFill>
                      <a:latin typeface="Times New Roman" panose="02020603050405020304" pitchFamily="18" charset="0"/>
                      <a:ea typeface="微软雅黑"/>
                    </a:rPr>
                    <a:t>2</a:t>
                  </a:r>
                  <a:endParaRPr lang="zh-CN" altLang="zh-CN" sz="1200" dirty="0">
                    <a:solidFill>
                      <a:prstClr val="black"/>
                    </a:solidFill>
                    <a:ea typeface="微软雅黑"/>
                  </a:endParaRPr>
                </a:p>
              </p:txBody>
            </p:sp>
          </p:grpSp>
          <p:grpSp>
            <p:nvGrpSpPr>
              <p:cNvPr id="74" name="组合 73"/>
              <p:cNvGrpSpPr/>
              <p:nvPr/>
            </p:nvGrpSpPr>
            <p:grpSpPr>
              <a:xfrm>
                <a:off x="8608818" y="5830389"/>
                <a:ext cx="224174" cy="274057"/>
                <a:chOff x="8608818" y="5878145"/>
                <a:chExt cx="224174" cy="274057"/>
              </a:xfrm>
            </p:grpSpPr>
            <p:sp>
              <p:nvSpPr>
                <p:cNvPr id="75" name="Freeform 64"/>
                <p:cNvSpPr>
                  <a:spLocks/>
                </p:cNvSpPr>
                <p:nvPr/>
              </p:nvSpPr>
              <p:spPr bwMode="auto">
                <a:xfrm>
                  <a:off x="8608818" y="5878145"/>
                  <a:ext cx="168264" cy="163006"/>
                </a:xfrm>
                <a:custGeom>
                  <a:avLst/>
                  <a:gdLst>
                    <a:gd name="T0" fmla="*/ 9 w 32"/>
                    <a:gd name="T1" fmla="*/ 2 h 31"/>
                    <a:gd name="T2" fmla="*/ 16 w 32"/>
                    <a:gd name="T3" fmla="*/ 16 h 31"/>
                    <a:gd name="T4" fmla="*/ 0 w 32"/>
                    <a:gd name="T5" fmla="*/ 30 h 31"/>
                    <a:gd name="T6" fmla="*/ 0 w 32"/>
                    <a:gd name="T7" fmla="*/ 31 h 31"/>
                    <a:gd name="T8" fmla="*/ 24 w 32"/>
                    <a:gd name="T9" fmla="*/ 31 h 31"/>
                    <a:gd name="T10" fmla="*/ 26 w 32"/>
                    <a:gd name="T11" fmla="*/ 22 h 31"/>
                    <a:gd name="T12" fmla="*/ 25 w 32"/>
                    <a:gd name="T13" fmla="*/ 22 h 31"/>
                    <a:gd name="T14" fmla="*/ 25 w 32"/>
                    <a:gd name="T15" fmla="*/ 22 h 31"/>
                    <a:gd name="T16" fmla="*/ 23 w 32"/>
                    <a:gd name="T17" fmla="*/ 26 h 31"/>
                    <a:gd name="T18" fmla="*/ 23 w 32"/>
                    <a:gd name="T19" fmla="*/ 26 h 31"/>
                    <a:gd name="T20" fmla="*/ 18 w 32"/>
                    <a:gd name="T21" fmla="*/ 27 h 31"/>
                    <a:gd name="T22" fmla="*/ 5 w 32"/>
                    <a:gd name="T23" fmla="*/ 27 h 31"/>
                    <a:gd name="T24" fmla="*/ 20 w 32"/>
                    <a:gd name="T25" fmla="*/ 13 h 31"/>
                    <a:gd name="T26" fmla="*/ 14 w 32"/>
                    <a:gd name="T27" fmla="*/ 2 h 31"/>
                    <a:gd name="T28" fmla="*/ 23 w 32"/>
                    <a:gd name="T29" fmla="*/ 2 h 31"/>
                    <a:gd name="T30" fmla="*/ 23 w 32"/>
                    <a:gd name="T31" fmla="*/ 2 h 31"/>
                    <a:gd name="T32" fmla="*/ 26 w 32"/>
                    <a:gd name="T33" fmla="*/ 3 h 31"/>
                    <a:gd name="T34" fmla="*/ 29 w 32"/>
                    <a:gd name="T35" fmla="*/ 3 h 31"/>
                    <a:gd name="T36" fmla="*/ 29 w 32"/>
                    <a:gd name="T37" fmla="*/ 3 h 31"/>
                    <a:gd name="T38" fmla="*/ 30 w 32"/>
                    <a:gd name="T39" fmla="*/ 5 h 31"/>
                    <a:gd name="T40" fmla="*/ 30 w 32"/>
                    <a:gd name="T41" fmla="*/ 5 h 31"/>
                    <a:gd name="T42" fmla="*/ 30 w 32"/>
                    <a:gd name="T43" fmla="*/ 7 h 31"/>
                    <a:gd name="T44" fmla="*/ 30 w 32"/>
                    <a:gd name="T45" fmla="*/ 7 h 31"/>
                    <a:gd name="T46" fmla="*/ 32 w 32"/>
                    <a:gd name="T47" fmla="*/ 0 h 31"/>
                    <a:gd name="T48" fmla="*/ 9 w 32"/>
                    <a:gd name="T49" fmla="*/ 0 h 31"/>
                    <a:gd name="T50" fmla="*/ 9 w 32"/>
                    <a:gd name="T51" fmla="*/ 2 h 31"/>
                    <a:gd name="T52" fmla="*/ 9 w 32"/>
                    <a:gd name="T53" fmla="*/ 2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2" h="31">
                      <a:moveTo>
                        <a:pt x="9" y="2"/>
                      </a:moveTo>
                      <a:lnTo>
                        <a:pt x="16" y="16"/>
                      </a:lnTo>
                      <a:lnTo>
                        <a:pt x="0" y="30"/>
                      </a:lnTo>
                      <a:lnTo>
                        <a:pt x="0" y="31"/>
                      </a:lnTo>
                      <a:lnTo>
                        <a:pt x="24" y="31"/>
                      </a:lnTo>
                      <a:lnTo>
                        <a:pt x="26" y="22"/>
                      </a:lnTo>
                      <a:lnTo>
                        <a:pt x="25" y="22"/>
                      </a:lnTo>
                      <a:lnTo>
                        <a:pt x="25" y="22"/>
                      </a:lnTo>
                      <a:lnTo>
                        <a:pt x="23" y="26"/>
                      </a:lnTo>
                      <a:lnTo>
                        <a:pt x="23" y="26"/>
                      </a:lnTo>
                      <a:lnTo>
                        <a:pt x="18" y="27"/>
                      </a:lnTo>
                      <a:lnTo>
                        <a:pt x="5" y="27"/>
                      </a:lnTo>
                      <a:lnTo>
                        <a:pt x="20" y="13"/>
                      </a:lnTo>
                      <a:lnTo>
                        <a:pt x="14" y="2"/>
                      </a:lnTo>
                      <a:lnTo>
                        <a:pt x="23" y="2"/>
                      </a:lnTo>
                      <a:lnTo>
                        <a:pt x="23" y="2"/>
                      </a:lnTo>
                      <a:lnTo>
                        <a:pt x="26" y="3"/>
                      </a:lnTo>
                      <a:lnTo>
                        <a:pt x="29" y="3"/>
                      </a:lnTo>
                      <a:lnTo>
                        <a:pt x="29" y="3"/>
                      </a:lnTo>
                      <a:lnTo>
                        <a:pt x="30" y="5"/>
                      </a:lnTo>
                      <a:lnTo>
                        <a:pt x="30" y="5"/>
                      </a:lnTo>
                      <a:lnTo>
                        <a:pt x="30" y="7"/>
                      </a:lnTo>
                      <a:lnTo>
                        <a:pt x="30" y="7"/>
                      </a:lnTo>
                      <a:lnTo>
                        <a:pt x="32" y="0"/>
                      </a:lnTo>
                      <a:lnTo>
                        <a:pt x="9" y="0"/>
                      </a:lnTo>
                      <a:lnTo>
                        <a:pt x="9" y="2"/>
                      </a:lnTo>
                      <a:lnTo>
                        <a:pt x="9"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09539" fontAlgn="auto">
                    <a:spcBef>
                      <a:spcPts val="0"/>
                    </a:spcBef>
                    <a:spcAft>
                      <a:spcPts val="0"/>
                    </a:spcAft>
                  </a:pPr>
                  <a:endParaRPr lang="zh-CN" altLang="en-US" sz="2400">
                    <a:solidFill>
                      <a:prstClr val="black"/>
                    </a:solidFill>
                    <a:latin typeface="Arial"/>
                    <a:ea typeface="微软雅黑"/>
                  </a:endParaRPr>
                </a:p>
              </p:txBody>
            </p:sp>
            <p:sp>
              <p:nvSpPr>
                <p:cNvPr id="76" name="Rectangle 65"/>
                <p:cNvSpPr>
                  <a:spLocks noChangeArrowheads="1"/>
                </p:cNvSpPr>
                <p:nvPr/>
              </p:nvSpPr>
              <p:spPr bwMode="auto">
                <a:xfrm>
                  <a:off x="8756048" y="5967536"/>
                  <a:ext cx="76944"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r>
                    <a:rPr lang="zh-CN" altLang="zh-CN" sz="1200" dirty="0">
                      <a:solidFill>
                        <a:srgbClr val="000000"/>
                      </a:solidFill>
                      <a:latin typeface="Times New Roman" panose="02020603050405020304" pitchFamily="18" charset="0"/>
                      <a:ea typeface="微软雅黑"/>
                    </a:rPr>
                    <a:t>1</a:t>
                  </a:r>
                  <a:endParaRPr lang="zh-CN" altLang="zh-CN" sz="1200" dirty="0">
                    <a:solidFill>
                      <a:prstClr val="black"/>
                    </a:solidFill>
                    <a:ea typeface="微软雅黑"/>
                  </a:endParaRPr>
                </a:p>
              </p:txBody>
            </p:sp>
          </p:grpSp>
          <p:grpSp>
            <p:nvGrpSpPr>
              <p:cNvPr id="77" name="组合 76"/>
              <p:cNvGrpSpPr/>
              <p:nvPr/>
            </p:nvGrpSpPr>
            <p:grpSpPr>
              <a:xfrm>
                <a:off x="8430037" y="5247156"/>
                <a:ext cx="316639" cy="399374"/>
                <a:chOff x="8430037" y="5247156"/>
                <a:chExt cx="316639" cy="399374"/>
              </a:xfrm>
            </p:grpSpPr>
            <p:sp>
              <p:nvSpPr>
                <p:cNvPr id="78" name="Rectangle 66"/>
                <p:cNvSpPr>
                  <a:spLocks noChangeArrowheads="1"/>
                </p:cNvSpPr>
                <p:nvPr/>
              </p:nvSpPr>
              <p:spPr bwMode="auto">
                <a:xfrm>
                  <a:off x="8430037" y="5247156"/>
                  <a:ext cx="22281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r>
                    <a:rPr lang="zh-CN" altLang="zh-CN" sz="2400" i="1" dirty="0">
                      <a:solidFill>
                        <a:srgbClr val="000000"/>
                      </a:solidFill>
                      <a:latin typeface="Times New Roman" panose="02020603050405020304" pitchFamily="18" charset="0"/>
                      <a:ea typeface="微软雅黑"/>
                    </a:rPr>
                    <a:t>D</a:t>
                  </a:r>
                  <a:endParaRPr lang="zh-CN" altLang="zh-CN" sz="2400" dirty="0">
                    <a:solidFill>
                      <a:prstClr val="black"/>
                    </a:solidFill>
                    <a:ea typeface="微软雅黑"/>
                  </a:endParaRPr>
                </a:p>
              </p:txBody>
            </p:sp>
            <p:sp>
              <p:nvSpPr>
                <p:cNvPr id="79" name="Rectangle 67"/>
                <p:cNvSpPr>
                  <a:spLocks noChangeArrowheads="1"/>
                </p:cNvSpPr>
                <p:nvPr/>
              </p:nvSpPr>
              <p:spPr bwMode="auto">
                <a:xfrm>
                  <a:off x="8608818" y="5461864"/>
                  <a:ext cx="137858"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r>
                    <a:rPr lang="zh-CN" altLang="zh-CN" sz="1200" i="1" dirty="0">
                      <a:solidFill>
                        <a:srgbClr val="000000"/>
                      </a:solidFill>
                      <a:latin typeface="Times New Roman" panose="02020603050405020304" pitchFamily="18" charset="0"/>
                      <a:ea typeface="微软雅黑"/>
                    </a:rPr>
                    <a:t>xy</a:t>
                  </a:r>
                  <a:endParaRPr lang="zh-CN" altLang="zh-CN" sz="1200" dirty="0">
                    <a:solidFill>
                      <a:prstClr val="black"/>
                    </a:solidFill>
                    <a:ea typeface="微软雅黑"/>
                  </a:endParaRPr>
                </a:p>
              </p:txBody>
            </p:sp>
          </p:grpSp>
          <p:sp>
            <p:nvSpPr>
              <p:cNvPr id="80" name="Line 16"/>
              <p:cNvSpPr>
                <a:spLocks noChangeShapeType="1"/>
              </p:cNvSpPr>
              <p:nvPr/>
            </p:nvSpPr>
            <p:spPr bwMode="auto">
              <a:xfrm flipV="1">
                <a:off x="7532951" y="5111751"/>
                <a:ext cx="1947599" cy="1302178"/>
              </a:xfrm>
              <a:custGeom>
                <a:avLst/>
                <a:gdLst>
                  <a:gd name="connsiteX0" fmla="*/ 0 w 1947599"/>
                  <a:gd name="connsiteY0" fmla="*/ 0 h 1023771"/>
                  <a:gd name="connsiteX1" fmla="*/ 1947599 w 1947599"/>
                  <a:gd name="connsiteY1" fmla="*/ 1023771 h 1023771"/>
                  <a:gd name="connsiteX0" fmla="*/ 0 w 1947599"/>
                  <a:gd name="connsiteY0" fmla="*/ 0 h 1023771"/>
                  <a:gd name="connsiteX1" fmla="*/ 1947599 w 1947599"/>
                  <a:gd name="connsiteY1" fmla="*/ 1023771 h 1023771"/>
                  <a:gd name="connsiteX0" fmla="*/ 0 w 1947599"/>
                  <a:gd name="connsiteY0" fmla="*/ 1396 h 1025167"/>
                  <a:gd name="connsiteX1" fmla="*/ 1947599 w 1947599"/>
                  <a:gd name="connsiteY1" fmla="*/ 1025167 h 1025167"/>
                  <a:gd name="connsiteX0" fmla="*/ 0 w 1947599"/>
                  <a:gd name="connsiteY0" fmla="*/ 1295 h 1025066"/>
                  <a:gd name="connsiteX1" fmla="*/ 1947599 w 1947599"/>
                  <a:gd name="connsiteY1" fmla="*/ 1025066 h 1025066"/>
                  <a:gd name="connsiteX0" fmla="*/ 0 w 1947599"/>
                  <a:gd name="connsiteY0" fmla="*/ 24546 h 1048317"/>
                  <a:gd name="connsiteX1" fmla="*/ 1947599 w 1947599"/>
                  <a:gd name="connsiteY1" fmla="*/ 1048317 h 1048317"/>
                  <a:gd name="connsiteX0" fmla="*/ 0 w 1947599"/>
                  <a:gd name="connsiteY0" fmla="*/ 278407 h 1302178"/>
                  <a:gd name="connsiteX1" fmla="*/ 1947599 w 1947599"/>
                  <a:gd name="connsiteY1" fmla="*/ 1302178 h 1302178"/>
                </a:gdLst>
                <a:ahLst/>
                <a:cxnLst>
                  <a:cxn ang="0">
                    <a:pos x="connsiteX0" y="connsiteY0"/>
                  </a:cxn>
                  <a:cxn ang="0">
                    <a:pos x="connsiteX1" y="connsiteY1"/>
                  </a:cxn>
                </a:cxnLst>
                <a:rect l="l" t="t" r="r" b="b"/>
                <a:pathLst>
                  <a:path w="1947599" h="1302178">
                    <a:moveTo>
                      <a:pt x="0" y="278407"/>
                    </a:moveTo>
                    <a:cubicBezTo>
                      <a:pt x="534900" y="-326486"/>
                      <a:pt x="1507949" y="71921"/>
                      <a:pt x="1947599" y="1302178"/>
                    </a:cubicBezTo>
                  </a:path>
                </a:pathLst>
              </a:custGeom>
              <a:noFill/>
              <a:ln w="19050">
                <a:solidFill>
                  <a:sysClr val="windowText" lastClr="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609539"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prstClr val="black"/>
                  </a:solidFill>
                  <a:effectLst/>
                  <a:uLnTx/>
                  <a:uFillTx/>
                  <a:latin typeface="Arial"/>
                  <a:ea typeface="微软雅黑"/>
                </a:endParaRPr>
              </a:p>
            </p:txBody>
          </p:sp>
          <p:sp>
            <p:nvSpPr>
              <p:cNvPr id="81" name="Line 16"/>
              <p:cNvSpPr>
                <a:spLocks noChangeShapeType="1"/>
              </p:cNvSpPr>
              <p:nvPr/>
            </p:nvSpPr>
            <p:spPr bwMode="auto">
              <a:xfrm flipV="1">
                <a:off x="7541393" y="5105182"/>
                <a:ext cx="1956068" cy="1019419"/>
              </a:xfrm>
              <a:custGeom>
                <a:avLst/>
                <a:gdLst>
                  <a:gd name="connsiteX0" fmla="*/ 0 w 1947599"/>
                  <a:gd name="connsiteY0" fmla="*/ 0 h 1023771"/>
                  <a:gd name="connsiteX1" fmla="*/ 1947599 w 1947599"/>
                  <a:gd name="connsiteY1" fmla="*/ 1023771 h 1023771"/>
                  <a:gd name="connsiteX0" fmla="*/ 0 w 1947599"/>
                  <a:gd name="connsiteY0" fmla="*/ 0 h 1023771"/>
                  <a:gd name="connsiteX1" fmla="*/ 1947599 w 1947599"/>
                  <a:gd name="connsiteY1" fmla="*/ 1023771 h 1023771"/>
                  <a:gd name="connsiteX0" fmla="*/ 0 w 1947599"/>
                  <a:gd name="connsiteY0" fmla="*/ 1396 h 1025167"/>
                  <a:gd name="connsiteX1" fmla="*/ 1947599 w 1947599"/>
                  <a:gd name="connsiteY1" fmla="*/ 1025167 h 1025167"/>
                  <a:gd name="connsiteX0" fmla="*/ 0 w 1947599"/>
                  <a:gd name="connsiteY0" fmla="*/ 1295 h 1025066"/>
                  <a:gd name="connsiteX1" fmla="*/ 1947599 w 1947599"/>
                  <a:gd name="connsiteY1" fmla="*/ 1025066 h 1025066"/>
                </a:gdLst>
                <a:ahLst/>
                <a:cxnLst>
                  <a:cxn ang="0">
                    <a:pos x="connsiteX0" y="connsiteY0"/>
                  </a:cxn>
                  <a:cxn ang="0">
                    <a:pos x="connsiteX1" y="connsiteY1"/>
                  </a:cxn>
                </a:cxnLst>
                <a:rect l="l" t="t" r="r" b="b"/>
                <a:pathLst>
                  <a:path w="1947599" h="1025066">
                    <a:moveTo>
                      <a:pt x="0" y="1295"/>
                    </a:moveTo>
                    <a:cubicBezTo>
                      <a:pt x="452350" y="-25748"/>
                      <a:pt x="1399999" y="372659"/>
                      <a:pt x="1947599" y="1025066"/>
                    </a:cubicBezTo>
                  </a:path>
                </a:pathLst>
              </a:custGeom>
              <a:noFill/>
              <a:ln w="19050">
                <a:solidFill>
                  <a:sysClr val="windowText" lastClr="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609539"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prstClr val="black"/>
                  </a:solidFill>
                  <a:effectLst/>
                  <a:uLnTx/>
                  <a:uFillTx/>
                  <a:latin typeface="Arial"/>
                  <a:ea typeface="微软雅黑"/>
                </a:endParaRPr>
              </a:p>
            </p:txBody>
          </p:sp>
          <p:sp>
            <p:nvSpPr>
              <p:cNvPr id="82" name="Line 16"/>
              <p:cNvSpPr>
                <a:spLocks noChangeShapeType="1"/>
              </p:cNvSpPr>
              <p:nvPr/>
            </p:nvSpPr>
            <p:spPr bwMode="auto">
              <a:xfrm rot="16391438" flipV="1">
                <a:off x="8288590" y="3887978"/>
                <a:ext cx="1127038" cy="1297324"/>
              </a:xfrm>
              <a:custGeom>
                <a:avLst/>
                <a:gdLst>
                  <a:gd name="connsiteX0" fmla="*/ 0 w 1947599"/>
                  <a:gd name="connsiteY0" fmla="*/ 0 h 1023771"/>
                  <a:gd name="connsiteX1" fmla="*/ 1947599 w 1947599"/>
                  <a:gd name="connsiteY1" fmla="*/ 1023771 h 1023771"/>
                  <a:gd name="connsiteX0" fmla="*/ 0 w 1947599"/>
                  <a:gd name="connsiteY0" fmla="*/ 0 h 1023771"/>
                  <a:gd name="connsiteX1" fmla="*/ 1947599 w 1947599"/>
                  <a:gd name="connsiteY1" fmla="*/ 1023771 h 1023771"/>
                  <a:gd name="connsiteX0" fmla="*/ 0 w 1947599"/>
                  <a:gd name="connsiteY0" fmla="*/ 1396 h 1025167"/>
                  <a:gd name="connsiteX1" fmla="*/ 1947599 w 1947599"/>
                  <a:gd name="connsiteY1" fmla="*/ 1025167 h 1025167"/>
                  <a:gd name="connsiteX0" fmla="*/ 0 w 1947599"/>
                  <a:gd name="connsiteY0" fmla="*/ 1295 h 1025066"/>
                  <a:gd name="connsiteX1" fmla="*/ 1947599 w 1947599"/>
                  <a:gd name="connsiteY1" fmla="*/ 1025066 h 1025066"/>
                  <a:gd name="connsiteX0" fmla="*/ 0 w 1947599"/>
                  <a:gd name="connsiteY0" fmla="*/ 24546 h 1048317"/>
                  <a:gd name="connsiteX1" fmla="*/ 1947599 w 1947599"/>
                  <a:gd name="connsiteY1" fmla="*/ 1048317 h 1048317"/>
                  <a:gd name="connsiteX0" fmla="*/ 0 w 1947599"/>
                  <a:gd name="connsiteY0" fmla="*/ 278407 h 1302178"/>
                  <a:gd name="connsiteX1" fmla="*/ 1947599 w 1947599"/>
                  <a:gd name="connsiteY1" fmla="*/ 1302178 h 1302178"/>
                  <a:gd name="connsiteX0" fmla="*/ 0 w 1944994"/>
                  <a:gd name="connsiteY0" fmla="*/ 232815 h 1486666"/>
                  <a:gd name="connsiteX1" fmla="*/ 1944994 w 1944994"/>
                  <a:gd name="connsiteY1" fmla="*/ 1486666 h 1486666"/>
                  <a:gd name="connsiteX0" fmla="*/ 0 w 1930139"/>
                  <a:gd name="connsiteY0" fmla="*/ 230791 h 1496566"/>
                  <a:gd name="connsiteX1" fmla="*/ 1930139 w 1930139"/>
                  <a:gd name="connsiteY1" fmla="*/ 1496566 h 1496566"/>
                  <a:gd name="connsiteX0" fmla="*/ 0 w 1127038"/>
                  <a:gd name="connsiteY0" fmla="*/ 225575 h 1522899"/>
                  <a:gd name="connsiteX1" fmla="*/ 1127038 w 1127038"/>
                  <a:gd name="connsiteY1" fmla="*/ 1522899 h 1522899"/>
                  <a:gd name="connsiteX0" fmla="*/ 0 w 1127038"/>
                  <a:gd name="connsiteY0" fmla="*/ 0 h 1297324"/>
                  <a:gd name="connsiteX1" fmla="*/ 1127038 w 1127038"/>
                  <a:gd name="connsiteY1" fmla="*/ 1297324 h 1297324"/>
                  <a:gd name="connsiteX0" fmla="*/ 0 w 1127038"/>
                  <a:gd name="connsiteY0" fmla="*/ 0 h 1297324"/>
                  <a:gd name="connsiteX1" fmla="*/ 1127038 w 1127038"/>
                  <a:gd name="connsiteY1" fmla="*/ 1297324 h 1297324"/>
                  <a:gd name="connsiteX0" fmla="*/ 0 w 1127038"/>
                  <a:gd name="connsiteY0" fmla="*/ 0 h 1297324"/>
                  <a:gd name="connsiteX1" fmla="*/ 1127038 w 1127038"/>
                  <a:gd name="connsiteY1" fmla="*/ 1297324 h 1297324"/>
                  <a:gd name="connsiteX0" fmla="*/ 0 w 1127038"/>
                  <a:gd name="connsiteY0" fmla="*/ 0 h 1297324"/>
                  <a:gd name="connsiteX1" fmla="*/ 1127038 w 1127038"/>
                  <a:gd name="connsiteY1" fmla="*/ 1297324 h 1297324"/>
                </a:gdLst>
                <a:ahLst/>
                <a:cxnLst>
                  <a:cxn ang="0">
                    <a:pos x="connsiteX0" y="connsiteY0"/>
                  </a:cxn>
                  <a:cxn ang="0">
                    <a:pos x="connsiteX1" y="connsiteY1"/>
                  </a:cxn>
                </a:cxnLst>
                <a:rect l="l" t="t" r="r" b="b"/>
                <a:pathLst>
                  <a:path w="1127038" h="1297324">
                    <a:moveTo>
                      <a:pt x="0" y="0"/>
                    </a:moveTo>
                    <a:cubicBezTo>
                      <a:pt x="505501" y="264768"/>
                      <a:pt x="820488" y="303442"/>
                      <a:pt x="1127038" y="1297324"/>
                    </a:cubicBezTo>
                  </a:path>
                </a:pathLst>
              </a:custGeom>
              <a:noFill/>
              <a:ln w="19050">
                <a:solidFill>
                  <a:sysClr val="windowText" lastClr="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609539"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prstClr val="black"/>
                  </a:solidFill>
                  <a:effectLst/>
                  <a:uLnTx/>
                  <a:uFillTx/>
                  <a:latin typeface="Arial"/>
                  <a:ea typeface="微软雅黑"/>
                </a:endParaRPr>
              </a:p>
            </p:txBody>
          </p:sp>
          <p:grpSp>
            <p:nvGrpSpPr>
              <p:cNvPr id="83" name="组合 82"/>
              <p:cNvGrpSpPr/>
              <p:nvPr/>
            </p:nvGrpSpPr>
            <p:grpSpPr>
              <a:xfrm flipV="1">
                <a:off x="8653139" y="3936546"/>
                <a:ext cx="326537" cy="507535"/>
                <a:chOff x="9175750" y="4575176"/>
                <a:chExt cx="441325" cy="477838"/>
              </a:xfrm>
            </p:grpSpPr>
            <p:sp>
              <p:nvSpPr>
                <p:cNvPr id="84" name="Line 390"/>
                <p:cNvSpPr>
                  <a:spLocks noChangeShapeType="1"/>
                </p:cNvSpPr>
                <p:nvPr/>
              </p:nvSpPr>
              <p:spPr bwMode="auto">
                <a:xfrm>
                  <a:off x="9175750" y="4575176"/>
                  <a:ext cx="368300" cy="395288"/>
                </a:xfrm>
                <a:prstGeom prst="line">
                  <a:avLst/>
                </a:prstGeom>
                <a:noFill/>
                <a:ln w="9525">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09539" fontAlgn="auto">
                    <a:spcBef>
                      <a:spcPts val="0"/>
                    </a:spcBef>
                    <a:spcAft>
                      <a:spcPts val="0"/>
                    </a:spcAft>
                  </a:pPr>
                  <a:endParaRPr lang="zh-CN" altLang="en-US" sz="2400">
                    <a:solidFill>
                      <a:prstClr val="black"/>
                    </a:solidFill>
                    <a:latin typeface="Arial"/>
                    <a:ea typeface="微软雅黑"/>
                  </a:endParaRPr>
                </a:p>
              </p:txBody>
            </p:sp>
            <p:sp>
              <p:nvSpPr>
                <p:cNvPr id="85" name="Freeform 391"/>
                <p:cNvSpPr>
                  <a:spLocks/>
                </p:cNvSpPr>
                <p:nvPr/>
              </p:nvSpPr>
              <p:spPr bwMode="auto">
                <a:xfrm>
                  <a:off x="9498013" y="4924426"/>
                  <a:ext cx="119062" cy="128588"/>
                </a:xfrm>
                <a:custGeom>
                  <a:avLst/>
                  <a:gdLst>
                    <a:gd name="T0" fmla="*/ 0 w 75"/>
                    <a:gd name="T1" fmla="*/ 35 h 81"/>
                    <a:gd name="T2" fmla="*/ 75 w 75"/>
                    <a:gd name="T3" fmla="*/ 81 h 81"/>
                    <a:gd name="T4" fmla="*/ 34 w 75"/>
                    <a:gd name="T5" fmla="*/ 0 h 81"/>
                    <a:gd name="T6" fmla="*/ 0 w 75"/>
                    <a:gd name="T7" fmla="*/ 35 h 81"/>
                  </a:gdLst>
                  <a:ahLst/>
                  <a:cxnLst>
                    <a:cxn ang="0">
                      <a:pos x="T0" y="T1"/>
                    </a:cxn>
                    <a:cxn ang="0">
                      <a:pos x="T2" y="T3"/>
                    </a:cxn>
                    <a:cxn ang="0">
                      <a:pos x="T4" y="T5"/>
                    </a:cxn>
                    <a:cxn ang="0">
                      <a:pos x="T6" y="T7"/>
                    </a:cxn>
                  </a:cxnLst>
                  <a:rect l="0" t="0" r="r" b="b"/>
                  <a:pathLst>
                    <a:path w="75" h="81">
                      <a:moveTo>
                        <a:pt x="0" y="35"/>
                      </a:moveTo>
                      <a:lnTo>
                        <a:pt x="75" y="81"/>
                      </a:lnTo>
                      <a:lnTo>
                        <a:pt x="34" y="0"/>
                      </a:lnTo>
                      <a:lnTo>
                        <a:pt x="0" y="3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09539" fontAlgn="auto">
                    <a:spcBef>
                      <a:spcPts val="0"/>
                    </a:spcBef>
                    <a:spcAft>
                      <a:spcPts val="0"/>
                    </a:spcAft>
                  </a:pPr>
                  <a:endParaRPr lang="zh-CN" altLang="en-US" sz="2400">
                    <a:solidFill>
                      <a:prstClr val="black"/>
                    </a:solidFill>
                    <a:latin typeface="Arial"/>
                    <a:ea typeface="微软雅黑"/>
                  </a:endParaRPr>
                </a:p>
              </p:txBody>
            </p:sp>
          </p:grpSp>
          <p:grpSp>
            <p:nvGrpSpPr>
              <p:cNvPr id="86" name="组合 85"/>
              <p:cNvGrpSpPr/>
              <p:nvPr/>
            </p:nvGrpSpPr>
            <p:grpSpPr>
              <a:xfrm>
                <a:off x="8855956" y="5969606"/>
                <a:ext cx="441691" cy="308773"/>
                <a:chOff x="9175750" y="4575176"/>
                <a:chExt cx="441325" cy="477838"/>
              </a:xfrm>
            </p:grpSpPr>
            <p:sp>
              <p:nvSpPr>
                <p:cNvPr id="87" name="Line 390"/>
                <p:cNvSpPr>
                  <a:spLocks noChangeShapeType="1"/>
                </p:cNvSpPr>
                <p:nvPr/>
              </p:nvSpPr>
              <p:spPr bwMode="auto">
                <a:xfrm>
                  <a:off x="9175750" y="4575176"/>
                  <a:ext cx="368300" cy="395288"/>
                </a:xfrm>
                <a:prstGeom prst="line">
                  <a:avLst/>
                </a:prstGeom>
                <a:noFill/>
                <a:ln w="9525">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09539" fontAlgn="auto">
                    <a:spcBef>
                      <a:spcPts val="0"/>
                    </a:spcBef>
                    <a:spcAft>
                      <a:spcPts val="0"/>
                    </a:spcAft>
                  </a:pPr>
                  <a:endParaRPr lang="zh-CN" altLang="en-US" sz="2400">
                    <a:solidFill>
                      <a:prstClr val="black"/>
                    </a:solidFill>
                    <a:latin typeface="Arial"/>
                    <a:ea typeface="微软雅黑"/>
                  </a:endParaRPr>
                </a:p>
              </p:txBody>
            </p:sp>
            <p:sp>
              <p:nvSpPr>
                <p:cNvPr id="88" name="Freeform 391"/>
                <p:cNvSpPr>
                  <a:spLocks/>
                </p:cNvSpPr>
                <p:nvPr/>
              </p:nvSpPr>
              <p:spPr bwMode="auto">
                <a:xfrm>
                  <a:off x="9498013" y="4924426"/>
                  <a:ext cx="119062" cy="128588"/>
                </a:xfrm>
                <a:custGeom>
                  <a:avLst/>
                  <a:gdLst>
                    <a:gd name="T0" fmla="*/ 0 w 75"/>
                    <a:gd name="T1" fmla="*/ 35 h 81"/>
                    <a:gd name="T2" fmla="*/ 75 w 75"/>
                    <a:gd name="T3" fmla="*/ 81 h 81"/>
                    <a:gd name="T4" fmla="*/ 34 w 75"/>
                    <a:gd name="T5" fmla="*/ 0 h 81"/>
                    <a:gd name="T6" fmla="*/ 0 w 75"/>
                    <a:gd name="T7" fmla="*/ 35 h 81"/>
                  </a:gdLst>
                  <a:ahLst/>
                  <a:cxnLst>
                    <a:cxn ang="0">
                      <a:pos x="T0" y="T1"/>
                    </a:cxn>
                    <a:cxn ang="0">
                      <a:pos x="T2" y="T3"/>
                    </a:cxn>
                    <a:cxn ang="0">
                      <a:pos x="T4" y="T5"/>
                    </a:cxn>
                    <a:cxn ang="0">
                      <a:pos x="T6" y="T7"/>
                    </a:cxn>
                  </a:cxnLst>
                  <a:rect l="0" t="0" r="r" b="b"/>
                  <a:pathLst>
                    <a:path w="75" h="81">
                      <a:moveTo>
                        <a:pt x="0" y="35"/>
                      </a:moveTo>
                      <a:lnTo>
                        <a:pt x="75" y="81"/>
                      </a:lnTo>
                      <a:lnTo>
                        <a:pt x="34" y="0"/>
                      </a:lnTo>
                      <a:lnTo>
                        <a:pt x="0" y="3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09539" fontAlgn="auto">
                    <a:spcBef>
                      <a:spcPts val="0"/>
                    </a:spcBef>
                    <a:spcAft>
                      <a:spcPts val="0"/>
                    </a:spcAft>
                  </a:pPr>
                  <a:endParaRPr lang="zh-CN" altLang="en-US" sz="2400">
                    <a:solidFill>
                      <a:prstClr val="black"/>
                    </a:solidFill>
                    <a:latin typeface="Arial"/>
                    <a:ea typeface="微软雅黑"/>
                  </a:endParaRPr>
                </a:p>
              </p:txBody>
            </p:sp>
          </p:grpSp>
          <p:sp>
            <p:nvSpPr>
              <p:cNvPr id="89" name="Rectangle 54"/>
              <p:cNvSpPr>
                <a:spLocks noChangeArrowheads="1"/>
              </p:cNvSpPr>
              <p:nvPr/>
            </p:nvSpPr>
            <p:spPr bwMode="auto">
              <a:xfrm>
                <a:off x="7336502" y="5898551"/>
                <a:ext cx="15388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r>
                  <a:rPr lang="zh-CN" altLang="zh-CN" sz="2400" dirty="0">
                    <a:solidFill>
                      <a:srgbClr val="000000"/>
                    </a:solidFill>
                    <a:latin typeface="Times New Roman" panose="02020603050405020304" pitchFamily="18" charset="0"/>
                    <a:ea typeface="微软雅黑"/>
                  </a:rPr>
                  <a:t>1</a:t>
                </a:r>
                <a:endParaRPr lang="zh-CN" altLang="zh-CN" sz="2400" dirty="0">
                  <a:solidFill>
                    <a:prstClr val="black"/>
                  </a:solidFill>
                  <a:ea typeface="微软雅黑"/>
                </a:endParaRPr>
              </a:p>
            </p:txBody>
          </p:sp>
        </p:grpSp>
        <p:sp>
          <p:nvSpPr>
            <p:cNvPr id="91" name="Line 16"/>
            <p:cNvSpPr>
              <a:spLocks noChangeShapeType="1"/>
            </p:cNvSpPr>
            <p:nvPr/>
          </p:nvSpPr>
          <p:spPr bwMode="auto">
            <a:xfrm rot="8474884" flipV="1">
              <a:off x="8491786" y="2430255"/>
              <a:ext cx="1930139" cy="1496566"/>
            </a:xfrm>
            <a:custGeom>
              <a:avLst/>
              <a:gdLst>
                <a:gd name="connsiteX0" fmla="*/ 0 w 1947599"/>
                <a:gd name="connsiteY0" fmla="*/ 0 h 1023771"/>
                <a:gd name="connsiteX1" fmla="*/ 1947599 w 1947599"/>
                <a:gd name="connsiteY1" fmla="*/ 1023771 h 1023771"/>
                <a:gd name="connsiteX0" fmla="*/ 0 w 1947599"/>
                <a:gd name="connsiteY0" fmla="*/ 0 h 1023771"/>
                <a:gd name="connsiteX1" fmla="*/ 1947599 w 1947599"/>
                <a:gd name="connsiteY1" fmla="*/ 1023771 h 1023771"/>
                <a:gd name="connsiteX0" fmla="*/ 0 w 1947599"/>
                <a:gd name="connsiteY0" fmla="*/ 1396 h 1025167"/>
                <a:gd name="connsiteX1" fmla="*/ 1947599 w 1947599"/>
                <a:gd name="connsiteY1" fmla="*/ 1025167 h 1025167"/>
                <a:gd name="connsiteX0" fmla="*/ 0 w 1947599"/>
                <a:gd name="connsiteY0" fmla="*/ 1295 h 1025066"/>
                <a:gd name="connsiteX1" fmla="*/ 1947599 w 1947599"/>
                <a:gd name="connsiteY1" fmla="*/ 1025066 h 1025066"/>
                <a:gd name="connsiteX0" fmla="*/ 0 w 1947599"/>
                <a:gd name="connsiteY0" fmla="*/ 24546 h 1048317"/>
                <a:gd name="connsiteX1" fmla="*/ 1947599 w 1947599"/>
                <a:gd name="connsiteY1" fmla="*/ 1048317 h 1048317"/>
                <a:gd name="connsiteX0" fmla="*/ 0 w 1947599"/>
                <a:gd name="connsiteY0" fmla="*/ 278407 h 1302178"/>
                <a:gd name="connsiteX1" fmla="*/ 1947599 w 1947599"/>
                <a:gd name="connsiteY1" fmla="*/ 1302178 h 1302178"/>
                <a:gd name="connsiteX0" fmla="*/ 0 w 1944994"/>
                <a:gd name="connsiteY0" fmla="*/ 232815 h 1486666"/>
                <a:gd name="connsiteX1" fmla="*/ 1944994 w 1944994"/>
                <a:gd name="connsiteY1" fmla="*/ 1486666 h 1486666"/>
                <a:gd name="connsiteX0" fmla="*/ 0 w 1930139"/>
                <a:gd name="connsiteY0" fmla="*/ 230791 h 1496566"/>
                <a:gd name="connsiteX1" fmla="*/ 1930139 w 1930139"/>
                <a:gd name="connsiteY1" fmla="*/ 1496566 h 1496566"/>
              </a:gdLst>
              <a:ahLst/>
              <a:cxnLst>
                <a:cxn ang="0">
                  <a:pos x="connsiteX0" y="connsiteY0"/>
                </a:cxn>
                <a:cxn ang="0">
                  <a:pos x="connsiteX1" y="connsiteY1"/>
                </a:cxn>
              </a:cxnLst>
              <a:rect l="l" t="t" r="r" b="b"/>
              <a:pathLst>
                <a:path w="1930139" h="1496566">
                  <a:moveTo>
                    <a:pt x="0" y="230791"/>
                  </a:moveTo>
                  <a:cubicBezTo>
                    <a:pt x="534900" y="-374102"/>
                    <a:pt x="1490489" y="266309"/>
                    <a:pt x="1930139" y="1496566"/>
                  </a:cubicBezTo>
                </a:path>
              </a:pathLst>
            </a:custGeom>
            <a:noFill/>
            <a:ln w="19050">
              <a:solidFill>
                <a:sysClr val="windowText" lastClr="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609539"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prstClr val="black"/>
                </a:solidFill>
                <a:effectLst/>
                <a:uLnTx/>
                <a:uFillTx/>
                <a:latin typeface="Arial"/>
                <a:ea typeface="微软雅黑"/>
              </a:endParaRPr>
            </a:p>
          </p:txBody>
        </p:sp>
      </p:grpSp>
      <mc:AlternateContent xmlns:mc="http://schemas.openxmlformats.org/markup-compatibility/2006" xmlns:a14="http://schemas.microsoft.com/office/drawing/2010/main">
        <mc:Choice Requires="a14">
          <p:sp>
            <p:nvSpPr>
              <p:cNvPr id="93" name="矩形 92"/>
              <p:cNvSpPr/>
              <p:nvPr/>
            </p:nvSpPr>
            <p:spPr>
              <a:xfrm>
                <a:off x="1935895" y="1461764"/>
                <a:ext cx="5987858" cy="565861"/>
              </a:xfrm>
              <a:prstGeom prst="rect">
                <a:avLst/>
              </a:prstGeom>
            </p:spPr>
            <p:txBody>
              <a:bodyPr wrap="none">
                <a:spAutoFit/>
              </a:bodyPr>
              <a:lstStyle/>
              <a:p>
                <a14:m>
                  <m:oMath xmlns:m="http://schemas.openxmlformats.org/officeDocument/2006/math">
                    <m:nary>
                      <m:naryPr>
                        <m:chr m:val="∬"/>
                        <m:limLoc m:val="undOvr"/>
                        <m:supHide m:val="on"/>
                        <m:ctrlPr>
                          <a:rPr lang="zh-CN" altLang="en-US" sz="2400" i="1" smtClean="0">
                            <a:solidFill>
                              <a:prstClr val="black"/>
                            </a:solidFill>
                            <a:latin typeface="Cambria Math" panose="02040503050406030204" pitchFamily="18" charset="0"/>
                          </a:rPr>
                        </m:ctrlPr>
                      </m:naryPr>
                      <m:sub>
                        <m:r>
                          <a:rPr lang="zh-CN" altLang="en-US" sz="2400">
                            <a:solidFill>
                              <a:prstClr val="black"/>
                            </a:solidFill>
                            <a:latin typeface="Cambria Math" panose="02040503050406030204" pitchFamily="18" charset="0"/>
                          </a:rPr>
                          <m:t>∑</m:t>
                        </m:r>
                      </m:sub>
                      <m:sup/>
                      <m:e>
                        <m:r>
                          <a:rPr lang="zh-CN" altLang="en-US" sz="2400" i="1">
                            <a:solidFill>
                              <a:prstClr val="black"/>
                            </a:solidFill>
                            <a:latin typeface="Cambria Math" panose="02040503050406030204" pitchFamily="18" charset="0"/>
                          </a:rPr>
                          <m:t>𝑥𝑦𝑧</m:t>
                        </m:r>
                        <m:r>
                          <m:rPr>
                            <m:nor/>
                          </m:rPr>
                          <a:rPr lang="zh-CN" altLang="en-US" sz="2400">
                            <a:solidFill>
                              <a:prstClr val="black"/>
                            </a:solidFill>
                            <a:latin typeface="Cambria Math" panose="02040503050406030204" pitchFamily="18" charset="0"/>
                          </a:rPr>
                          <m:t>d</m:t>
                        </m:r>
                        <m:r>
                          <a:rPr lang="zh-CN" altLang="en-US" sz="2400" i="1">
                            <a:solidFill>
                              <a:prstClr val="black"/>
                            </a:solidFill>
                            <a:latin typeface="Cambria Math" panose="02040503050406030204" pitchFamily="18" charset="0"/>
                          </a:rPr>
                          <m:t>𝑥</m:t>
                        </m:r>
                        <m:r>
                          <m:rPr>
                            <m:nor/>
                          </m:rPr>
                          <a:rPr lang="zh-CN" altLang="en-US" sz="2400">
                            <a:solidFill>
                              <a:prstClr val="black"/>
                            </a:solidFill>
                            <a:latin typeface="Cambria Math" panose="02040503050406030204" pitchFamily="18" charset="0"/>
                          </a:rPr>
                          <m:t>d</m:t>
                        </m:r>
                        <m:r>
                          <a:rPr lang="zh-CN" altLang="en-US" sz="2400" i="1">
                            <a:solidFill>
                              <a:prstClr val="black"/>
                            </a:solidFill>
                            <a:latin typeface="Cambria Math" panose="02040503050406030204" pitchFamily="18" charset="0"/>
                          </a:rPr>
                          <m:t>𝑦</m:t>
                        </m:r>
                      </m:e>
                    </m:nary>
                    <m:r>
                      <a:rPr lang="en-US" altLang="zh-CN" sz="2400" b="0" i="1" smtClean="0">
                        <a:solidFill>
                          <a:prstClr val="black"/>
                        </a:solidFill>
                        <a:latin typeface="Cambria Math" panose="02040503050406030204" pitchFamily="18" charset="0"/>
                      </a:rPr>
                      <m:t>=</m:t>
                    </m:r>
                  </m:oMath>
                </a14:m>
                <a:r>
                  <a:rPr lang="zh-CN" altLang="en-US" sz="2400" dirty="0">
                    <a:solidFill>
                      <a:prstClr val="black"/>
                    </a:solidFill>
                  </a:rPr>
                  <a:t> </a:t>
                </a:r>
                <a14:m>
                  <m:oMath xmlns:m="http://schemas.openxmlformats.org/officeDocument/2006/math">
                    <m:nary>
                      <m:naryPr>
                        <m:chr m:val="∬"/>
                        <m:limLoc m:val="undOvr"/>
                        <m:supHide m:val="on"/>
                        <m:ctrlPr>
                          <a:rPr lang="zh-CN" altLang="en-US" sz="2400" i="1">
                            <a:solidFill>
                              <a:prstClr val="black"/>
                            </a:solidFill>
                            <a:latin typeface="Cambria Math" panose="02040503050406030204" pitchFamily="18" charset="0"/>
                          </a:rPr>
                        </m:ctrlPr>
                      </m:naryPr>
                      <m:sub>
                        <m:sSub>
                          <m:sSubPr>
                            <m:ctrlPr>
                              <a:rPr lang="en-US" altLang="zh-CN" sz="2400" i="1" smtClean="0">
                                <a:solidFill>
                                  <a:prstClr val="black"/>
                                </a:solidFill>
                                <a:latin typeface="Cambria Math" panose="02040503050406030204" pitchFamily="18" charset="0"/>
                              </a:rPr>
                            </m:ctrlPr>
                          </m:sSubPr>
                          <m:e>
                            <m:r>
                              <a:rPr lang="zh-CN" altLang="en-US" sz="2400">
                                <a:solidFill>
                                  <a:prstClr val="black"/>
                                </a:solidFill>
                                <a:latin typeface="Cambria Math" panose="02040503050406030204" pitchFamily="18" charset="0"/>
                              </a:rPr>
                              <m:t>∑</m:t>
                            </m:r>
                          </m:e>
                          <m:sub>
                            <m:r>
                              <a:rPr lang="en-US" altLang="zh-CN" sz="2400" b="0" i="1" smtClean="0">
                                <a:solidFill>
                                  <a:prstClr val="black"/>
                                </a:solidFill>
                                <a:latin typeface="Cambria Math" panose="02040503050406030204" pitchFamily="18" charset="0"/>
                              </a:rPr>
                              <m:t>1</m:t>
                            </m:r>
                          </m:sub>
                        </m:sSub>
                      </m:sub>
                      <m:sup/>
                      <m:e>
                        <m:r>
                          <a:rPr lang="zh-CN" altLang="en-US" sz="2400" i="1">
                            <a:solidFill>
                              <a:prstClr val="black"/>
                            </a:solidFill>
                            <a:latin typeface="Cambria Math" panose="02040503050406030204" pitchFamily="18" charset="0"/>
                          </a:rPr>
                          <m:t>𝑥𝑦𝑧</m:t>
                        </m:r>
                        <m:r>
                          <m:rPr>
                            <m:nor/>
                          </m:rPr>
                          <a:rPr lang="zh-CN" altLang="en-US" sz="2400">
                            <a:solidFill>
                              <a:prstClr val="black"/>
                            </a:solidFill>
                            <a:latin typeface="Cambria Math" panose="02040503050406030204" pitchFamily="18" charset="0"/>
                          </a:rPr>
                          <m:t>d</m:t>
                        </m:r>
                        <m:r>
                          <a:rPr lang="zh-CN" altLang="en-US" sz="2400" i="1">
                            <a:solidFill>
                              <a:prstClr val="black"/>
                            </a:solidFill>
                            <a:latin typeface="Cambria Math" panose="02040503050406030204" pitchFamily="18" charset="0"/>
                          </a:rPr>
                          <m:t>𝑥</m:t>
                        </m:r>
                        <m:r>
                          <m:rPr>
                            <m:nor/>
                          </m:rPr>
                          <a:rPr lang="zh-CN" altLang="en-US" sz="2400">
                            <a:solidFill>
                              <a:prstClr val="black"/>
                            </a:solidFill>
                            <a:latin typeface="Cambria Math" panose="02040503050406030204" pitchFamily="18" charset="0"/>
                          </a:rPr>
                          <m:t>d</m:t>
                        </m:r>
                        <m:r>
                          <a:rPr lang="zh-CN" altLang="en-US" sz="2400" i="1">
                            <a:solidFill>
                              <a:prstClr val="black"/>
                            </a:solidFill>
                            <a:latin typeface="Cambria Math" panose="02040503050406030204" pitchFamily="18" charset="0"/>
                          </a:rPr>
                          <m:t>𝑦</m:t>
                        </m:r>
                      </m:e>
                    </m:nary>
                    <m:r>
                      <a:rPr lang="en-US" altLang="zh-CN" sz="2400" b="0" i="0" smtClean="0">
                        <a:solidFill>
                          <a:prstClr val="black"/>
                        </a:solidFill>
                        <a:latin typeface="Cambria Math" panose="02040503050406030204" pitchFamily="18" charset="0"/>
                      </a:rPr>
                      <m:t>+</m:t>
                    </m:r>
                    <m:nary>
                      <m:naryPr>
                        <m:chr m:val="∬"/>
                        <m:limLoc m:val="undOvr"/>
                        <m:supHide m:val="on"/>
                        <m:ctrlPr>
                          <a:rPr lang="zh-CN" altLang="en-US" sz="2400" i="1">
                            <a:solidFill>
                              <a:prstClr val="black"/>
                            </a:solidFill>
                            <a:latin typeface="Cambria Math" panose="02040503050406030204" pitchFamily="18" charset="0"/>
                          </a:rPr>
                        </m:ctrlPr>
                      </m:naryPr>
                      <m:sub>
                        <m:sSub>
                          <m:sSubPr>
                            <m:ctrlPr>
                              <a:rPr lang="en-US" altLang="zh-CN" sz="2400" i="1">
                                <a:solidFill>
                                  <a:prstClr val="black"/>
                                </a:solidFill>
                                <a:latin typeface="Cambria Math" panose="02040503050406030204" pitchFamily="18" charset="0"/>
                              </a:rPr>
                            </m:ctrlPr>
                          </m:sSubPr>
                          <m:e>
                            <m:r>
                              <a:rPr lang="zh-CN" altLang="en-US" sz="2400">
                                <a:solidFill>
                                  <a:prstClr val="black"/>
                                </a:solidFill>
                                <a:latin typeface="Cambria Math" panose="02040503050406030204" pitchFamily="18" charset="0"/>
                              </a:rPr>
                              <m:t>∑</m:t>
                            </m:r>
                          </m:e>
                          <m:sub>
                            <m:r>
                              <a:rPr lang="en-US" altLang="zh-CN" sz="2400" b="0" i="1" smtClean="0">
                                <a:solidFill>
                                  <a:prstClr val="black"/>
                                </a:solidFill>
                                <a:latin typeface="Cambria Math" panose="02040503050406030204" pitchFamily="18" charset="0"/>
                              </a:rPr>
                              <m:t>2</m:t>
                            </m:r>
                          </m:sub>
                        </m:sSub>
                      </m:sub>
                      <m:sup/>
                      <m:e>
                        <m:r>
                          <a:rPr lang="zh-CN" altLang="en-US" sz="2400" i="1">
                            <a:solidFill>
                              <a:prstClr val="black"/>
                            </a:solidFill>
                            <a:latin typeface="Cambria Math" panose="02040503050406030204" pitchFamily="18" charset="0"/>
                          </a:rPr>
                          <m:t>𝑥𝑦𝑧</m:t>
                        </m:r>
                        <m:r>
                          <m:rPr>
                            <m:nor/>
                          </m:rPr>
                          <a:rPr lang="zh-CN" altLang="en-US" sz="2400">
                            <a:solidFill>
                              <a:prstClr val="black"/>
                            </a:solidFill>
                            <a:latin typeface="Cambria Math" panose="02040503050406030204" pitchFamily="18" charset="0"/>
                          </a:rPr>
                          <m:t>d</m:t>
                        </m:r>
                        <m:r>
                          <a:rPr lang="zh-CN" altLang="en-US" sz="2400" i="1">
                            <a:solidFill>
                              <a:prstClr val="black"/>
                            </a:solidFill>
                            <a:latin typeface="Cambria Math" panose="02040503050406030204" pitchFamily="18" charset="0"/>
                          </a:rPr>
                          <m:t>𝑥</m:t>
                        </m:r>
                        <m:r>
                          <m:rPr>
                            <m:nor/>
                          </m:rPr>
                          <a:rPr lang="zh-CN" altLang="en-US" sz="2400">
                            <a:solidFill>
                              <a:prstClr val="black"/>
                            </a:solidFill>
                            <a:latin typeface="Cambria Math" panose="02040503050406030204" pitchFamily="18" charset="0"/>
                          </a:rPr>
                          <m:t>d</m:t>
                        </m:r>
                        <m:r>
                          <a:rPr lang="zh-CN" altLang="en-US" sz="2400" i="1">
                            <a:solidFill>
                              <a:prstClr val="black"/>
                            </a:solidFill>
                            <a:latin typeface="Cambria Math" panose="02040503050406030204" pitchFamily="18" charset="0"/>
                          </a:rPr>
                          <m:t>𝑦</m:t>
                        </m:r>
                      </m:e>
                    </m:nary>
                  </m:oMath>
                </a14:m>
                <a:endParaRPr lang="zh-CN" altLang="en-US" dirty="0"/>
              </a:p>
            </p:txBody>
          </p:sp>
        </mc:Choice>
        <mc:Fallback xmlns="">
          <p:sp>
            <p:nvSpPr>
              <p:cNvPr id="93" name="矩形 92"/>
              <p:cNvSpPr>
                <a:spLocks noRot="1" noChangeAspect="1" noMove="1" noResize="1" noEditPoints="1" noAdjustHandles="1" noChangeArrowheads="1" noChangeShapeType="1" noTextEdit="1"/>
              </p:cNvSpPr>
              <p:nvPr/>
            </p:nvSpPr>
            <p:spPr>
              <a:xfrm>
                <a:off x="1935895" y="1461764"/>
                <a:ext cx="5987858" cy="565861"/>
              </a:xfrm>
              <a:prstGeom prst="rect">
                <a:avLst/>
              </a:prstGeom>
              <a:blipFill>
                <a:blip r:embed="rId3"/>
                <a:stretch>
                  <a:fillRect l="-9572" t="-130108" b="-17741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4" name="矩形 93"/>
              <p:cNvSpPr/>
              <p:nvPr/>
            </p:nvSpPr>
            <p:spPr>
              <a:xfrm>
                <a:off x="3608386" y="2039687"/>
                <a:ext cx="7392473" cy="591059"/>
              </a:xfrm>
              <a:prstGeom prst="rect">
                <a:avLst/>
              </a:prstGeom>
            </p:spPr>
            <p:txBody>
              <a:bodyPr wrap="none">
                <a:spAutoFit/>
              </a:bodyPr>
              <a:lstStyle/>
              <a:p>
                <a14:m>
                  <m:oMath xmlns:m="http://schemas.openxmlformats.org/officeDocument/2006/math">
                    <m:r>
                      <a:rPr lang="en-US" altLang="zh-CN" sz="2000" i="1" smtClean="0">
                        <a:solidFill>
                          <a:prstClr val="black"/>
                        </a:solidFill>
                        <a:latin typeface="Cambria Math" panose="02040503050406030204" pitchFamily="18" charset="0"/>
                      </a:rPr>
                      <m:t>=</m:t>
                    </m:r>
                  </m:oMath>
                </a14:m>
                <a:r>
                  <a:rPr lang="zh-CN" altLang="en-US" sz="2000" dirty="0">
                    <a:solidFill>
                      <a:prstClr val="black"/>
                    </a:solidFill>
                  </a:rPr>
                  <a:t> </a:t>
                </a:r>
                <a14:m>
                  <m:oMath xmlns:m="http://schemas.openxmlformats.org/officeDocument/2006/math">
                    <m:r>
                      <a:rPr lang="en-US" altLang="zh-CN" sz="2000" b="0" i="0" smtClean="0">
                        <a:solidFill>
                          <a:prstClr val="black"/>
                        </a:solidFill>
                        <a:latin typeface="Cambria Math" panose="02040503050406030204" pitchFamily="18" charset="0"/>
                      </a:rPr>
                      <m:t>−</m:t>
                    </m:r>
                    <m:nary>
                      <m:naryPr>
                        <m:chr m:val="∬"/>
                        <m:limLoc m:val="undOvr"/>
                        <m:supHide m:val="on"/>
                        <m:ctrlPr>
                          <a:rPr lang="zh-CN" altLang="en-US" sz="2000" i="1">
                            <a:solidFill>
                              <a:prstClr val="black"/>
                            </a:solidFill>
                            <a:latin typeface="Cambria Math" panose="02040503050406030204" pitchFamily="18" charset="0"/>
                          </a:rPr>
                        </m:ctrlPr>
                      </m:naryPr>
                      <m:sub>
                        <m:sSub>
                          <m:sSubPr>
                            <m:ctrlPr>
                              <a:rPr lang="en-US" altLang="zh-CN" sz="2000" i="1">
                                <a:solidFill>
                                  <a:prstClr val="black"/>
                                </a:solidFill>
                                <a:latin typeface="Cambria Math" panose="02040503050406030204" pitchFamily="18" charset="0"/>
                              </a:rPr>
                            </m:ctrlPr>
                          </m:sSubPr>
                          <m:e>
                            <m:r>
                              <a:rPr lang="en-US" altLang="zh-CN" sz="2000" i="1">
                                <a:solidFill>
                                  <a:prstClr val="black"/>
                                </a:solidFill>
                                <a:latin typeface="Cambria Math" panose="02040503050406030204" pitchFamily="18" charset="0"/>
                              </a:rPr>
                              <m:t>𝐷</m:t>
                            </m:r>
                          </m:e>
                          <m:sub>
                            <m:r>
                              <a:rPr lang="en-US" altLang="zh-CN" sz="2000" i="1">
                                <a:solidFill>
                                  <a:prstClr val="black"/>
                                </a:solidFill>
                                <a:latin typeface="Cambria Math" panose="02040503050406030204" pitchFamily="18" charset="0"/>
                              </a:rPr>
                              <m:t>𝑥𝑦</m:t>
                            </m:r>
                          </m:sub>
                        </m:sSub>
                      </m:sub>
                      <m:sup/>
                      <m:e>
                        <m:r>
                          <a:rPr lang="zh-CN" altLang="en-US" sz="2000" i="1">
                            <a:solidFill>
                              <a:prstClr val="black"/>
                            </a:solidFill>
                            <a:latin typeface="Cambria Math" panose="02040503050406030204" pitchFamily="18" charset="0"/>
                          </a:rPr>
                          <m:t>𝑥𝑦</m:t>
                        </m:r>
                        <m:d>
                          <m:dPr>
                            <m:ctrlPr>
                              <a:rPr lang="en-US" altLang="zh-CN" sz="2000" i="1" smtClean="0">
                                <a:solidFill>
                                  <a:prstClr val="black"/>
                                </a:solidFill>
                                <a:latin typeface="Cambria Math" panose="02040503050406030204" pitchFamily="18" charset="0"/>
                              </a:rPr>
                            </m:ctrlPr>
                          </m:dPr>
                          <m:e>
                            <m:r>
                              <a:rPr lang="en-US" altLang="zh-CN" sz="2000" b="0" i="1" smtClean="0">
                                <a:solidFill>
                                  <a:prstClr val="black"/>
                                </a:solidFill>
                                <a:latin typeface="Cambria Math" panose="02040503050406030204" pitchFamily="18" charset="0"/>
                              </a:rPr>
                              <m:t>−</m:t>
                            </m:r>
                            <m:rad>
                              <m:radPr>
                                <m:degHide m:val="on"/>
                                <m:ctrlPr>
                                  <a:rPr lang="en-US" altLang="zh-CN" sz="2000" b="0" i="1" smtClean="0">
                                    <a:solidFill>
                                      <a:prstClr val="black"/>
                                    </a:solidFill>
                                    <a:latin typeface="Cambria Math" panose="02040503050406030204" pitchFamily="18" charset="0"/>
                                  </a:rPr>
                                </m:ctrlPr>
                              </m:radPr>
                              <m:deg/>
                              <m:e>
                                <m:r>
                                  <a:rPr lang="en-US" altLang="zh-CN" sz="2000" b="0" i="1" smtClean="0">
                                    <a:solidFill>
                                      <a:prstClr val="black"/>
                                    </a:solidFill>
                                    <a:latin typeface="Cambria Math" panose="02040503050406030204" pitchFamily="18" charset="0"/>
                                  </a:rPr>
                                  <m:t>1−</m:t>
                                </m:r>
                                <m:sSup>
                                  <m:sSupPr>
                                    <m:ctrlPr>
                                      <a:rPr lang="zh-CN" altLang="en-US" sz="2000" i="1">
                                        <a:solidFill>
                                          <a:prstClr val="black"/>
                                        </a:solidFill>
                                        <a:latin typeface="Cambria Math" panose="02040503050406030204" pitchFamily="18" charset="0"/>
                                      </a:rPr>
                                    </m:ctrlPr>
                                  </m:sSupPr>
                                  <m:e>
                                    <m:r>
                                      <a:rPr lang="zh-CN" altLang="en-US" sz="2000" i="1">
                                        <a:solidFill>
                                          <a:prstClr val="black"/>
                                        </a:solidFill>
                                        <a:latin typeface="Cambria Math" panose="02040503050406030204" pitchFamily="18" charset="0"/>
                                      </a:rPr>
                                      <m:t>𝑥</m:t>
                                    </m:r>
                                  </m:e>
                                  <m:sup>
                                    <m:r>
                                      <a:rPr lang="zh-CN" altLang="en-US" sz="2000">
                                        <a:solidFill>
                                          <a:prstClr val="black"/>
                                        </a:solidFill>
                                        <a:latin typeface="Cambria Math" panose="02040503050406030204" pitchFamily="18" charset="0"/>
                                      </a:rPr>
                                      <m:t>2</m:t>
                                    </m:r>
                                  </m:sup>
                                </m:sSup>
                                <m:r>
                                  <a:rPr lang="en-US" altLang="zh-CN" sz="2000" b="0" i="0" smtClean="0">
                                    <a:solidFill>
                                      <a:prstClr val="black"/>
                                    </a:solidFill>
                                    <a:latin typeface="Cambria Math" panose="02040503050406030204" pitchFamily="18" charset="0"/>
                                  </a:rPr>
                                  <m:t>−</m:t>
                                </m:r>
                                <m:sSup>
                                  <m:sSupPr>
                                    <m:ctrlPr>
                                      <a:rPr lang="zh-CN" altLang="en-US" sz="2000" i="1">
                                        <a:solidFill>
                                          <a:prstClr val="black"/>
                                        </a:solidFill>
                                        <a:latin typeface="Cambria Math" panose="02040503050406030204" pitchFamily="18" charset="0"/>
                                      </a:rPr>
                                    </m:ctrlPr>
                                  </m:sSupPr>
                                  <m:e>
                                    <m:r>
                                      <a:rPr lang="zh-CN" altLang="en-US" sz="2000" i="1">
                                        <a:solidFill>
                                          <a:prstClr val="black"/>
                                        </a:solidFill>
                                        <a:latin typeface="Cambria Math" panose="02040503050406030204" pitchFamily="18" charset="0"/>
                                      </a:rPr>
                                      <m:t>𝑦</m:t>
                                    </m:r>
                                  </m:e>
                                  <m:sup>
                                    <m:r>
                                      <a:rPr lang="zh-CN" altLang="en-US" sz="2000">
                                        <a:solidFill>
                                          <a:prstClr val="black"/>
                                        </a:solidFill>
                                        <a:latin typeface="Cambria Math" panose="02040503050406030204" pitchFamily="18" charset="0"/>
                                      </a:rPr>
                                      <m:t>2</m:t>
                                    </m:r>
                                  </m:sup>
                                </m:sSup>
                              </m:e>
                            </m:rad>
                          </m:e>
                        </m:d>
                        <m:r>
                          <m:rPr>
                            <m:nor/>
                          </m:rPr>
                          <a:rPr lang="zh-CN" altLang="en-US" sz="2000">
                            <a:solidFill>
                              <a:prstClr val="black"/>
                            </a:solidFill>
                            <a:latin typeface="Cambria Math" panose="02040503050406030204" pitchFamily="18" charset="0"/>
                          </a:rPr>
                          <m:t>d</m:t>
                        </m:r>
                        <m:r>
                          <a:rPr lang="zh-CN" altLang="en-US" sz="2000" i="1">
                            <a:solidFill>
                              <a:prstClr val="black"/>
                            </a:solidFill>
                            <a:latin typeface="Cambria Math" panose="02040503050406030204" pitchFamily="18" charset="0"/>
                          </a:rPr>
                          <m:t>𝑥</m:t>
                        </m:r>
                        <m:r>
                          <m:rPr>
                            <m:nor/>
                          </m:rPr>
                          <a:rPr lang="zh-CN" altLang="en-US" sz="2000">
                            <a:solidFill>
                              <a:prstClr val="black"/>
                            </a:solidFill>
                            <a:latin typeface="Cambria Math" panose="02040503050406030204" pitchFamily="18" charset="0"/>
                          </a:rPr>
                          <m:t>d</m:t>
                        </m:r>
                        <m:r>
                          <a:rPr lang="zh-CN" altLang="en-US" sz="2000" i="1">
                            <a:solidFill>
                              <a:prstClr val="black"/>
                            </a:solidFill>
                            <a:latin typeface="Cambria Math" panose="02040503050406030204" pitchFamily="18" charset="0"/>
                          </a:rPr>
                          <m:t>𝑦</m:t>
                        </m:r>
                      </m:e>
                    </m:nary>
                    <m:r>
                      <a:rPr lang="en-US" altLang="zh-CN" sz="2000">
                        <a:solidFill>
                          <a:prstClr val="black"/>
                        </a:solidFill>
                        <a:latin typeface="Cambria Math" panose="02040503050406030204" pitchFamily="18" charset="0"/>
                      </a:rPr>
                      <m:t>+</m:t>
                    </m:r>
                    <m:nary>
                      <m:naryPr>
                        <m:chr m:val="∬"/>
                        <m:limLoc m:val="undOvr"/>
                        <m:supHide m:val="on"/>
                        <m:ctrlPr>
                          <a:rPr lang="zh-CN" altLang="en-US" sz="2000" i="1">
                            <a:solidFill>
                              <a:prstClr val="black"/>
                            </a:solidFill>
                            <a:latin typeface="Cambria Math" panose="02040503050406030204" pitchFamily="18" charset="0"/>
                          </a:rPr>
                        </m:ctrlPr>
                      </m:naryPr>
                      <m:sub>
                        <m:sSub>
                          <m:sSubPr>
                            <m:ctrlPr>
                              <a:rPr lang="en-US" altLang="zh-CN" sz="2000" i="1">
                                <a:solidFill>
                                  <a:prstClr val="black"/>
                                </a:solidFill>
                                <a:latin typeface="Cambria Math" panose="02040503050406030204" pitchFamily="18" charset="0"/>
                              </a:rPr>
                            </m:ctrlPr>
                          </m:sSubPr>
                          <m:e>
                            <m:r>
                              <a:rPr lang="en-US" altLang="zh-CN" sz="2000" i="1">
                                <a:solidFill>
                                  <a:prstClr val="black"/>
                                </a:solidFill>
                                <a:latin typeface="Cambria Math" panose="02040503050406030204" pitchFamily="18" charset="0"/>
                              </a:rPr>
                              <m:t>𝐷</m:t>
                            </m:r>
                          </m:e>
                          <m:sub>
                            <m:r>
                              <a:rPr lang="en-US" altLang="zh-CN" sz="2000" i="1">
                                <a:solidFill>
                                  <a:prstClr val="black"/>
                                </a:solidFill>
                                <a:latin typeface="Cambria Math" panose="02040503050406030204" pitchFamily="18" charset="0"/>
                              </a:rPr>
                              <m:t>𝑥𝑦</m:t>
                            </m:r>
                          </m:sub>
                        </m:sSub>
                      </m:sub>
                      <m:sup/>
                      <m:e>
                        <m:r>
                          <a:rPr lang="zh-CN" altLang="en-US" sz="2000" i="1">
                            <a:solidFill>
                              <a:prstClr val="black"/>
                            </a:solidFill>
                            <a:latin typeface="Cambria Math" panose="02040503050406030204" pitchFamily="18" charset="0"/>
                          </a:rPr>
                          <m:t>𝑥𝑦</m:t>
                        </m:r>
                        <m:rad>
                          <m:radPr>
                            <m:degHide m:val="on"/>
                            <m:ctrlPr>
                              <a:rPr lang="en-US" altLang="zh-CN" sz="2000" i="1">
                                <a:solidFill>
                                  <a:prstClr val="black"/>
                                </a:solidFill>
                                <a:latin typeface="Cambria Math" panose="02040503050406030204" pitchFamily="18" charset="0"/>
                              </a:rPr>
                            </m:ctrlPr>
                          </m:radPr>
                          <m:deg/>
                          <m:e>
                            <m:r>
                              <a:rPr lang="en-US" altLang="zh-CN" sz="2000" i="1">
                                <a:solidFill>
                                  <a:prstClr val="black"/>
                                </a:solidFill>
                                <a:latin typeface="Cambria Math" panose="02040503050406030204" pitchFamily="18" charset="0"/>
                              </a:rPr>
                              <m:t>1−</m:t>
                            </m:r>
                            <m:sSup>
                              <m:sSupPr>
                                <m:ctrlPr>
                                  <a:rPr lang="zh-CN" altLang="en-US" sz="2000" i="1">
                                    <a:solidFill>
                                      <a:prstClr val="black"/>
                                    </a:solidFill>
                                    <a:latin typeface="Cambria Math" panose="02040503050406030204" pitchFamily="18" charset="0"/>
                                  </a:rPr>
                                </m:ctrlPr>
                              </m:sSupPr>
                              <m:e>
                                <m:r>
                                  <a:rPr lang="zh-CN" altLang="en-US" sz="2000" i="1">
                                    <a:solidFill>
                                      <a:prstClr val="black"/>
                                    </a:solidFill>
                                    <a:latin typeface="Cambria Math" panose="02040503050406030204" pitchFamily="18" charset="0"/>
                                  </a:rPr>
                                  <m:t>𝑥</m:t>
                                </m:r>
                              </m:e>
                              <m:sup>
                                <m:r>
                                  <a:rPr lang="zh-CN" altLang="en-US" sz="2000">
                                    <a:solidFill>
                                      <a:prstClr val="black"/>
                                    </a:solidFill>
                                    <a:latin typeface="Cambria Math" panose="02040503050406030204" pitchFamily="18" charset="0"/>
                                  </a:rPr>
                                  <m:t>2</m:t>
                                </m:r>
                              </m:sup>
                            </m:sSup>
                            <m:r>
                              <a:rPr lang="en-US" altLang="zh-CN" sz="2000">
                                <a:solidFill>
                                  <a:prstClr val="black"/>
                                </a:solidFill>
                                <a:latin typeface="Cambria Math" panose="02040503050406030204" pitchFamily="18" charset="0"/>
                              </a:rPr>
                              <m:t>−</m:t>
                            </m:r>
                            <m:sSup>
                              <m:sSupPr>
                                <m:ctrlPr>
                                  <a:rPr lang="zh-CN" altLang="en-US" sz="2000" i="1">
                                    <a:solidFill>
                                      <a:prstClr val="black"/>
                                    </a:solidFill>
                                    <a:latin typeface="Cambria Math" panose="02040503050406030204" pitchFamily="18" charset="0"/>
                                  </a:rPr>
                                </m:ctrlPr>
                              </m:sSupPr>
                              <m:e>
                                <m:r>
                                  <a:rPr lang="zh-CN" altLang="en-US" sz="2000" i="1">
                                    <a:solidFill>
                                      <a:prstClr val="black"/>
                                    </a:solidFill>
                                    <a:latin typeface="Cambria Math" panose="02040503050406030204" pitchFamily="18" charset="0"/>
                                  </a:rPr>
                                  <m:t>𝑦</m:t>
                                </m:r>
                              </m:e>
                              <m:sup>
                                <m:r>
                                  <a:rPr lang="zh-CN" altLang="en-US" sz="2000">
                                    <a:solidFill>
                                      <a:prstClr val="black"/>
                                    </a:solidFill>
                                    <a:latin typeface="Cambria Math" panose="02040503050406030204" pitchFamily="18" charset="0"/>
                                  </a:rPr>
                                  <m:t>2</m:t>
                                </m:r>
                              </m:sup>
                            </m:sSup>
                          </m:e>
                        </m:rad>
                        <m:r>
                          <m:rPr>
                            <m:nor/>
                          </m:rPr>
                          <a:rPr lang="zh-CN" altLang="en-US" sz="2000">
                            <a:solidFill>
                              <a:prstClr val="black"/>
                            </a:solidFill>
                            <a:latin typeface="Cambria Math" panose="02040503050406030204" pitchFamily="18" charset="0"/>
                          </a:rPr>
                          <m:t>d</m:t>
                        </m:r>
                        <m:r>
                          <a:rPr lang="zh-CN" altLang="en-US" sz="2000" i="1">
                            <a:solidFill>
                              <a:prstClr val="black"/>
                            </a:solidFill>
                            <a:latin typeface="Cambria Math" panose="02040503050406030204" pitchFamily="18" charset="0"/>
                          </a:rPr>
                          <m:t>𝑥</m:t>
                        </m:r>
                        <m:r>
                          <m:rPr>
                            <m:nor/>
                          </m:rPr>
                          <a:rPr lang="zh-CN" altLang="en-US" sz="2000">
                            <a:solidFill>
                              <a:prstClr val="black"/>
                            </a:solidFill>
                            <a:latin typeface="Cambria Math" panose="02040503050406030204" pitchFamily="18" charset="0"/>
                          </a:rPr>
                          <m:t>d</m:t>
                        </m:r>
                        <m:r>
                          <a:rPr lang="zh-CN" altLang="en-US" sz="2000" i="1">
                            <a:solidFill>
                              <a:prstClr val="black"/>
                            </a:solidFill>
                            <a:latin typeface="Cambria Math" panose="02040503050406030204" pitchFamily="18" charset="0"/>
                          </a:rPr>
                          <m:t>𝑦</m:t>
                        </m:r>
                      </m:e>
                    </m:nary>
                  </m:oMath>
                </a14:m>
                <a:r>
                  <a:rPr lang="zh-CN" altLang="en-US" sz="2000" dirty="0"/>
                  <a:t>  </a:t>
                </a:r>
              </a:p>
            </p:txBody>
          </p:sp>
        </mc:Choice>
        <mc:Fallback xmlns="">
          <p:sp>
            <p:nvSpPr>
              <p:cNvPr id="94" name="矩形 93"/>
              <p:cNvSpPr>
                <a:spLocks noRot="1" noChangeAspect="1" noMove="1" noResize="1" noEditPoints="1" noAdjustHandles="1" noChangeArrowheads="1" noChangeShapeType="1" noTextEdit="1"/>
              </p:cNvSpPr>
              <p:nvPr/>
            </p:nvSpPr>
            <p:spPr>
              <a:xfrm>
                <a:off x="3608386" y="2039687"/>
                <a:ext cx="7392473" cy="591059"/>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5" name="矩形 94"/>
              <p:cNvSpPr/>
              <p:nvPr/>
            </p:nvSpPr>
            <p:spPr>
              <a:xfrm>
                <a:off x="3608386" y="2550020"/>
                <a:ext cx="3542252" cy="569195"/>
              </a:xfrm>
              <a:prstGeom prst="rect">
                <a:avLst/>
              </a:prstGeom>
            </p:spPr>
            <p:txBody>
              <a:bodyPr wrap="none">
                <a:spAutoFit/>
              </a:bodyPr>
              <a:lstStyle/>
              <a:p>
                <a14:m>
                  <m:oMath xmlns:m="http://schemas.openxmlformats.org/officeDocument/2006/math">
                    <m:r>
                      <a:rPr lang="en-US" altLang="zh-CN" sz="2000" i="1" smtClean="0">
                        <a:solidFill>
                          <a:prstClr val="black"/>
                        </a:solidFill>
                        <a:latin typeface="Cambria Math" panose="02040503050406030204" pitchFamily="18" charset="0"/>
                      </a:rPr>
                      <m:t>=</m:t>
                    </m:r>
                  </m:oMath>
                </a14:m>
                <a:r>
                  <a:rPr lang="zh-CN" altLang="en-US" sz="2000" dirty="0">
                    <a:solidFill>
                      <a:prstClr val="black"/>
                    </a:solidFill>
                  </a:rPr>
                  <a:t> </a:t>
                </a:r>
                <a14:m>
                  <m:oMath xmlns:m="http://schemas.openxmlformats.org/officeDocument/2006/math">
                    <m:r>
                      <a:rPr lang="en-US" altLang="zh-CN" sz="2000" b="0" i="0" smtClean="0">
                        <a:solidFill>
                          <a:prstClr val="black"/>
                        </a:solidFill>
                        <a:latin typeface="Cambria Math" panose="02040503050406030204" pitchFamily="18" charset="0"/>
                      </a:rPr>
                      <m:t>2</m:t>
                    </m:r>
                    <m:nary>
                      <m:naryPr>
                        <m:chr m:val="∬"/>
                        <m:limLoc m:val="undOvr"/>
                        <m:supHide m:val="on"/>
                        <m:ctrlPr>
                          <a:rPr lang="zh-CN" altLang="en-US" sz="2000" i="1">
                            <a:solidFill>
                              <a:prstClr val="black"/>
                            </a:solidFill>
                            <a:latin typeface="Cambria Math" panose="02040503050406030204" pitchFamily="18" charset="0"/>
                          </a:rPr>
                        </m:ctrlPr>
                      </m:naryPr>
                      <m:sub>
                        <m:sSub>
                          <m:sSubPr>
                            <m:ctrlPr>
                              <a:rPr lang="en-US" altLang="zh-CN" sz="2000" i="1">
                                <a:solidFill>
                                  <a:prstClr val="black"/>
                                </a:solidFill>
                                <a:latin typeface="Cambria Math" panose="02040503050406030204" pitchFamily="18" charset="0"/>
                              </a:rPr>
                            </m:ctrlPr>
                          </m:sSubPr>
                          <m:e>
                            <m:r>
                              <a:rPr lang="en-US" altLang="zh-CN" sz="2000" i="1">
                                <a:solidFill>
                                  <a:prstClr val="black"/>
                                </a:solidFill>
                                <a:latin typeface="Cambria Math" panose="02040503050406030204" pitchFamily="18" charset="0"/>
                              </a:rPr>
                              <m:t>𝐷</m:t>
                            </m:r>
                          </m:e>
                          <m:sub>
                            <m:r>
                              <a:rPr lang="en-US" altLang="zh-CN" sz="2000" i="1">
                                <a:solidFill>
                                  <a:prstClr val="black"/>
                                </a:solidFill>
                                <a:latin typeface="Cambria Math" panose="02040503050406030204" pitchFamily="18" charset="0"/>
                              </a:rPr>
                              <m:t>𝑥𝑦</m:t>
                            </m:r>
                          </m:sub>
                        </m:sSub>
                      </m:sub>
                      <m:sup/>
                      <m:e>
                        <m:r>
                          <a:rPr lang="zh-CN" altLang="en-US" sz="2000" i="1">
                            <a:solidFill>
                              <a:prstClr val="black"/>
                            </a:solidFill>
                            <a:latin typeface="Cambria Math" panose="02040503050406030204" pitchFamily="18" charset="0"/>
                          </a:rPr>
                          <m:t>𝑥𝑦</m:t>
                        </m:r>
                        <m:rad>
                          <m:radPr>
                            <m:degHide m:val="on"/>
                            <m:ctrlPr>
                              <a:rPr lang="en-US" altLang="zh-CN" sz="2000" i="1">
                                <a:solidFill>
                                  <a:prstClr val="black"/>
                                </a:solidFill>
                                <a:latin typeface="Cambria Math" panose="02040503050406030204" pitchFamily="18" charset="0"/>
                              </a:rPr>
                            </m:ctrlPr>
                          </m:radPr>
                          <m:deg/>
                          <m:e>
                            <m:r>
                              <a:rPr lang="en-US" altLang="zh-CN" sz="2000" i="1">
                                <a:solidFill>
                                  <a:prstClr val="black"/>
                                </a:solidFill>
                                <a:latin typeface="Cambria Math" panose="02040503050406030204" pitchFamily="18" charset="0"/>
                              </a:rPr>
                              <m:t>1−</m:t>
                            </m:r>
                            <m:sSup>
                              <m:sSupPr>
                                <m:ctrlPr>
                                  <a:rPr lang="zh-CN" altLang="en-US" sz="2000" i="1">
                                    <a:solidFill>
                                      <a:prstClr val="black"/>
                                    </a:solidFill>
                                    <a:latin typeface="Cambria Math" panose="02040503050406030204" pitchFamily="18" charset="0"/>
                                  </a:rPr>
                                </m:ctrlPr>
                              </m:sSupPr>
                              <m:e>
                                <m:r>
                                  <a:rPr lang="zh-CN" altLang="en-US" sz="2000" i="1">
                                    <a:solidFill>
                                      <a:prstClr val="black"/>
                                    </a:solidFill>
                                    <a:latin typeface="Cambria Math" panose="02040503050406030204" pitchFamily="18" charset="0"/>
                                  </a:rPr>
                                  <m:t>𝑥</m:t>
                                </m:r>
                              </m:e>
                              <m:sup>
                                <m:r>
                                  <a:rPr lang="zh-CN" altLang="en-US" sz="2000">
                                    <a:solidFill>
                                      <a:prstClr val="black"/>
                                    </a:solidFill>
                                    <a:latin typeface="Cambria Math" panose="02040503050406030204" pitchFamily="18" charset="0"/>
                                  </a:rPr>
                                  <m:t>2</m:t>
                                </m:r>
                              </m:sup>
                            </m:sSup>
                            <m:r>
                              <a:rPr lang="en-US" altLang="zh-CN" sz="2000">
                                <a:solidFill>
                                  <a:prstClr val="black"/>
                                </a:solidFill>
                                <a:latin typeface="Cambria Math" panose="02040503050406030204" pitchFamily="18" charset="0"/>
                              </a:rPr>
                              <m:t>−</m:t>
                            </m:r>
                            <m:sSup>
                              <m:sSupPr>
                                <m:ctrlPr>
                                  <a:rPr lang="zh-CN" altLang="en-US" sz="2000" i="1">
                                    <a:solidFill>
                                      <a:prstClr val="black"/>
                                    </a:solidFill>
                                    <a:latin typeface="Cambria Math" panose="02040503050406030204" pitchFamily="18" charset="0"/>
                                  </a:rPr>
                                </m:ctrlPr>
                              </m:sSupPr>
                              <m:e>
                                <m:r>
                                  <a:rPr lang="zh-CN" altLang="en-US" sz="2000" i="1">
                                    <a:solidFill>
                                      <a:prstClr val="black"/>
                                    </a:solidFill>
                                    <a:latin typeface="Cambria Math" panose="02040503050406030204" pitchFamily="18" charset="0"/>
                                  </a:rPr>
                                  <m:t>𝑦</m:t>
                                </m:r>
                              </m:e>
                              <m:sup>
                                <m:r>
                                  <a:rPr lang="zh-CN" altLang="en-US" sz="2000">
                                    <a:solidFill>
                                      <a:prstClr val="black"/>
                                    </a:solidFill>
                                    <a:latin typeface="Cambria Math" panose="02040503050406030204" pitchFamily="18" charset="0"/>
                                  </a:rPr>
                                  <m:t>2</m:t>
                                </m:r>
                              </m:sup>
                            </m:sSup>
                          </m:e>
                        </m:rad>
                        <m:r>
                          <m:rPr>
                            <m:nor/>
                          </m:rPr>
                          <a:rPr lang="zh-CN" altLang="en-US" sz="2000">
                            <a:solidFill>
                              <a:prstClr val="black"/>
                            </a:solidFill>
                            <a:latin typeface="Cambria Math" panose="02040503050406030204" pitchFamily="18" charset="0"/>
                          </a:rPr>
                          <m:t>d</m:t>
                        </m:r>
                        <m:r>
                          <a:rPr lang="zh-CN" altLang="en-US" sz="2000" i="1">
                            <a:solidFill>
                              <a:prstClr val="black"/>
                            </a:solidFill>
                            <a:latin typeface="Cambria Math" panose="02040503050406030204" pitchFamily="18" charset="0"/>
                          </a:rPr>
                          <m:t>𝑥</m:t>
                        </m:r>
                        <m:r>
                          <m:rPr>
                            <m:nor/>
                          </m:rPr>
                          <a:rPr lang="zh-CN" altLang="en-US" sz="2000">
                            <a:solidFill>
                              <a:prstClr val="black"/>
                            </a:solidFill>
                            <a:latin typeface="Cambria Math" panose="02040503050406030204" pitchFamily="18" charset="0"/>
                          </a:rPr>
                          <m:t>d</m:t>
                        </m:r>
                        <m:r>
                          <a:rPr lang="zh-CN" altLang="en-US" sz="2000" i="1">
                            <a:solidFill>
                              <a:prstClr val="black"/>
                            </a:solidFill>
                            <a:latin typeface="Cambria Math" panose="02040503050406030204" pitchFamily="18" charset="0"/>
                          </a:rPr>
                          <m:t>𝑦</m:t>
                        </m:r>
                      </m:e>
                    </m:nary>
                  </m:oMath>
                </a14:m>
                <a:endParaRPr lang="zh-CN" altLang="en-US" dirty="0"/>
              </a:p>
            </p:txBody>
          </p:sp>
        </mc:Choice>
        <mc:Fallback xmlns="">
          <p:sp>
            <p:nvSpPr>
              <p:cNvPr id="95" name="矩形 94"/>
              <p:cNvSpPr>
                <a:spLocks noRot="1" noChangeAspect="1" noMove="1" noResize="1" noEditPoints="1" noAdjustHandles="1" noChangeArrowheads="1" noChangeShapeType="1" noTextEdit="1"/>
              </p:cNvSpPr>
              <p:nvPr/>
            </p:nvSpPr>
            <p:spPr>
              <a:xfrm>
                <a:off x="3608386" y="2550020"/>
                <a:ext cx="3542252" cy="569195"/>
              </a:xfrm>
              <a:prstGeom prst="rect">
                <a:avLst/>
              </a:prstGeom>
              <a:blipFill>
                <a:blip r:embed="rId5"/>
                <a:stretch>
                  <a:fillRect l="-1033" t="-101064" b="-14255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6" name="矩形 95"/>
              <p:cNvSpPr/>
              <p:nvPr/>
            </p:nvSpPr>
            <p:spPr>
              <a:xfrm>
                <a:off x="3608386" y="3042789"/>
                <a:ext cx="4895827" cy="600549"/>
              </a:xfrm>
              <a:prstGeom prst="rect">
                <a:avLst/>
              </a:prstGeom>
            </p:spPr>
            <p:txBody>
              <a:bodyPr wrap="none">
                <a:spAutoFit/>
              </a:bodyPr>
              <a:lstStyle/>
              <a:p>
                <a14:m>
                  <m:oMath xmlns:m="http://schemas.openxmlformats.org/officeDocument/2006/math">
                    <m:r>
                      <a:rPr lang="en-US" altLang="zh-CN" sz="2000" i="1" smtClean="0">
                        <a:solidFill>
                          <a:prstClr val="black"/>
                        </a:solidFill>
                        <a:latin typeface="Cambria Math" panose="02040503050406030204" pitchFamily="18" charset="0"/>
                      </a:rPr>
                      <m:t>=</m:t>
                    </m:r>
                  </m:oMath>
                </a14:m>
                <a:r>
                  <a:rPr lang="zh-CN" altLang="en-US" sz="2000" dirty="0">
                    <a:solidFill>
                      <a:prstClr val="black"/>
                    </a:solidFill>
                  </a:rPr>
                  <a:t> </a:t>
                </a:r>
                <a14:m>
                  <m:oMath xmlns:m="http://schemas.openxmlformats.org/officeDocument/2006/math">
                    <m:r>
                      <a:rPr lang="en-US" altLang="zh-CN" sz="2000" b="0" i="0" smtClean="0">
                        <a:solidFill>
                          <a:prstClr val="black"/>
                        </a:solidFill>
                        <a:latin typeface="Cambria Math" panose="02040503050406030204" pitchFamily="18" charset="0"/>
                      </a:rPr>
                      <m:t>2</m:t>
                    </m:r>
                    <m:nary>
                      <m:naryPr>
                        <m:ctrlPr>
                          <a:rPr lang="en-US" altLang="zh-CN" sz="2000" b="0" i="1" smtClean="0">
                            <a:solidFill>
                              <a:prstClr val="black"/>
                            </a:solidFill>
                            <a:latin typeface="Cambria Math" panose="02040503050406030204" pitchFamily="18" charset="0"/>
                          </a:rPr>
                        </m:ctrlPr>
                      </m:naryPr>
                      <m:sub>
                        <m:r>
                          <m:rPr>
                            <m:brk m:alnAt="23"/>
                          </m:rPr>
                          <a:rPr lang="en-US" altLang="zh-CN" sz="2000" b="0" i="1" smtClean="0">
                            <a:solidFill>
                              <a:prstClr val="black"/>
                            </a:solidFill>
                            <a:latin typeface="Cambria Math" panose="02040503050406030204" pitchFamily="18" charset="0"/>
                          </a:rPr>
                          <m:t>0</m:t>
                        </m:r>
                      </m:sub>
                      <m:sup>
                        <m:f>
                          <m:fPr>
                            <m:ctrlPr>
                              <a:rPr lang="en-US" altLang="zh-CN" sz="2000" b="0" i="1" smtClean="0">
                                <a:solidFill>
                                  <a:prstClr val="black"/>
                                </a:solidFill>
                                <a:latin typeface="Cambria Math" panose="02040503050406030204" pitchFamily="18" charset="0"/>
                              </a:rPr>
                            </m:ctrlPr>
                          </m:fPr>
                          <m:num>
                            <m:r>
                              <a:rPr lang="zh-CN" altLang="en-US" sz="2000" b="0" i="1" smtClean="0">
                                <a:solidFill>
                                  <a:prstClr val="black"/>
                                </a:solidFill>
                                <a:latin typeface="Cambria Math" panose="02040503050406030204" pitchFamily="18" charset="0"/>
                              </a:rPr>
                              <m:t>𝜋</m:t>
                            </m:r>
                          </m:num>
                          <m:den>
                            <m:r>
                              <a:rPr lang="en-US" altLang="zh-CN" sz="2000" b="0" i="1" smtClean="0">
                                <a:solidFill>
                                  <a:prstClr val="black"/>
                                </a:solidFill>
                                <a:latin typeface="Cambria Math" panose="02040503050406030204" pitchFamily="18" charset="0"/>
                              </a:rPr>
                              <m:t>2</m:t>
                            </m:r>
                          </m:den>
                        </m:f>
                      </m:sup>
                      <m:e>
                        <m:r>
                          <m:rPr>
                            <m:sty m:val="p"/>
                          </m:rPr>
                          <a:rPr lang="en-US" altLang="zh-CN" sz="2000" b="0" i="0" smtClean="0">
                            <a:solidFill>
                              <a:prstClr val="black"/>
                            </a:solidFill>
                            <a:latin typeface="Cambria Math" panose="02040503050406030204" pitchFamily="18" charset="0"/>
                          </a:rPr>
                          <m:t>d</m:t>
                        </m:r>
                        <m:r>
                          <a:rPr lang="zh-CN" altLang="en-US" sz="2000" b="0" i="1" smtClean="0">
                            <a:solidFill>
                              <a:prstClr val="black"/>
                            </a:solidFill>
                            <a:latin typeface="Cambria Math" panose="02040503050406030204" pitchFamily="18" charset="0"/>
                          </a:rPr>
                          <m:t>𝜃</m:t>
                        </m:r>
                      </m:e>
                    </m:nary>
                    <m:nary>
                      <m:naryPr>
                        <m:ctrlPr>
                          <a:rPr lang="en-US" altLang="zh-CN" sz="2000" b="0" i="1" smtClean="0">
                            <a:solidFill>
                              <a:prstClr val="black"/>
                            </a:solidFill>
                            <a:latin typeface="Cambria Math" panose="02040503050406030204" pitchFamily="18" charset="0"/>
                          </a:rPr>
                        </m:ctrlPr>
                      </m:naryPr>
                      <m:sub>
                        <m:r>
                          <m:rPr>
                            <m:brk m:alnAt="23"/>
                          </m:rPr>
                          <a:rPr lang="en-US" altLang="zh-CN" sz="2000" b="0" i="1" smtClean="0">
                            <a:solidFill>
                              <a:prstClr val="black"/>
                            </a:solidFill>
                            <a:latin typeface="Cambria Math" panose="02040503050406030204" pitchFamily="18" charset="0"/>
                          </a:rPr>
                          <m:t>0</m:t>
                        </m:r>
                      </m:sub>
                      <m:sup>
                        <m:r>
                          <a:rPr lang="en-US" altLang="zh-CN" sz="2000" b="0" i="1" smtClean="0">
                            <a:solidFill>
                              <a:prstClr val="black"/>
                            </a:solidFill>
                            <a:latin typeface="Cambria Math" panose="02040503050406030204" pitchFamily="18" charset="0"/>
                          </a:rPr>
                          <m:t>1</m:t>
                        </m:r>
                      </m:sup>
                      <m:e>
                        <m:sSup>
                          <m:sSupPr>
                            <m:ctrlPr>
                              <a:rPr lang="zh-CN" altLang="en-US" sz="2000" i="1">
                                <a:solidFill>
                                  <a:prstClr val="black"/>
                                </a:solidFill>
                                <a:latin typeface="Cambria Math" panose="02040503050406030204" pitchFamily="18" charset="0"/>
                              </a:rPr>
                            </m:ctrlPr>
                          </m:sSupPr>
                          <m:e>
                            <m:r>
                              <a:rPr lang="zh-CN" altLang="en-US" sz="2000" i="1" smtClean="0">
                                <a:solidFill>
                                  <a:prstClr val="black"/>
                                </a:solidFill>
                                <a:latin typeface="Cambria Math" panose="02040503050406030204" pitchFamily="18" charset="0"/>
                              </a:rPr>
                              <m:t>𝜌</m:t>
                            </m:r>
                          </m:e>
                          <m:sup>
                            <m:r>
                              <a:rPr lang="zh-CN" altLang="en-US" sz="2000">
                                <a:solidFill>
                                  <a:prstClr val="black"/>
                                </a:solidFill>
                                <a:latin typeface="Cambria Math" panose="02040503050406030204" pitchFamily="18" charset="0"/>
                              </a:rPr>
                              <m:t>2</m:t>
                            </m:r>
                          </m:sup>
                        </m:sSup>
                        <m:func>
                          <m:funcPr>
                            <m:ctrlPr>
                              <a:rPr lang="en-US" altLang="zh-CN" sz="2000" b="0" i="1" smtClean="0">
                                <a:solidFill>
                                  <a:prstClr val="black"/>
                                </a:solidFill>
                                <a:latin typeface="Cambria Math" panose="02040503050406030204" pitchFamily="18" charset="0"/>
                              </a:rPr>
                            </m:ctrlPr>
                          </m:funcPr>
                          <m:fName>
                            <m:r>
                              <m:rPr>
                                <m:sty m:val="p"/>
                              </m:rPr>
                              <a:rPr lang="en-US" altLang="zh-CN" sz="2000" b="0" i="0" smtClean="0">
                                <a:solidFill>
                                  <a:prstClr val="black"/>
                                </a:solidFill>
                                <a:latin typeface="Cambria Math" panose="02040503050406030204" pitchFamily="18" charset="0"/>
                              </a:rPr>
                              <m:t>cos</m:t>
                            </m:r>
                          </m:fName>
                          <m:e>
                            <m:r>
                              <a:rPr lang="zh-CN" altLang="en-US" sz="2000" b="0" i="1" smtClean="0">
                                <a:solidFill>
                                  <a:prstClr val="black"/>
                                </a:solidFill>
                                <a:latin typeface="Cambria Math" panose="02040503050406030204" pitchFamily="18" charset="0"/>
                              </a:rPr>
                              <m:t>𝜃</m:t>
                            </m:r>
                          </m:e>
                        </m:func>
                        <m:func>
                          <m:funcPr>
                            <m:ctrlPr>
                              <a:rPr lang="en-US" altLang="zh-CN" sz="2000" b="0" i="1" smtClean="0">
                                <a:solidFill>
                                  <a:prstClr val="black"/>
                                </a:solidFill>
                                <a:latin typeface="Cambria Math" panose="02040503050406030204" pitchFamily="18" charset="0"/>
                              </a:rPr>
                            </m:ctrlPr>
                          </m:funcPr>
                          <m:fName>
                            <m:r>
                              <m:rPr>
                                <m:sty m:val="p"/>
                              </m:rPr>
                              <a:rPr lang="en-US" altLang="zh-CN" sz="2000" b="0" i="0" smtClean="0">
                                <a:solidFill>
                                  <a:prstClr val="black"/>
                                </a:solidFill>
                                <a:latin typeface="Cambria Math" panose="02040503050406030204" pitchFamily="18" charset="0"/>
                              </a:rPr>
                              <m:t>sin</m:t>
                            </m:r>
                          </m:fName>
                          <m:e>
                            <m:r>
                              <a:rPr lang="zh-CN" altLang="en-US" sz="2000" b="0" i="1" smtClean="0">
                                <a:solidFill>
                                  <a:prstClr val="black"/>
                                </a:solidFill>
                                <a:latin typeface="Cambria Math" panose="02040503050406030204" pitchFamily="18" charset="0"/>
                              </a:rPr>
                              <m:t>𝜃</m:t>
                            </m:r>
                          </m:e>
                        </m:func>
                        <m:rad>
                          <m:radPr>
                            <m:degHide m:val="on"/>
                            <m:ctrlPr>
                              <a:rPr lang="en-US" altLang="zh-CN" sz="2000" i="1">
                                <a:solidFill>
                                  <a:prstClr val="black"/>
                                </a:solidFill>
                                <a:latin typeface="Cambria Math" panose="02040503050406030204" pitchFamily="18" charset="0"/>
                              </a:rPr>
                            </m:ctrlPr>
                          </m:radPr>
                          <m:deg/>
                          <m:e>
                            <m:r>
                              <a:rPr lang="en-US" altLang="zh-CN" sz="2000" i="1">
                                <a:solidFill>
                                  <a:prstClr val="black"/>
                                </a:solidFill>
                                <a:latin typeface="Cambria Math" panose="02040503050406030204" pitchFamily="18" charset="0"/>
                              </a:rPr>
                              <m:t>1−</m:t>
                            </m:r>
                            <m:sSup>
                              <m:sSupPr>
                                <m:ctrlPr>
                                  <a:rPr lang="zh-CN" altLang="en-US" sz="2000" i="1">
                                    <a:solidFill>
                                      <a:prstClr val="black"/>
                                    </a:solidFill>
                                    <a:latin typeface="Cambria Math" panose="02040503050406030204" pitchFamily="18" charset="0"/>
                                  </a:rPr>
                                </m:ctrlPr>
                              </m:sSupPr>
                              <m:e>
                                <m:r>
                                  <a:rPr lang="zh-CN" altLang="en-US" sz="2000" i="1" smtClean="0">
                                    <a:solidFill>
                                      <a:prstClr val="black"/>
                                    </a:solidFill>
                                    <a:latin typeface="Cambria Math" panose="02040503050406030204" pitchFamily="18" charset="0"/>
                                  </a:rPr>
                                  <m:t>𝜌</m:t>
                                </m:r>
                              </m:e>
                              <m:sup>
                                <m:r>
                                  <a:rPr lang="zh-CN" altLang="en-US" sz="2000">
                                    <a:solidFill>
                                      <a:prstClr val="black"/>
                                    </a:solidFill>
                                    <a:latin typeface="Cambria Math" panose="02040503050406030204" pitchFamily="18" charset="0"/>
                                  </a:rPr>
                                  <m:t>2</m:t>
                                </m:r>
                              </m:sup>
                            </m:sSup>
                          </m:e>
                        </m:rad>
                        <m:r>
                          <a:rPr lang="zh-CN" altLang="en-US" sz="2000" i="1" smtClean="0">
                            <a:solidFill>
                              <a:prstClr val="black"/>
                            </a:solidFill>
                            <a:latin typeface="Cambria Math" panose="02040503050406030204" pitchFamily="18" charset="0"/>
                          </a:rPr>
                          <m:t>𝜌</m:t>
                        </m:r>
                        <m:r>
                          <m:rPr>
                            <m:sty m:val="p"/>
                          </m:rPr>
                          <a:rPr lang="en-US" altLang="zh-CN" sz="2000" b="0" i="0" smtClean="0">
                            <a:solidFill>
                              <a:prstClr val="black"/>
                            </a:solidFill>
                            <a:latin typeface="Cambria Math" panose="02040503050406030204" pitchFamily="18" charset="0"/>
                          </a:rPr>
                          <m:t>d</m:t>
                        </m:r>
                        <m:r>
                          <a:rPr lang="zh-CN" altLang="en-US" sz="2000" b="0" i="1" smtClean="0">
                            <a:solidFill>
                              <a:prstClr val="black"/>
                            </a:solidFill>
                            <a:latin typeface="Cambria Math" panose="02040503050406030204" pitchFamily="18" charset="0"/>
                          </a:rPr>
                          <m:t>𝜌</m:t>
                        </m:r>
                      </m:e>
                    </m:nary>
                    <m:r>
                      <a:rPr lang="en-US" altLang="zh-CN" sz="2000" b="0" i="1" smtClean="0">
                        <a:solidFill>
                          <a:prstClr val="black"/>
                        </a:solidFill>
                        <a:latin typeface="Cambria Math" panose="02040503050406030204" pitchFamily="18" charset="0"/>
                      </a:rPr>
                      <m:t>=</m:t>
                    </m:r>
                    <m:f>
                      <m:fPr>
                        <m:ctrlPr>
                          <a:rPr lang="en-US" altLang="zh-CN" sz="2000" b="0" i="1" smtClean="0">
                            <a:solidFill>
                              <a:prstClr val="black"/>
                            </a:solidFill>
                            <a:latin typeface="Cambria Math" panose="02040503050406030204" pitchFamily="18" charset="0"/>
                          </a:rPr>
                        </m:ctrlPr>
                      </m:fPr>
                      <m:num>
                        <m:r>
                          <a:rPr lang="en-US" altLang="zh-CN" sz="2000" b="0" i="1" smtClean="0">
                            <a:solidFill>
                              <a:prstClr val="black"/>
                            </a:solidFill>
                            <a:latin typeface="Cambria Math" panose="02040503050406030204" pitchFamily="18" charset="0"/>
                          </a:rPr>
                          <m:t>2</m:t>
                        </m:r>
                      </m:num>
                      <m:den>
                        <m:r>
                          <a:rPr lang="en-US" altLang="zh-CN" sz="2000" b="0" i="1" smtClean="0">
                            <a:solidFill>
                              <a:prstClr val="black"/>
                            </a:solidFill>
                            <a:latin typeface="Cambria Math" panose="02040503050406030204" pitchFamily="18" charset="0"/>
                          </a:rPr>
                          <m:t>15</m:t>
                        </m:r>
                      </m:den>
                    </m:f>
                  </m:oMath>
                </a14:m>
                <a:endParaRPr lang="zh-CN" altLang="en-US" dirty="0"/>
              </a:p>
            </p:txBody>
          </p:sp>
        </mc:Choice>
        <mc:Fallback xmlns="">
          <p:sp>
            <p:nvSpPr>
              <p:cNvPr id="96" name="矩形 95"/>
              <p:cNvSpPr>
                <a:spLocks noRot="1" noChangeAspect="1" noMove="1" noResize="1" noEditPoints="1" noAdjustHandles="1" noChangeArrowheads="1" noChangeShapeType="1" noTextEdit="1"/>
              </p:cNvSpPr>
              <p:nvPr/>
            </p:nvSpPr>
            <p:spPr>
              <a:xfrm>
                <a:off x="3608386" y="3042789"/>
                <a:ext cx="4895827" cy="600549"/>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7" name="矩形 96"/>
              <p:cNvSpPr/>
              <p:nvPr/>
            </p:nvSpPr>
            <p:spPr>
              <a:xfrm>
                <a:off x="1935895" y="3612966"/>
                <a:ext cx="4673715" cy="565861"/>
              </a:xfrm>
              <a:prstGeom prst="rect">
                <a:avLst/>
              </a:prstGeom>
            </p:spPr>
            <p:txBody>
              <a:bodyPr wrap="none">
                <a:spAutoFit/>
              </a:bodyPr>
              <a:lstStyle/>
              <a:p>
                <a14:m>
                  <m:oMath xmlns:m="http://schemas.openxmlformats.org/officeDocument/2006/math">
                    <m:nary>
                      <m:naryPr>
                        <m:chr m:val="∬"/>
                        <m:limLoc m:val="undOvr"/>
                        <m:supHide m:val="on"/>
                        <m:ctrlPr>
                          <a:rPr lang="zh-CN" altLang="en-US" sz="2400" i="1" smtClean="0">
                            <a:solidFill>
                              <a:srgbClr val="0000FF"/>
                            </a:solidFill>
                            <a:latin typeface="Cambria Math" panose="02040503050406030204" pitchFamily="18" charset="0"/>
                          </a:rPr>
                        </m:ctrlPr>
                      </m:naryPr>
                      <m:sub>
                        <m:r>
                          <a:rPr lang="zh-CN" altLang="en-US" sz="2400">
                            <a:solidFill>
                              <a:srgbClr val="0000FF"/>
                            </a:solidFill>
                            <a:latin typeface="Cambria Math" panose="02040503050406030204" pitchFamily="18" charset="0"/>
                          </a:rPr>
                          <m:t>∑</m:t>
                        </m:r>
                      </m:sub>
                      <m:sup/>
                      <m:e>
                        <m:r>
                          <a:rPr lang="zh-CN" altLang="en-US" sz="2400" i="1">
                            <a:solidFill>
                              <a:srgbClr val="0000FF"/>
                            </a:solidFill>
                            <a:latin typeface="Cambria Math" panose="02040503050406030204" pitchFamily="18" charset="0"/>
                          </a:rPr>
                          <m:t>𝑥𝑦𝑧</m:t>
                        </m:r>
                        <m:r>
                          <m:rPr>
                            <m:nor/>
                          </m:rPr>
                          <a:rPr lang="zh-CN" altLang="en-US" sz="2400">
                            <a:solidFill>
                              <a:srgbClr val="0000FF"/>
                            </a:solidFill>
                            <a:latin typeface="Cambria Math" panose="02040503050406030204" pitchFamily="18" charset="0"/>
                          </a:rPr>
                          <m:t>d</m:t>
                        </m:r>
                        <m:r>
                          <a:rPr lang="zh-CN" altLang="en-US" sz="2400" i="1">
                            <a:solidFill>
                              <a:srgbClr val="0000FF"/>
                            </a:solidFill>
                            <a:latin typeface="Cambria Math" panose="02040503050406030204" pitchFamily="18" charset="0"/>
                          </a:rPr>
                          <m:t>𝑥</m:t>
                        </m:r>
                        <m:r>
                          <m:rPr>
                            <m:nor/>
                          </m:rPr>
                          <a:rPr lang="zh-CN" altLang="en-US" sz="2400">
                            <a:solidFill>
                              <a:srgbClr val="0000FF"/>
                            </a:solidFill>
                            <a:latin typeface="Cambria Math" panose="02040503050406030204" pitchFamily="18" charset="0"/>
                          </a:rPr>
                          <m:t>d</m:t>
                        </m:r>
                        <m:r>
                          <a:rPr lang="zh-CN" altLang="en-US" sz="2400" i="1">
                            <a:solidFill>
                              <a:srgbClr val="0000FF"/>
                            </a:solidFill>
                            <a:latin typeface="Cambria Math" panose="02040503050406030204" pitchFamily="18" charset="0"/>
                          </a:rPr>
                          <m:t>𝑦</m:t>
                        </m:r>
                      </m:e>
                    </m:nary>
                    <m:r>
                      <a:rPr lang="en-US" altLang="zh-CN" sz="2400" b="0" i="1" smtClean="0">
                        <a:solidFill>
                          <a:srgbClr val="0000FF"/>
                        </a:solidFill>
                        <a:latin typeface="Cambria Math" panose="02040503050406030204" pitchFamily="18" charset="0"/>
                      </a:rPr>
                      <m:t>=</m:t>
                    </m:r>
                    <m:nary>
                      <m:naryPr>
                        <m:chr m:val="∬"/>
                        <m:limLoc m:val="undOvr"/>
                        <m:supHide m:val="on"/>
                        <m:ctrlPr>
                          <a:rPr lang="zh-CN" altLang="en-US" sz="2400" i="1">
                            <a:solidFill>
                              <a:srgbClr val="0000FF"/>
                            </a:solidFill>
                            <a:latin typeface="Cambria Math" panose="02040503050406030204" pitchFamily="18" charset="0"/>
                          </a:rPr>
                        </m:ctrlPr>
                      </m:naryPr>
                      <m:sub>
                        <m:r>
                          <a:rPr lang="zh-CN" altLang="en-US" sz="2400">
                            <a:solidFill>
                              <a:srgbClr val="0000FF"/>
                            </a:solidFill>
                            <a:latin typeface="Cambria Math" panose="02040503050406030204" pitchFamily="18" charset="0"/>
                          </a:rPr>
                          <m:t>∑</m:t>
                        </m:r>
                      </m:sub>
                      <m:sup/>
                      <m:e>
                        <m:d>
                          <m:dPr>
                            <m:ctrlPr>
                              <a:rPr lang="en-US" altLang="zh-CN" sz="2400" i="1" smtClean="0">
                                <a:solidFill>
                                  <a:srgbClr val="0000FF"/>
                                </a:solidFill>
                                <a:latin typeface="Cambria Math" panose="02040503050406030204" pitchFamily="18" charset="0"/>
                              </a:rPr>
                            </m:ctrlPr>
                          </m:dPr>
                          <m:e>
                            <m:r>
                              <a:rPr lang="en-US" altLang="zh-CN" sz="2400" b="0" i="1" smtClean="0">
                                <a:solidFill>
                                  <a:srgbClr val="0000FF"/>
                                </a:solidFill>
                                <a:latin typeface="Cambria Math" panose="02040503050406030204" pitchFamily="18" charset="0"/>
                              </a:rPr>
                              <m:t>0,0,</m:t>
                            </m:r>
                            <m:r>
                              <a:rPr lang="zh-CN" altLang="en-US" sz="2400" i="1">
                                <a:solidFill>
                                  <a:srgbClr val="0000FF"/>
                                </a:solidFill>
                                <a:latin typeface="Cambria Math" panose="02040503050406030204" pitchFamily="18" charset="0"/>
                              </a:rPr>
                              <m:t>𝑥𝑦𝑧</m:t>
                            </m:r>
                          </m:e>
                        </m:d>
                        <m:r>
                          <a:rPr lang="en-US" altLang="zh-CN" sz="2400" i="1" smtClean="0">
                            <a:solidFill>
                              <a:srgbClr val="0000FF"/>
                            </a:solidFill>
                            <a:latin typeface="Cambria Math" panose="02040503050406030204" pitchFamily="18" charset="0"/>
                            <a:ea typeface="Cambria Math" panose="02040503050406030204" pitchFamily="18" charset="0"/>
                          </a:rPr>
                          <m:t>∙</m:t>
                        </m:r>
                        <m:r>
                          <a:rPr lang="en-US" altLang="zh-CN" sz="2400" b="1" i="1" smtClean="0">
                            <a:solidFill>
                              <a:srgbClr val="0000FF"/>
                            </a:solidFill>
                            <a:latin typeface="Cambria Math" panose="02040503050406030204" pitchFamily="18" charset="0"/>
                          </a:rPr>
                          <m:t>𝒏</m:t>
                        </m:r>
                        <m:r>
                          <m:rPr>
                            <m:nor/>
                          </m:rPr>
                          <a:rPr lang="zh-CN" altLang="en-US" sz="2400">
                            <a:solidFill>
                              <a:srgbClr val="0000FF"/>
                            </a:solidFill>
                            <a:latin typeface="Cambria Math" panose="02040503050406030204" pitchFamily="18" charset="0"/>
                          </a:rPr>
                          <m:t>d</m:t>
                        </m:r>
                        <m:r>
                          <a:rPr lang="en-US" altLang="zh-CN" sz="2400" b="0" i="1" smtClean="0">
                            <a:solidFill>
                              <a:srgbClr val="0000FF"/>
                            </a:solidFill>
                            <a:latin typeface="Cambria Math" panose="02040503050406030204" pitchFamily="18" charset="0"/>
                          </a:rPr>
                          <m:t>𝑆</m:t>
                        </m:r>
                      </m:e>
                    </m:nary>
                  </m:oMath>
                </a14:m>
                <a:r>
                  <a:rPr lang="zh-CN" altLang="en-US" sz="2400" dirty="0">
                    <a:solidFill>
                      <a:srgbClr val="0000FF"/>
                    </a:solidFill>
                  </a:rPr>
                  <a:t> </a:t>
                </a:r>
              </a:p>
            </p:txBody>
          </p:sp>
        </mc:Choice>
        <mc:Fallback xmlns="">
          <p:sp>
            <p:nvSpPr>
              <p:cNvPr id="97" name="矩形 96"/>
              <p:cNvSpPr>
                <a:spLocks noRot="1" noChangeAspect="1" noMove="1" noResize="1" noEditPoints="1" noAdjustHandles="1" noChangeArrowheads="1" noChangeShapeType="1" noTextEdit="1"/>
              </p:cNvSpPr>
              <p:nvPr/>
            </p:nvSpPr>
            <p:spPr>
              <a:xfrm>
                <a:off x="1935895" y="3612966"/>
                <a:ext cx="4673715" cy="565861"/>
              </a:xfrm>
              <a:prstGeom prst="rect">
                <a:avLst/>
              </a:prstGeom>
              <a:blipFill>
                <a:blip r:embed="rId7"/>
                <a:stretch>
                  <a:fillRect l="-12272" t="-130108" b="-17741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8" name="矩形 97"/>
              <p:cNvSpPr/>
              <p:nvPr/>
            </p:nvSpPr>
            <p:spPr>
              <a:xfrm>
                <a:off x="3590605" y="4158986"/>
                <a:ext cx="5352106" cy="697563"/>
              </a:xfrm>
              <a:prstGeom prst="rect">
                <a:avLst/>
              </a:prstGeom>
            </p:spPr>
            <p:txBody>
              <a:bodyPr wrap="none">
                <a:spAutoFit/>
              </a:bodyPr>
              <a:lstStyle/>
              <a:p>
                <a14:m>
                  <m:oMath xmlns:m="http://schemas.openxmlformats.org/officeDocument/2006/math">
                    <m:r>
                      <a:rPr lang="en-US" altLang="zh-CN" sz="2400" i="1" smtClean="0">
                        <a:solidFill>
                          <a:srgbClr val="0000FF"/>
                        </a:solidFill>
                        <a:latin typeface="Cambria Math" panose="02040503050406030204" pitchFamily="18" charset="0"/>
                      </a:rPr>
                      <m:t>=</m:t>
                    </m:r>
                    <m:nary>
                      <m:naryPr>
                        <m:chr m:val="∬"/>
                        <m:limLoc m:val="undOvr"/>
                        <m:supHide m:val="on"/>
                        <m:ctrlPr>
                          <a:rPr lang="zh-CN" altLang="en-US" sz="2400" i="1">
                            <a:solidFill>
                              <a:srgbClr val="0000FF"/>
                            </a:solidFill>
                            <a:latin typeface="Cambria Math" panose="02040503050406030204" pitchFamily="18" charset="0"/>
                          </a:rPr>
                        </m:ctrlPr>
                      </m:naryPr>
                      <m:sub>
                        <m:sSub>
                          <m:sSubPr>
                            <m:ctrlPr>
                              <a:rPr lang="en-US" altLang="zh-CN" sz="2400" i="1">
                                <a:solidFill>
                                  <a:srgbClr val="0000FF"/>
                                </a:solidFill>
                                <a:latin typeface="Cambria Math" panose="02040503050406030204" pitchFamily="18" charset="0"/>
                              </a:rPr>
                            </m:ctrlPr>
                          </m:sSubPr>
                          <m:e>
                            <m:r>
                              <a:rPr lang="en-US" altLang="zh-CN" sz="2400" i="1">
                                <a:solidFill>
                                  <a:srgbClr val="0000FF"/>
                                </a:solidFill>
                                <a:latin typeface="Cambria Math" panose="02040503050406030204" pitchFamily="18" charset="0"/>
                              </a:rPr>
                              <m:t>𝐷</m:t>
                            </m:r>
                          </m:e>
                          <m:sub>
                            <m:r>
                              <a:rPr lang="en-US" altLang="zh-CN" sz="2400" i="1">
                                <a:solidFill>
                                  <a:srgbClr val="0000FF"/>
                                </a:solidFill>
                                <a:latin typeface="Cambria Math" panose="02040503050406030204" pitchFamily="18" charset="0"/>
                              </a:rPr>
                              <m:t>𝑦</m:t>
                            </m:r>
                            <m:r>
                              <a:rPr lang="en-US" altLang="zh-CN" sz="2400" b="0" i="1" smtClean="0">
                                <a:solidFill>
                                  <a:srgbClr val="0000FF"/>
                                </a:solidFill>
                                <a:latin typeface="Cambria Math" panose="02040503050406030204" pitchFamily="18" charset="0"/>
                              </a:rPr>
                              <m:t>𝑧</m:t>
                            </m:r>
                          </m:sub>
                        </m:sSub>
                      </m:sub>
                      <m:sup/>
                      <m:e>
                        <m:d>
                          <m:dPr>
                            <m:ctrlPr>
                              <a:rPr lang="en-US" altLang="zh-CN" sz="2400" i="1">
                                <a:solidFill>
                                  <a:srgbClr val="0000FF"/>
                                </a:solidFill>
                                <a:latin typeface="Cambria Math" panose="02040503050406030204" pitchFamily="18" charset="0"/>
                              </a:rPr>
                            </m:ctrlPr>
                          </m:dPr>
                          <m:e>
                            <m:r>
                              <a:rPr lang="en-US" altLang="zh-CN" sz="2400" i="1">
                                <a:solidFill>
                                  <a:srgbClr val="0000FF"/>
                                </a:solidFill>
                                <a:latin typeface="Cambria Math" panose="02040503050406030204" pitchFamily="18" charset="0"/>
                              </a:rPr>
                              <m:t>0,0,</m:t>
                            </m:r>
                            <m:r>
                              <a:rPr lang="zh-CN" altLang="en-US" sz="2400" i="1">
                                <a:solidFill>
                                  <a:srgbClr val="0000FF"/>
                                </a:solidFill>
                                <a:latin typeface="Cambria Math" panose="02040503050406030204" pitchFamily="18" charset="0"/>
                              </a:rPr>
                              <m:t>𝑥𝑦𝑧</m:t>
                            </m:r>
                          </m:e>
                        </m:d>
                        <m:r>
                          <a:rPr lang="en-US" altLang="zh-CN" sz="2400" i="1">
                            <a:solidFill>
                              <a:srgbClr val="0000FF"/>
                            </a:solidFill>
                            <a:latin typeface="Cambria Math" panose="02040503050406030204" pitchFamily="18" charset="0"/>
                            <a:ea typeface="Cambria Math" panose="02040503050406030204" pitchFamily="18" charset="0"/>
                          </a:rPr>
                          <m:t>∙</m:t>
                        </m:r>
                        <m:f>
                          <m:fPr>
                            <m:ctrlPr>
                              <a:rPr lang="en-US" altLang="zh-CN" sz="2400" i="1" smtClean="0">
                                <a:solidFill>
                                  <a:srgbClr val="0000FF"/>
                                </a:solidFill>
                                <a:latin typeface="Cambria Math" panose="02040503050406030204" pitchFamily="18" charset="0"/>
                                <a:ea typeface="Cambria Math" panose="02040503050406030204" pitchFamily="18" charset="0"/>
                              </a:rPr>
                            </m:ctrlPr>
                          </m:fPr>
                          <m:num>
                            <m:d>
                              <m:dPr>
                                <m:ctrlPr>
                                  <a:rPr lang="en-US" altLang="zh-CN" sz="2400" i="1" smtClean="0">
                                    <a:solidFill>
                                      <a:srgbClr val="0000FF"/>
                                    </a:solidFill>
                                    <a:latin typeface="Cambria Math" panose="02040503050406030204" pitchFamily="18" charset="0"/>
                                    <a:ea typeface="Cambria Math" panose="02040503050406030204" pitchFamily="18" charset="0"/>
                                  </a:rPr>
                                </m:ctrlPr>
                              </m:dPr>
                              <m:e>
                                <m:r>
                                  <a:rPr lang="en-US" altLang="zh-CN" sz="2400" b="0" i="1" smtClean="0">
                                    <a:solidFill>
                                      <a:srgbClr val="0000FF"/>
                                    </a:solidFill>
                                    <a:latin typeface="Cambria Math" panose="02040503050406030204" pitchFamily="18" charset="0"/>
                                    <a:ea typeface="Cambria Math" panose="02040503050406030204" pitchFamily="18" charset="0"/>
                                  </a:rPr>
                                  <m:t>2</m:t>
                                </m:r>
                                <m:r>
                                  <a:rPr lang="en-US" altLang="zh-CN" sz="2400" b="0" i="1" smtClean="0">
                                    <a:solidFill>
                                      <a:srgbClr val="0000FF"/>
                                    </a:solidFill>
                                    <a:latin typeface="Cambria Math" panose="02040503050406030204" pitchFamily="18" charset="0"/>
                                    <a:ea typeface="Cambria Math" panose="02040503050406030204" pitchFamily="18" charset="0"/>
                                  </a:rPr>
                                  <m:t>𝑥</m:t>
                                </m:r>
                                <m:r>
                                  <a:rPr lang="en-US" altLang="zh-CN" sz="2400" b="0" i="1" smtClean="0">
                                    <a:solidFill>
                                      <a:srgbClr val="0000FF"/>
                                    </a:solidFill>
                                    <a:latin typeface="Cambria Math" panose="02040503050406030204" pitchFamily="18" charset="0"/>
                                    <a:ea typeface="Cambria Math" panose="02040503050406030204" pitchFamily="18" charset="0"/>
                                  </a:rPr>
                                  <m:t>,2</m:t>
                                </m:r>
                                <m:r>
                                  <a:rPr lang="en-US" altLang="zh-CN" sz="2400" b="0" i="1" smtClean="0">
                                    <a:solidFill>
                                      <a:srgbClr val="0000FF"/>
                                    </a:solidFill>
                                    <a:latin typeface="Cambria Math" panose="02040503050406030204" pitchFamily="18" charset="0"/>
                                    <a:ea typeface="Cambria Math" panose="02040503050406030204" pitchFamily="18" charset="0"/>
                                  </a:rPr>
                                  <m:t>𝑦</m:t>
                                </m:r>
                                <m:r>
                                  <a:rPr lang="en-US" altLang="zh-CN" sz="2400" b="0" i="1" smtClean="0">
                                    <a:solidFill>
                                      <a:srgbClr val="0000FF"/>
                                    </a:solidFill>
                                    <a:latin typeface="Cambria Math" panose="02040503050406030204" pitchFamily="18" charset="0"/>
                                    <a:ea typeface="Cambria Math" panose="02040503050406030204" pitchFamily="18" charset="0"/>
                                  </a:rPr>
                                  <m:t>,2</m:t>
                                </m:r>
                                <m:r>
                                  <a:rPr lang="en-US" altLang="zh-CN" sz="2400" b="0" i="1" smtClean="0">
                                    <a:solidFill>
                                      <a:srgbClr val="0000FF"/>
                                    </a:solidFill>
                                    <a:latin typeface="Cambria Math" panose="02040503050406030204" pitchFamily="18" charset="0"/>
                                    <a:ea typeface="Cambria Math" panose="02040503050406030204" pitchFamily="18" charset="0"/>
                                  </a:rPr>
                                  <m:t>𝑧</m:t>
                                </m:r>
                              </m:e>
                            </m:d>
                          </m:num>
                          <m:den>
                            <m:d>
                              <m:dPr>
                                <m:begChr m:val="|"/>
                                <m:endChr m:val="|"/>
                                <m:ctrlPr>
                                  <a:rPr lang="en-US" altLang="zh-CN" sz="2400" i="1" smtClean="0">
                                    <a:solidFill>
                                      <a:srgbClr val="0000FF"/>
                                    </a:solidFill>
                                    <a:latin typeface="Cambria Math" panose="02040503050406030204" pitchFamily="18" charset="0"/>
                                    <a:ea typeface="Cambria Math" panose="02040503050406030204" pitchFamily="18" charset="0"/>
                                  </a:rPr>
                                </m:ctrlPr>
                              </m:dPr>
                              <m:e>
                                <m:d>
                                  <m:dPr>
                                    <m:ctrlPr>
                                      <a:rPr lang="en-US" altLang="zh-CN" sz="2400" i="1">
                                        <a:solidFill>
                                          <a:srgbClr val="0000FF"/>
                                        </a:solidFill>
                                        <a:latin typeface="Cambria Math" panose="02040503050406030204" pitchFamily="18" charset="0"/>
                                        <a:ea typeface="Cambria Math" panose="02040503050406030204" pitchFamily="18" charset="0"/>
                                      </a:rPr>
                                    </m:ctrlPr>
                                  </m:dPr>
                                  <m:e>
                                    <m:r>
                                      <a:rPr lang="en-US" altLang="zh-CN" sz="2400" i="1">
                                        <a:solidFill>
                                          <a:srgbClr val="0000FF"/>
                                        </a:solidFill>
                                        <a:latin typeface="Cambria Math" panose="02040503050406030204" pitchFamily="18" charset="0"/>
                                        <a:ea typeface="Cambria Math" panose="02040503050406030204" pitchFamily="18" charset="0"/>
                                      </a:rPr>
                                      <m:t>2</m:t>
                                    </m:r>
                                    <m:r>
                                      <a:rPr lang="en-US" altLang="zh-CN" sz="2400" i="1">
                                        <a:solidFill>
                                          <a:srgbClr val="0000FF"/>
                                        </a:solidFill>
                                        <a:latin typeface="Cambria Math" panose="02040503050406030204" pitchFamily="18" charset="0"/>
                                        <a:ea typeface="Cambria Math" panose="02040503050406030204" pitchFamily="18" charset="0"/>
                                      </a:rPr>
                                      <m:t>𝑥</m:t>
                                    </m:r>
                                    <m:r>
                                      <a:rPr lang="en-US" altLang="zh-CN" sz="2400" i="1">
                                        <a:solidFill>
                                          <a:srgbClr val="0000FF"/>
                                        </a:solidFill>
                                        <a:latin typeface="Cambria Math" panose="02040503050406030204" pitchFamily="18" charset="0"/>
                                        <a:ea typeface="Cambria Math" panose="02040503050406030204" pitchFamily="18" charset="0"/>
                                      </a:rPr>
                                      <m:t>,2</m:t>
                                    </m:r>
                                    <m:r>
                                      <a:rPr lang="en-US" altLang="zh-CN" sz="2400" i="1">
                                        <a:solidFill>
                                          <a:srgbClr val="0000FF"/>
                                        </a:solidFill>
                                        <a:latin typeface="Cambria Math" panose="02040503050406030204" pitchFamily="18" charset="0"/>
                                        <a:ea typeface="Cambria Math" panose="02040503050406030204" pitchFamily="18" charset="0"/>
                                      </a:rPr>
                                      <m:t>𝑦</m:t>
                                    </m:r>
                                    <m:r>
                                      <a:rPr lang="en-US" altLang="zh-CN" sz="2400" i="1">
                                        <a:solidFill>
                                          <a:srgbClr val="0000FF"/>
                                        </a:solidFill>
                                        <a:latin typeface="Cambria Math" panose="02040503050406030204" pitchFamily="18" charset="0"/>
                                        <a:ea typeface="Cambria Math" panose="02040503050406030204" pitchFamily="18" charset="0"/>
                                      </a:rPr>
                                      <m:t>,2</m:t>
                                    </m:r>
                                    <m:r>
                                      <a:rPr lang="en-US" altLang="zh-CN" sz="2400" i="1">
                                        <a:solidFill>
                                          <a:srgbClr val="0000FF"/>
                                        </a:solidFill>
                                        <a:latin typeface="Cambria Math" panose="02040503050406030204" pitchFamily="18" charset="0"/>
                                        <a:ea typeface="Cambria Math" panose="02040503050406030204" pitchFamily="18" charset="0"/>
                                      </a:rPr>
                                      <m:t>𝑧</m:t>
                                    </m:r>
                                  </m:e>
                                </m:d>
                                <m:r>
                                  <a:rPr lang="en-US" altLang="zh-CN" sz="2400" i="1" smtClean="0">
                                    <a:solidFill>
                                      <a:srgbClr val="0000FF"/>
                                    </a:solidFill>
                                    <a:latin typeface="Cambria Math" panose="02040503050406030204" pitchFamily="18" charset="0"/>
                                    <a:ea typeface="Cambria Math" panose="02040503050406030204" pitchFamily="18" charset="0"/>
                                  </a:rPr>
                                  <m:t>∙</m:t>
                                </m:r>
                                <m:d>
                                  <m:dPr>
                                    <m:ctrlPr>
                                      <a:rPr lang="en-US" altLang="zh-CN" sz="2400" i="1" smtClean="0">
                                        <a:solidFill>
                                          <a:srgbClr val="0000FF"/>
                                        </a:solidFill>
                                        <a:latin typeface="Cambria Math" panose="02040503050406030204" pitchFamily="18" charset="0"/>
                                        <a:ea typeface="Cambria Math" panose="02040503050406030204" pitchFamily="18" charset="0"/>
                                      </a:rPr>
                                    </m:ctrlPr>
                                  </m:dPr>
                                  <m:e>
                                    <m:r>
                                      <a:rPr lang="en-US" altLang="zh-CN" sz="2400" b="0" i="1" smtClean="0">
                                        <a:solidFill>
                                          <a:srgbClr val="0000FF"/>
                                        </a:solidFill>
                                        <a:latin typeface="Cambria Math" panose="02040503050406030204" pitchFamily="18" charset="0"/>
                                        <a:ea typeface="Cambria Math" panose="02040503050406030204" pitchFamily="18" charset="0"/>
                                      </a:rPr>
                                      <m:t>1,0,0</m:t>
                                    </m:r>
                                  </m:e>
                                </m:d>
                              </m:e>
                            </m:d>
                          </m:den>
                        </m:f>
                        <m:r>
                          <m:rPr>
                            <m:nor/>
                          </m:rPr>
                          <a:rPr lang="zh-CN" altLang="en-US" sz="2400">
                            <a:solidFill>
                              <a:srgbClr val="0000FF"/>
                            </a:solidFill>
                            <a:latin typeface="Cambria Math" panose="02040503050406030204" pitchFamily="18" charset="0"/>
                          </a:rPr>
                          <m:t>d</m:t>
                        </m:r>
                        <m:r>
                          <a:rPr lang="en-US" altLang="zh-CN" sz="2400" b="0" i="1" smtClean="0">
                            <a:solidFill>
                              <a:srgbClr val="0000FF"/>
                            </a:solidFill>
                            <a:latin typeface="Cambria Math" panose="02040503050406030204" pitchFamily="18" charset="0"/>
                          </a:rPr>
                          <m:t>𝑦</m:t>
                        </m:r>
                        <m:r>
                          <m:rPr>
                            <m:nor/>
                          </m:rPr>
                          <a:rPr lang="zh-CN" altLang="en-US" sz="2400">
                            <a:solidFill>
                              <a:srgbClr val="0000FF"/>
                            </a:solidFill>
                            <a:latin typeface="Cambria Math" panose="02040503050406030204" pitchFamily="18" charset="0"/>
                          </a:rPr>
                          <m:t>d</m:t>
                        </m:r>
                        <m:r>
                          <a:rPr lang="en-US" altLang="zh-CN" sz="2400" b="0" i="1" smtClean="0">
                            <a:solidFill>
                              <a:srgbClr val="0000FF"/>
                            </a:solidFill>
                            <a:latin typeface="Cambria Math" panose="02040503050406030204" pitchFamily="18" charset="0"/>
                          </a:rPr>
                          <m:t>𝑧</m:t>
                        </m:r>
                      </m:e>
                    </m:nary>
                  </m:oMath>
                </a14:m>
                <a:r>
                  <a:rPr lang="zh-CN" altLang="en-US" sz="2400" dirty="0">
                    <a:solidFill>
                      <a:srgbClr val="0000FF"/>
                    </a:solidFill>
                  </a:rPr>
                  <a:t> </a:t>
                </a:r>
              </a:p>
            </p:txBody>
          </p:sp>
        </mc:Choice>
        <mc:Fallback xmlns="">
          <p:sp>
            <p:nvSpPr>
              <p:cNvPr id="98" name="矩形 97"/>
              <p:cNvSpPr>
                <a:spLocks noRot="1" noChangeAspect="1" noMove="1" noResize="1" noEditPoints="1" noAdjustHandles="1" noChangeArrowheads="1" noChangeShapeType="1" noTextEdit="1"/>
              </p:cNvSpPr>
              <p:nvPr/>
            </p:nvSpPr>
            <p:spPr>
              <a:xfrm>
                <a:off x="3590605" y="4158986"/>
                <a:ext cx="5352106" cy="697563"/>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9" name="矩形 98"/>
              <p:cNvSpPr/>
              <p:nvPr/>
            </p:nvSpPr>
            <p:spPr>
              <a:xfrm>
                <a:off x="3603295" y="4896032"/>
                <a:ext cx="2396169" cy="603820"/>
              </a:xfrm>
              <a:prstGeom prst="rect">
                <a:avLst/>
              </a:prstGeom>
            </p:spPr>
            <p:txBody>
              <a:bodyPr wrap="none">
                <a:spAutoFit/>
              </a:bodyPr>
              <a:lstStyle/>
              <a:p>
                <a14:m>
                  <m:oMath xmlns:m="http://schemas.openxmlformats.org/officeDocument/2006/math">
                    <m:r>
                      <a:rPr lang="en-US" altLang="zh-CN" sz="2400" i="1" smtClean="0">
                        <a:solidFill>
                          <a:srgbClr val="0000FF"/>
                        </a:solidFill>
                        <a:latin typeface="Cambria Math" panose="02040503050406030204" pitchFamily="18" charset="0"/>
                      </a:rPr>
                      <m:t>=</m:t>
                    </m:r>
                    <m:nary>
                      <m:naryPr>
                        <m:chr m:val="∬"/>
                        <m:limLoc m:val="undOvr"/>
                        <m:supHide m:val="on"/>
                        <m:ctrlPr>
                          <a:rPr lang="zh-CN" altLang="en-US" sz="2400" i="1">
                            <a:solidFill>
                              <a:srgbClr val="0000FF"/>
                            </a:solidFill>
                            <a:latin typeface="Cambria Math" panose="02040503050406030204" pitchFamily="18" charset="0"/>
                          </a:rPr>
                        </m:ctrlPr>
                      </m:naryPr>
                      <m:sub>
                        <m:sSub>
                          <m:sSubPr>
                            <m:ctrlPr>
                              <a:rPr lang="en-US" altLang="zh-CN" sz="2400" i="1">
                                <a:solidFill>
                                  <a:srgbClr val="0000FF"/>
                                </a:solidFill>
                                <a:latin typeface="Cambria Math" panose="02040503050406030204" pitchFamily="18" charset="0"/>
                              </a:rPr>
                            </m:ctrlPr>
                          </m:sSubPr>
                          <m:e>
                            <m:r>
                              <a:rPr lang="en-US" altLang="zh-CN" sz="2400" i="1">
                                <a:solidFill>
                                  <a:srgbClr val="0000FF"/>
                                </a:solidFill>
                                <a:latin typeface="Cambria Math" panose="02040503050406030204" pitchFamily="18" charset="0"/>
                              </a:rPr>
                              <m:t>𝐷</m:t>
                            </m:r>
                          </m:e>
                          <m:sub>
                            <m:r>
                              <a:rPr lang="en-US" altLang="zh-CN" sz="2400" i="1">
                                <a:solidFill>
                                  <a:srgbClr val="0000FF"/>
                                </a:solidFill>
                                <a:latin typeface="Cambria Math" panose="02040503050406030204" pitchFamily="18" charset="0"/>
                              </a:rPr>
                              <m:t>𝑦</m:t>
                            </m:r>
                            <m:r>
                              <a:rPr lang="en-US" altLang="zh-CN" sz="2400" b="0" i="1" smtClean="0">
                                <a:solidFill>
                                  <a:srgbClr val="0000FF"/>
                                </a:solidFill>
                                <a:latin typeface="Cambria Math" panose="02040503050406030204" pitchFamily="18" charset="0"/>
                              </a:rPr>
                              <m:t>𝑧</m:t>
                            </m:r>
                          </m:sub>
                        </m:sSub>
                      </m:sub>
                      <m:sup/>
                      <m:e>
                        <m:r>
                          <a:rPr lang="en-US" altLang="zh-CN" sz="2400" b="0" i="1" smtClean="0">
                            <a:solidFill>
                              <a:srgbClr val="0000FF"/>
                            </a:solidFill>
                            <a:latin typeface="Cambria Math" panose="02040503050406030204" pitchFamily="18" charset="0"/>
                          </a:rPr>
                          <m:t>𝑦</m:t>
                        </m:r>
                        <m:sSup>
                          <m:sSupPr>
                            <m:ctrlPr>
                              <a:rPr lang="en-US" altLang="zh-CN" sz="2400" b="0" i="1" smtClean="0">
                                <a:solidFill>
                                  <a:srgbClr val="0000FF"/>
                                </a:solidFill>
                                <a:latin typeface="Cambria Math" panose="02040503050406030204" pitchFamily="18" charset="0"/>
                              </a:rPr>
                            </m:ctrlPr>
                          </m:sSupPr>
                          <m:e>
                            <m:r>
                              <a:rPr lang="en-US" altLang="zh-CN" sz="2400" b="0" i="1" smtClean="0">
                                <a:solidFill>
                                  <a:srgbClr val="0000FF"/>
                                </a:solidFill>
                                <a:latin typeface="Cambria Math" panose="02040503050406030204" pitchFamily="18" charset="0"/>
                              </a:rPr>
                              <m:t>𝑧</m:t>
                            </m:r>
                          </m:e>
                          <m:sup>
                            <m:r>
                              <a:rPr lang="en-US" altLang="zh-CN" sz="2400" b="0" i="1" smtClean="0">
                                <a:solidFill>
                                  <a:srgbClr val="0000FF"/>
                                </a:solidFill>
                                <a:latin typeface="Cambria Math" panose="02040503050406030204" pitchFamily="18" charset="0"/>
                              </a:rPr>
                              <m:t>2</m:t>
                            </m:r>
                          </m:sup>
                        </m:sSup>
                        <m:r>
                          <m:rPr>
                            <m:nor/>
                          </m:rPr>
                          <a:rPr lang="zh-CN" altLang="en-US" sz="2400">
                            <a:solidFill>
                              <a:srgbClr val="0000FF"/>
                            </a:solidFill>
                            <a:latin typeface="Cambria Math" panose="02040503050406030204" pitchFamily="18" charset="0"/>
                          </a:rPr>
                          <m:t>d</m:t>
                        </m:r>
                        <m:r>
                          <a:rPr lang="en-US" altLang="zh-CN" sz="2400" b="0" i="1" smtClean="0">
                            <a:solidFill>
                              <a:srgbClr val="0000FF"/>
                            </a:solidFill>
                            <a:latin typeface="Cambria Math" panose="02040503050406030204" pitchFamily="18" charset="0"/>
                          </a:rPr>
                          <m:t>𝑦</m:t>
                        </m:r>
                        <m:r>
                          <m:rPr>
                            <m:nor/>
                          </m:rPr>
                          <a:rPr lang="zh-CN" altLang="en-US" sz="2400">
                            <a:solidFill>
                              <a:srgbClr val="0000FF"/>
                            </a:solidFill>
                            <a:latin typeface="Cambria Math" panose="02040503050406030204" pitchFamily="18" charset="0"/>
                          </a:rPr>
                          <m:t>d</m:t>
                        </m:r>
                        <m:r>
                          <a:rPr lang="en-US" altLang="zh-CN" sz="2400" b="0" i="1" smtClean="0">
                            <a:solidFill>
                              <a:srgbClr val="0000FF"/>
                            </a:solidFill>
                            <a:latin typeface="Cambria Math" panose="02040503050406030204" pitchFamily="18" charset="0"/>
                          </a:rPr>
                          <m:t>𝑧</m:t>
                        </m:r>
                      </m:e>
                    </m:nary>
                  </m:oMath>
                </a14:m>
                <a:r>
                  <a:rPr lang="zh-CN" altLang="en-US" sz="2400" dirty="0">
                    <a:solidFill>
                      <a:srgbClr val="0000FF"/>
                    </a:solidFill>
                  </a:rPr>
                  <a:t> </a:t>
                </a:r>
              </a:p>
            </p:txBody>
          </p:sp>
        </mc:Choice>
        <mc:Fallback xmlns="">
          <p:sp>
            <p:nvSpPr>
              <p:cNvPr id="99" name="矩形 98"/>
              <p:cNvSpPr>
                <a:spLocks noRot="1" noChangeAspect="1" noMove="1" noResize="1" noEditPoints="1" noAdjustHandles="1" noChangeArrowheads="1" noChangeShapeType="1" noTextEdit="1"/>
              </p:cNvSpPr>
              <p:nvPr/>
            </p:nvSpPr>
            <p:spPr>
              <a:xfrm>
                <a:off x="3603295" y="4896032"/>
                <a:ext cx="2396169" cy="603820"/>
              </a:xfrm>
              <a:prstGeom prst="rect">
                <a:avLst/>
              </a:prstGeom>
              <a:blipFill>
                <a:blip r:embed="rId9"/>
                <a:stretch>
                  <a:fillRect l="-10687" t="-122222" b="-16060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0" name="矩形 99"/>
              <p:cNvSpPr/>
              <p:nvPr/>
            </p:nvSpPr>
            <p:spPr>
              <a:xfrm>
                <a:off x="3562669" y="5517230"/>
                <a:ext cx="5023683" cy="864276"/>
              </a:xfrm>
              <a:prstGeom prst="rect">
                <a:avLst/>
              </a:prstGeom>
            </p:spPr>
            <p:txBody>
              <a:bodyPr wrap="none">
                <a:spAutoFit/>
              </a:bodyPr>
              <a:lstStyle/>
              <a:p>
                <a14:m>
                  <m:oMath xmlns:m="http://schemas.openxmlformats.org/officeDocument/2006/math">
                    <m:r>
                      <a:rPr lang="en-US" altLang="zh-CN" sz="2400" i="1" smtClean="0">
                        <a:solidFill>
                          <a:srgbClr val="0000FF"/>
                        </a:solidFill>
                        <a:latin typeface="Cambria Math" panose="02040503050406030204" pitchFamily="18" charset="0"/>
                      </a:rPr>
                      <m:t>=</m:t>
                    </m:r>
                  </m:oMath>
                </a14:m>
                <a:r>
                  <a:rPr lang="zh-CN" altLang="en-US" sz="2400" dirty="0">
                    <a:solidFill>
                      <a:srgbClr val="0000FF"/>
                    </a:solidFill>
                  </a:rPr>
                  <a:t> </a:t>
                </a:r>
                <a14:m>
                  <m:oMath xmlns:m="http://schemas.openxmlformats.org/officeDocument/2006/math">
                    <m:nary>
                      <m:naryPr>
                        <m:ctrlPr>
                          <a:rPr lang="en-US" altLang="zh-CN" sz="2400" b="0" i="1" smtClean="0">
                            <a:solidFill>
                              <a:srgbClr val="0000FF"/>
                            </a:solidFill>
                            <a:latin typeface="Cambria Math" panose="02040503050406030204" pitchFamily="18" charset="0"/>
                          </a:rPr>
                        </m:ctrlPr>
                      </m:naryPr>
                      <m:sub>
                        <m:r>
                          <m:rPr>
                            <m:brk m:alnAt="23"/>
                          </m:rPr>
                          <a:rPr lang="en-US" altLang="zh-CN" sz="2400" b="0" i="1" smtClean="0">
                            <a:solidFill>
                              <a:srgbClr val="0000FF"/>
                            </a:solidFill>
                            <a:latin typeface="Cambria Math" panose="02040503050406030204" pitchFamily="18" charset="0"/>
                          </a:rPr>
                          <m:t>−</m:t>
                        </m:r>
                        <m:f>
                          <m:fPr>
                            <m:ctrlPr>
                              <a:rPr lang="en-US" altLang="zh-CN" sz="2400" i="1">
                                <a:solidFill>
                                  <a:srgbClr val="0000FF"/>
                                </a:solidFill>
                                <a:latin typeface="Cambria Math" panose="02040503050406030204" pitchFamily="18" charset="0"/>
                              </a:rPr>
                            </m:ctrlPr>
                          </m:fPr>
                          <m:num>
                            <m:r>
                              <a:rPr lang="zh-CN" altLang="en-US" sz="2400" i="1">
                                <a:solidFill>
                                  <a:srgbClr val="0000FF"/>
                                </a:solidFill>
                                <a:latin typeface="Cambria Math" panose="02040503050406030204" pitchFamily="18" charset="0"/>
                              </a:rPr>
                              <m:t>𝜋</m:t>
                            </m:r>
                          </m:num>
                          <m:den>
                            <m:r>
                              <a:rPr lang="en-US" altLang="zh-CN" sz="2400" i="1">
                                <a:solidFill>
                                  <a:srgbClr val="0000FF"/>
                                </a:solidFill>
                                <a:latin typeface="Cambria Math" panose="02040503050406030204" pitchFamily="18" charset="0"/>
                              </a:rPr>
                              <m:t>2</m:t>
                            </m:r>
                          </m:den>
                        </m:f>
                      </m:sub>
                      <m:sup>
                        <m:f>
                          <m:fPr>
                            <m:ctrlPr>
                              <a:rPr lang="en-US" altLang="zh-CN" sz="2400" b="0" i="1" smtClean="0">
                                <a:solidFill>
                                  <a:srgbClr val="0000FF"/>
                                </a:solidFill>
                                <a:latin typeface="Cambria Math" panose="02040503050406030204" pitchFamily="18" charset="0"/>
                              </a:rPr>
                            </m:ctrlPr>
                          </m:fPr>
                          <m:num>
                            <m:r>
                              <a:rPr lang="zh-CN" altLang="en-US" sz="2400" b="0" i="1" smtClean="0">
                                <a:solidFill>
                                  <a:srgbClr val="0000FF"/>
                                </a:solidFill>
                                <a:latin typeface="Cambria Math" panose="02040503050406030204" pitchFamily="18" charset="0"/>
                              </a:rPr>
                              <m:t>𝜋</m:t>
                            </m:r>
                          </m:num>
                          <m:den>
                            <m:r>
                              <a:rPr lang="en-US" altLang="zh-CN" sz="2400" b="0" i="1" smtClean="0">
                                <a:solidFill>
                                  <a:srgbClr val="0000FF"/>
                                </a:solidFill>
                                <a:latin typeface="Cambria Math" panose="02040503050406030204" pitchFamily="18" charset="0"/>
                              </a:rPr>
                              <m:t>2</m:t>
                            </m:r>
                          </m:den>
                        </m:f>
                      </m:sup>
                      <m:e>
                        <m:r>
                          <m:rPr>
                            <m:sty m:val="p"/>
                          </m:rPr>
                          <a:rPr lang="en-US" altLang="zh-CN" sz="2400" b="0" i="0" smtClean="0">
                            <a:solidFill>
                              <a:srgbClr val="0000FF"/>
                            </a:solidFill>
                            <a:latin typeface="Cambria Math" panose="02040503050406030204" pitchFamily="18" charset="0"/>
                          </a:rPr>
                          <m:t>d</m:t>
                        </m:r>
                        <m:r>
                          <a:rPr lang="zh-CN" altLang="en-US" sz="2400" b="0" i="1" smtClean="0">
                            <a:solidFill>
                              <a:srgbClr val="0000FF"/>
                            </a:solidFill>
                            <a:latin typeface="Cambria Math" panose="02040503050406030204" pitchFamily="18" charset="0"/>
                          </a:rPr>
                          <m:t>𝜃</m:t>
                        </m:r>
                      </m:e>
                    </m:nary>
                    <m:nary>
                      <m:naryPr>
                        <m:ctrlPr>
                          <a:rPr lang="en-US" altLang="zh-CN" sz="2400" b="0" i="1" smtClean="0">
                            <a:solidFill>
                              <a:srgbClr val="0000FF"/>
                            </a:solidFill>
                            <a:latin typeface="Cambria Math" panose="02040503050406030204" pitchFamily="18" charset="0"/>
                          </a:rPr>
                        </m:ctrlPr>
                      </m:naryPr>
                      <m:sub>
                        <m:r>
                          <m:rPr>
                            <m:brk m:alnAt="23"/>
                          </m:rPr>
                          <a:rPr lang="en-US" altLang="zh-CN" sz="2400" b="0" i="1" smtClean="0">
                            <a:solidFill>
                              <a:srgbClr val="0000FF"/>
                            </a:solidFill>
                            <a:latin typeface="Cambria Math" panose="02040503050406030204" pitchFamily="18" charset="0"/>
                          </a:rPr>
                          <m:t>0</m:t>
                        </m:r>
                      </m:sub>
                      <m:sup>
                        <m:r>
                          <a:rPr lang="en-US" altLang="zh-CN" sz="2400" b="0" i="1" smtClean="0">
                            <a:solidFill>
                              <a:srgbClr val="0000FF"/>
                            </a:solidFill>
                            <a:latin typeface="Cambria Math" panose="02040503050406030204" pitchFamily="18" charset="0"/>
                          </a:rPr>
                          <m:t>1</m:t>
                        </m:r>
                      </m:sup>
                      <m:e>
                        <m:sSup>
                          <m:sSupPr>
                            <m:ctrlPr>
                              <a:rPr lang="zh-CN" altLang="en-US" sz="2400" i="1">
                                <a:solidFill>
                                  <a:srgbClr val="0000FF"/>
                                </a:solidFill>
                                <a:latin typeface="Cambria Math" panose="02040503050406030204" pitchFamily="18" charset="0"/>
                              </a:rPr>
                            </m:ctrlPr>
                          </m:sSupPr>
                          <m:e>
                            <m:r>
                              <a:rPr lang="zh-CN" altLang="en-US" sz="2400" i="1" smtClean="0">
                                <a:solidFill>
                                  <a:srgbClr val="0000FF"/>
                                </a:solidFill>
                                <a:latin typeface="Cambria Math" panose="02040503050406030204" pitchFamily="18" charset="0"/>
                              </a:rPr>
                              <m:t>𝜌</m:t>
                            </m:r>
                          </m:e>
                          <m:sup>
                            <m:r>
                              <a:rPr lang="en-US" altLang="zh-CN" sz="2400" b="0" i="0" smtClean="0">
                                <a:solidFill>
                                  <a:srgbClr val="0000FF"/>
                                </a:solidFill>
                                <a:latin typeface="Cambria Math" panose="02040503050406030204" pitchFamily="18" charset="0"/>
                              </a:rPr>
                              <m:t>3</m:t>
                            </m:r>
                          </m:sup>
                        </m:sSup>
                        <m:func>
                          <m:funcPr>
                            <m:ctrlPr>
                              <a:rPr lang="en-US" altLang="zh-CN" sz="2400" b="0" i="1" smtClean="0">
                                <a:solidFill>
                                  <a:srgbClr val="0000FF"/>
                                </a:solidFill>
                                <a:latin typeface="Cambria Math" panose="02040503050406030204" pitchFamily="18" charset="0"/>
                              </a:rPr>
                            </m:ctrlPr>
                          </m:funcPr>
                          <m:fName>
                            <m:r>
                              <m:rPr>
                                <m:sty m:val="p"/>
                              </m:rPr>
                              <a:rPr lang="en-US" altLang="zh-CN" sz="2400" b="0" i="0" smtClean="0">
                                <a:solidFill>
                                  <a:srgbClr val="0000FF"/>
                                </a:solidFill>
                                <a:latin typeface="Cambria Math" panose="02040503050406030204" pitchFamily="18" charset="0"/>
                              </a:rPr>
                              <m:t>cos</m:t>
                            </m:r>
                          </m:fName>
                          <m:e>
                            <m:r>
                              <a:rPr lang="zh-CN" altLang="en-US" sz="2400" b="0" i="1" smtClean="0">
                                <a:solidFill>
                                  <a:srgbClr val="0000FF"/>
                                </a:solidFill>
                                <a:latin typeface="Cambria Math" panose="02040503050406030204" pitchFamily="18" charset="0"/>
                              </a:rPr>
                              <m:t>𝜃</m:t>
                            </m:r>
                          </m:e>
                        </m:func>
                        <m:sSup>
                          <m:sSupPr>
                            <m:ctrlPr>
                              <a:rPr lang="en-US" altLang="zh-CN" sz="2400" b="0" i="1" smtClean="0">
                                <a:solidFill>
                                  <a:srgbClr val="0000FF"/>
                                </a:solidFill>
                                <a:latin typeface="Cambria Math" panose="02040503050406030204" pitchFamily="18" charset="0"/>
                              </a:rPr>
                            </m:ctrlPr>
                          </m:sSupPr>
                          <m:e>
                            <m:d>
                              <m:dPr>
                                <m:ctrlPr>
                                  <a:rPr lang="en-US" altLang="zh-CN" sz="2400" b="0" i="1" smtClean="0">
                                    <a:solidFill>
                                      <a:srgbClr val="0000FF"/>
                                    </a:solidFill>
                                    <a:latin typeface="Cambria Math" panose="02040503050406030204" pitchFamily="18" charset="0"/>
                                  </a:rPr>
                                </m:ctrlPr>
                              </m:dPr>
                              <m:e>
                                <m:func>
                                  <m:funcPr>
                                    <m:ctrlPr>
                                      <a:rPr lang="en-US" altLang="zh-CN" sz="2400" i="1">
                                        <a:solidFill>
                                          <a:srgbClr val="0000FF"/>
                                        </a:solidFill>
                                        <a:latin typeface="Cambria Math" panose="02040503050406030204" pitchFamily="18" charset="0"/>
                                      </a:rPr>
                                    </m:ctrlPr>
                                  </m:funcPr>
                                  <m:fName>
                                    <m:r>
                                      <m:rPr>
                                        <m:sty m:val="p"/>
                                      </m:rPr>
                                      <a:rPr lang="en-US" altLang="zh-CN" sz="2400">
                                        <a:solidFill>
                                          <a:srgbClr val="0000FF"/>
                                        </a:solidFill>
                                        <a:latin typeface="Cambria Math" panose="02040503050406030204" pitchFamily="18" charset="0"/>
                                      </a:rPr>
                                      <m:t>sin</m:t>
                                    </m:r>
                                  </m:fName>
                                  <m:e>
                                    <m:r>
                                      <a:rPr lang="zh-CN" altLang="en-US" sz="2400" i="1">
                                        <a:solidFill>
                                          <a:srgbClr val="0000FF"/>
                                        </a:solidFill>
                                        <a:latin typeface="Cambria Math" panose="02040503050406030204" pitchFamily="18" charset="0"/>
                                      </a:rPr>
                                      <m:t>𝜃</m:t>
                                    </m:r>
                                  </m:e>
                                </m:func>
                              </m:e>
                            </m:d>
                          </m:e>
                          <m:sup>
                            <m:r>
                              <a:rPr lang="en-US" altLang="zh-CN" sz="2400" b="0" i="1" smtClean="0">
                                <a:solidFill>
                                  <a:srgbClr val="0000FF"/>
                                </a:solidFill>
                                <a:latin typeface="Cambria Math" panose="02040503050406030204" pitchFamily="18" charset="0"/>
                              </a:rPr>
                              <m:t>2</m:t>
                            </m:r>
                          </m:sup>
                        </m:sSup>
                        <m:r>
                          <a:rPr lang="zh-CN" altLang="en-US" sz="2400" i="1" smtClean="0">
                            <a:solidFill>
                              <a:srgbClr val="0000FF"/>
                            </a:solidFill>
                            <a:latin typeface="Cambria Math" panose="02040503050406030204" pitchFamily="18" charset="0"/>
                          </a:rPr>
                          <m:t>𝜌</m:t>
                        </m:r>
                        <m:r>
                          <m:rPr>
                            <m:sty m:val="p"/>
                          </m:rPr>
                          <a:rPr lang="en-US" altLang="zh-CN" sz="2400" b="0" i="0" smtClean="0">
                            <a:solidFill>
                              <a:srgbClr val="0000FF"/>
                            </a:solidFill>
                            <a:latin typeface="Cambria Math" panose="02040503050406030204" pitchFamily="18" charset="0"/>
                          </a:rPr>
                          <m:t>d</m:t>
                        </m:r>
                        <m:r>
                          <a:rPr lang="zh-CN" altLang="en-US" sz="2400" b="0" i="1" smtClean="0">
                            <a:solidFill>
                              <a:srgbClr val="0000FF"/>
                            </a:solidFill>
                            <a:latin typeface="Cambria Math" panose="02040503050406030204" pitchFamily="18" charset="0"/>
                          </a:rPr>
                          <m:t>𝜌</m:t>
                        </m:r>
                      </m:e>
                    </m:nary>
                    <m:r>
                      <a:rPr lang="en-US" altLang="zh-CN" sz="2400" b="0" i="1" smtClean="0">
                        <a:solidFill>
                          <a:srgbClr val="0000FF"/>
                        </a:solidFill>
                        <a:latin typeface="Cambria Math" panose="02040503050406030204" pitchFamily="18" charset="0"/>
                      </a:rPr>
                      <m:t>=</m:t>
                    </m:r>
                    <m:f>
                      <m:fPr>
                        <m:ctrlPr>
                          <a:rPr lang="en-US" altLang="zh-CN" sz="2400" b="0" i="1" smtClean="0">
                            <a:solidFill>
                              <a:srgbClr val="0000FF"/>
                            </a:solidFill>
                            <a:latin typeface="Cambria Math" panose="02040503050406030204" pitchFamily="18" charset="0"/>
                          </a:rPr>
                        </m:ctrlPr>
                      </m:fPr>
                      <m:num>
                        <m:r>
                          <a:rPr lang="en-US" altLang="zh-CN" sz="2400" b="0" i="1" smtClean="0">
                            <a:solidFill>
                              <a:srgbClr val="0000FF"/>
                            </a:solidFill>
                            <a:latin typeface="Cambria Math" panose="02040503050406030204" pitchFamily="18" charset="0"/>
                          </a:rPr>
                          <m:t>2</m:t>
                        </m:r>
                      </m:num>
                      <m:den>
                        <m:r>
                          <a:rPr lang="en-US" altLang="zh-CN" sz="2400" b="0" i="1" smtClean="0">
                            <a:solidFill>
                              <a:srgbClr val="0000FF"/>
                            </a:solidFill>
                            <a:latin typeface="Cambria Math" panose="02040503050406030204" pitchFamily="18" charset="0"/>
                          </a:rPr>
                          <m:t>15</m:t>
                        </m:r>
                      </m:den>
                    </m:f>
                  </m:oMath>
                </a14:m>
                <a:endParaRPr lang="zh-CN" altLang="en-US" sz="2400" dirty="0">
                  <a:solidFill>
                    <a:srgbClr val="0000FF"/>
                  </a:solidFill>
                </a:endParaRPr>
              </a:p>
            </p:txBody>
          </p:sp>
        </mc:Choice>
        <mc:Fallback xmlns="">
          <p:sp>
            <p:nvSpPr>
              <p:cNvPr id="100" name="矩形 99"/>
              <p:cNvSpPr>
                <a:spLocks noRot="1" noChangeAspect="1" noMove="1" noResize="1" noEditPoints="1" noAdjustHandles="1" noChangeArrowheads="1" noChangeShapeType="1" noTextEdit="1"/>
              </p:cNvSpPr>
              <p:nvPr/>
            </p:nvSpPr>
            <p:spPr>
              <a:xfrm>
                <a:off x="3562669" y="5517230"/>
                <a:ext cx="5023683" cy="864276"/>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1" name="矩形 100"/>
              <p:cNvSpPr/>
              <p:nvPr/>
            </p:nvSpPr>
            <p:spPr>
              <a:xfrm>
                <a:off x="762804" y="4908725"/>
                <a:ext cx="2382575" cy="566694"/>
              </a:xfrm>
              <a:prstGeom prst="rect">
                <a:avLst/>
              </a:prstGeom>
            </p:spPr>
            <p:txBody>
              <a:bodyPr wrap="none">
                <a:spAutoFit/>
              </a:bodyPr>
              <a:lstStyle/>
              <a:p>
                <a14:m>
                  <m:oMath xmlns:m="http://schemas.openxmlformats.org/officeDocument/2006/math">
                    <m:r>
                      <a:rPr lang="en-US" altLang="zh-CN" sz="2400" i="1" smtClean="0">
                        <a:solidFill>
                          <a:srgbClr val="0000FF"/>
                        </a:solidFill>
                        <a:latin typeface="Cambria Math" panose="02040503050406030204" pitchFamily="18" charset="0"/>
                      </a:rPr>
                      <m:t>=</m:t>
                    </m:r>
                    <m:nary>
                      <m:naryPr>
                        <m:chr m:val="∬"/>
                        <m:limLoc m:val="undOvr"/>
                        <m:supHide m:val="on"/>
                        <m:ctrlPr>
                          <a:rPr lang="zh-CN" altLang="en-US" sz="2400" i="1">
                            <a:solidFill>
                              <a:srgbClr val="0000FF"/>
                            </a:solidFill>
                            <a:latin typeface="Cambria Math" panose="02040503050406030204" pitchFamily="18" charset="0"/>
                          </a:rPr>
                        </m:ctrlPr>
                      </m:naryPr>
                      <m:sub>
                        <m:sSub>
                          <m:sSubPr>
                            <m:ctrlPr>
                              <a:rPr lang="en-US" altLang="zh-CN" sz="2400" i="1">
                                <a:solidFill>
                                  <a:srgbClr val="0000FF"/>
                                </a:solidFill>
                                <a:latin typeface="Cambria Math" panose="02040503050406030204" pitchFamily="18" charset="0"/>
                              </a:rPr>
                            </m:ctrlPr>
                          </m:sSubPr>
                          <m:e>
                            <m:r>
                              <a:rPr lang="en-US" altLang="zh-CN" sz="2400" i="1">
                                <a:solidFill>
                                  <a:srgbClr val="0000FF"/>
                                </a:solidFill>
                                <a:latin typeface="Cambria Math" panose="02040503050406030204" pitchFamily="18" charset="0"/>
                              </a:rPr>
                              <m:t>𝐷</m:t>
                            </m:r>
                          </m:e>
                          <m:sub>
                            <m:r>
                              <a:rPr lang="en-US" altLang="zh-CN" sz="2400" b="0" i="1" smtClean="0">
                                <a:solidFill>
                                  <a:srgbClr val="0000FF"/>
                                </a:solidFill>
                                <a:latin typeface="Cambria Math" panose="02040503050406030204" pitchFamily="18" charset="0"/>
                              </a:rPr>
                              <m:t>𝑥𝑧</m:t>
                            </m:r>
                          </m:sub>
                        </m:sSub>
                      </m:sub>
                      <m:sup/>
                      <m:e>
                        <m:r>
                          <a:rPr lang="en-US" altLang="zh-CN" sz="2400" b="0" i="1" smtClean="0">
                            <a:solidFill>
                              <a:srgbClr val="0000FF"/>
                            </a:solidFill>
                            <a:latin typeface="Cambria Math" panose="02040503050406030204" pitchFamily="18" charset="0"/>
                          </a:rPr>
                          <m:t>𝑥</m:t>
                        </m:r>
                        <m:sSup>
                          <m:sSupPr>
                            <m:ctrlPr>
                              <a:rPr lang="en-US" altLang="zh-CN" sz="2400" b="0" i="1" smtClean="0">
                                <a:solidFill>
                                  <a:srgbClr val="0000FF"/>
                                </a:solidFill>
                                <a:latin typeface="Cambria Math" panose="02040503050406030204" pitchFamily="18" charset="0"/>
                              </a:rPr>
                            </m:ctrlPr>
                          </m:sSupPr>
                          <m:e>
                            <m:r>
                              <a:rPr lang="en-US" altLang="zh-CN" sz="2400" b="0" i="1" smtClean="0">
                                <a:solidFill>
                                  <a:srgbClr val="0000FF"/>
                                </a:solidFill>
                                <a:latin typeface="Cambria Math" panose="02040503050406030204" pitchFamily="18" charset="0"/>
                              </a:rPr>
                              <m:t>𝑧</m:t>
                            </m:r>
                          </m:e>
                          <m:sup>
                            <m:r>
                              <a:rPr lang="en-US" altLang="zh-CN" sz="2400" b="0" i="1" smtClean="0">
                                <a:solidFill>
                                  <a:srgbClr val="0000FF"/>
                                </a:solidFill>
                                <a:latin typeface="Cambria Math" panose="02040503050406030204" pitchFamily="18" charset="0"/>
                              </a:rPr>
                              <m:t>2</m:t>
                            </m:r>
                          </m:sup>
                        </m:sSup>
                        <m:r>
                          <m:rPr>
                            <m:nor/>
                          </m:rPr>
                          <a:rPr lang="zh-CN" altLang="en-US" sz="2400">
                            <a:solidFill>
                              <a:srgbClr val="0000FF"/>
                            </a:solidFill>
                            <a:latin typeface="Cambria Math" panose="02040503050406030204" pitchFamily="18" charset="0"/>
                          </a:rPr>
                          <m:t>d</m:t>
                        </m:r>
                        <m:r>
                          <a:rPr lang="en-US" altLang="zh-CN" sz="2400" b="0" i="1" smtClean="0">
                            <a:solidFill>
                              <a:srgbClr val="0000FF"/>
                            </a:solidFill>
                            <a:latin typeface="Cambria Math" panose="02040503050406030204" pitchFamily="18" charset="0"/>
                          </a:rPr>
                          <m:t>𝑧</m:t>
                        </m:r>
                        <m:r>
                          <m:rPr>
                            <m:nor/>
                          </m:rPr>
                          <a:rPr lang="zh-CN" altLang="en-US" sz="2400">
                            <a:solidFill>
                              <a:srgbClr val="0000FF"/>
                            </a:solidFill>
                            <a:latin typeface="Cambria Math" panose="02040503050406030204" pitchFamily="18" charset="0"/>
                          </a:rPr>
                          <m:t>d</m:t>
                        </m:r>
                        <m:r>
                          <a:rPr lang="en-US" altLang="zh-CN" sz="2400" b="0" i="1" smtClean="0">
                            <a:solidFill>
                              <a:srgbClr val="0000FF"/>
                            </a:solidFill>
                            <a:latin typeface="Cambria Math" panose="02040503050406030204" pitchFamily="18" charset="0"/>
                          </a:rPr>
                          <m:t>𝑥</m:t>
                        </m:r>
                      </m:e>
                    </m:nary>
                  </m:oMath>
                </a14:m>
                <a:r>
                  <a:rPr lang="zh-CN" altLang="en-US" sz="2400" dirty="0">
                    <a:solidFill>
                      <a:srgbClr val="0000FF"/>
                    </a:solidFill>
                  </a:rPr>
                  <a:t> </a:t>
                </a:r>
              </a:p>
            </p:txBody>
          </p:sp>
        </mc:Choice>
        <mc:Fallback xmlns="">
          <p:sp>
            <p:nvSpPr>
              <p:cNvPr id="101" name="矩形 100"/>
              <p:cNvSpPr>
                <a:spLocks noRot="1" noChangeAspect="1" noMove="1" noResize="1" noEditPoints="1" noAdjustHandles="1" noChangeArrowheads="1" noChangeShapeType="1" noTextEdit="1"/>
              </p:cNvSpPr>
              <p:nvPr/>
            </p:nvSpPr>
            <p:spPr>
              <a:xfrm>
                <a:off x="762804" y="4908725"/>
                <a:ext cx="2382575" cy="566694"/>
              </a:xfrm>
              <a:prstGeom prst="rect">
                <a:avLst/>
              </a:prstGeom>
              <a:blipFill>
                <a:blip r:embed="rId11"/>
                <a:stretch>
                  <a:fillRect l="-10742" t="-130108" b="-17741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51808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3"/>
                                        </p:tgtEl>
                                        <p:attrNameLst>
                                          <p:attrName>style.visibility</p:attrName>
                                        </p:attrNameLst>
                                      </p:cBhvr>
                                      <p:to>
                                        <p:strVal val="visible"/>
                                      </p:to>
                                    </p:set>
                                    <p:animEffect transition="in" filter="fade">
                                      <p:cBhvr>
                                        <p:cTn id="11" dur="500"/>
                                        <p:tgtEl>
                                          <p:spTgt spid="93"/>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94"/>
                                        </p:tgtEl>
                                        <p:attrNameLst>
                                          <p:attrName>style.visibility</p:attrName>
                                        </p:attrNameLst>
                                      </p:cBhvr>
                                      <p:to>
                                        <p:strVal val="visible"/>
                                      </p:to>
                                    </p:set>
                                    <p:animEffect transition="in" filter="fade">
                                      <p:cBhvr>
                                        <p:cTn id="16" dur="500"/>
                                        <p:tgtEl>
                                          <p:spTgt spid="9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95"/>
                                        </p:tgtEl>
                                        <p:attrNameLst>
                                          <p:attrName>style.visibility</p:attrName>
                                        </p:attrNameLst>
                                      </p:cBhvr>
                                      <p:to>
                                        <p:strVal val="visible"/>
                                      </p:to>
                                    </p:set>
                                    <p:animEffect transition="in" filter="fade">
                                      <p:cBhvr>
                                        <p:cTn id="21" dur="500"/>
                                        <p:tgtEl>
                                          <p:spTgt spid="95"/>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96"/>
                                        </p:tgtEl>
                                        <p:attrNameLst>
                                          <p:attrName>style.visibility</p:attrName>
                                        </p:attrNameLst>
                                      </p:cBhvr>
                                      <p:to>
                                        <p:strVal val="visible"/>
                                      </p:to>
                                    </p:set>
                                    <p:animEffect transition="in" filter="fade">
                                      <p:cBhvr>
                                        <p:cTn id="26" dur="500"/>
                                        <p:tgtEl>
                                          <p:spTgt spid="96"/>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97"/>
                                        </p:tgtEl>
                                        <p:attrNameLst>
                                          <p:attrName>style.visibility</p:attrName>
                                        </p:attrNameLst>
                                      </p:cBhvr>
                                      <p:to>
                                        <p:strVal val="visible"/>
                                      </p:to>
                                    </p:set>
                                    <p:animEffect transition="in" filter="fade">
                                      <p:cBhvr>
                                        <p:cTn id="31" dur="500"/>
                                        <p:tgtEl>
                                          <p:spTgt spid="97"/>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98"/>
                                        </p:tgtEl>
                                        <p:attrNameLst>
                                          <p:attrName>style.visibility</p:attrName>
                                        </p:attrNameLst>
                                      </p:cBhvr>
                                      <p:to>
                                        <p:strVal val="visible"/>
                                      </p:to>
                                    </p:set>
                                    <p:animEffect transition="in" filter="fade">
                                      <p:cBhvr>
                                        <p:cTn id="36" dur="500"/>
                                        <p:tgtEl>
                                          <p:spTgt spid="98"/>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99"/>
                                        </p:tgtEl>
                                        <p:attrNameLst>
                                          <p:attrName>style.visibility</p:attrName>
                                        </p:attrNameLst>
                                      </p:cBhvr>
                                      <p:to>
                                        <p:strVal val="visible"/>
                                      </p:to>
                                    </p:set>
                                    <p:animEffect transition="in" filter="fade">
                                      <p:cBhvr>
                                        <p:cTn id="41" dur="500"/>
                                        <p:tgtEl>
                                          <p:spTgt spid="99"/>
                                        </p:tgtEl>
                                      </p:cBhvr>
                                    </p:animEffec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100"/>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101"/>
                                        </p:tgtEl>
                                        <p:attrNameLst>
                                          <p:attrName>style.visibility</p:attrName>
                                        </p:attrNameLst>
                                      </p:cBhvr>
                                      <p:to>
                                        <p:strVal val="visible"/>
                                      </p:to>
                                    </p:set>
                                    <p:animEffect transition="in" filter="fade">
                                      <p:cBhvr>
                                        <p:cTn id="50" dur="500"/>
                                        <p:tgtEl>
                                          <p:spTgt spid="1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93" grpId="0"/>
      <p:bldP spid="94" grpId="0"/>
      <p:bldP spid="95" grpId="0"/>
      <p:bldP spid="96" grpId="0"/>
      <p:bldP spid="97" grpId="0"/>
      <p:bldP spid="98" grpId="0"/>
      <p:bldP spid="99" grpId="0"/>
      <p:bldP spid="100" grpId="0"/>
      <p:bldP spid="101"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E7F4D896-E0DB-4AB2-9347-AB9498A60F30}" type="datetime11">
              <a:rPr lang="zh-CN" altLang="en-US" smtClean="0"/>
              <a:t>08:53:17</a:t>
            </a:fld>
            <a:endParaRPr lang="en-US" altLang="zh-CN"/>
          </a:p>
        </p:txBody>
      </p:sp>
      <p:sp>
        <p:nvSpPr>
          <p:cNvPr id="3" name="Rectangle 943"/>
          <p:cNvSpPr txBox="1">
            <a:spLocks noChangeArrowheads="1"/>
          </p:cNvSpPr>
          <p:nvPr/>
        </p:nvSpPr>
        <p:spPr>
          <a:xfrm>
            <a:off x="1052282" y="365125"/>
            <a:ext cx="6858000" cy="514867"/>
          </a:xfrm>
          <a:prstGeom prst="rect">
            <a:avLst/>
          </a:prstGeom>
          <a:noFill/>
          <a:ln/>
          <a:extLst>
            <a:ext uri="{909E8E84-426E-40DD-AFC4-6F175D3DCCD1}">
              <a14:hiddenFill xmlns:a14="http://schemas.microsoft.com/office/drawing/2010/main">
                <a:solidFill>
                  <a:srgbClr val="0033CC"/>
                </a:solidFill>
              </a14:hiddenFill>
            </a:ext>
            <a:ext uri="{91240B29-F687-4F45-9708-019B960494DF}">
              <a14:hiddenLine xmlns:a14="http://schemas.microsoft.com/office/drawing/2010/main" w="76200" cmpd="tri">
                <a:solidFill>
                  <a:srgbClr val="00FFFF"/>
                </a:solidFill>
                <a:miter lim="800000"/>
                <a:headEnd/>
                <a:tailEnd/>
              </a14:hiddenLine>
            </a:ext>
          </a:extLst>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800" b="1" dirty="0">
                <a:solidFill>
                  <a:srgbClr val="0000FF"/>
                </a:solidFill>
                <a:ea typeface="黑体" panose="02010609060101010101" pitchFamily="49" charset="-122"/>
              </a:rPr>
              <a:t>三、两类曲面积分之间的联系</a:t>
            </a:r>
          </a:p>
        </p:txBody>
      </p:sp>
      <mc:AlternateContent xmlns:mc="http://schemas.openxmlformats.org/markup-compatibility/2006" xmlns:a14="http://schemas.microsoft.com/office/drawing/2010/main">
        <mc:Choice Requires="a14">
          <p:sp>
            <p:nvSpPr>
              <p:cNvPr id="5" name="矩形 4"/>
              <p:cNvSpPr/>
              <p:nvPr/>
            </p:nvSpPr>
            <p:spPr>
              <a:xfrm>
                <a:off x="1752901" y="879992"/>
                <a:ext cx="2550506" cy="461665"/>
              </a:xfrm>
              <a:prstGeom prst="rect">
                <a:avLst/>
              </a:prstGeom>
            </p:spPr>
            <p:txBody>
              <a:bodyPr wrap="none">
                <a:spAutoFit/>
              </a:bodyPr>
              <a:lstStyle/>
              <a:p>
                <a:r>
                  <a:rPr lang="zh-CN" altLang="en-US" sz="2400" dirty="0">
                    <a:solidFill>
                      <a:prstClr val="black"/>
                    </a:solidFill>
                    <a:ea typeface="Cambria Math" panose="02040503050406030204" pitchFamily="18" charset="0"/>
                  </a:rPr>
                  <a:t>设</a:t>
                </a:r>
                <a14:m>
                  <m:oMath xmlns:m="http://schemas.openxmlformats.org/officeDocument/2006/math">
                    <m:r>
                      <m:rPr>
                        <m:sty m:val="p"/>
                        <m:brk m:alnAt="23"/>
                      </m:rPr>
                      <a:rPr lang="el-GR" altLang="zh-CN" sz="2400" i="1">
                        <a:solidFill>
                          <a:prstClr val="black"/>
                        </a:solidFill>
                        <a:latin typeface="Cambria Math" panose="02040503050406030204" pitchFamily="18" charset="0"/>
                        <a:ea typeface="Cambria Math" panose="02040503050406030204" pitchFamily="18" charset="0"/>
                      </a:rPr>
                      <m:t>Σ</m:t>
                    </m:r>
                    <m:r>
                      <a:rPr lang="en-US" altLang="zh-CN" sz="2400" b="0" i="1" smtClean="0">
                        <a:solidFill>
                          <a:prstClr val="black"/>
                        </a:solidFill>
                        <a:latin typeface="Cambria Math" panose="02040503050406030204" pitchFamily="18" charset="0"/>
                        <a:ea typeface="Cambria Math" panose="02040503050406030204" pitchFamily="18" charset="0"/>
                      </a:rPr>
                      <m:t>:</m:t>
                    </m:r>
                    <m:r>
                      <a:rPr lang="en-US" altLang="zh-CN" sz="2400" b="0" i="1" smtClean="0">
                        <a:solidFill>
                          <a:prstClr val="black"/>
                        </a:solidFill>
                        <a:latin typeface="Cambria Math" panose="02040503050406030204" pitchFamily="18" charset="0"/>
                        <a:ea typeface="Cambria Math" panose="02040503050406030204" pitchFamily="18" charset="0"/>
                      </a:rPr>
                      <m:t>𝐹</m:t>
                    </m:r>
                    <m:d>
                      <m:dPr>
                        <m:ctrlPr>
                          <a:rPr lang="en-US" altLang="zh-CN" sz="2400" b="0" i="1" smtClean="0">
                            <a:solidFill>
                              <a:prstClr val="black"/>
                            </a:solidFill>
                            <a:latin typeface="Cambria Math" panose="02040503050406030204" pitchFamily="18" charset="0"/>
                            <a:ea typeface="Cambria Math" panose="02040503050406030204" pitchFamily="18" charset="0"/>
                          </a:rPr>
                        </m:ctrlPr>
                      </m:dPr>
                      <m:e>
                        <m:r>
                          <a:rPr lang="en-US" altLang="zh-CN" sz="2400" b="0" i="1" smtClean="0">
                            <a:solidFill>
                              <a:prstClr val="black"/>
                            </a:solidFill>
                            <a:latin typeface="Cambria Math" panose="02040503050406030204" pitchFamily="18" charset="0"/>
                            <a:ea typeface="Cambria Math" panose="02040503050406030204" pitchFamily="18" charset="0"/>
                          </a:rPr>
                          <m:t>𝑥</m:t>
                        </m:r>
                        <m:r>
                          <a:rPr lang="en-US" altLang="zh-CN" sz="2400" b="0" i="1" smtClean="0">
                            <a:solidFill>
                              <a:prstClr val="black"/>
                            </a:solidFill>
                            <a:latin typeface="Cambria Math" panose="02040503050406030204" pitchFamily="18" charset="0"/>
                            <a:ea typeface="Cambria Math" panose="02040503050406030204" pitchFamily="18" charset="0"/>
                          </a:rPr>
                          <m:t>,</m:t>
                        </m:r>
                        <m:r>
                          <a:rPr lang="en-US" altLang="zh-CN" sz="2400" b="0" i="1" smtClean="0">
                            <a:solidFill>
                              <a:prstClr val="black"/>
                            </a:solidFill>
                            <a:latin typeface="Cambria Math" panose="02040503050406030204" pitchFamily="18" charset="0"/>
                            <a:ea typeface="Cambria Math" panose="02040503050406030204" pitchFamily="18" charset="0"/>
                          </a:rPr>
                          <m:t>𝑦</m:t>
                        </m:r>
                        <m:r>
                          <a:rPr lang="en-US" altLang="zh-CN" sz="2400" b="0" i="1" smtClean="0">
                            <a:solidFill>
                              <a:prstClr val="black"/>
                            </a:solidFill>
                            <a:latin typeface="Cambria Math" panose="02040503050406030204" pitchFamily="18" charset="0"/>
                            <a:ea typeface="Cambria Math" panose="02040503050406030204" pitchFamily="18" charset="0"/>
                          </a:rPr>
                          <m:t>,</m:t>
                        </m:r>
                        <m:r>
                          <a:rPr lang="en-US" altLang="zh-CN" sz="2400" b="0" i="1" smtClean="0">
                            <a:solidFill>
                              <a:prstClr val="black"/>
                            </a:solidFill>
                            <a:latin typeface="Cambria Math" panose="02040503050406030204" pitchFamily="18" charset="0"/>
                            <a:ea typeface="Cambria Math" panose="02040503050406030204" pitchFamily="18" charset="0"/>
                          </a:rPr>
                          <m:t>𝑧</m:t>
                        </m:r>
                      </m:e>
                    </m:d>
                    <m:r>
                      <a:rPr lang="en-US" altLang="zh-CN" sz="2400" b="0" i="1" smtClean="0">
                        <a:solidFill>
                          <a:prstClr val="black"/>
                        </a:solidFill>
                        <a:latin typeface="Cambria Math" panose="02040503050406030204" pitchFamily="18" charset="0"/>
                        <a:ea typeface="Cambria Math" panose="02040503050406030204" pitchFamily="18" charset="0"/>
                      </a:rPr>
                      <m:t>=0</m:t>
                    </m:r>
                  </m:oMath>
                </a14:m>
                <a:endParaRPr lang="zh-CN" altLang="en-US" dirty="0"/>
              </a:p>
            </p:txBody>
          </p:sp>
        </mc:Choice>
        <mc:Fallback xmlns="">
          <p:sp>
            <p:nvSpPr>
              <p:cNvPr id="5" name="矩形 4"/>
              <p:cNvSpPr>
                <a:spLocks noRot="1" noChangeAspect="1" noMove="1" noResize="1" noEditPoints="1" noAdjustHandles="1" noChangeArrowheads="1" noChangeShapeType="1" noTextEdit="1"/>
              </p:cNvSpPr>
              <p:nvPr/>
            </p:nvSpPr>
            <p:spPr>
              <a:xfrm>
                <a:off x="1752901" y="879992"/>
                <a:ext cx="2550506" cy="461665"/>
              </a:xfrm>
              <a:prstGeom prst="rect">
                <a:avLst/>
              </a:prstGeom>
              <a:blipFill>
                <a:blip r:embed="rId2"/>
                <a:stretch>
                  <a:fillRect l="-3828" t="-14474" b="-25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p:cNvSpPr/>
              <p:nvPr/>
            </p:nvSpPr>
            <p:spPr>
              <a:xfrm>
                <a:off x="4628104" y="908043"/>
                <a:ext cx="6465993" cy="512769"/>
              </a:xfrm>
              <a:prstGeom prst="rect">
                <a:avLst/>
              </a:prstGeom>
            </p:spPr>
            <p:txBody>
              <a:bodyPr wrap="square">
                <a:spAutoFit/>
              </a:bodyPr>
              <a:lstStyle/>
              <a:p>
                <a14:m>
                  <m:oMath xmlns:m="http://schemas.openxmlformats.org/officeDocument/2006/math">
                    <m:r>
                      <a:rPr lang="en-US" altLang="zh-CN" b="1" i="1" smtClean="0">
                        <a:solidFill>
                          <a:prstClr val="black"/>
                        </a:solidFill>
                        <a:latin typeface="Cambria Math" panose="02040503050406030204" pitchFamily="18" charset="0"/>
                      </a:rPr>
                      <m:t>𝒏</m:t>
                    </m:r>
                    <m:r>
                      <a:rPr lang="en-US" altLang="zh-CN" b="1" i="1" smtClean="0">
                        <a:solidFill>
                          <a:prstClr val="black"/>
                        </a:solidFill>
                        <a:latin typeface="Cambria Math" panose="02040503050406030204" pitchFamily="18" charset="0"/>
                      </a:rPr>
                      <m:t>=</m:t>
                    </m:r>
                    <m:f>
                      <m:fPr>
                        <m:ctrlPr>
                          <a:rPr lang="en-US" altLang="zh-CN" i="1" smtClean="0">
                            <a:solidFill>
                              <a:prstClr val="black"/>
                            </a:solidFill>
                            <a:latin typeface="Cambria Math" panose="02040503050406030204" pitchFamily="18" charset="0"/>
                          </a:rPr>
                        </m:ctrlPr>
                      </m:fPr>
                      <m:num>
                        <m:r>
                          <a:rPr lang="zh-CN" altLang="en-US" b="0" i="1" smtClean="0">
                            <a:solidFill>
                              <a:prstClr val="black"/>
                            </a:solidFill>
                            <a:latin typeface="Cambria Math" panose="02040503050406030204" pitchFamily="18" charset="0"/>
                          </a:rPr>
                          <m:t>𝛻</m:t>
                        </m:r>
                        <m:r>
                          <a:rPr lang="en-US" altLang="zh-CN" b="0" i="1" smtClean="0">
                            <a:solidFill>
                              <a:prstClr val="black"/>
                            </a:solidFill>
                            <a:latin typeface="Cambria Math" panose="02040503050406030204" pitchFamily="18" charset="0"/>
                          </a:rPr>
                          <m:t>𝐹</m:t>
                        </m:r>
                      </m:num>
                      <m:den>
                        <m:d>
                          <m:dPr>
                            <m:begChr m:val="|"/>
                            <m:endChr m:val="|"/>
                            <m:ctrlPr>
                              <a:rPr lang="en-US" altLang="zh-CN" i="1" smtClean="0">
                                <a:solidFill>
                                  <a:prstClr val="black"/>
                                </a:solidFill>
                                <a:latin typeface="Cambria Math" panose="02040503050406030204" pitchFamily="18" charset="0"/>
                              </a:rPr>
                            </m:ctrlPr>
                          </m:dPr>
                          <m:e>
                            <m:r>
                              <a:rPr lang="zh-CN" altLang="en-US" b="0" i="1">
                                <a:solidFill>
                                  <a:prstClr val="black"/>
                                </a:solidFill>
                                <a:latin typeface="Cambria Math" panose="02040503050406030204" pitchFamily="18" charset="0"/>
                              </a:rPr>
                              <m:t>𝛻</m:t>
                            </m:r>
                            <m:r>
                              <a:rPr lang="en-US" altLang="zh-CN" b="0" i="1">
                                <a:solidFill>
                                  <a:prstClr val="black"/>
                                </a:solidFill>
                                <a:latin typeface="Cambria Math" panose="02040503050406030204" pitchFamily="18" charset="0"/>
                              </a:rPr>
                              <m:t>𝐹</m:t>
                            </m:r>
                          </m:e>
                        </m:d>
                      </m:den>
                    </m:f>
                    <m:r>
                      <a:rPr lang="en-US" altLang="zh-CN" b="0" i="1" smtClean="0">
                        <a:solidFill>
                          <a:prstClr val="black"/>
                        </a:solidFill>
                        <a:latin typeface="Cambria Math" panose="02040503050406030204" pitchFamily="18" charset="0"/>
                      </a:rPr>
                      <m:t>=</m:t>
                    </m:r>
                    <m:d>
                      <m:dPr>
                        <m:ctrlPr>
                          <a:rPr lang="en-US" altLang="zh-CN" b="0" i="1" smtClean="0">
                            <a:solidFill>
                              <a:prstClr val="black"/>
                            </a:solidFill>
                            <a:latin typeface="Cambria Math" panose="02040503050406030204" pitchFamily="18" charset="0"/>
                          </a:rPr>
                        </m:ctrlPr>
                      </m:dPr>
                      <m:e>
                        <m:func>
                          <m:funcPr>
                            <m:ctrlPr>
                              <a:rPr lang="en-US" altLang="zh-CN" b="0" i="1" smtClean="0">
                                <a:solidFill>
                                  <a:prstClr val="black"/>
                                </a:solidFill>
                                <a:latin typeface="Cambria Math" panose="02040503050406030204" pitchFamily="18" charset="0"/>
                              </a:rPr>
                            </m:ctrlPr>
                          </m:funcPr>
                          <m:fName>
                            <m:r>
                              <m:rPr>
                                <m:sty m:val="p"/>
                              </m:rPr>
                              <a:rPr lang="en-US" altLang="zh-CN" b="0" i="0" smtClean="0">
                                <a:solidFill>
                                  <a:prstClr val="black"/>
                                </a:solidFill>
                                <a:latin typeface="Cambria Math" panose="02040503050406030204" pitchFamily="18" charset="0"/>
                              </a:rPr>
                              <m:t>cos</m:t>
                            </m:r>
                          </m:fName>
                          <m:e>
                            <m:r>
                              <a:rPr lang="zh-CN" altLang="en-US" b="0" i="1" smtClean="0">
                                <a:solidFill>
                                  <a:prstClr val="black"/>
                                </a:solidFill>
                                <a:latin typeface="Cambria Math" panose="02040503050406030204" pitchFamily="18" charset="0"/>
                              </a:rPr>
                              <m:t>𝛼</m:t>
                            </m:r>
                          </m:e>
                        </m:func>
                        <m:r>
                          <a:rPr lang="en-US" altLang="zh-CN" b="0" i="1" smtClean="0">
                            <a:solidFill>
                              <a:prstClr val="black"/>
                            </a:solidFill>
                            <a:latin typeface="Cambria Math" panose="02040503050406030204" pitchFamily="18" charset="0"/>
                          </a:rPr>
                          <m:t>,</m:t>
                        </m:r>
                        <m:func>
                          <m:funcPr>
                            <m:ctrlPr>
                              <a:rPr lang="en-US" altLang="zh-CN" i="1">
                                <a:solidFill>
                                  <a:prstClr val="black"/>
                                </a:solidFill>
                                <a:latin typeface="Cambria Math" panose="02040503050406030204" pitchFamily="18" charset="0"/>
                              </a:rPr>
                            </m:ctrlPr>
                          </m:funcPr>
                          <m:fName>
                            <m:r>
                              <m:rPr>
                                <m:sty m:val="p"/>
                              </m:rPr>
                              <a:rPr lang="en-US" altLang="zh-CN">
                                <a:solidFill>
                                  <a:prstClr val="black"/>
                                </a:solidFill>
                                <a:latin typeface="Cambria Math" panose="02040503050406030204" pitchFamily="18" charset="0"/>
                              </a:rPr>
                              <m:t>cos</m:t>
                            </m:r>
                          </m:fName>
                          <m:e>
                            <m:r>
                              <a:rPr lang="zh-CN" altLang="en-US" i="1" smtClean="0">
                                <a:solidFill>
                                  <a:prstClr val="black"/>
                                </a:solidFill>
                                <a:latin typeface="Cambria Math" panose="02040503050406030204" pitchFamily="18" charset="0"/>
                              </a:rPr>
                              <m:t>𝛽</m:t>
                            </m:r>
                          </m:e>
                        </m:func>
                        <m:r>
                          <a:rPr lang="en-US" altLang="zh-CN" i="1">
                            <a:solidFill>
                              <a:prstClr val="black"/>
                            </a:solidFill>
                            <a:latin typeface="Cambria Math" panose="02040503050406030204" pitchFamily="18" charset="0"/>
                          </a:rPr>
                          <m:t>,</m:t>
                        </m:r>
                        <m:func>
                          <m:funcPr>
                            <m:ctrlPr>
                              <a:rPr lang="en-US" altLang="zh-CN" i="1">
                                <a:solidFill>
                                  <a:prstClr val="black"/>
                                </a:solidFill>
                                <a:latin typeface="Cambria Math" panose="02040503050406030204" pitchFamily="18" charset="0"/>
                              </a:rPr>
                            </m:ctrlPr>
                          </m:funcPr>
                          <m:fName>
                            <m:r>
                              <m:rPr>
                                <m:sty m:val="p"/>
                              </m:rPr>
                              <a:rPr lang="en-US" altLang="zh-CN">
                                <a:solidFill>
                                  <a:prstClr val="black"/>
                                </a:solidFill>
                                <a:latin typeface="Cambria Math" panose="02040503050406030204" pitchFamily="18" charset="0"/>
                              </a:rPr>
                              <m:t>cos</m:t>
                            </m:r>
                          </m:fName>
                          <m:e>
                            <m:r>
                              <a:rPr lang="zh-CN" altLang="en-US" i="1" smtClean="0">
                                <a:solidFill>
                                  <a:prstClr val="black"/>
                                </a:solidFill>
                                <a:latin typeface="Cambria Math" panose="02040503050406030204" pitchFamily="18" charset="0"/>
                              </a:rPr>
                              <m:t>𝛾</m:t>
                            </m:r>
                          </m:e>
                        </m:func>
                      </m:e>
                    </m:d>
                  </m:oMath>
                </a14:m>
                <a:r>
                  <a:rPr lang="zh-CN" altLang="en-US" dirty="0"/>
                  <a:t>为</a:t>
                </a:r>
                <a:r>
                  <a:rPr lang="zh-CN" altLang="en-US" dirty="0">
                    <a:solidFill>
                      <a:srgbClr val="FF0000"/>
                    </a:solidFill>
                  </a:rPr>
                  <a:t>指向曲面规定侧的单法向量</a:t>
                </a:r>
              </a:p>
            </p:txBody>
          </p:sp>
        </mc:Choice>
        <mc:Fallback xmlns="">
          <p:sp>
            <p:nvSpPr>
              <p:cNvPr id="6" name="矩形 5"/>
              <p:cNvSpPr>
                <a:spLocks noRot="1" noChangeAspect="1" noMove="1" noResize="1" noEditPoints="1" noAdjustHandles="1" noChangeArrowheads="1" noChangeShapeType="1" noTextEdit="1"/>
              </p:cNvSpPr>
              <p:nvPr/>
            </p:nvSpPr>
            <p:spPr>
              <a:xfrm>
                <a:off x="4628104" y="908043"/>
                <a:ext cx="6465993" cy="512769"/>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p:cNvSpPr/>
              <p:nvPr/>
            </p:nvSpPr>
            <p:spPr>
              <a:xfrm>
                <a:off x="1752900" y="1324163"/>
                <a:ext cx="8396939" cy="461665"/>
              </a:xfrm>
              <a:prstGeom prst="rect">
                <a:avLst/>
              </a:prstGeom>
            </p:spPr>
            <p:txBody>
              <a:bodyPr wrap="square">
                <a:spAutoFit/>
              </a:bodyPr>
              <a:lstStyle/>
              <a:p>
                <a14:m>
                  <m:oMath xmlns:m="http://schemas.openxmlformats.org/officeDocument/2006/math">
                    <m:r>
                      <a:rPr lang="zh-CN" altLang="en-US" sz="2400" b="1" i="1">
                        <a:solidFill>
                          <a:prstClr val="black"/>
                        </a:solidFill>
                        <a:latin typeface="Cambria Math" panose="02040503050406030204" pitchFamily="18" charset="0"/>
                      </a:rPr>
                      <m:t>𝒗</m:t>
                    </m:r>
                    <m:d>
                      <m:dPr>
                        <m:ctrlPr>
                          <a:rPr lang="zh-CN" altLang="en-US" sz="2400" i="1">
                            <a:solidFill>
                              <a:prstClr val="black"/>
                            </a:solidFill>
                            <a:latin typeface="Cambria Math" panose="02040503050406030204" pitchFamily="18" charset="0"/>
                          </a:rPr>
                        </m:ctrlPr>
                      </m:dPr>
                      <m:e>
                        <m:r>
                          <a:rPr lang="zh-CN" altLang="en-US" sz="2400" i="1">
                            <a:solidFill>
                              <a:prstClr val="black"/>
                            </a:solidFill>
                            <a:latin typeface="Cambria Math" panose="02040503050406030204" pitchFamily="18" charset="0"/>
                          </a:rPr>
                          <m:t>𝑥</m:t>
                        </m:r>
                        <m:r>
                          <a:rPr lang="zh-CN" altLang="en-US" sz="2400">
                            <a:solidFill>
                              <a:prstClr val="black"/>
                            </a:solidFill>
                            <a:latin typeface="Cambria Math" panose="02040503050406030204" pitchFamily="18" charset="0"/>
                          </a:rPr>
                          <m:t>,</m:t>
                        </m:r>
                        <m:r>
                          <a:rPr lang="zh-CN" altLang="en-US" sz="2400" i="1">
                            <a:solidFill>
                              <a:prstClr val="black"/>
                            </a:solidFill>
                            <a:latin typeface="Cambria Math" panose="02040503050406030204" pitchFamily="18" charset="0"/>
                          </a:rPr>
                          <m:t>𝑦</m:t>
                        </m:r>
                        <m:r>
                          <a:rPr lang="zh-CN" altLang="en-US" sz="2400">
                            <a:solidFill>
                              <a:prstClr val="black"/>
                            </a:solidFill>
                            <a:latin typeface="Cambria Math" panose="02040503050406030204" pitchFamily="18" charset="0"/>
                          </a:rPr>
                          <m:t>,</m:t>
                        </m:r>
                        <m:r>
                          <a:rPr lang="zh-CN" altLang="en-US" sz="2400" i="1">
                            <a:solidFill>
                              <a:prstClr val="black"/>
                            </a:solidFill>
                            <a:latin typeface="Cambria Math" panose="02040503050406030204" pitchFamily="18" charset="0"/>
                          </a:rPr>
                          <m:t>𝑧</m:t>
                        </m:r>
                      </m:e>
                    </m:d>
                    <m:r>
                      <a:rPr lang="zh-CN" altLang="en-US" sz="2400">
                        <a:solidFill>
                          <a:prstClr val="black"/>
                        </a:solidFill>
                        <a:latin typeface="Cambria Math" panose="02040503050406030204" pitchFamily="18" charset="0"/>
                      </a:rPr>
                      <m:t>=</m:t>
                    </m:r>
                    <m:r>
                      <a:rPr lang="zh-CN" altLang="en-US" sz="2400" i="1">
                        <a:solidFill>
                          <a:prstClr val="black"/>
                        </a:solidFill>
                        <a:latin typeface="Cambria Math" panose="02040503050406030204" pitchFamily="18" charset="0"/>
                      </a:rPr>
                      <m:t>𝑃</m:t>
                    </m:r>
                    <m:d>
                      <m:dPr>
                        <m:ctrlPr>
                          <a:rPr lang="zh-CN" altLang="en-US" sz="2400" i="1">
                            <a:solidFill>
                              <a:prstClr val="black"/>
                            </a:solidFill>
                            <a:latin typeface="Cambria Math" panose="02040503050406030204" pitchFamily="18" charset="0"/>
                          </a:rPr>
                        </m:ctrlPr>
                      </m:dPr>
                      <m:e>
                        <m:r>
                          <a:rPr lang="zh-CN" altLang="en-US" sz="2400" i="1">
                            <a:solidFill>
                              <a:prstClr val="black"/>
                            </a:solidFill>
                            <a:latin typeface="Cambria Math" panose="02040503050406030204" pitchFamily="18" charset="0"/>
                          </a:rPr>
                          <m:t>𝑥</m:t>
                        </m:r>
                        <m:r>
                          <a:rPr lang="zh-CN" altLang="en-US" sz="2400">
                            <a:solidFill>
                              <a:prstClr val="black"/>
                            </a:solidFill>
                            <a:latin typeface="Cambria Math" panose="02040503050406030204" pitchFamily="18" charset="0"/>
                          </a:rPr>
                          <m:t>,</m:t>
                        </m:r>
                        <m:r>
                          <a:rPr lang="zh-CN" altLang="en-US" sz="2400" i="1">
                            <a:solidFill>
                              <a:prstClr val="black"/>
                            </a:solidFill>
                            <a:latin typeface="Cambria Math" panose="02040503050406030204" pitchFamily="18" charset="0"/>
                          </a:rPr>
                          <m:t>𝑦</m:t>
                        </m:r>
                        <m:r>
                          <a:rPr lang="zh-CN" altLang="en-US" sz="2400">
                            <a:solidFill>
                              <a:prstClr val="black"/>
                            </a:solidFill>
                            <a:latin typeface="Cambria Math" panose="02040503050406030204" pitchFamily="18" charset="0"/>
                          </a:rPr>
                          <m:t>,</m:t>
                        </m:r>
                        <m:r>
                          <a:rPr lang="zh-CN" altLang="en-US" sz="2400" i="1">
                            <a:solidFill>
                              <a:prstClr val="black"/>
                            </a:solidFill>
                            <a:latin typeface="Cambria Math" panose="02040503050406030204" pitchFamily="18" charset="0"/>
                          </a:rPr>
                          <m:t>𝑧</m:t>
                        </m:r>
                      </m:e>
                    </m:d>
                    <m:r>
                      <a:rPr lang="zh-CN" altLang="en-US" sz="2400" b="1" i="1">
                        <a:solidFill>
                          <a:prstClr val="black"/>
                        </a:solidFill>
                        <a:latin typeface="Cambria Math" panose="02040503050406030204" pitchFamily="18" charset="0"/>
                      </a:rPr>
                      <m:t>𝒊</m:t>
                    </m:r>
                    <m:r>
                      <a:rPr lang="zh-CN" altLang="en-US" sz="2400">
                        <a:solidFill>
                          <a:prstClr val="black"/>
                        </a:solidFill>
                        <a:latin typeface="Cambria Math" panose="02040503050406030204" pitchFamily="18" charset="0"/>
                      </a:rPr>
                      <m:t>+</m:t>
                    </m:r>
                    <m:r>
                      <a:rPr lang="zh-CN" altLang="en-US" sz="2400" i="1">
                        <a:solidFill>
                          <a:prstClr val="black"/>
                        </a:solidFill>
                        <a:latin typeface="Cambria Math" panose="02040503050406030204" pitchFamily="18" charset="0"/>
                      </a:rPr>
                      <m:t>𝑄</m:t>
                    </m:r>
                    <m:d>
                      <m:dPr>
                        <m:ctrlPr>
                          <a:rPr lang="zh-CN" altLang="en-US" sz="2400" i="1">
                            <a:solidFill>
                              <a:prstClr val="black"/>
                            </a:solidFill>
                            <a:latin typeface="Cambria Math" panose="02040503050406030204" pitchFamily="18" charset="0"/>
                          </a:rPr>
                        </m:ctrlPr>
                      </m:dPr>
                      <m:e>
                        <m:r>
                          <a:rPr lang="zh-CN" altLang="en-US" sz="2400" i="1">
                            <a:solidFill>
                              <a:prstClr val="black"/>
                            </a:solidFill>
                            <a:latin typeface="Cambria Math" panose="02040503050406030204" pitchFamily="18" charset="0"/>
                          </a:rPr>
                          <m:t>𝑥</m:t>
                        </m:r>
                        <m:r>
                          <a:rPr lang="zh-CN" altLang="en-US" sz="2400">
                            <a:solidFill>
                              <a:prstClr val="black"/>
                            </a:solidFill>
                            <a:latin typeface="Cambria Math" panose="02040503050406030204" pitchFamily="18" charset="0"/>
                          </a:rPr>
                          <m:t>,</m:t>
                        </m:r>
                        <m:r>
                          <a:rPr lang="zh-CN" altLang="en-US" sz="2400" i="1">
                            <a:solidFill>
                              <a:prstClr val="black"/>
                            </a:solidFill>
                            <a:latin typeface="Cambria Math" panose="02040503050406030204" pitchFamily="18" charset="0"/>
                          </a:rPr>
                          <m:t>𝑦</m:t>
                        </m:r>
                        <m:r>
                          <a:rPr lang="zh-CN" altLang="en-US" sz="2400">
                            <a:solidFill>
                              <a:prstClr val="black"/>
                            </a:solidFill>
                            <a:latin typeface="Cambria Math" panose="02040503050406030204" pitchFamily="18" charset="0"/>
                          </a:rPr>
                          <m:t>,</m:t>
                        </m:r>
                        <m:r>
                          <a:rPr lang="zh-CN" altLang="en-US" sz="2400" i="1">
                            <a:solidFill>
                              <a:prstClr val="black"/>
                            </a:solidFill>
                            <a:latin typeface="Cambria Math" panose="02040503050406030204" pitchFamily="18" charset="0"/>
                          </a:rPr>
                          <m:t>𝑧</m:t>
                        </m:r>
                      </m:e>
                    </m:d>
                    <m:r>
                      <a:rPr lang="zh-CN" altLang="en-US" sz="2400" b="1" i="1">
                        <a:solidFill>
                          <a:prstClr val="black"/>
                        </a:solidFill>
                        <a:latin typeface="Cambria Math" panose="02040503050406030204" pitchFamily="18" charset="0"/>
                      </a:rPr>
                      <m:t>𝒋</m:t>
                    </m:r>
                    <m:r>
                      <a:rPr lang="zh-CN" altLang="en-US" sz="2400">
                        <a:solidFill>
                          <a:prstClr val="black"/>
                        </a:solidFill>
                        <a:latin typeface="Cambria Math" panose="02040503050406030204" pitchFamily="18" charset="0"/>
                      </a:rPr>
                      <m:t>+</m:t>
                    </m:r>
                    <m:r>
                      <a:rPr lang="zh-CN" altLang="en-US" sz="2400" i="1">
                        <a:solidFill>
                          <a:prstClr val="black"/>
                        </a:solidFill>
                        <a:latin typeface="Cambria Math" panose="02040503050406030204" pitchFamily="18" charset="0"/>
                      </a:rPr>
                      <m:t>𝑅</m:t>
                    </m:r>
                    <m:d>
                      <m:dPr>
                        <m:ctrlPr>
                          <a:rPr lang="zh-CN" altLang="en-US" sz="2400" i="1">
                            <a:solidFill>
                              <a:prstClr val="black"/>
                            </a:solidFill>
                            <a:latin typeface="Cambria Math" panose="02040503050406030204" pitchFamily="18" charset="0"/>
                          </a:rPr>
                        </m:ctrlPr>
                      </m:dPr>
                      <m:e>
                        <m:r>
                          <a:rPr lang="zh-CN" altLang="en-US" sz="2400" i="1">
                            <a:solidFill>
                              <a:prstClr val="black"/>
                            </a:solidFill>
                            <a:latin typeface="Cambria Math" panose="02040503050406030204" pitchFamily="18" charset="0"/>
                          </a:rPr>
                          <m:t>𝑥</m:t>
                        </m:r>
                        <m:r>
                          <a:rPr lang="zh-CN" altLang="en-US" sz="2400">
                            <a:solidFill>
                              <a:prstClr val="black"/>
                            </a:solidFill>
                            <a:latin typeface="Cambria Math" panose="02040503050406030204" pitchFamily="18" charset="0"/>
                          </a:rPr>
                          <m:t>,</m:t>
                        </m:r>
                        <m:r>
                          <a:rPr lang="zh-CN" altLang="en-US" sz="2400" i="1">
                            <a:solidFill>
                              <a:prstClr val="black"/>
                            </a:solidFill>
                            <a:latin typeface="Cambria Math" panose="02040503050406030204" pitchFamily="18" charset="0"/>
                          </a:rPr>
                          <m:t>𝑦</m:t>
                        </m:r>
                        <m:r>
                          <a:rPr lang="zh-CN" altLang="en-US" sz="2400">
                            <a:solidFill>
                              <a:prstClr val="black"/>
                            </a:solidFill>
                            <a:latin typeface="Cambria Math" panose="02040503050406030204" pitchFamily="18" charset="0"/>
                          </a:rPr>
                          <m:t>,</m:t>
                        </m:r>
                        <m:r>
                          <a:rPr lang="zh-CN" altLang="en-US" sz="2400" i="1">
                            <a:solidFill>
                              <a:prstClr val="black"/>
                            </a:solidFill>
                            <a:latin typeface="Cambria Math" panose="02040503050406030204" pitchFamily="18" charset="0"/>
                          </a:rPr>
                          <m:t>𝑧</m:t>
                        </m:r>
                      </m:e>
                    </m:d>
                    <m:r>
                      <a:rPr lang="zh-CN" altLang="en-US" sz="2400" b="1" i="1">
                        <a:solidFill>
                          <a:prstClr val="black"/>
                        </a:solidFill>
                        <a:latin typeface="Cambria Math" panose="02040503050406030204" pitchFamily="18" charset="0"/>
                      </a:rPr>
                      <m:t>𝒌</m:t>
                    </m:r>
                  </m:oMath>
                </a14:m>
                <a:r>
                  <a:rPr lang="zh-CN" altLang="en-US" sz="2400" b="1" dirty="0">
                    <a:solidFill>
                      <a:prstClr val="black"/>
                    </a:solidFill>
                  </a:rPr>
                  <a:t>  </a:t>
                </a:r>
                <a:endParaRPr lang="zh-CN" altLang="en-US" dirty="0"/>
              </a:p>
            </p:txBody>
          </p:sp>
        </mc:Choice>
        <mc:Fallback xmlns="">
          <p:sp>
            <p:nvSpPr>
              <p:cNvPr id="8" name="矩形 7"/>
              <p:cNvSpPr>
                <a:spLocks noRot="1" noChangeAspect="1" noMove="1" noResize="1" noEditPoints="1" noAdjustHandles="1" noChangeArrowheads="1" noChangeShapeType="1" noTextEdit="1"/>
              </p:cNvSpPr>
              <p:nvPr/>
            </p:nvSpPr>
            <p:spPr>
              <a:xfrm>
                <a:off x="1752900" y="1324163"/>
                <a:ext cx="8396939" cy="461665"/>
              </a:xfrm>
              <a:prstGeom prst="rect">
                <a:avLst/>
              </a:prstGeom>
              <a:blipFill>
                <a:blip r:embed="rId4"/>
                <a:stretch>
                  <a:fillRect b="-1973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p:cNvSpPr/>
              <p:nvPr/>
            </p:nvSpPr>
            <p:spPr>
              <a:xfrm>
                <a:off x="1752441" y="1757777"/>
                <a:ext cx="9043886" cy="535659"/>
              </a:xfrm>
              <a:prstGeom prst="rect">
                <a:avLst/>
              </a:prstGeom>
            </p:spPr>
            <p:txBody>
              <a:bodyPr wrap="none">
                <a:spAutoFit/>
              </a:bodyPr>
              <a:lstStyle/>
              <a:p>
                <a14:m>
                  <m:oMath xmlns:m="http://schemas.openxmlformats.org/officeDocument/2006/math">
                    <m:nary>
                      <m:naryPr>
                        <m:chr m:val="∬"/>
                        <m:ctrlPr>
                          <a:rPr lang="zh-CN" altLang="en-US" sz="2000" i="1" smtClean="0">
                            <a:solidFill>
                              <a:srgbClr val="0000FF"/>
                            </a:solidFill>
                            <a:latin typeface="Cambria Math" panose="02040503050406030204" pitchFamily="18" charset="0"/>
                          </a:rPr>
                        </m:ctrlPr>
                      </m:naryPr>
                      <m:sub>
                        <m:r>
                          <m:rPr>
                            <m:sty m:val="p"/>
                            <m:brk m:alnAt="23"/>
                          </m:rPr>
                          <a:rPr lang="el-GR" altLang="zh-CN" sz="2000" i="1">
                            <a:solidFill>
                              <a:srgbClr val="0000FF"/>
                            </a:solidFill>
                            <a:latin typeface="Cambria Math" panose="02040503050406030204" pitchFamily="18" charset="0"/>
                            <a:ea typeface="Cambria Math" panose="02040503050406030204" pitchFamily="18" charset="0"/>
                          </a:rPr>
                          <m:t>Σ</m:t>
                        </m:r>
                      </m:sub>
                      <m:sup/>
                      <m:e>
                        <m:r>
                          <a:rPr lang="zh-CN" altLang="en-US" sz="2000" b="1" i="1">
                            <a:solidFill>
                              <a:srgbClr val="0000FF"/>
                            </a:solidFill>
                            <a:latin typeface="Cambria Math" panose="02040503050406030204" pitchFamily="18" charset="0"/>
                          </a:rPr>
                          <m:t>𝒗</m:t>
                        </m:r>
                        <m:r>
                          <a:rPr lang="zh-CN" altLang="en-US" sz="2000" b="1" i="1">
                            <a:solidFill>
                              <a:srgbClr val="0000FF"/>
                            </a:solidFill>
                            <a:latin typeface="Cambria Math" panose="02040503050406030204" pitchFamily="18" charset="0"/>
                          </a:rPr>
                          <m:t>∙</m:t>
                        </m:r>
                        <m:r>
                          <a:rPr lang="en-US" altLang="zh-CN" sz="2000" b="1" i="1">
                            <a:solidFill>
                              <a:srgbClr val="0000FF"/>
                            </a:solidFill>
                            <a:latin typeface="Cambria Math" panose="02040503050406030204" pitchFamily="18" charset="0"/>
                          </a:rPr>
                          <m:t>𝒏</m:t>
                        </m:r>
                        <m:r>
                          <m:rPr>
                            <m:sty m:val="p"/>
                          </m:rPr>
                          <a:rPr lang="en-US" altLang="zh-CN" sz="2000">
                            <a:solidFill>
                              <a:srgbClr val="0000FF"/>
                            </a:solidFill>
                            <a:latin typeface="Cambria Math" panose="02040503050406030204" pitchFamily="18" charset="0"/>
                          </a:rPr>
                          <m:t>d</m:t>
                        </m:r>
                        <m:r>
                          <a:rPr lang="en-US" altLang="zh-CN" sz="2000" i="1">
                            <a:solidFill>
                              <a:srgbClr val="0000FF"/>
                            </a:solidFill>
                            <a:latin typeface="Cambria Math" panose="02040503050406030204" pitchFamily="18" charset="0"/>
                          </a:rPr>
                          <m:t>𝑆</m:t>
                        </m:r>
                      </m:e>
                    </m:nary>
                    <m:r>
                      <a:rPr lang="en-US" altLang="zh-CN" sz="2000" b="0" i="1" smtClean="0">
                        <a:solidFill>
                          <a:srgbClr val="0000FF"/>
                        </a:solidFill>
                        <a:latin typeface="Cambria Math" panose="02040503050406030204" pitchFamily="18" charset="0"/>
                      </a:rPr>
                      <m:t>=</m:t>
                    </m:r>
                    <m:nary>
                      <m:naryPr>
                        <m:chr m:val="∬"/>
                        <m:ctrlPr>
                          <a:rPr lang="zh-CN" altLang="en-US" sz="2000" i="1">
                            <a:solidFill>
                              <a:srgbClr val="0000FF"/>
                            </a:solidFill>
                            <a:latin typeface="Cambria Math" panose="02040503050406030204" pitchFamily="18" charset="0"/>
                          </a:rPr>
                        </m:ctrlPr>
                      </m:naryPr>
                      <m:sub>
                        <m:r>
                          <m:rPr>
                            <m:sty m:val="p"/>
                            <m:brk m:alnAt="23"/>
                          </m:rPr>
                          <a:rPr lang="el-GR" altLang="zh-CN" sz="2000" i="1">
                            <a:solidFill>
                              <a:srgbClr val="0000FF"/>
                            </a:solidFill>
                            <a:latin typeface="Cambria Math" panose="02040503050406030204" pitchFamily="18" charset="0"/>
                            <a:ea typeface="Cambria Math" panose="02040503050406030204" pitchFamily="18" charset="0"/>
                          </a:rPr>
                          <m:t>Σ</m:t>
                        </m:r>
                      </m:sub>
                      <m:sup/>
                      <m:e>
                        <m:d>
                          <m:dPr>
                            <m:ctrlPr>
                              <a:rPr lang="el-GR" altLang="zh-CN" sz="2000" i="1" smtClean="0">
                                <a:solidFill>
                                  <a:srgbClr val="0000FF"/>
                                </a:solidFill>
                                <a:latin typeface="Cambria Math" panose="02040503050406030204" pitchFamily="18" charset="0"/>
                                <a:ea typeface="Cambria Math" panose="02040503050406030204" pitchFamily="18" charset="0"/>
                              </a:rPr>
                            </m:ctrlPr>
                          </m:dPr>
                          <m:e>
                            <m:r>
                              <a:rPr lang="zh-CN" altLang="en-US" sz="2000" i="1">
                                <a:solidFill>
                                  <a:prstClr val="black"/>
                                </a:solidFill>
                                <a:latin typeface="Cambria Math" panose="02040503050406030204" pitchFamily="18" charset="0"/>
                              </a:rPr>
                              <m:t>𝑃</m:t>
                            </m:r>
                            <m:d>
                              <m:dPr>
                                <m:ctrlPr>
                                  <a:rPr lang="zh-CN" altLang="en-US" sz="2000" i="1">
                                    <a:solidFill>
                                      <a:prstClr val="black"/>
                                    </a:solidFill>
                                    <a:latin typeface="Cambria Math" panose="02040503050406030204" pitchFamily="18" charset="0"/>
                                  </a:rPr>
                                </m:ctrlPr>
                              </m:dPr>
                              <m:e>
                                <m:r>
                                  <a:rPr lang="zh-CN" altLang="en-US" sz="2000" i="1">
                                    <a:solidFill>
                                      <a:prstClr val="black"/>
                                    </a:solidFill>
                                    <a:latin typeface="Cambria Math" panose="02040503050406030204" pitchFamily="18" charset="0"/>
                                  </a:rPr>
                                  <m:t>𝑥</m:t>
                                </m:r>
                                <m:r>
                                  <a:rPr lang="zh-CN" altLang="en-US" sz="2000">
                                    <a:solidFill>
                                      <a:prstClr val="black"/>
                                    </a:solidFill>
                                    <a:latin typeface="Cambria Math" panose="02040503050406030204" pitchFamily="18" charset="0"/>
                                  </a:rPr>
                                  <m:t>,</m:t>
                                </m:r>
                                <m:r>
                                  <a:rPr lang="zh-CN" altLang="en-US" sz="2000" i="1">
                                    <a:solidFill>
                                      <a:prstClr val="black"/>
                                    </a:solidFill>
                                    <a:latin typeface="Cambria Math" panose="02040503050406030204" pitchFamily="18" charset="0"/>
                                  </a:rPr>
                                  <m:t>𝑦</m:t>
                                </m:r>
                                <m:r>
                                  <a:rPr lang="zh-CN" altLang="en-US" sz="2000">
                                    <a:solidFill>
                                      <a:prstClr val="black"/>
                                    </a:solidFill>
                                    <a:latin typeface="Cambria Math" panose="02040503050406030204" pitchFamily="18" charset="0"/>
                                  </a:rPr>
                                  <m:t>,</m:t>
                                </m:r>
                                <m:r>
                                  <a:rPr lang="zh-CN" altLang="en-US" sz="2000" i="1">
                                    <a:solidFill>
                                      <a:prstClr val="black"/>
                                    </a:solidFill>
                                    <a:latin typeface="Cambria Math" panose="02040503050406030204" pitchFamily="18" charset="0"/>
                                  </a:rPr>
                                  <m:t>𝑧</m:t>
                                </m:r>
                              </m:e>
                            </m:d>
                            <m:r>
                              <a:rPr lang="zh-CN" altLang="en-US" sz="2000" b="1" i="1">
                                <a:solidFill>
                                  <a:prstClr val="black"/>
                                </a:solidFill>
                                <a:latin typeface="Cambria Math" panose="02040503050406030204" pitchFamily="18" charset="0"/>
                              </a:rPr>
                              <m:t>𝒊</m:t>
                            </m:r>
                            <m:r>
                              <a:rPr lang="zh-CN" altLang="en-US" sz="2000">
                                <a:solidFill>
                                  <a:prstClr val="black"/>
                                </a:solidFill>
                                <a:latin typeface="Cambria Math" panose="02040503050406030204" pitchFamily="18" charset="0"/>
                              </a:rPr>
                              <m:t>+</m:t>
                            </m:r>
                            <m:r>
                              <a:rPr lang="zh-CN" altLang="en-US" sz="2000" i="1">
                                <a:solidFill>
                                  <a:prstClr val="black"/>
                                </a:solidFill>
                                <a:latin typeface="Cambria Math" panose="02040503050406030204" pitchFamily="18" charset="0"/>
                              </a:rPr>
                              <m:t>𝑄</m:t>
                            </m:r>
                            <m:d>
                              <m:dPr>
                                <m:ctrlPr>
                                  <a:rPr lang="zh-CN" altLang="en-US" sz="2000" i="1">
                                    <a:solidFill>
                                      <a:prstClr val="black"/>
                                    </a:solidFill>
                                    <a:latin typeface="Cambria Math" panose="02040503050406030204" pitchFamily="18" charset="0"/>
                                  </a:rPr>
                                </m:ctrlPr>
                              </m:dPr>
                              <m:e>
                                <m:r>
                                  <a:rPr lang="zh-CN" altLang="en-US" sz="2000" i="1">
                                    <a:solidFill>
                                      <a:prstClr val="black"/>
                                    </a:solidFill>
                                    <a:latin typeface="Cambria Math" panose="02040503050406030204" pitchFamily="18" charset="0"/>
                                  </a:rPr>
                                  <m:t>𝑥</m:t>
                                </m:r>
                                <m:r>
                                  <a:rPr lang="zh-CN" altLang="en-US" sz="2000">
                                    <a:solidFill>
                                      <a:prstClr val="black"/>
                                    </a:solidFill>
                                    <a:latin typeface="Cambria Math" panose="02040503050406030204" pitchFamily="18" charset="0"/>
                                  </a:rPr>
                                  <m:t>,</m:t>
                                </m:r>
                                <m:r>
                                  <a:rPr lang="zh-CN" altLang="en-US" sz="2000" i="1">
                                    <a:solidFill>
                                      <a:prstClr val="black"/>
                                    </a:solidFill>
                                    <a:latin typeface="Cambria Math" panose="02040503050406030204" pitchFamily="18" charset="0"/>
                                  </a:rPr>
                                  <m:t>𝑦</m:t>
                                </m:r>
                                <m:r>
                                  <a:rPr lang="zh-CN" altLang="en-US" sz="2000">
                                    <a:solidFill>
                                      <a:prstClr val="black"/>
                                    </a:solidFill>
                                    <a:latin typeface="Cambria Math" panose="02040503050406030204" pitchFamily="18" charset="0"/>
                                  </a:rPr>
                                  <m:t>,</m:t>
                                </m:r>
                                <m:r>
                                  <a:rPr lang="zh-CN" altLang="en-US" sz="2000" i="1">
                                    <a:solidFill>
                                      <a:prstClr val="black"/>
                                    </a:solidFill>
                                    <a:latin typeface="Cambria Math" panose="02040503050406030204" pitchFamily="18" charset="0"/>
                                  </a:rPr>
                                  <m:t>𝑧</m:t>
                                </m:r>
                              </m:e>
                            </m:d>
                            <m:r>
                              <a:rPr lang="zh-CN" altLang="en-US" sz="2000" b="1" i="1">
                                <a:solidFill>
                                  <a:prstClr val="black"/>
                                </a:solidFill>
                                <a:latin typeface="Cambria Math" panose="02040503050406030204" pitchFamily="18" charset="0"/>
                              </a:rPr>
                              <m:t>𝒋</m:t>
                            </m:r>
                            <m:r>
                              <a:rPr lang="zh-CN" altLang="en-US" sz="2000">
                                <a:solidFill>
                                  <a:prstClr val="black"/>
                                </a:solidFill>
                                <a:latin typeface="Cambria Math" panose="02040503050406030204" pitchFamily="18" charset="0"/>
                              </a:rPr>
                              <m:t>+</m:t>
                            </m:r>
                            <m:r>
                              <a:rPr lang="zh-CN" altLang="en-US" sz="2000" i="1">
                                <a:solidFill>
                                  <a:prstClr val="black"/>
                                </a:solidFill>
                                <a:latin typeface="Cambria Math" panose="02040503050406030204" pitchFamily="18" charset="0"/>
                              </a:rPr>
                              <m:t>𝑅</m:t>
                            </m:r>
                            <m:d>
                              <m:dPr>
                                <m:ctrlPr>
                                  <a:rPr lang="zh-CN" altLang="en-US" sz="2000" i="1">
                                    <a:solidFill>
                                      <a:prstClr val="black"/>
                                    </a:solidFill>
                                    <a:latin typeface="Cambria Math" panose="02040503050406030204" pitchFamily="18" charset="0"/>
                                  </a:rPr>
                                </m:ctrlPr>
                              </m:dPr>
                              <m:e>
                                <m:r>
                                  <a:rPr lang="zh-CN" altLang="en-US" sz="2000" i="1">
                                    <a:solidFill>
                                      <a:prstClr val="black"/>
                                    </a:solidFill>
                                    <a:latin typeface="Cambria Math" panose="02040503050406030204" pitchFamily="18" charset="0"/>
                                  </a:rPr>
                                  <m:t>𝑥</m:t>
                                </m:r>
                                <m:r>
                                  <a:rPr lang="zh-CN" altLang="en-US" sz="2000">
                                    <a:solidFill>
                                      <a:prstClr val="black"/>
                                    </a:solidFill>
                                    <a:latin typeface="Cambria Math" panose="02040503050406030204" pitchFamily="18" charset="0"/>
                                  </a:rPr>
                                  <m:t>,</m:t>
                                </m:r>
                                <m:r>
                                  <a:rPr lang="zh-CN" altLang="en-US" sz="2000" i="1">
                                    <a:solidFill>
                                      <a:prstClr val="black"/>
                                    </a:solidFill>
                                    <a:latin typeface="Cambria Math" panose="02040503050406030204" pitchFamily="18" charset="0"/>
                                  </a:rPr>
                                  <m:t>𝑦</m:t>
                                </m:r>
                                <m:r>
                                  <a:rPr lang="zh-CN" altLang="en-US" sz="2000">
                                    <a:solidFill>
                                      <a:prstClr val="black"/>
                                    </a:solidFill>
                                    <a:latin typeface="Cambria Math" panose="02040503050406030204" pitchFamily="18" charset="0"/>
                                  </a:rPr>
                                  <m:t>,</m:t>
                                </m:r>
                                <m:r>
                                  <a:rPr lang="zh-CN" altLang="en-US" sz="2000" i="1">
                                    <a:solidFill>
                                      <a:prstClr val="black"/>
                                    </a:solidFill>
                                    <a:latin typeface="Cambria Math" panose="02040503050406030204" pitchFamily="18" charset="0"/>
                                  </a:rPr>
                                  <m:t>𝑧</m:t>
                                </m:r>
                              </m:e>
                            </m:d>
                            <m:r>
                              <a:rPr lang="zh-CN" altLang="en-US" sz="2000" b="1" i="1">
                                <a:solidFill>
                                  <a:prstClr val="black"/>
                                </a:solidFill>
                                <a:latin typeface="Cambria Math" panose="02040503050406030204" pitchFamily="18" charset="0"/>
                              </a:rPr>
                              <m:t>𝒌</m:t>
                            </m:r>
                          </m:e>
                        </m:d>
                        <m:r>
                          <a:rPr lang="zh-CN" altLang="en-US" sz="2000" b="1" i="1">
                            <a:solidFill>
                              <a:srgbClr val="0000FF"/>
                            </a:solidFill>
                            <a:latin typeface="Cambria Math" panose="02040503050406030204" pitchFamily="18" charset="0"/>
                          </a:rPr>
                          <m:t>∙</m:t>
                        </m:r>
                        <m:d>
                          <m:dPr>
                            <m:ctrlPr>
                              <a:rPr lang="en-US" altLang="zh-CN" sz="2000" i="1">
                                <a:solidFill>
                                  <a:prstClr val="black"/>
                                </a:solidFill>
                                <a:latin typeface="Cambria Math" panose="02040503050406030204" pitchFamily="18" charset="0"/>
                              </a:rPr>
                            </m:ctrlPr>
                          </m:dPr>
                          <m:e>
                            <m:func>
                              <m:funcPr>
                                <m:ctrlPr>
                                  <a:rPr lang="en-US" altLang="zh-CN" sz="2000" i="1">
                                    <a:solidFill>
                                      <a:prstClr val="black"/>
                                    </a:solidFill>
                                    <a:latin typeface="Cambria Math" panose="02040503050406030204" pitchFamily="18" charset="0"/>
                                  </a:rPr>
                                </m:ctrlPr>
                              </m:funcPr>
                              <m:fName>
                                <m:r>
                                  <m:rPr>
                                    <m:sty m:val="p"/>
                                  </m:rPr>
                                  <a:rPr lang="en-US" altLang="zh-CN" sz="2000">
                                    <a:solidFill>
                                      <a:prstClr val="black"/>
                                    </a:solidFill>
                                    <a:latin typeface="Cambria Math" panose="02040503050406030204" pitchFamily="18" charset="0"/>
                                  </a:rPr>
                                  <m:t>cos</m:t>
                                </m:r>
                              </m:fName>
                              <m:e>
                                <m:r>
                                  <a:rPr lang="zh-CN" altLang="en-US" sz="2000" i="1">
                                    <a:solidFill>
                                      <a:prstClr val="black"/>
                                    </a:solidFill>
                                    <a:latin typeface="Cambria Math" panose="02040503050406030204" pitchFamily="18" charset="0"/>
                                  </a:rPr>
                                  <m:t>𝛼</m:t>
                                </m:r>
                              </m:e>
                            </m:func>
                            <m:r>
                              <a:rPr lang="en-US" altLang="zh-CN" sz="2000" i="1">
                                <a:solidFill>
                                  <a:prstClr val="black"/>
                                </a:solidFill>
                                <a:latin typeface="Cambria Math" panose="02040503050406030204" pitchFamily="18" charset="0"/>
                              </a:rPr>
                              <m:t>,</m:t>
                            </m:r>
                            <m:func>
                              <m:funcPr>
                                <m:ctrlPr>
                                  <a:rPr lang="en-US" altLang="zh-CN" sz="2000" i="1">
                                    <a:solidFill>
                                      <a:prstClr val="black"/>
                                    </a:solidFill>
                                    <a:latin typeface="Cambria Math" panose="02040503050406030204" pitchFamily="18" charset="0"/>
                                  </a:rPr>
                                </m:ctrlPr>
                              </m:funcPr>
                              <m:fName>
                                <m:r>
                                  <m:rPr>
                                    <m:sty m:val="p"/>
                                  </m:rPr>
                                  <a:rPr lang="en-US" altLang="zh-CN" sz="2000">
                                    <a:solidFill>
                                      <a:prstClr val="black"/>
                                    </a:solidFill>
                                    <a:latin typeface="Cambria Math" panose="02040503050406030204" pitchFamily="18" charset="0"/>
                                  </a:rPr>
                                  <m:t>cos</m:t>
                                </m:r>
                              </m:fName>
                              <m:e>
                                <m:r>
                                  <a:rPr lang="zh-CN" altLang="en-US" sz="2000" i="1">
                                    <a:solidFill>
                                      <a:prstClr val="black"/>
                                    </a:solidFill>
                                    <a:latin typeface="Cambria Math" panose="02040503050406030204" pitchFamily="18" charset="0"/>
                                  </a:rPr>
                                  <m:t>𝛽</m:t>
                                </m:r>
                              </m:e>
                            </m:func>
                            <m:r>
                              <a:rPr lang="en-US" altLang="zh-CN" sz="2000" i="1">
                                <a:solidFill>
                                  <a:prstClr val="black"/>
                                </a:solidFill>
                                <a:latin typeface="Cambria Math" panose="02040503050406030204" pitchFamily="18" charset="0"/>
                              </a:rPr>
                              <m:t>,</m:t>
                            </m:r>
                            <m:func>
                              <m:funcPr>
                                <m:ctrlPr>
                                  <a:rPr lang="en-US" altLang="zh-CN" sz="2000" i="1">
                                    <a:solidFill>
                                      <a:prstClr val="black"/>
                                    </a:solidFill>
                                    <a:latin typeface="Cambria Math" panose="02040503050406030204" pitchFamily="18" charset="0"/>
                                  </a:rPr>
                                </m:ctrlPr>
                              </m:funcPr>
                              <m:fName>
                                <m:r>
                                  <m:rPr>
                                    <m:sty m:val="p"/>
                                  </m:rPr>
                                  <a:rPr lang="en-US" altLang="zh-CN" sz="2000">
                                    <a:solidFill>
                                      <a:prstClr val="black"/>
                                    </a:solidFill>
                                    <a:latin typeface="Cambria Math" panose="02040503050406030204" pitchFamily="18" charset="0"/>
                                  </a:rPr>
                                  <m:t>cos</m:t>
                                </m:r>
                              </m:fName>
                              <m:e>
                                <m:r>
                                  <a:rPr lang="zh-CN" altLang="en-US" sz="2000" i="1">
                                    <a:solidFill>
                                      <a:prstClr val="black"/>
                                    </a:solidFill>
                                    <a:latin typeface="Cambria Math" panose="02040503050406030204" pitchFamily="18" charset="0"/>
                                  </a:rPr>
                                  <m:t>𝛾</m:t>
                                </m:r>
                              </m:e>
                            </m:func>
                          </m:e>
                        </m:d>
                        <m:r>
                          <m:rPr>
                            <m:sty m:val="p"/>
                          </m:rPr>
                          <a:rPr lang="en-US" altLang="zh-CN" sz="2000">
                            <a:solidFill>
                              <a:srgbClr val="0000FF"/>
                            </a:solidFill>
                            <a:latin typeface="Cambria Math" panose="02040503050406030204" pitchFamily="18" charset="0"/>
                          </a:rPr>
                          <m:t>d</m:t>
                        </m:r>
                        <m:r>
                          <a:rPr lang="en-US" altLang="zh-CN" sz="2000" i="1">
                            <a:solidFill>
                              <a:srgbClr val="0000FF"/>
                            </a:solidFill>
                            <a:latin typeface="Cambria Math" panose="02040503050406030204" pitchFamily="18" charset="0"/>
                          </a:rPr>
                          <m:t>𝑆</m:t>
                        </m:r>
                      </m:e>
                    </m:nary>
                  </m:oMath>
                </a14:m>
                <a:r>
                  <a:rPr lang="zh-CN" altLang="en-US" sz="2000" dirty="0"/>
                  <a:t> </a:t>
                </a:r>
              </a:p>
            </p:txBody>
          </p:sp>
        </mc:Choice>
        <mc:Fallback xmlns="">
          <p:sp>
            <p:nvSpPr>
              <p:cNvPr id="9" name="矩形 8"/>
              <p:cNvSpPr>
                <a:spLocks noRot="1" noChangeAspect="1" noMove="1" noResize="1" noEditPoints="1" noAdjustHandles="1" noChangeArrowheads="1" noChangeShapeType="1" noTextEdit="1"/>
              </p:cNvSpPr>
              <p:nvPr/>
            </p:nvSpPr>
            <p:spPr>
              <a:xfrm>
                <a:off x="1752441" y="1757777"/>
                <a:ext cx="9043886" cy="535659"/>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p:cNvSpPr/>
              <p:nvPr/>
            </p:nvSpPr>
            <p:spPr>
              <a:xfrm>
                <a:off x="3094562" y="2356393"/>
                <a:ext cx="7620544" cy="535659"/>
              </a:xfrm>
              <a:prstGeom prst="rect">
                <a:avLst/>
              </a:prstGeom>
            </p:spPr>
            <p:txBody>
              <a:bodyPr wrap="square">
                <a:spAutoFit/>
              </a:bodyPr>
              <a:lstStyle/>
              <a:p>
                <a14:m>
                  <m:oMath xmlns:m="http://schemas.openxmlformats.org/officeDocument/2006/math">
                    <m:r>
                      <a:rPr lang="en-US" altLang="zh-CN" sz="2000" i="1">
                        <a:solidFill>
                          <a:srgbClr val="0000FF"/>
                        </a:solidFill>
                        <a:latin typeface="Cambria Math" panose="02040503050406030204" pitchFamily="18" charset="0"/>
                      </a:rPr>
                      <m:t>=</m:t>
                    </m:r>
                    <m:nary>
                      <m:naryPr>
                        <m:chr m:val="∬"/>
                        <m:ctrlPr>
                          <a:rPr lang="zh-CN" altLang="en-US" sz="2000" i="1">
                            <a:solidFill>
                              <a:srgbClr val="0000FF"/>
                            </a:solidFill>
                            <a:latin typeface="Cambria Math" panose="02040503050406030204" pitchFamily="18" charset="0"/>
                          </a:rPr>
                        </m:ctrlPr>
                      </m:naryPr>
                      <m:sub>
                        <m:r>
                          <m:rPr>
                            <m:sty m:val="p"/>
                            <m:brk m:alnAt="23"/>
                          </m:rPr>
                          <a:rPr lang="el-GR" altLang="zh-CN" sz="2000" i="1">
                            <a:solidFill>
                              <a:srgbClr val="0000FF"/>
                            </a:solidFill>
                            <a:latin typeface="Cambria Math" panose="02040503050406030204" pitchFamily="18" charset="0"/>
                            <a:ea typeface="Cambria Math" panose="02040503050406030204" pitchFamily="18" charset="0"/>
                          </a:rPr>
                          <m:t>Σ</m:t>
                        </m:r>
                      </m:sub>
                      <m:sup/>
                      <m:e>
                        <m:d>
                          <m:dPr>
                            <m:ctrlPr>
                              <a:rPr lang="el-GR" altLang="zh-CN" sz="2000" i="1">
                                <a:solidFill>
                                  <a:srgbClr val="0000FF"/>
                                </a:solidFill>
                                <a:latin typeface="Cambria Math" panose="02040503050406030204" pitchFamily="18" charset="0"/>
                                <a:ea typeface="Cambria Math" panose="02040503050406030204" pitchFamily="18" charset="0"/>
                              </a:rPr>
                            </m:ctrlPr>
                          </m:dPr>
                          <m:e>
                            <m:r>
                              <a:rPr lang="zh-CN" altLang="en-US" sz="2000" i="1">
                                <a:solidFill>
                                  <a:prstClr val="black"/>
                                </a:solidFill>
                                <a:latin typeface="Cambria Math" panose="02040503050406030204" pitchFamily="18" charset="0"/>
                              </a:rPr>
                              <m:t>𝑃</m:t>
                            </m:r>
                            <m:d>
                              <m:dPr>
                                <m:ctrlPr>
                                  <a:rPr lang="zh-CN" altLang="en-US" sz="2000" i="1">
                                    <a:solidFill>
                                      <a:prstClr val="black"/>
                                    </a:solidFill>
                                    <a:latin typeface="Cambria Math" panose="02040503050406030204" pitchFamily="18" charset="0"/>
                                  </a:rPr>
                                </m:ctrlPr>
                              </m:dPr>
                              <m:e>
                                <m:r>
                                  <a:rPr lang="zh-CN" altLang="en-US" sz="2000" i="1">
                                    <a:solidFill>
                                      <a:prstClr val="black"/>
                                    </a:solidFill>
                                    <a:latin typeface="Cambria Math" panose="02040503050406030204" pitchFamily="18" charset="0"/>
                                  </a:rPr>
                                  <m:t>𝑥</m:t>
                                </m:r>
                                <m:r>
                                  <a:rPr lang="zh-CN" altLang="en-US" sz="2000">
                                    <a:solidFill>
                                      <a:prstClr val="black"/>
                                    </a:solidFill>
                                    <a:latin typeface="Cambria Math" panose="02040503050406030204" pitchFamily="18" charset="0"/>
                                  </a:rPr>
                                  <m:t>,</m:t>
                                </m:r>
                                <m:r>
                                  <a:rPr lang="zh-CN" altLang="en-US" sz="2000" i="1">
                                    <a:solidFill>
                                      <a:prstClr val="black"/>
                                    </a:solidFill>
                                    <a:latin typeface="Cambria Math" panose="02040503050406030204" pitchFamily="18" charset="0"/>
                                  </a:rPr>
                                  <m:t>𝑦</m:t>
                                </m:r>
                                <m:r>
                                  <a:rPr lang="zh-CN" altLang="en-US" sz="2000">
                                    <a:solidFill>
                                      <a:prstClr val="black"/>
                                    </a:solidFill>
                                    <a:latin typeface="Cambria Math" panose="02040503050406030204" pitchFamily="18" charset="0"/>
                                  </a:rPr>
                                  <m:t>,</m:t>
                                </m:r>
                                <m:r>
                                  <a:rPr lang="zh-CN" altLang="en-US" sz="2000" i="1">
                                    <a:solidFill>
                                      <a:prstClr val="black"/>
                                    </a:solidFill>
                                    <a:latin typeface="Cambria Math" panose="02040503050406030204" pitchFamily="18" charset="0"/>
                                  </a:rPr>
                                  <m:t>𝑧</m:t>
                                </m:r>
                              </m:e>
                            </m:d>
                            <m:func>
                              <m:funcPr>
                                <m:ctrlPr>
                                  <a:rPr lang="en-US" altLang="zh-CN" sz="2000" i="1">
                                    <a:solidFill>
                                      <a:prstClr val="black"/>
                                    </a:solidFill>
                                    <a:latin typeface="Cambria Math" panose="02040503050406030204" pitchFamily="18" charset="0"/>
                                  </a:rPr>
                                </m:ctrlPr>
                              </m:funcPr>
                              <m:fName>
                                <m:r>
                                  <m:rPr>
                                    <m:sty m:val="p"/>
                                  </m:rPr>
                                  <a:rPr lang="en-US" altLang="zh-CN" sz="2000">
                                    <a:solidFill>
                                      <a:prstClr val="black"/>
                                    </a:solidFill>
                                    <a:latin typeface="Cambria Math" panose="02040503050406030204" pitchFamily="18" charset="0"/>
                                  </a:rPr>
                                  <m:t>cos</m:t>
                                </m:r>
                              </m:fName>
                              <m:e>
                                <m:r>
                                  <a:rPr lang="zh-CN" altLang="en-US" sz="2000" i="1">
                                    <a:solidFill>
                                      <a:prstClr val="black"/>
                                    </a:solidFill>
                                    <a:latin typeface="Cambria Math" panose="02040503050406030204" pitchFamily="18" charset="0"/>
                                  </a:rPr>
                                  <m:t>𝛼</m:t>
                                </m:r>
                              </m:e>
                            </m:func>
                            <m:r>
                              <a:rPr lang="zh-CN" altLang="en-US" sz="2000">
                                <a:solidFill>
                                  <a:prstClr val="black"/>
                                </a:solidFill>
                                <a:latin typeface="Cambria Math" panose="02040503050406030204" pitchFamily="18" charset="0"/>
                              </a:rPr>
                              <m:t>+</m:t>
                            </m:r>
                            <m:r>
                              <a:rPr lang="zh-CN" altLang="en-US" sz="2000" i="1">
                                <a:solidFill>
                                  <a:prstClr val="black"/>
                                </a:solidFill>
                                <a:latin typeface="Cambria Math" panose="02040503050406030204" pitchFamily="18" charset="0"/>
                              </a:rPr>
                              <m:t>𝑄</m:t>
                            </m:r>
                            <m:d>
                              <m:dPr>
                                <m:ctrlPr>
                                  <a:rPr lang="zh-CN" altLang="en-US" sz="2000" i="1">
                                    <a:solidFill>
                                      <a:prstClr val="black"/>
                                    </a:solidFill>
                                    <a:latin typeface="Cambria Math" panose="02040503050406030204" pitchFamily="18" charset="0"/>
                                  </a:rPr>
                                </m:ctrlPr>
                              </m:dPr>
                              <m:e>
                                <m:r>
                                  <a:rPr lang="zh-CN" altLang="en-US" sz="2000" i="1">
                                    <a:solidFill>
                                      <a:prstClr val="black"/>
                                    </a:solidFill>
                                    <a:latin typeface="Cambria Math" panose="02040503050406030204" pitchFamily="18" charset="0"/>
                                  </a:rPr>
                                  <m:t>𝑥</m:t>
                                </m:r>
                                <m:r>
                                  <a:rPr lang="zh-CN" altLang="en-US" sz="2000">
                                    <a:solidFill>
                                      <a:prstClr val="black"/>
                                    </a:solidFill>
                                    <a:latin typeface="Cambria Math" panose="02040503050406030204" pitchFamily="18" charset="0"/>
                                  </a:rPr>
                                  <m:t>,</m:t>
                                </m:r>
                                <m:r>
                                  <a:rPr lang="zh-CN" altLang="en-US" sz="2000" i="1">
                                    <a:solidFill>
                                      <a:prstClr val="black"/>
                                    </a:solidFill>
                                    <a:latin typeface="Cambria Math" panose="02040503050406030204" pitchFamily="18" charset="0"/>
                                  </a:rPr>
                                  <m:t>𝑦</m:t>
                                </m:r>
                                <m:r>
                                  <a:rPr lang="zh-CN" altLang="en-US" sz="2000">
                                    <a:solidFill>
                                      <a:prstClr val="black"/>
                                    </a:solidFill>
                                    <a:latin typeface="Cambria Math" panose="02040503050406030204" pitchFamily="18" charset="0"/>
                                  </a:rPr>
                                  <m:t>,</m:t>
                                </m:r>
                                <m:r>
                                  <a:rPr lang="zh-CN" altLang="en-US" sz="2000" i="1">
                                    <a:solidFill>
                                      <a:prstClr val="black"/>
                                    </a:solidFill>
                                    <a:latin typeface="Cambria Math" panose="02040503050406030204" pitchFamily="18" charset="0"/>
                                  </a:rPr>
                                  <m:t>𝑧</m:t>
                                </m:r>
                              </m:e>
                            </m:d>
                            <m:func>
                              <m:funcPr>
                                <m:ctrlPr>
                                  <a:rPr lang="en-US" altLang="zh-CN" sz="2000" i="1">
                                    <a:solidFill>
                                      <a:prstClr val="black"/>
                                    </a:solidFill>
                                    <a:latin typeface="Cambria Math" panose="02040503050406030204" pitchFamily="18" charset="0"/>
                                  </a:rPr>
                                </m:ctrlPr>
                              </m:funcPr>
                              <m:fName>
                                <m:r>
                                  <m:rPr>
                                    <m:sty m:val="p"/>
                                  </m:rPr>
                                  <a:rPr lang="en-US" altLang="zh-CN" sz="2000">
                                    <a:solidFill>
                                      <a:prstClr val="black"/>
                                    </a:solidFill>
                                    <a:latin typeface="Cambria Math" panose="02040503050406030204" pitchFamily="18" charset="0"/>
                                  </a:rPr>
                                  <m:t>cos</m:t>
                                </m:r>
                              </m:fName>
                              <m:e>
                                <m:r>
                                  <a:rPr lang="zh-CN" altLang="en-US" sz="2000" i="1">
                                    <a:solidFill>
                                      <a:prstClr val="black"/>
                                    </a:solidFill>
                                    <a:latin typeface="Cambria Math" panose="02040503050406030204" pitchFamily="18" charset="0"/>
                                  </a:rPr>
                                  <m:t>𝛽</m:t>
                                </m:r>
                              </m:e>
                            </m:func>
                            <m:r>
                              <a:rPr lang="zh-CN" altLang="en-US" sz="2000">
                                <a:solidFill>
                                  <a:prstClr val="black"/>
                                </a:solidFill>
                                <a:latin typeface="Cambria Math" panose="02040503050406030204" pitchFamily="18" charset="0"/>
                              </a:rPr>
                              <m:t>+</m:t>
                            </m:r>
                            <m:r>
                              <a:rPr lang="zh-CN" altLang="en-US" sz="2000" i="1">
                                <a:solidFill>
                                  <a:prstClr val="black"/>
                                </a:solidFill>
                                <a:latin typeface="Cambria Math" panose="02040503050406030204" pitchFamily="18" charset="0"/>
                              </a:rPr>
                              <m:t>𝑅</m:t>
                            </m:r>
                            <m:d>
                              <m:dPr>
                                <m:ctrlPr>
                                  <a:rPr lang="zh-CN" altLang="en-US" sz="2000" i="1">
                                    <a:solidFill>
                                      <a:prstClr val="black"/>
                                    </a:solidFill>
                                    <a:latin typeface="Cambria Math" panose="02040503050406030204" pitchFamily="18" charset="0"/>
                                  </a:rPr>
                                </m:ctrlPr>
                              </m:dPr>
                              <m:e>
                                <m:r>
                                  <a:rPr lang="zh-CN" altLang="en-US" sz="2000" i="1">
                                    <a:solidFill>
                                      <a:prstClr val="black"/>
                                    </a:solidFill>
                                    <a:latin typeface="Cambria Math" panose="02040503050406030204" pitchFamily="18" charset="0"/>
                                  </a:rPr>
                                  <m:t>𝑥</m:t>
                                </m:r>
                                <m:r>
                                  <a:rPr lang="zh-CN" altLang="en-US" sz="2000">
                                    <a:solidFill>
                                      <a:prstClr val="black"/>
                                    </a:solidFill>
                                    <a:latin typeface="Cambria Math" panose="02040503050406030204" pitchFamily="18" charset="0"/>
                                  </a:rPr>
                                  <m:t>,</m:t>
                                </m:r>
                                <m:r>
                                  <a:rPr lang="zh-CN" altLang="en-US" sz="2000" i="1">
                                    <a:solidFill>
                                      <a:prstClr val="black"/>
                                    </a:solidFill>
                                    <a:latin typeface="Cambria Math" panose="02040503050406030204" pitchFamily="18" charset="0"/>
                                  </a:rPr>
                                  <m:t>𝑦</m:t>
                                </m:r>
                                <m:r>
                                  <a:rPr lang="zh-CN" altLang="en-US" sz="2000">
                                    <a:solidFill>
                                      <a:prstClr val="black"/>
                                    </a:solidFill>
                                    <a:latin typeface="Cambria Math" panose="02040503050406030204" pitchFamily="18" charset="0"/>
                                  </a:rPr>
                                  <m:t>,</m:t>
                                </m:r>
                                <m:r>
                                  <a:rPr lang="zh-CN" altLang="en-US" sz="2000" i="1">
                                    <a:solidFill>
                                      <a:prstClr val="black"/>
                                    </a:solidFill>
                                    <a:latin typeface="Cambria Math" panose="02040503050406030204" pitchFamily="18" charset="0"/>
                                  </a:rPr>
                                  <m:t>𝑧</m:t>
                                </m:r>
                              </m:e>
                            </m:d>
                            <m:func>
                              <m:funcPr>
                                <m:ctrlPr>
                                  <a:rPr lang="en-US" altLang="zh-CN" sz="2000" i="1">
                                    <a:solidFill>
                                      <a:prstClr val="black"/>
                                    </a:solidFill>
                                    <a:latin typeface="Cambria Math" panose="02040503050406030204" pitchFamily="18" charset="0"/>
                                  </a:rPr>
                                </m:ctrlPr>
                              </m:funcPr>
                              <m:fName>
                                <m:r>
                                  <m:rPr>
                                    <m:sty m:val="p"/>
                                  </m:rPr>
                                  <a:rPr lang="en-US" altLang="zh-CN" sz="2000">
                                    <a:solidFill>
                                      <a:prstClr val="black"/>
                                    </a:solidFill>
                                    <a:latin typeface="Cambria Math" panose="02040503050406030204" pitchFamily="18" charset="0"/>
                                  </a:rPr>
                                  <m:t>cos</m:t>
                                </m:r>
                              </m:fName>
                              <m:e>
                                <m:r>
                                  <a:rPr lang="zh-CN" altLang="en-US" sz="2000" i="1">
                                    <a:solidFill>
                                      <a:prstClr val="black"/>
                                    </a:solidFill>
                                    <a:latin typeface="Cambria Math" panose="02040503050406030204" pitchFamily="18" charset="0"/>
                                  </a:rPr>
                                  <m:t>𝛾</m:t>
                                </m:r>
                              </m:e>
                            </m:func>
                          </m:e>
                        </m:d>
                        <m:r>
                          <m:rPr>
                            <m:sty m:val="p"/>
                          </m:rPr>
                          <a:rPr lang="en-US" altLang="zh-CN" sz="2000">
                            <a:solidFill>
                              <a:srgbClr val="0000FF"/>
                            </a:solidFill>
                            <a:latin typeface="Cambria Math" panose="02040503050406030204" pitchFamily="18" charset="0"/>
                          </a:rPr>
                          <m:t>d</m:t>
                        </m:r>
                        <m:r>
                          <a:rPr lang="en-US" altLang="zh-CN" sz="2000" i="1">
                            <a:solidFill>
                              <a:srgbClr val="0000FF"/>
                            </a:solidFill>
                            <a:latin typeface="Cambria Math" panose="02040503050406030204" pitchFamily="18" charset="0"/>
                          </a:rPr>
                          <m:t>𝑆</m:t>
                        </m:r>
                      </m:e>
                    </m:nary>
                  </m:oMath>
                </a14:m>
                <a:r>
                  <a:rPr lang="zh-CN" altLang="en-US" dirty="0"/>
                  <a:t> </a:t>
                </a:r>
              </a:p>
            </p:txBody>
          </p:sp>
        </mc:Choice>
        <mc:Fallback xmlns="">
          <p:sp>
            <p:nvSpPr>
              <p:cNvPr id="10" name="矩形 9"/>
              <p:cNvSpPr>
                <a:spLocks noRot="1" noChangeAspect="1" noMove="1" noResize="1" noEditPoints="1" noAdjustHandles="1" noChangeArrowheads="1" noChangeShapeType="1" noTextEdit="1"/>
              </p:cNvSpPr>
              <p:nvPr/>
            </p:nvSpPr>
            <p:spPr>
              <a:xfrm>
                <a:off x="3094562" y="2356393"/>
                <a:ext cx="7620544" cy="535659"/>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p:cNvSpPr/>
              <p:nvPr/>
            </p:nvSpPr>
            <p:spPr>
              <a:xfrm>
                <a:off x="1752441" y="3689843"/>
                <a:ext cx="8541121" cy="606384"/>
              </a:xfrm>
              <a:prstGeom prst="rect">
                <a:avLst/>
              </a:prstGeom>
            </p:spPr>
            <p:txBody>
              <a:bodyPr wrap="none">
                <a:spAutoFit/>
              </a:bodyPr>
              <a:lstStyle/>
              <a:p>
                <a14:m>
                  <m:oMath xmlns:m="http://schemas.openxmlformats.org/officeDocument/2006/math">
                    <m:nary>
                      <m:naryPr>
                        <m:chr m:val="∬"/>
                        <m:ctrlPr>
                          <a:rPr lang="zh-CN" altLang="en-US" sz="2000" i="1" smtClean="0">
                            <a:solidFill>
                              <a:prstClr val="black"/>
                            </a:solidFill>
                            <a:latin typeface="Cambria Math" panose="02040503050406030204" pitchFamily="18" charset="0"/>
                          </a:rPr>
                        </m:ctrlPr>
                      </m:naryPr>
                      <m:sub>
                        <m:r>
                          <m:rPr>
                            <m:sty m:val="p"/>
                            <m:brk m:alnAt="23"/>
                          </m:rPr>
                          <a:rPr lang="el-GR" altLang="zh-CN" sz="2000" i="1">
                            <a:solidFill>
                              <a:prstClr val="black"/>
                            </a:solidFill>
                            <a:latin typeface="Cambria Math" panose="02040503050406030204" pitchFamily="18" charset="0"/>
                            <a:ea typeface="Cambria Math" panose="02040503050406030204" pitchFamily="18" charset="0"/>
                          </a:rPr>
                          <m:t>Σ</m:t>
                        </m:r>
                      </m:sub>
                      <m:sup/>
                      <m:e>
                        <m:r>
                          <a:rPr lang="en-US" altLang="zh-CN" sz="2000" i="1">
                            <a:solidFill>
                              <a:prstClr val="black"/>
                            </a:solidFill>
                            <a:latin typeface="Cambria Math" panose="02040503050406030204" pitchFamily="18" charset="0"/>
                          </a:rPr>
                          <m:t>𝑅</m:t>
                        </m:r>
                        <m:r>
                          <a:rPr lang="zh-CN" altLang="en-US" sz="2000">
                            <a:solidFill>
                              <a:prstClr val="black"/>
                            </a:solidFill>
                            <a:latin typeface="Cambria Math" panose="02040503050406030204" pitchFamily="18" charset="0"/>
                          </a:rPr>
                          <m:t>(</m:t>
                        </m:r>
                        <m:r>
                          <a:rPr lang="zh-CN" altLang="en-US" sz="2000" i="1">
                            <a:solidFill>
                              <a:prstClr val="black"/>
                            </a:solidFill>
                            <a:latin typeface="Cambria Math" panose="02040503050406030204" pitchFamily="18" charset="0"/>
                          </a:rPr>
                          <m:t>𝑥</m:t>
                        </m:r>
                        <m:r>
                          <a:rPr lang="zh-CN" altLang="en-US" sz="2000">
                            <a:solidFill>
                              <a:prstClr val="black"/>
                            </a:solidFill>
                            <a:latin typeface="Cambria Math" panose="02040503050406030204" pitchFamily="18" charset="0"/>
                          </a:rPr>
                          <m:t>,</m:t>
                        </m:r>
                        <m:r>
                          <a:rPr lang="zh-CN" altLang="en-US" sz="2000" i="1">
                            <a:solidFill>
                              <a:prstClr val="black"/>
                            </a:solidFill>
                            <a:latin typeface="Cambria Math" panose="02040503050406030204" pitchFamily="18" charset="0"/>
                          </a:rPr>
                          <m:t>𝑦</m:t>
                        </m:r>
                        <m:r>
                          <a:rPr lang="en-US" altLang="zh-CN" sz="2000" i="1">
                            <a:solidFill>
                              <a:prstClr val="black"/>
                            </a:solidFill>
                            <a:latin typeface="Cambria Math" panose="02040503050406030204" pitchFamily="18" charset="0"/>
                          </a:rPr>
                          <m:t>,</m:t>
                        </m:r>
                        <m:r>
                          <a:rPr lang="en-US" altLang="zh-CN" sz="2000" i="1">
                            <a:solidFill>
                              <a:prstClr val="black"/>
                            </a:solidFill>
                            <a:latin typeface="Cambria Math" panose="02040503050406030204" pitchFamily="18" charset="0"/>
                          </a:rPr>
                          <m:t>𝑧</m:t>
                        </m:r>
                        <m:r>
                          <a:rPr lang="zh-CN" altLang="en-US" sz="2000">
                            <a:solidFill>
                              <a:prstClr val="black"/>
                            </a:solidFill>
                            <a:latin typeface="Cambria Math" panose="02040503050406030204" pitchFamily="18" charset="0"/>
                          </a:rPr>
                          <m:t>)</m:t>
                        </m:r>
                        <m:r>
                          <m:rPr>
                            <m:nor/>
                          </m:rPr>
                          <a:rPr lang="en-US" altLang="zh-CN" sz="2000">
                            <a:solidFill>
                              <a:prstClr val="black"/>
                            </a:solidFill>
                            <a:latin typeface="Cambria Math" panose="02040503050406030204" pitchFamily="18" charset="0"/>
                          </a:rPr>
                          <m:t>d</m:t>
                        </m:r>
                        <m:r>
                          <a:rPr lang="en-US" altLang="zh-CN" sz="2000" i="1">
                            <a:solidFill>
                              <a:prstClr val="black"/>
                            </a:solidFill>
                            <a:latin typeface="Cambria Math" panose="02040503050406030204" pitchFamily="18" charset="0"/>
                          </a:rPr>
                          <m:t>𝑥</m:t>
                        </m:r>
                        <m:r>
                          <m:rPr>
                            <m:nor/>
                          </m:rPr>
                          <a:rPr lang="en-US" altLang="zh-CN" sz="2000">
                            <a:solidFill>
                              <a:prstClr val="black"/>
                            </a:solidFill>
                            <a:latin typeface="Cambria Math" panose="02040503050406030204" pitchFamily="18" charset="0"/>
                          </a:rPr>
                          <m:t>d</m:t>
                        </m:r>
                        <m:r>
                          <a:rPr lang="en-US" altLang="zh-CN" sz="2000" i="1">
                            <a:solidFill>
                              <a:prstClr val="black"/>
                            </a:solidFill>
                            <a:latin typeface="Cambria Math" panose="02040503050406030204" pitchFamily="18" charset="0"/>
                          </a:rPr>
                          <m:t>𝑦</m:t>
                        </m:r>
                      </m:e>
                    </m:nary>
                    <m:r>
                      <a:rPr lang="en-US" altLang="zh-CN" sz="2000" i="1">
                        <a:solidFill>
                          <a:srgbClr val="0000FF"/>
                        </a:solidFill>
                        <a:latin typeface="Cambria Math" panose="02040503050406030204" pitchFamily="18" charset="0"/>
                      </a:rPr>
                      <m:t>=</m:t>
                    </m:r>
                    <m:nary>
                      <m:naryPr>
                        <m:chr m:val="∬"/>
                        <m:ctrlPr>
                          <a:rPr lang="zh-CN" altLang="en-US" sz="2000" i="1">
                            <a:solidFill>
                              <a:srgbClr val="0000FF"/>
                            </a:solidFill>
                            <a:latin typeface="Cambria Math" panose="02040503050406030204" pitchFamily="18" charset="0"/>
                          </a:rPr>
                        </m:ctrlPr>
                      </m:naryPr>
                      <m:sub>
                        <m:sSub>
                          <m:sSubPr>
                            <m:ctrlPr>
                              <a:rPr lang="en-US" altLang="zh-CN" sz="2000" i="1">
                                <a:solidFill>
                                  <a:prstClr val="black"/>
                                </a:solidFill>
                                <a:latin typeface="Cambria Math" panose="02040503050406030204" pitchFamily="18" charset="0"/>
                              </a:rPr>
                            </m:ctrlPr>
                          </m:sSubPr>
                          <m:e>
                            <m:r>
                              <a:rPr lang="en-US" altLang="zh-CN" sz="2000" i="1">
                                <a:solidFill>
                                  <a:prstClr val="black"/>
                                </a:solidFill>
                                <a:latin typeface="Cambria Math" panose="02040503050406030204" pitchFamily="18" charset="0"/>
                              </a:rPr>
                              <m:t>𝐷</m:t>
                            </m:r>
                          </m:e>
                          <m:sub>
                            <m:r>
                              <a:rPr lang="en-US" altLang="zh-CN" sz="2000" i="1">
                                <a:solidFill>
                                  <a:prstClr val="black"/>
                                </a:solidFill>
                                <a:latin typeface="Cambria Math" panose="02040503050406030204" pitchFamily="18" charset="0"/>
                              </a:rPr>
                              <m:t>𝑥𝑦</m:t>
                            </m:r>
                          </m:sub>
                        </m:sSub>
                      </m:sub>
                      <m:sup/>
                      <m:e>
                        <m:d>
                          <m:dPr>
                            <m:ctrlPr>
                              <a:rPr lang="en-US" altLang="zh-CN" sz="2000" b="1" i="1">
                                <a:solidFill>
                                  <a:srgbClr val="0000FF"/>
                                </a:solidFill>
                                <a:latin typeface="Cambria Math" panose="02040503050406030204" pitchFamily="18" charset="0"/>
                              </a:rPr>
                            </m:ctrlPr>
                          </m:dPr>
                          <m:e>
                            <m:r>
                              <a:rPr lang="en-US" altLang="zh-CN" sz="2000" i="1">
                                <a:solidFill>
                                  <a:srgbClr val="0000FF"/>
                                </a:solidFill>
                                <a:latin typeface="Cambria Math" panose="02040503050406030204" pitchFamily="18" charset="0"/>
                              </a:rPr>
                              <m:t>0,0,</m:t>
                            </m:r>
                            <m:r>
                              <a:rPr lang="en-US" altLang="zh-CN" sz="2000" i="1">
                                <a:solidFill>
                                  <a:srgbClr val="0000FF"/>
                                </a:solidFill>
                                <a:latin typeface="Cambria Math" panose="02040503050406030204" pitchFamily="18" charset="0"/>
                              </a:rPr>
                              <m:t>𝑅</m:t>
                            </m:r>
                          </m:e>
                        </m:d>
                        <m:r>
                          <a:rPr lang="zh-CN" altLang="en-US" sz="2000" i="1">
                            <a:solidFill>
                              <a:prstClr val="black"/>
                            </a:solidFill>
                            <a:latin typeface="Cambria Math" panose="02040503050406030204" pitchFamily="18" charset="0"/>
                          </a:rPr>
                          <m:t>∙</m:t>
                        </m:r>
                        <m:f>
                          <m:fPr>
                            <m:ctrlPr>
                              <a:rPr lang="en-US" altLang="zh-CN" sz="2000" i="1">
                                <a:solidFill>
                                  <a:prstClr val="black"/>
                                </a:solidFill>
                                <a:latin typeface="Cambria Math" panose="02040503050406030204" pitchFamily="18" charset="0"/>
                                <a:ea typeface="Cambria Math" panose="02040503050406030204" pitchFamily="18" charset="0"/>
                              </a:rPr>
                            </m:ctrlPr>
                          </m:fPr>
                          <m:num>
                            <m:r>
                              <a:rPr lang="zh-CN" altLang="en-US" sz="2000" i="1">
                                <a:solidFill>
                                  <a:prstClr val="black"/>
                                </a:solidFill>
                                <a:latin typeface="Cambria Math" panose="02040503050406030204" pitchFamily="18" charset="0"/>
                              </a:rPr>
                              <m:t>𝛻</m:t>
                            </m:r>
                            <m:r>
                              <a:rPr lang="en-US" altLang="zh-CN" sz="2000" i="1">
                                <a:solidFill>
                                  <a:prstClr val="black"/>
                                </a:solidFill>
                                <a:latin typeface="Cambria Math" panose="02040503050406030204" pitchFamily="18" charset="0"/>
                              </a:rPr>
                              <m:t>𝐹</m:t>
                            </m:r>
                          </m:num>
                          <m:den>
                            <m:d>
                              <m:dPr>
                                <m:begChr m:val="|"/>
                                <m:endChr m:val="|"/>
                                <m:ctrlPr>
                                  <a:rPr lang="en-US" altLang="zh-CN" sz="2000" i="1">
                                    <a:solidFill>
                                      <a:prstClr val="black"/>
                                    </a:solidFill>
                                    <a:latin typeface="Cambria Math" panose="02040503050406030204" pitchFamily="18" charset="0"/>
                                    <a:ea typeface="Cambria Math" panose="02040503050406030204" pitchFamily="18" charset="0"/>
                                  </a:rPr>
                                </m:ctrlPr>
                              </m:dPr>
                              <m:e>
                                <m:r>
                                  <a:rPr lang="zh-CN" altLang="en-US" sz="2000" i="1">
                                    <a:solidFill>
                                      <a:prstClr val="black"/>
                                    </a:solidFill>
                                    <a:latin typeface="Cambria Math" panose="02040503050406030204" pitchFamily="18" charset="0"/>
                                  </a:rPr>
                                  <m:t>𝛻</m:t>
                                </m:r>
                                <m:r>
                                  <a:rPr lang="en-US" altLang="zh-CN" sz="2000" i="1">
                                    <a:solidFill>
                                      <a:prstClr val="black"/>
                                    </a:solidFill>
                                    <a:latin typeface="Cambria Math" panose="02040503050406030204" pitchFamily="18" charset="0"/>
                                  </a:rPr>
                                  <m:t>𝐹</m:t>
                                </m:r>
                                <m:r>
                                  <a:rPr lang="en-US" altLang="zh-CN" sz="2000" i="1">
                                    <a:solidFill>
                                      <a:prstClr val="black"/>
                                    </a:solidFill>
                                    <a:latin typeface="Cambria Math" panose="02040503050406030204" pitchFamily="18" charset="0"/>
                                    <a:ea typeface="Cambria Math" panose="02040503050406030204" pitchFamily="18" charset="0"/>
                                  </a:rPr>
                                  <m:t>∙</m:t>
                                </m:r>
                                <m:r>
                                  <a:rPr lang="en-US" altLang="zh-CN" sz="2000" b="1" i="1">
                                    <a:solidFill>
                                      <a:prstClr val="black"/>
                                    </a:solidFill>
                                    <a:latin typeface="Cambria Math" panose="02040503050406030204" pitchFamily="18" charset="0"/>
                                    <a:ea typeface="Cambria Math" panose="02040503050406030204" pitchFamily="18" charset="0"/>
                                  </a:rPr>
                                  <m:t>𝒌</m:t>
                                </m:r>
                              </m:e>
                            </m:d>
                          </m:den>
                        </m:f>
                        <m:r>
                          <m:rPr>
                            <m:nor/>
                          </m:rPr>
                          <a:rPr lang="en-US" altLang="zh-CN" sz="2000">
                            <a:solidFill>
                              <a:prstClr val="black"/>
                            </a:solidFill>
                            <a:latin typeface="Cambria Math" panose="02040503050406030204" pitchFamily="18" charset="0"/>
                          </a:rPr>
                          <m:t>d</m:t>
                        </m:r>
                        <m:r>
                          <a:rPr lang="en-US" altLang="zh-CN" sz="2000" i="1">
                            <a:solidFill>
                              <a:prstClr val="black"/>
                            </a:solidFill>
                            <a:latin typeface="Cambria Math" panose="02040503050406030204" pitchFamily="18" charset="0"/>
                          </a:rPr>
                          <m:t>𝑥</m:t>
                        </m:r>
                        <m:r>
                          <m:rPr>
                            <m:nor/>
                          </m:rPr>
                          <a:rPr lang="en-US" altLang="zh-CN" sz="2000">
                            <a:solidFill>
                              <a:prstClr val="black"/>
                            </a:solidFill>
                            <a:latin typeface="Cambria Math" panose="02040503050406030204" pitchFamily="18" charset="0"/>
                          </a:rPr>
                          <m:t>d</m:t>
                        </m:r>
                        <m:r>
                          <a:rPr lang="en-US" altLang="zh-CN" sz="2000" i="1">
                            <a:solidFill>
                              <a:prstClr val="black"/>
                            </a:solidFill>
                            <a:latin typeface="Cambria Math" panose="02040503050406030204" pitchFamily="18" charset="0"/>
                          </a:rPr>
                          <m:t>𝑦</m:t>
                        </m:r>
                      </m:e>
                    </m:nary>
                    <m:r>
                      <a:rPr lang="en-US" altLang="zh-CN" sz="2000" b="0" i="1" smtClean="0">
                        <a:solidFill>
                          <a:prstClr val="black"/>
                        </a:solidFill>
                        <a:latin typeface="Cambria Math" panose="02040503050406030204" pitchFamily="18" charset="0"/>
                      </a:rPr>
                      <m:t>=</m:t>
                    </m:r>
                    <m:nary>
                      <m:naryPr>
                        <m:chr m:val="∬"/>
                        <m:ctrlPr>
                          <a:rPr lang="zh-CN" altLang="en-US" sz="2000" i="1">
                            <a:solidFill>
                              <a:srgbClr val="0000FF"/>
                            </a:solidFill>
                            <a:latin typeface="Cambria Math" panose="02040503050406030204" pitchFamily="18" charset="0"/>
                          </a:rPr>
                        </m:ctrlPr>
                      </m:naryPr>
                      <m:sub>
                        <m:sSub>
                          <m:sSubPr>
                            <m:ctrlPr>
                              <a:rPr lang="en-US" altLang="zh-CN" sz="2000" i="1">
                                <a:solidFill>
                                  <a:prstClr val="black"/>
                                </a:solidFill>
                                <a:latin typeface="Cambria Math" panose="02040503050406030204" pitchFamily="18" charset="0"/>
                              </a:rPr>
                            </m:ctrlPr>
                          </m:sSubPr>
                          <m:e>
                            <m:r>
                              <a:rPr lang="en-US" altLang="zh-CN" sz="2000" i="1">
                                <a:solidFill>
                                  <a:prstClr val="black"/>
                                </a:solidFill>
                                <a:latin typeface="Cambria Math" panose="02040503050406030204" pitchFamily="18" charset="0"/>
                              </a:rPr>
                              <m:t>𝐷</m:t>
                            </m:r>
                          </m:e>
                          <m:sub>
                            <m:r>
                              <a:rPr lang="en-US" altLang="zh-CN" sz="2000" i="1">
                                <a:solidFill>
                                  <a:prstClr val="black"/>
                                </a:solidFill>
                                <a:latin typeface="Cambria Math" panose="02040503050406030204" pitchFamily="18" charset="0"/>
                              </a:rPr>
                              <m:t>𝑥𝑦</m:t>
                            </m:r>
                          </m:sub>
                        </m:sSub>
                      </m:sub>
                      <m:sup/>
                      <m:e>
                        <m:r>
                          <a:rPr lang="en-US" altLang="zh-CN" sz="2000" i="1">
                            <a:solidFill>
                              <a:srgbClr val="0000FF"/>
                            </a:solidFill>
                            <a:latin typeface="Cambria Math" panose="02040503050406030204" pitchFamily="18" charset="0"/>
                            <a:ea typeface="Cambria Math" panose="02040503050406030204" pitchFamily="18" charset="0"/>
                          </a:rPr>
                          <m:t>±</m:t>
                        </m:r>
                        <m:r>
                          <a:rPr lang="en-US" altLang="zh-CN" sz="2000" i="1">
                            <a:solidFill>
                              <a:srgbClr val="0000FF"/>
                            </a:solidFill>
                            <a:latin typeface="Cambria Math" panose="02040503050406030204" pitchFamily="18" charset="0"/>
                          </a:rPr>
                          <m:t>𝑅</m:t>
                        </m:r>
                        <m:d>
                          <m:dPr>
                            <m:ctrlPr>
                              <a:rPr lang="en-US" altLang="zh-CN" sz="2000" i="1" smtClean="0">
                                <a:solidFill>
                                  <a:srgbClr val="0000FF"/>
                                </a:solidFill>
                                <a:latin typeface="Cambria Math" panose="02040503050406030204" pitchFamily="18" charset="0"/>
                              </a:rPr>
                            </m:ctrlPr>
                          </m:dPr>
                          <m:e>
                            <m:r>
                              <a:rPr lang="zh-CN" altLang="en-US" sz="2000" i="1">
                                <a:solidFill>
                                  <a:prstClr val="black"/>
                                </a:solidFill>
                                <a:latin typeface="Cambria Math" panose="02040503050406030204" pitchFamily="18" charset="0"/>
                              </a:rPr>
                              <m:t>𝑥</m:t>
                            </m:r>
                            <m:r>
                              <a:rPr lang="zh-CN" altLang="en-US" sz="2000">
                                <a:solidFill>
                                  <a:prstClr val="black"/>
                                </a:solidFill>
                                <a:latin typeface="Cambria Math" panose="02040503050406030204" pitchFamily="18" charset="0"/>
                              </a:rPr>
                              <m:t>,</m:t>
                            </m:r>
                            <m:r>
                              <a:rPr lang="zh-CN" altLang="en-US" sz="2000" i="1">
                                <a:solidFill>
                                  <a:prstClr val="black"/>
                                </a:solidFill>
                                <a:latin typeface="Cambria Math" panose="02040503050406030204" pitchFamily="18" charset="0"/>
                              </a:rPr>
                              <m:t>𝑦</m:t>
                            </m:r>
                            <m:r>
                              <a:rPr lang="en-US" altLang="zh-CN" sz="2000" i="1">
                                <a:solidFill>
                                  <a:prstClr val="black"/>
                                </a:solidFill>
                                <a:latin typeface="Cambria Math" panose="02040503050406030204" pitchFamily="18" charset="0"/>
                              </a:rPr>
                              <m:t>,</m:t>
                            </m:r>
                            <m:r>
                              <a:rPr lang="en-US" altLang="zh-CN" sz="2000" i="1">
                                <a:solidFill>
                                  <a:prstClr val="black"/>
                                </a:solidFill>
                                <a:latin typeface="Cambria Math" panose="02040503050406030204" pitchFamily="18" charset="0"/>
                              </a:rPr>
                              <m:t>𝑧</m:t>
                            </m:r>
                            <m:d>
                              <m:dPr>
                                <m:ctrlPr>
                                  <a:rPr lang="en-US" altLang="zh-CN" sz="2000" i="1">
                                    <a:solidFill>
                                      <a:prstClr val="black"/>
                                    </a:solidFill>
                                    <a:latin typeface="Cambria Math" panose="02040503050406030204" pitchFamily="18" charset="0"/>
                                  </a:rPr>
                                </m:ctrlPr>
                              </m:dPr>
                              <m:e>
                                <m:r>
                                  <a:rPr lang="en-US" altLang="zh-CN" sz="2000" i="1">
                                    <a:solidFill>
                                      <a:prstClr val="black"/>
                                    </a:solidFill>
                                    <a:latin typeface="Cambria Math" panose="02040503050406030204" pitchFamily="18" charset="0"/>
                                  </a:rPr>
                                  <m:t>𝑥</m:t>
                                </m:r>
                                <m:r>
                                  <a:rPr lang="en-US" altLang="zh-CN" sz="2000" i="1">
                                    <a:solidFill>
                                      <a:prstClr val="black"/>
                                    </a:solidFill>
                                    <a:latin typeface="Cambria Math" panose="02040503050406030204" pitchFamily="18" charset="0"/>
                                  </a:rPr>
                                  <m:t>,</m:t>
                                </m:r>
                                <m:r>
                                  <a:rPr lang="en-US" altLang="zh-CN" sz="2000" i="1">
                                    <a:solidFill>
                                      <a:prstClr val="black"/>
                                    </a:solidFill>
                                    <a:latin typeface="Cambria Math" panose="02040503050406030204" pitchFamily="18" charset="0"/>
                                  </a:rPr>
                                  <m:t>𝑦</m:t>
                                </m:r>
                              </m:e>
                            </m:d>
                          </m:e>
                        </m:d>
                        <m:r>
                          <m:rPr>
                            <m:nor/>
                          </m:rPr>
                          <a:rPr lang="en-US" altLang="zh-CN" sz="2000">
                            <a:solidFill>
                              <a:prstClr val="black"/>
                            </a:solidFill>
                            <a:latin typeface="Cambria Math" panose="02040503050406030204" pitchFamily="18" charset="0"/>
                          </a:rPr>
                          <m:t>d</m:t>
                        </m:r>
                        <m:r>
                          <a:rPr lang="en-US" altLang="zh-CN" sz="2000" i="1">
                            <a:solidFill>
                              <a:prstClr val="black"/>
                            </a:solidFill>
                            <a:latin typeface="Cambria Math" panose="02040503050406030204" pitchFamily="18" charset="0"/>
                          </a:rPr>
                          <m:t>𝑥</m:t>
                        </m:r>
                        <m:r>
                          <m:rPr>
                            <m:nor/>
                          </m:rPr>
                          <a:rPr lang="en-US" altLang="zh-CN" sz="2000">
                            <a:solidFill>
                              <a:prstClr val="black"/>
                            </a:solidFill>
                            <a:latin typeface="Cambria Math" panose="02040503050406030204" pitchFamily="18" charset="0"/>
                          </a:rPr>
                          <m:t>d</m:t>
                        </m:r>
                        <m:r>
                          <a:rPr lang="en-US" altLang="zh-CN" sz="2000" i="1">
                            <a:solidFill>
                              <a:prstClr val="black"/>
                            </a:solidFill>
                            <a:latin typeface="Cambria Math" panose="02040503050406030204" pitchFamily="18" charset="0"/>
                          </a:rPr>
                          <m:t>𝑦</m:t>
                        </m:r>
                      </m:e>
                    </m:nary>
                  </m:oMath>
                </a14:m>
                <a:r>
                  <a:rPr lang="zh-CN" altLang="en-US" sz="2000" dirty="0"/>
                  <a:t> </a:t>
                </a:r>
              </a:p>
            </p:txBody>
          </p:sp>
        </mc:Choice>
        <mc:Fallback xmlns="">
          <p:sp>
            <p:nvSpPr>
              <p:cNvPr id="11" name="矩形 10"/>
              <p:cNvSpPr>
                <a:spLocks noRot="1" noChangeAspect="1" noMove="1" noResize="1" noEditPoints="1" noAdjustHandles="1" noChangeArrowheads="1" noChangeShapeType="1" noTextEdit="1"/>
              </p:cNvSpPr>
              <p:nvPr/>
            </p:nvSpPr>
            <p:spPr>
              <a:xfrm>
                <a:off x="1752441" y="3689843"/>
                <a:ext cx="8541121" cy="606384"/>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矩形 13"/>
              <p:cNvSpPr/>
              <p:nvPr/>
            </p:nvSpPr>
            <p:spPr>
              <a:xfrm>
                <a:off x="1752441" y="4477164"/>
                <a:ext cx="2381678" cy="535659"/>
              </a:xfrm>
              <a:prstGeom prst="rect">
                <a:avLst/>
              </a:prstGeom>
            </p:spPr>
            <p:txBody>
              <a:bodyPr wrap="none">
                <a:spAutoFit/>
              </a:bodyPr>
              <a:lstStyle/>
              <a:p>
                <a14:m>
                  <m:oMath xmlns:m="http://schemas.openxmlformats.org/officeDocument/2006/math">
                    <m:r>
                      <a:rPr lang="en-US" altLang="zh-CN" sz="2000" b="0" i="1" smtClean="0">
                        <a:solidFill>
                          <a:srgbClr val="0000FF"/>
                        </a:solidFill>
                        <a:latin typeface="Cambria Math" panose="02040503050406030204" pitchFamily="18" charset="0"/>
                      </a:rPr>
                      <m:t>=</m:t>
                    </m:r>
                    <m:nary>
                      <m:naryPr>
                        <m:chr m:val="∬"/>
                        <m:ctrlPr>
                          <a:rPr lang="zh-CN" altLang="en-US" sz="2000" i="1">
                            <a:solidFill>
                              <a:srgbClr val="0000FF"/>
                            </a:solidFill>
                            <a:latin typeface="Cambria Math" panose="02040503050406030204" pitchFamily="18" charset="0"/>
                          </a:rPr>
                        </m:ctrlPr>
                      </m:naryPr>
                      <m:sub>
                        <m:r>
                          <m:rPr>
                            <m:sty m:val="p"/>
                            <m:brk m:alnAt="23"/>
                          </m:rPr>
                          <a:rPr lang="el-GR" altLang="zh-CN" sz="2000" i="1">
                            <a:solidFill>
                              <a:srgbClr val="0000FF"/>
                            </a:solidFill>
                            <a:latin typeface="Cambria Math" panose="02040503050406030204" pitchFamily="18" charset="0"/>
                            <a:ea typeface="Cambria Math" panose="02040503050406030204" pitchFamily="18" charset="0"/>
                          </a:rPr>
                          <m:t>Σ</m:t>
                        </m:r>
                      </m:sub>
                      <m:sup/>
                      <m:e>
                        <m:d>
                          <m:dPr>
                            <m:ctrlPr>
                              <a:rPr lang="en-US" altLang="zh-CN" sz="2000" b="1" i="1">
                                <a:solidFill>
                                  <a:srgbClr val="0000FF"/>
                                </a:solidFill>
                                <a:latin typeface="Cambria Math" panose="02040503050406030204" pitchFamily="18" charset="0"/>
                              </a:rPr>
                            </m:ctrlPr>
                          </m:dPr>
                          <m:e>
                            <m:r>
                              <a:rPr lang="en-US" altLang="zh-CN" sz="2000" i="1">
                                <a:solidFill>
                                  <a:srgbClr val="0000FF"/>
                                </a:solidFill>
                                <a:latin typeface="Cambria Math" panose="02040503050406030204" pitchFamily="18" charset="0"/>
                              </a:rPr>
                              <m:t>0,0,</m:t>
                            </m:r>
                            <m:r>
                              <a:rPr lang="en-US" altLang="zh-CN" sz="2000" i="1">
                                <a:solidFill>
                                  <a:srgbClr val="0000FF"/>
                                </a:solidFill>
                                <a:latin typeface="Cambria Math" panose="02040503050406030204" pitchFamily="18" charset="0"/>
                              </a:rPr>
                              <m:t>𝑅</m:t>
                            </m:r>
                          </m:e>
                        </m:d>
                        <m:r>
                          <a:rPr lang="zh-CN" altLang="en-US" sz="2000" b="1" i="1">
                            <a:solidFill>
                              <a:srgbClr val="0000FF"/>
                            </a:solidFill>
                            <a:latin typeface="Cambria Math" panose="02040503050406030204" pitchFamily="18" charset="0"/>
                          </a:rPr>
                          <m:t>∙</m:t>
                        </m:r>
                        <m:r>
                          <a:rPr lang="en-US" altLang="zh-CN" sz="2000" b="1" i="1">
                            <a:solidFill>
                              <a:srgbClr val="0000FF"/>
                            </a:solidFill>
                            <a:latin typeface="Cambria Math" panose="02040503050406030204" pitchFamily="18" charset="0"/>
                          </a:rPr>
                          <m:t>𝒏</m:t>
                        </m:r>
                        <m:r>
                          <m:rPr>
                            <m:sty m:val="p"/>
                          </m:rPr>
                          <a:rPr lang="en-US" altLang="zh-CN" sz="2000">
                            <a:solidFill>
                              <a:srgbClr val="0000FF"/>
                            </a:solidFill>
                            <a:latin typeface="Cambria Math" panose="02040503050406030204" pitchFamily="18" charset="0"/>
                          </a:rPr>
                          <m:t>d</m:t>
                        </m:r>
                        <m:r>
                          <a:rPr lang="en-US" altLang="zh-CN" sz="2000" i="1">
                            <a:solidFill>
                              <a:srgbClr val="0000FF"/>
                            </a:solidFill>
                            <a:latin typeface="Cambria Math" panose="02040503050406030204" pitchFamily="18" charset="0"/>
                          </a:rPr>
                          <m:t>𝑆</m:t>
                        </m:r>
                      </m:e>
                    </m:nary>
                  </m:oMath>
                </a14:m>
                <a:r>
                  <a:rPr lang="zh-CN" altLang="en-US" sz="2000" dirty="0"/>
                  <a:t> </a:t>
                </a:r>
              </a:p>
            </p:txBody>
          </p:sp>
        </mc:Choice>
        <mc:Fallback xmlns="">
          <p:sp>
            <p:nvSpPr>
              <p:cNvPr id="14" name="矩形 13"/>
              <p:cNvSpPr>
                <a:spLocks noRot="1" noChangeAspect="1" noMove="1" noResize="1" noEditPoints="1" noAdjustHandles="1" noChangeArrowheads="1" noChangeShapeType="1" noTextEdit="1"/>
              </p:cNvSpPr>
              <p:nvPr/>
            </p:nvSpPr>
            <p:spPr>
              <a:xfrm>
                <a:off x="1752441" y="4477164"/>
                <a:ext cx="2381678" cy="535659"/>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矩形 20"/>
              <p:cNvSpPr/>
              <p:nvPr/>
            </p:nvSpPr>
            <p:spPr>
              <a:xfrm>
                <a:off x="1648701" y="5326441"/>
                <a:ext cx="3020186" cy="568297"/>
              </a:xfrm>
              <a:prstGeom prst="rect">
                <a:avLst/>
              </a:prstGeom>
            </p:spPr>
            <p:txBody>
              <a:bodyPr wrap="none">
                <a:spAutoFit/>
              </a:bodyPr>
              <a:lstStyle/>
              <a:p>
                <a14:m>
                  <m:oMath xmlns:m="http://schemas.openxmlformats.org/officeDocument/2006/math">
                    <m:r>
                      <a:rPr lang="en-US" altLang="zh-CN" sz="2000" b="0" i="1" smtClean="0">
                        <a:solidFill>
                          <a:srgbClr val="0000FF"/>
                        </a:solidFill>
                        <a:latin typeface="Cambria Math" panose="02040503050406030204" pitchFamily="18" charset="0"/>
                      </a:rPr>
                      <m:t>=</m:t>
                    </m:r>
                    <m:nary>
                      <m:naryPr>
                        <m:chr m:val="∬"/>
                        <m:ctrlPr>
                          <a:rPr lang="zh-CN" altLang="en-US" sz="2000" i="1">
                            <a:solidFill>
                              <a:srgbClr val="0000FF"/>
                            </a:solidFill>
                            <a:latin typeface="Cambria Math" panose="02040503050406030204" pitchFamily="18" charset="0"/>
                          </a:rPr>
                        </m:ctrlPr>
                      </m:naryPr>
                      <m:sub>
                        <m:r>
                          <m:rPr>
                            <m:sty m:val="p"/>
                            <m:brk m:alnAt="23"/>
                          </m:rPr>
                          <a:rPr lang="el-GR" altLang="zh-CN" sz="2000" i="1">
                            <a:solidFill>
                              <a:srgbClr val="0000FF"/>
                            </a:solidFill>
                            <a:latin typeface="Cambria Math" panose="02040503050406030204" pitchFamily="18" charset="0"/>
                            <a:ea typeface="Cambria Math" panose="02040503050406030204" pitchFamily="18" charset="0"/>
                          </a:rPr>
                          <m:t>Σ</m:t>
                        </m:r>
                      </m:sub>
                      <m:sup/>
                      <m:e>
                        <m:d>
                          <m:dPr>
                            <m:ctrlPr>
                              <a:rPr lang="en-US" altLang="zh-CN" sz="2000" b="1" i="1">
                                <a:solidFill>
                                  <a:srgbClr val="0000FF"/>
                                </a:solidFill>
                                <a:latin typeface="Cambria Math" panose="02040503050406030204" pitchFamily="18" charset="0"/>
                              </a:rPr>
                            </m:ctrlPr>
                          </m:dPr>
                          <m:e>
                            <m:r>
                              <a:rPr lang="en-US" altLang="zh-CN" sz="2000" i="1">
                                <a:solidFill>
                                  <a:srgbClr val="0000FF"/>
                                </a:solidFill>
                                <a:latin typeface="Cambria Math" panose="02040503050406030204" pitchFamily="18" charset="0"/>
                              </a:rPr>
                              <m:t>𝑅</m:t>
                            </m:r>
                            <m:f>
                              <m:fPr>
                                <m:ctrlPr>
                                  <a:rPr lang="en-US" altLang="zh-CN" sz="2000" i="1">
                                    <a:solidFill>
                                      <a:prstClr val="black"/>
                                    </a:solidFill>
                                    <a:latin typeface="Cambria Math" panose="02040503050406030204" pitchFamily="18" charset="0"/>
                                    <a:ea typeface="Cambria Math" panose="02040503050406030204" pitchFamily="18" charset="0"/>
                                  </a:rPr>
                                </m:ctrlPr>
                              </m:fPr>
                              <m:num>
                                <m:func>
                                  <m:funcPr>
                                    <m:ctrlPr>
                                      <a:rPr lang="en-US" altLang="zh-CN" sz="2000" i="1">
                                        <a:solidFill>
                                          <a:srgbClr val="FF0000"/>
                                        </a:solidFill>
                                        <a:latin typeface="Cambria Math" panose="02040503050406030204" pitchFamily="18" charset="0"/>
                                      </a:rPr>
                                    </m:ctrlPr>
                                  </m:funcPr>
                                  <m:fName>
                                    <m:r>
                                      <m:rPr>
                                        <m:sty m:val="p"/>
                                      </m:rPr>
                                      <a:rPr lang="en-US" altLang="zh-CN" sz="2000">
                                        <a:solidFill>
                                          <a:srgbClr val="FF0000"/>
                                        </a:solidFill>
                                        <a:latin typeface="Cambria Math" panose="02040503050406030204" pitchFamily="18" charset="0"/>
                                      </a:rPr>
                                      <m:t>cos</m:t>
                                    </m:r>
                                  </m:fName>
                                  <m:e>
                                    <m:r>
                                      <a:rPr lang="zh-CN" altLang="en-US" sz="2000" i="1">
                                        <a:solidFill>
                                          <a:srgbClr val="FF0000"/>
                                        </a:solidFill>
                                        <a:latin typeface="Cambria Math" panose="02040503050406030204" pitchFamily="18" charset="0"/>
                                      </a:rPr>
                                      <m:t>𝛾</m:t>
                                    </m:r>
                                  </m:e>
                                </m:func>
                              </m:num>
                              <m:den>
                                <m:func>
                                  <m:funcPr>
                                    <m:ctrlPr>
                                      <a:rPr lang="en-US" altLang="zh-CN" sz="2000" i="1">
                                        <a:solidFill>
                                          <a:srgbClr val="FF0000"/>
                                        </a:solidFill>
                                        <a:latin typeface="Cambria Math" panose="02040503050406030204" pitchFamily="18" charset="0"/>
                                      </a:rPr>
                                    </m:ctrlPr>
                                  </m:funcPr>
                                  <m:fName>
                                    <m:r>
                                      <m:rPr>
                                        <m:sty m:val="p"/>
                                      </m:rPr>
                                      <a:rPr lang="en-US" altLang="zh-CN" sz="2000">
                                        <a:solidFill>
                                          <a:srgbClr val="FF0000"/>
                                        </a:solidFill>
                                        <a:latin typeface="Cambria Math" panose="02040503050406030204" pitchFamily="18" charset="0"/>
                                      </a:rPr>
                                      <m:t>cos</m:t>
                                    </m:r>
                                  </m:fName>
                                  <m:e>
                                    <m:r>
                                      <a:rPr lang="zh-CN" altLang="en-US" sz="2000" i="1">
                                        <a:solidFill>
                                          <a:srgbClr val="FF0000"/>
                                        </a:solidFill>
                                        <a:latin typeface="Cambria Math" panose="02040503050406030204" pitchFamily="18" charset="0"/>
                                      </a:rPr>
                                      <m:t>𝛼</m:t>
                                    </m:r>
                                  </m:e>
                                </m:func>
                              </m:den>
                            </m:f>
                            <m:r>
                              <a:rPr lang="en-US" altLang="zh-CN" sz="2000" i="1">
                                <a:solidFill>
                                  <a:srgbClr val="0000FF"/>
                                </a:solidFill>
                                <a:latin typeface="Cambria Math" panose="02040503050406030204" pitchFamily="18" charset="0"/>
                              </a:rPr>
                              <m:t>,0,0</m:t>
                            </m:r>
                          </m:e>
                        </m:d>
                        <m:r>
                          <a:rPr lang="zh-CN" altLang="en-US" sz="2000" b="1" i="1">
                            <a:solidFill>
                              <a:srgbClr val="0000FF"/>
                            </a:solidFill>
                            <a:latin typeface="Cambria Math" panose="02040503050406030204" pitchFamily="18" charset="0"/>
                          </a:rPr>
                          <m:t>∙</m:t>
                        </m:r>
                        <m:r>
                          <a:rPr lang="en-US" altLang="zh-CN" sz="2000" b="1" i="1">
                            <a:solidFill>
                              <a:srgbClr val="0000FF"/>
                            </a:solidFill>
                            <a:latin typeface="Cambria Math" panose="02040503050406030204" pitchFamily="18" charset="0"/>
                          </a:rPr>
                          <m:t>𝒏</m:t>
                        </m:r>
                        <m:r>
                          <m:rPr>
                            <m:sty m:val="p"/>
                          </m:rPr>
                          <a:rPr lang="en-US" altLang="zh-CN" sz="2000">
                            <a:solidFill>
                              <a:srgbClr val="0000FF"/>
                            </a:solidFill>
                            <a:latin typeface="Cambria Math" panose="02040503050406030204" pitchFamily="18" charset="0"/>
                          </a:rPr>
                          <m:t>d</m:t>
                        </m:r>
                        <m:r>
                          <a:rPr lang="en-US" altLang="zh-CN" sz="2000" i="1">
                            <a:solidFill>
                              <a:srgbClr val="0000FF"/>
                            </a:solidFill>
                            <a:latin typeface="Cambria Math" panose="02040503050406030204" pitchFamily="18" charset="0"/>
                          </a:rPr>
                          <m:t>𝑆</m:t>
                        </m:r>
                      </m:e>
                    </m:nary>
                  </m:oMath>
                </a14:m>
                <a:r>
                  <a:rPr lang="zh-CN" altLang="en-US" sz="2000" dirty="0"/>
                  <a:t> </a:t>
                </a:r>
              </a:p>
            </p:txBody>
          </p:sp>
        </mc:Choice>
        <mc:Fallback xmlns="">
          <p:sp>
            <p:nvSpPr>
              <p:cNvPr id="21" name="矩形 20"/>
              <p:cNvSpPr>
                <a:spLocks noRot="1" noChangeAspect="1" noMove="1" noResize="1" noEditPoints="1" noAdjustHandles="1" noChangeArrowheads="1" noChangeShapeType="1" noTextEdit="1"/>
              </p:cNvSpPr>
              <p:nvPr/>
            </p:nvSpPr>
            <p:spPr>
              <a:xfrm>
                <a:off x="1648701" y="5326441"/>
                <a:ext cx="3020186" cy="568297"/>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矩形 22"/>
              <p:cNvSpPr/>
              <p:nvPr/>
            </p:nvSpPr>
            <p:spPr>
              <a:xfrm>
                <a:off x="3961494" y="4473025"/>
                <a:ext cx="2948091" cy="535659"/>
              </a:xfrm>
              <a:prstGeom prst="rect">
                <a:avLst/>
              </a:prstGeom>
            </p:spPr>
            <p:txBody>
              <a:bodyPr wrap="square">
                <a:spAutoFit/>
              </a:bodyPr>
              <a:lstStyle/>
              <a:p>
                <a14:m>
                  <m:oMath xmlns:m="http://schemas.openxmlformats.org/officeDocument/2006/math">
                    <m:r>
                      <a:rPr lang="en-US" altLang="zh-CN" sz="2000" i="1">
                        <a:solidFill>
                          <a:srgbClr val="0000FF"/>
                        </a:solidFill>
                        <a:latin typeface="Cambria Math" panose="02040503050406030204" pitchFamily="18" charset="0"/>
                      </a:rPr>
                      <m:t>=</m:t>
                    </m:r>
                    <m:nary>
                      <m:naryPr>
                        <m:chr m:val="∬"/>
                        <m:ctrlPr>
                          <a:rPr lang="zh-CN" altLang="en-US" sz="2000" i="1">
                            <a:solidFill>
                              <a:srgbClr val="0000FF"/>
                            </a:solidFill>
                            <a:latin typeface="Cambria Math" panose="02040503050406030204" pitchFamily="18" charset="0"/>
                          </a:rPr>
                        </m:ctrlPr>
                      </m:naryPr>
                      <m:sub>
                        <m:r>
                          <m:rPr>
                            <m:sty m:val="p"/>
                            <m:brk m:alnAt="23"/>
                          </m:rPr>
                          <a:rPr lang="el-GR" altLang="zh-CN" sz="2000" i="1">
                            <a:solidFill>
                              <a:srgbClr val="0000FF"/>
                            </a:solidFill>
                            <a:latin typeface="Cambria Math" panose="02040503050406030204" pitchFamily="18" charset="0"/>
                            <a:ea typeface="Cambria Math" panose="02040503050406030204" pitchFamily="18" charset="0"/>
                          </a:rPr>
                          <m:t>Σ</m:t>
                        </m:r>
                      </m:sub>
                      <m:sup/>
                      <m:e>
                        <m:r>
                          <a:rPr lang="zh-CN" altLang="en-US" sz="2000" i="1">
                            <a:solidFill>
                              <a:prstClr val="black"/>
                            </a:solidFill>
                            <a:latin typeface="Cambria Math" panose="02040503050406030204" pitchFamily="18" charset="0"/>
                          </a:rPr>
                          <m:t>𝑅</m:t>
                        </m:r>
                        <m:d>
                          <m:dPr>
                            <m:ctrlPr>
                              <a:rPr lang="zh-CN" altLang="en-US" sz="2000" i="1">
                                <a:solidFill>
                                  <a:prstClr val="black"/>
                                </a:solidFill>
                                <a:latin typeface="Cambria Math" panose="02040503050406030204" pitchFamily="18" charset="0"/>
                              </a:rPr>
                            </m:ctrlPr>
                          </m:dPr>
                          <m:e>
                            <m:r>
                              <a:rPr lang="zh-CN" altLang="en-US" sz="2000" i="1">
                                <a:solidFill>
                                  <a:prstClr val="black"/>
                                </a:solidFill>
                                <a:latin typeface="Cambria Math" panose="02040503050406030204" pitchFamily="18" charset="0"/>
                              </a:rPr>
                              <m:t>𝑥</m:t>
                            </m:r>
                            <m:r>
                              <a:rPr lang="zh-CN" altLang="en-US" sz="2000">
                                <a:solidFill>
                                  <a:prstClr val="black"/>
                                </a:solidFill>
                                <a:latin typeface="Cambria Math" panose="02040503050406030204" pitchFamily="18" charset="0"/>
                              </a:rPr>
                              <m:t>,</m:t>
                            </m:r>
                            <m:r>
                              <a:rPr lang="zh-CN" altLang="en-US" sz="2000" i="1">
                                <a:solidFill>
                                  <a:prstClr val="black"/>
                                </a:solidFill>
                                <a:latin typeface="Cambria Math" panose="02040503050406030204" pitchFamily="18" charset="0"/>
                              </a:rPr>
                              <m:t>𝑦</m:t>
                            </m:r>
                            <m:r>
                              <a:rPr lang="zh-CN" altLang="en-US" sz="2000">
                                <a:solidFill>
                                  <a:prstClr val="black"/>
                                </a:solidFill>
                                <a:latin typeface="Cambria Math" panose="02040503050406030204" pitchFamily="18" charset="0"/>
                              </a:rPr>
                              <m:t>,</m:t>
                            </m:r>
                            <m:r>
                              <a:rPr lang="zh-CN" altLang="en-US" sz="2000" i="1">
                                <a:solidFill>
                                  <a:prstClr val="black"/>
                                </a:solidFill>
                                <a:latin typeface="Cambria Math" panose="02040503050406030204" pitchFamily="18" charset="0"/>
                              </a:rPr>
                              <m:t>𝑧</m:t>
                            </m:r>
                          </m:e>
                        </m:d>
                        <m:func>
                          <m:funcPr>
                            <m:ctrlPr>
                              <a:rPr lang="en-US" altLang="zh-CN" sz="2000" i="1">
                                <a:solidFill>
                                  <a:prstClr val="black"/>
                                </a:solidFill>
                                <a:latin typeface="Cambria Math" panose="02040503050406030204" pitchFamily="18" charset="0"/>
                              </a:rPr>
                            </m:ctrlPr>
                          </m:funcPr>
                          <m:fName>
                            <m:r>
                              <m:rPr>
                                <m:sty m:val="p"/>
                              </m:rPr>
                              <a:rPr lang="en-US" altLang="zh-CN" sz="2000">
                                <a:solidFill>
                                  <a:prstClr val="black"/>
                                </a:solidFill>
                                <a:latin typeface="Cambria Math" panose="02040503050406030204" pitchFamily="18" charset="0"/>
                              </a:rPr>
                              <m:t>cos</m:t>
                            </m:r>
                          </m:fName>
                          <m:e>
                            <m:r>
                              <a:rPr lang="zh-CN" altLang="en-US" sz="2000" i="1">
                                <a:solidFill>
                                  <a:prstClr val="black"/>
                                </a:solidFill>
                                <a:latin typeface="Cambria Math" panose="02040503050406030204" pitchFamily="18" charset="0"/>
                              </a:rPr>
                              <m:t>𝛾</m:t>
                            </m:r>
                          </m:e>
                        </m:func>
                        <m:r>
                          <m:rPr>
                            <m:sty m:val="p"/>
                          </m:rPr>
                          <a:rPr lang="en-US" altLang="zh-CN" sz="2000">
                            <a:solidFill>
                              <a:srgbClr val="0000FF"/>
                            </a:solidFill>
                            <a:latin typeface="Cambria Math" panose="02040503050406030204" pitchFamily="18" charset="0"/>
                          </a:rPr>
                          <m:t>d</m:t>
                        </m:r>
                        <m:r>
                          <a:rPr lang="en-US" altLang="zh-CN" sz="2000" i="1">
                            <a:solidFill>
                              <a:srgbClr val="0000FF"/>
                            </a:solidFill>
                            <a:latin typeface="Cambria Math" panose="02040503050406030204" pitchFamily="18" charset="0"/>
                          </a:rPr>
                          <m:t>𝑆</m:t>
                        </m:r>
                      </m:e>
                    </m:nary>
                  </m:oMath>
                </a14:m>
                <a:r>
                  <a:rPr lang="zh-CN" altLang="en-US" dirty="0"/>
                  <a:t> </a:t>
                </a:r>
              </a:p>
            </p:txBody>
          </p:sp>
        </mc:Choice>
        <mc:Fallback xmlns="">
          <p:sp>
            <p:nvSpPr>
              <p:cNvPr id="23" name="矩形 22"/>
              <p:cNvSpPr>
                <a:spLocks noRot="1" noChangeAspect="1" noMove="1" noResize="1" noEditPoints="1" noAdjustHandles="1" noChangeArrowheads="1" noChangeShapeType="1" noTextEdit="1"/>
              </p:cNvSpPr>
              <p:nvPr/>
            </p:nvSpPr>
            <p:spPr>
              <a:xfrm>
                <a:off x="3961494" y="4473025"/>
                <a:ext cx="2948091" cy="535659"/>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矩形 23"/>
              <p:cNvSpPr/>
              <p:nvPr/>
            </p:nvSpPr>
            <p:spPr>
              <a:xfrm>
                <a:off x="6640963" y="4477164"/>
                <a:ext cx="3444407" cy="560666"/>
              </a:xfrm>
              <a:prstGeom prst="rect">
                <a:avLst/>
              </a:prstGeom>
            </p:spPr>
            <p:txBody>
              <a:bodyPr wrap="square">
                <a:spAutoFit/>
              </a:bodyPr>
              <a:lstStyle/>
              <a:p>
                <a14:m>
                  <m:oMath xmlns:m="http://schemas.openxmlformats.org/officeDocument/2006/math">
                    <m:r>
                      <a:rPr lang="en-US" altLang="zh-CN" sz="2000" i="1">
                        <a:solidFill>
                          <a:srgbClr val="0000FF"/>
                        </a:solidFill>
                        <a:latin typeface="Cambria Math" panose="02040503050406030204" pitchFamily="18" charset="0"/>
                      </a:rPr>
                      <m:t>=</m:t>
                    </m:r>
                    <m:nary>
                      <m:naryPr>
                        <m:chr m:val="∬"/>
                        <m:ctrlPr>
                          <a:rPr lang="zh-CN" altLang="en-US" sz="2000" i="1">
                            <a:solidFill>
                              <a:srgbClr val="0000FF"/>
                            </a:solidFill>
                            <a:latin typeface="Cambria Math" panose="02040503050406030204" pitchFamily="18" charset="0"/>
                          </a:rPr>
                        </m:ctrlPr>
                      </m:naryPr>
                      <m:sub>
                        <m:r>
                          <m:rPr>
                            <m:sty m:val="p"/>
                            <m:brk m:alnAt="23"/>
                          </m:rPr>
                          <a:rPr lang="el-GR" altLang="zh-CN" sz="2000" i="1">
                            <a:solidFill>
                              <a:srgbClr val="0000FF"/>
                            </a:solidFill>
                            <a:latin typeface="Cambria Math" panose="02040503050406030204" pitchFamily="18" charset="0"/>
                            <a:ea typeface="Cambria Math" panose="02040503050406030204" pitchFamily="18" charset="0"/>
                          </a:rPr>
                          <m:t>Σ</m:t>
                        </m:r>
                      </m:sub>
                      <m:sup/>
                      <m:e>
                        <m:r>
                          <a:rPr lang="zh-CN" altLang="en-US" sz="2000" i="1">
                            <a:solidFill>
                              <a:prstClr val="black"/>
                            </a:solidFill>
                            <a:latin typeface="Cambria Math" panose="02040503050406030204" pitchFamily="18" charset="0"/>
                          </a:rPr>
                          <m:t>𝑅</m:t>
                        </m:r>
                        <m:d>
                          <m:dPr>
                            <m:ctrlPr>
                              <a:rPr lang="zh-CN" altLang="en-US" sz="2000" i="1">
                                <a:solidFill>
                                  <a:prstClr val="black"/>
                                </a:solidFill>
                                <a:latin typeface="Cambria Math" panose="02040503050406030204" pitchFamily="18" charset="0"/>
                              </a:rPr>
                            </m:ctrlPr>
                          </m:dPr>
                          <m:e>
                            <m:r>
                              <a:rPr lang="zh-CN" altLang="en-US" sz="2000" i="1">
                                <a:solidFill>
                                  <a:prstClr val="black"/>
                                </a:solidFill>
                                <a:latin typeface="Cambria Math" panose="02040503050406030204" pitchFamily="18" charset="0"/>
                              </a:rPr>
                              <m:t>𝑥</m:t>
                            </m:r>
                            <m:r>
                              <a:rPr lang="zh-CN" altLang="en-US" sz="2000">
                                <a:solidFill>
                                  <a:prstClr val="black"/>
                                </a:solidFill>
                                <a:latin typeface="Cambria Math" panose="02040503050406030204" pitchFamily="18" charset="0"/>
                              </a:rPr>
                              <m:t>,</m:t>
                            </m:r>
                            <m:r>
                              <a:rPr lang="zh-CN" altLang="en-US" sz="2000" i="1">
                                <a:solidFill>
                                  <a:prstClr val="black"/>
                                </a:solidFill>
                                <a:latin typeface="Cambria Math" panose="02040503050406030204" pitchFamily="18" charset="0"/>
                              </a:rPr>
                              <m:t>𝑦</m:t>
                            </m:r>
                            <m:r>
                              <a:rPr lang="zh-CN" altLang="en-US" sz="2000">
                                <a:solidFill>
                                  <a:prstClr val="black"/>
                                </a:solidFill>
                                <a:latin typeface="Cambria Math" panose="02040503050406030204" pitchFamily="18" charset="0"/>
                              </a:rPr>
                              <m:t>,</m:t>
                            </m:r>
                            <m:r>
                              <a:rPr lang="zh-CN" altLang="en-US" sz="2000" i="1">
                                <a:solidFill>
                                  <a:prstClr val="black"/>
                                </a:solidFill>
                                <a:latin typeface="Cambria Math" panose="02040503050406030204" pitchFamily="18" charset="0"/>
                              </a:rPr>
                              <m:t>𝑧</m:t>
                            </m:r>
                          </m:e>
                        </m:d>
                        <m:f>
                          <m:fPr>
                            <m:ctrlPr>
                              <a:rPr lang="en-US" altLang="zh-CN" sz="2000" i="1">
                                <a:solidFill>
                                  <a:prstClr val="black"/>
                                </a:solidFill>
                                <a:latin typeface="Cambria Math" panose="02040503050406030204" pitchFamily="18" charset="0"/>
                                <a:ea typeface="Cambria Math" panose="02040503050406030204" pitchFamily="18" charset="0"/>
                              </a:rPr>
                            </m:ctrlPr>
                          </m:fPr>
                          <m:num>
                            <m:func>
                              <m:funcPr>
                                <m:ctrlPr>
                                  <a:rPr lang="en-US" altLang="zh-CN" sz="2000" i="1">
                                    <a:solidFill>
                                      <a:srgbClr val="FF0000"/>
                                    </a:solidFill>
                                    <a:latin typeface="Cambria Math" panose="02040503050406030204" pitchFamily="18" charset="0"/>
                                  </a:rPr>
                                </m:ctrlPr>
                              </m:funcPr>
                              <m:fName>
                                <m:r>
                                  <m:rPr>
                                    <m:sty m:val="p"/>
                                  </m:rPr>
                                  <a:rPr lang="en-US" altLang="zh-CN" sz="2000">
                                    <a:solidFill>
                                      <a:srgbClr val="FF0000"/>
                                    </a:solidFill>
                                    <a:latin typeface="Cambria Math" panose="02040503050406030204" pitchFamily="18" charset="0"/>
                                  </a:rPr>
                                  <m:t>cos</m:t>
                                </m:r>
                              </m:fName>
                              <m:e>
                                <m:r>
                                  <a:rPr lang="zh-CN" altLang="en-US" sz="2000" i="1">
                                    <a:solidFill>
                                      <a:srgbClr val="FF0000"/>
                                    </a:solidFill>
                                    <a:latin typeface="Cambria Math" panose="02040503050406030204" pitchFamily="18" charset="0"/>
                                  </a:rPr>
                                  <m:t>𝛾</m:t>
                                </m:r>
                              </m:e>
                            </m:func>
                          </m:num>
                          <m:den>
                            <m:func>
                              <m:funcPr>
                                <m:ctrlPr>
                                  <a:rPr lang="en-US" altLang="zh-CN" sz="2000" i="1">
                                    <a:solidFill>
                                      <a:srgbClr val="FF0000"/>
                                    </a:solidFill>
                                    <a:latin typeface="Cambria Math" panose="02040503050406030204" pitchFamily="18" charset="0"/>
                                  </a:rPr>
                                </m:ctrlPr>
                              </m:funcPr>
                              <m:fName>
                                <m:r>
                                  <m:rPr>
                                    <m:sty m:val="p"/>
                                  </m:rPr>
                                  <a:rPr lang="en-US" altLang="zh-CN" sz="2000">
                                    <a:solidFill>
                                      <a:srgbClr val="FF0000"/>
                                    </a:solidFill>
                                    <a:latin typeface="Cambria Math" panose="02040503050406030204" pitchFamily="18" charset="0"/>
                                  </a:rPr>
                                  <m:t>cos</m:t>
                                </m:r>
                              </m:fName>
                              <m:e>
                                <m:r>
                                  <a:rPr lang="zh-CN" altLang="en-US" sz="2000" i="1">
                                    <a:solidFill>
                                      <a:srgbClr val="FF0000"/>
                                    </a:solidFill>
                                    <a:latin typeface="Cambria Math" panose="02040503050406030204" pitchFamily="18" charset="0"/>
                                  </a:rPr>
                                  <m:t>𝛼</m:t>
                                </m:r>
                              </m:e>
                            </m:func>
                          </m:den>
                        </m:f>
                        <m:func>
                          <m:funcPr>
                            <m:ctrlPr>
                              <a:rPr lang="en-US" altLang="zh-CN" sz="2000" i="1">
                                <a:solidFill>
                                  <a:srgbClr val="FF0000"/>
                                </a:solidFill>
                                <a:latin typeface="Cambria Math" panose="02040503050406030204" pitchFamily="18" charset="0"/>
                              </a:rPr>
                            </m:ctrlPr>
                          </m:funcPr>
                          <m:fName>
                            <m:r>
                              <m:rPr>
                                <m:sty m:val="p"/>
                              </m:rPr>
                              <a:rPr lang="en-US" altLang="zh-CN" sz="2000">
                                <a:solidFill>
                                  <a:srgbClr val="FF0000"/>
                                </a:solidFill>
                                <a:latin typeface="Cambria Math" panose="02040503050406030204" pitchFamily="18" charset="0"/>
                              </a:rPr>
                              <m:t>cos</m:t>
                            </m:r>
                          </m:fName>
                          <m:e>
                            <m:r>
                              <a:rPr lang="zh-CN" altLang="en-US" sz="2000" i="1">
                                <a:solidFill>
                                  <a:srgbClr val="FF0000"/>
                                </a:solidFill>
                                <a:latin typeface="Cambria Math" panose="02040503050406030204" pitchFamily="18" charset="0"/>
                              </a:rPr>
                              <m:t>𝛼</m:t>
                            </m:r>
                          </m:e>
                        </m:func>
                        <m:r>
                          <m:rPr>
                            <m:sty m:val="p"/>
                          </m:rPr>
                          <a:rPr lang="en-US" altLang="zh-CN" sz="2000">
                            <a:solidFill>
                              <a:srgbClr val="0000FF"/>
                            </a:solidFill>
                            <a:latin typeface="Cambria Math" panose="02040503050406030204" pitchFamily="18" charset="0"/>
                          </a:rPr>
                          <m:t>d</m:t>
                        </m:r>
                        <m:r>
                          <a:rPr lang="en-US" altLang="zh-CN" sz="2000" i="1">
                            <a:solidFill>
                              <a:srgbClr val="0000FF"/>
                            </a:solidFill>
                            <a:latin typeface="Cambria Math" panose="02040503050406030204" pitchFamily="18" charset="0"/>
                          </a:rPr>
                          <m:t>𝑆</m:t>
                        </m:r>
                      </m:e>
                    </m:nary>
                  </m:oMath>
                </a14:m>
                <a:r>
                  <a:rPr lang="zh-CN" altLang="en-US" dirty="0"/>
                  <a:t> </a:t>
                </a:r>
              </a:p>
            </p:txBody>
          </p:sp>
        </mc:Choice>
        <mc:Fallback xmlns="">
          <p:sp>
            <p:nvSpPr>
              <p:cNvPr id="24" name="矩形 23"/>
              <p:cNvSpPr>
                <a:spLocks noRot="1" noChangeAspect="1" noMove="1" noResize="1" noEditPoints="1" noAdjustHandles="1" noChangeArrowheads="1" noChangeShapeType="1" noTextEdit="1"/>
              </p:cNvSpPr>
              <p:nvPr/>
            </p:nvSpPr>
            <p:spPr>
              <a:xfrm>
                <a:off x="6640963" y="4477164"/>
                <a:ext cx="3444407" cy="560666"/>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矩形 24"/>
              <p:cNvSpPr/>
              <p:nvPr/>
            </p:nvSpPr>
            <p:spPr>
              <a:xfrm>
                <a:off x="4491866" y="5322302"/>
                <a:ext cx="2255426" cy="560666"/>
              </a:xfrm>
              <a:prstGeom prst="rect">
                <a:avLst/>
              </a:prstGeom>
            </p:spPr>
            <p:txBody>
              <a:bodyPr wrap="none">
                <a:spAutoFit/>
              </a:bodyPr>
              <a:lstStyle/>
              <a:p>
                <a14:m>
                  <m:oMath xmlns:m="http://schemas.openxmlformats.org/officeDocument/2006/math">
                    <m:r>
                      <a:rPr lang="en-US" altLang="zh-CN" sz="2000" b="0" i="1" smtClean="0">
                        <a:solidFill>
                          <a:srgbClr val="0000FF"/>
                        </a:solidFill>
                        <a:latin typeface="Cambria Math" panose="02040503050406030204" pitchFamily="18" charset="0"/>
                      </a:rPr>
                      <m:t>=</m:t>
                    </m:r>
                    <m:nary>
                      <m:naryPr>
                        <m:chr m:val="∬"/>
                        <m:ctrlPr>
                          <a:rPr lang="zh-CN" altLang="en-US" sz="2000" i="1">
                            <a:solidFill>
                              <a:srgbClr val="0000FF"/>
                            </a:solidFill>
                            <a:latin typeface="Cambria Math" panose="02040503050406030204" pitchFamily="18" charset="0"/>
                          </a:rPr>
                        </m:ctrlPr>
                      </m:naryPr>
                      <m:sub>
                        <m:r>
                          <m:rPr>
                            <m:sty m:val="p"/>
                            <m:brk m:alnAt="23"/>
                          </m:rPr>
                          <a:rPr lang="el-GR" altLang="zh-CN" sz="2000" i="1">
                            <a:solidFill>
                              <a:srgbClr val="0000FF"/>
                            </a:solidFill>
                            <a:latin typeface="Cambria Math" panose="02040503050406030204" pitchFamily="18" charset="0"/>
                            <a:ea typeface="Cambria Math" panose="02040503050406030204" pitchFamily="18" charset="0"/>
                          </a:rPr>
                          <m:t>Σ</m:t>
                        </m:r>
                      </m:sub>
                      <m:sup/>
                      <m:e>
                        <m:r>
                          <a:rPr lang="en-US" altLang="zh-CN" sz="2000" i="1">
                            <a:solidFill>
                              <a:srgbClr val="0000FF"/>
                            </a:solidFill>
                            <a:latin typeface="Cambria Math" panose="02040503050406030204" pitchFamily="18" charset="0"/>
                          </a:rPr>
                          <m:t>𝑅</m:t>
                        </m:r>
                        <m:f>
                          <m:fPr>
                            <m:ctrlPr>
                              <a:rPr lang="en-US" altLang="zh-CN" sz="2000" i="1">
                                <a:solidFill>
                                  <a:prstClr val="black"/>
                                </a:solidFill>
                                <a:latin typeface="Cambria Math" panose="02040503050406030204" pitchFamily="18" charset="0"/>
                                <a:ea typeface="Cambria Math" panose="02040503050406030204" pitchFamily="18" charset="0"/>
                              </a:rPr>
                            </m:ctrlPr>
                          </m:fPr>
                          <m:num>
                            <m:func>
                              <m:funcPr>
                                <m:ctrlPr>
                                  <a:rPr lang="en-US" altLang="zh-CN" sz="2000" i="1">
                                    <a:solidFill>
                                      <a:srgbClr val="FF0000"/>
                                    </a:solidFill>
                                    <a:latin typeface="Cambria Math" panose="02040503050406030204" pitchFamily="18" charset="0"/>
                                  </a:rPr>
                                </m:ctrlPr>
                              </m:funcPr>
                              <m:fName>
                                <m:r>
                                  <m:rPr>
                                    <m:sty m:val="p"/>
                                  </m:rPr>
                                  <a:rPr lang="en-US" altLang="zh-CN" sz="2000">
                                    <a:solidFill>
                                      <a:srgbClr val="FF0000"/>
                                    </a:solidFill>
                                    <a:latin typeface="Cambria Math" panose="02040503050406030204" pitchFamily="18" charset="0"/>
                                  </a:rPr>
                                  <m:t>cos</m:t>
                                </m:r>
                              </m:fName>
                              <m:e>
                                <m:r>
                                  <a:rPr lang="zh-CN" altLang="en-US" sz="2000" i="1">
                                    <a:solidFill>
                                      <a:srgbClr val="FF0000"/>
                                    </a:solidFill>
                                    <a:latin typeface="Cambria Math" panose="02040503050406030204" pitchFamily="18" charset="0"/>
                                  </a:rPr>
                                  <m:t>𝛾</m:t>
                                </m:r>
                              </m:e>
                            </m:func>
                          </m:num>
                          <m:den>
                            <m:func>
                              <m:funcPr>
                                <m:ctrlPr>
                                  <a:rPr lang="en-US" altLang="zh-CN" sz="2000" i="1">
                                    <a:solidFill>
                                      <a:srgbClr val="FF0000"/>
                                    </a:solidFill>
                                    <a:latin typeface="Cambria Math" panose="02040503050406030204" pitchFamily="18" charset="0"/>
                                  </a:rPr>
                                </m:ctrlPr>
                              </m:funcPr>
                              <m:fName>
                                <m:r>
                                  <m:rPr>
                                    <m:sty m:val="p"/>
                                  </m:rPr>
                                  <a:rPr lang="en-US" altLang="zh-CN" sz="2000">
                                    <a:solidFill>
                                      <a:srgbClr val="FF0000"/>
                                    </a:solidFill>
                                    <a:latin typeface="Cambria Math" panose="02040503050406030204" pitchFamily="18" charset="0"/>
                                  </a:rPr>
                                  <m:t>cos</m:t>
                                </m:r>
                              </m:fName>
                              <m:e>
                                <m:r>
                                  <a:rPr lang="zh-CN" altLang="en-US" sz="2000" i="1">
                                    <a:solidFill>
                                      <a:srgbClr val="FF0000"/>
                                    </a:solidFill>
                                    <a:latin typeface="Cambria Math" panose="02040503050406030204" pitchFamily="18" charset="0"/>
                                  </a:rPr>
                                  <m:t>𝛼</m:t>
                                </m:r>
                              </m:e>
                            </m:func>
                          </m:den>
                        </m:f>
                        <m:r>
                          <m:rPr>
                            <m:nor/>
                          </m:rPr>
                          <a:rPr lang="en-US" altLang="zh-CN" sz="2000">
                            <a:solidFill>
                              <a:prstClr val="black"/>
                            </a:solidFill>
                            <a:latin typeface="Cambria Math" panose="02040503050406030204" pitchFamily="18" charset="0"/>
                          </a:rPr>
                          <m:t>d</m:t>
                        </m:r>
                        <m:r>
                          <a:rPr lang="en-US" altLang="zh-CN" sz="2000" b="0" i="1" smtClean="0">
                            <a:solidFill>
                              <a:prstClr val="black"/>
                            </a:solidFill>
                            <a:latin typeface="Cambria Math" panose="02040503050406030204" pitchFamily="18" charset="0"/>
                          </a:rPr>
                          <m:t>𝑦</m:t>
                        </m:r>
                        <m:r>
                          <m:rPr>
                            <m:nor/>
                          </m:rPr>
                          <a:rPr lang="en-US" altLang="zh-CN" sz="2000">
                            <a:solidFill>
                              <a:prstClr val="black"/>
                            </a:solidFill>
                            <a:latin typeface="Cambria Math" panose="02040503050406030204" pitchFamily="18" charset="0"/>
                          </a:rPr>
                          <m:t>d</m:t>
                        </m:r>
                        <m:r>
                          <a:rPr lang="en-US" altLang="zh-CN" sz="2000" b="0" i="1" smtClean="0">
                            <a:solidFill>
                              <a:prstClr val="black"/>
                            </a:solidFill>
                            <a:latin typeface="Cambria Math" panose="02040503050406030204" pitchFamily="18" charset="0"/>
                          </a:rPr>
                          <m:t>𝑧</m:t>
                        </m:r>
                      </m:e>
                    </m:nary>
                  </m:oMath>
                </a14:m>
                <a:r>
                  <a:rPr lang="zh-CN" altLang="en-US" sz="2000" dirty="0"/>
                  <a:t> </a:t>
                </a:r>
              </a:p>
            </p:txBody>
          </p:sp>
        </mc:Choice>
        <mc:Fallback xmlns="">
          <p:sp>
            <p:nvSpPr>
              <p:cNvPr id="25" name="矩形 24"/>
              <p:cNvSpPr>
                <a:spLocks noRot="1" noChangeAspect="1" noMove="1" noResize="1" noEditPoints="1" noAdjustHandles="1" noChangeArrowheads="1" noChangeShapeType="1" noTextEdit="1"/>
              </p:cNvSpPr>
              <p:nvPr/>
            </p:nvSpPr>
            <p:spPr>
              <a:xfrm>
                <a:off x="4491866" y="5322302"/>
                <a:ext cx="2255426" cy="560666"/>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矩形 14"/>
              <p:cNvSpPr/>
              <p:nvPr/>
            </p:nvSpPr>
            <p:spPr>
              <a:xfrm>
                <a:off x="3094562" y="3023472"/>
                <a:ext cx="6249724" cy="535659"/>
              </a:xfrm>
              <a:prstGeom prst="rect">
                <a:avLst/>
              </a:prstGeom>
            </p:spPr>
            <p:txBody>
              <a:bodyPr wrap="none">
                <a:spAutoFit/>
              </a:bodyPr>
              <a:lstStyle/>
              <a:p>
                <a14:m>
                  <m:oMath xmlns:m="http://schemas.openxmlformats.org/officeDocument/2006/math">
                    <m:r>
                      <a:rPr lang="en-US" altLang="zh-CN" sz="2000" b="0" i="1" smtClean="0">
                        <a:solidFill>
                          <a:srgbClr val="0000FF"/>
                        </a:solidFill>
                        <a:latin typeface="Cambria Math" panose="02040503050406030204" pitchFamily="18" charset="0"/>
                      </a:rPr>
                      <m:t>=</m:t>
                    </m:r>
                    <m:nary>
                      <m:naryPr>
                        <m:chr m:val="∬"/>
                        <m:ctrlPr>
                          <a:rPr lang="zh-CN" altLang="en-US" sz="2000" i="1">
                            <a:solidFill>
                              <a:srgbClr val="0000FF"/>
                            </a:solidFill>
                            <a:latin typeface="Cambria Math" panose="02040503050406030204" pitchFamily="18" charset="0"/>
                          </a:rPr>
                        </m:ctrlPr>
                      </m:naryPr>
                      <m:sub>
                        <m:r>
                          <m:rPr>
                            <m:sty m:val="p"/>
                            <m:brk m:alnAt="23"/>
                          </m:rPr>
                          <a:rPr lang="el-GR" altLang="zh-CN" sz="2000" i="1">
                            <a:solidFill>
                              <a:srgbClr val="0000FF"/>
                            </a:solidFill>
                            <a:latin typeface="Cambria Math" panose="02040503050406030204" pitchFamily="18" charset="0"/>
                            <a:ea typeface="Cambria Math" panose="02040503050406030204" pitchFamily="18" charset="0"/>
                          </a:rPr>
                          <m:t>Σ</m:t>
                        </m:r>
                      </m:sub>
                      <m:sup/>
                      <m:e>
                        <m:r>
                          <a:rPr lang="en-US" altLang="zh-CN" sz="2000" i="1">
                            <a:solidFill>
                              <a:srgbClr val="0000FF"/>
                            </a:solidFill>
                            <a:latin typeface="Cambria Math" panose="02040503050406030204" pitchFamily="18" charset="0"/>
                          </a:rPr>
                          <m:t>𝑃</m:t>
                        </m:r>
                        <m:r>
                          <a:rPr lang="zh-CN" altLang="en-US" sz="2000">
                            <a:solidFill>
                              <a:srgbClr val="0000FF"/>
                            </a:solidFill>
                            <a:latin typeface="Cambria Math" panose="02040503050406030204" pitchFamily="18" charset="0"/>
                          </a:rPr>
                          <m:t>(</m:t>
                        </m:r>
                        <m:r>
                          <a:rPr lang="zh-CN" altLang="en-US" sz="2000" i="1">
                            <a:solidFill>
                              <a:srgbClr val="0000FF"/>
                            </a:solidFill>
                            <a:latin typeface="Cambria Math" panose="02040503050406030204" pitchFamily="18" charset="0"/>
                          </a:rPr>
                          <m:t>𝑥</m:t>
                        </m:r>
                        <m:r>
                          <a:rPr lang="zh-CN" altLang="en-US" sz="2000">
                            <a:solidFill>
                              <a:srgbClr val="0000FF"/>
                            </a:solidFill>
                            <a:latin typeface="Cambria Math" panose="02040503050406030204" pitchFamily="18" charset="0"/>
                          </a:rPr>
                          <m:t>,</m:t>
                        </m:r>
                        <m:r>
                          <a:rPr lang="zh-CN" altLang="en-US" sz="2000" i="1">
                            <a:solidFill>
                              <a:srgbClr val="0000FF"/>
                            </a:solidFill>
                            <a:latin typeface="Cambria Math" panose="02040503050406030204" pitchFamily="18" charset="0"/>
                          </a:rPr>
                          <m:t>𝑦</m:t>
                        </m:r>
                        <m:r>
                          <a:rPr lang="en-US" altLang="zh-CN" sz="2000" i="1">
                            <a:solidFill>
                              <a:srgbClr val="0000FF"/>
                            </a:solidFill>
                            <a:latin typeface="Cambria Math" panose="02040503050406030204" pitchFamily="18" charset="0"/>
                          </a:rPr>
                          <m:t>,</m:t>
                        </m:r>
                        <m:r>
                          <a:rPr lang="en-US" altLang="zh-CN" sz="2000" i="1">
                            <a:solidFill>
                              <a:srgbClr val="0000FF"/>
                            </a:solidFill>
                            <a:latin typeface="Cambria Math" panose="02040503050406030204" pitchFamily="18" charset="0"/>
                          </a:rPr>
                          <m:t>𝑧</m:t>
                        </m:r>
                        <m:r>
                          <a:rPr lang="zh-CN" altLang="en-US" sz="2000">
                            <a:solidFill>
                              <a:srgbClr val="0000FF"/>
                            </a:solidFill>
                            <a:latin typeface="Cambria Math" panose="02040503050406030204" pitchFamily="18" charset="0"/>
                          </a:rPr>
                          <m:t>)</m:t>
                        </m:r>
                        <m:r>
                          <m:rPr>
                            <m:nor/>
                          </m:rPr>
                          <a:rPr lang="en-US" altLang="zh-CN" sz="2000">
                            <a:solidFill>
                              <a:srgbClr val="0000FF"/>
                            </a:solidFill>
                            <a:latin typeface="Cambria Math" panose="02040503050406030204" pitchFamily="18" charset="0"/>
                          </a:rPr>
                          <m:t>d</m:t>
                        </m:r>
                        <m:r>
                          <a:rPr lang="en-US" altLang="zh-CN" sz="2000" i="1">
                            <a:solidFill>
                              <a:srgbClr val="0000FF"/>
                            </a:solidFill>
                            <a:latin typeface="Cambria Math" panose="02040503050406030204" pitchFamily="18" charset="0"/>
                          </a:rPr>
                          <m:t>𝑦</m:t>
                        </m:r>
                        <m:r>
                          <m:rPr>
                            <m:nor/>
                          </m:rPr>
                          <a:rPr lang="en-US" altLang="zh-CN" sz="2000">
                            <a:solidFill>
                              <a:srgbClr val="0000FF"/>
                            </a:solidFill>
                            <a:latin typeface="Cambria Math" panose="02040503050406030204" pitchFamily="18" charset="0"/>
                          </a:rPr>
                          <m:t>d</m:t>
                        </m:r>
                        <m:r>
                          <a:rPr lang="en-US" altLang="zh-CN" sz="2000" i="1">
                            <a:solidFill>
                              <a:srgbClr val="0000FF"/>
                            </a:solidFill>
                            <a:latin typeface="Cambria Math" panose="02040503050406030204" pitchFamily="18" charset="0"/>
                          </a:rPr>
                          <m:t>𝑧</m:t>
                        </m:r>
                      </m:e>
                    </m:nary>
                    <m:r>
                      <a:rPr lang="en-US" altLang="zh-CN" sz="2000" i="1">
                        <a:solidFill>
                          <a:srgbClr val="0000FF"/>
                        </a:solidFill>
                        <a:latin typeface="Cambria Math" panose="02040503050406030204" pitchFamily="18" charset="0"/>
                      </a:rPr>
                      <m:t>+</m:t>
                    </m:r>
                    <m:r>
                      <a:rPr lang="en-US" altLang="zh-CN" sz="2000" i="1">
                        <a:solidFill>
                          <a:srgbClr val="0000FF"/>
                        </a:solidFill>
                        <a:latin typeface="Cambria Math" panose="02040503050406030204" pitchFamily="18" charset="0"/>
                      </a:rPr>
                      <m:t>𝑄</m:t>
                    </m:r>
                    <m:r>
                      <a:rPr lang="zh-CN" altLang="en-US" sz="2000">
                        <a:solidFill>
                          <a:srgbClr val="0000FF"/>
                        </a:solidFill>
                        <a:latin typeface="Cambria Math" panose="02040503050406030204" pitchFamily="18" charset="0"/>
                      </a:rPr>
                      <m:t>(</m:t>
                    </m:r>
                    <m:r>
                      <a:rPr lang="zh-CN" altLang="en-US" sz="2000" i="1">
                        <a:solidFill>
                          <a:srgbClr val="0000FF"/>
                        </a:solidFill>
                        <a:latin typeface="Cambria Math" panose="02040503050406030204" pitchFamily="18" charset="0"/>
                      </a:rPr>
                      <m:t>𝑥</m:t>
                    </m:r>
                    <m:r>
                      <a:rPr lang="zh-CN" altLang="en-US" sz="2000">
                        <a:solidFill>
                          <a:srgbClr val="0000FF"/>
                        </a:solidFill>
                        <a:latin typeface="Cambria Math" panose="02040503050406030204" pitchFamily="18" charset="0"/>
                      </a:rPr>
                      <m:t>,</m:t>
                    </m:r>
                    <m:r>
                      <a:rPr lang="zh-CN" altLang="en-US" sz="2000" i="1">
                        <a:solidFill>
                          <a:srgbClr val="0000FF"/>
                        </a:solidFill>
                        <a:latin typeface="Cambria Math" panose="02040503050406030204" pitchFamily="18" charset="0"/>
                      </a:rPr>
                      <m:t>𝑦</m:t>
                    </m:r>
                    <m:r>
                      <a:rPr lang="en-US" altLang="zh-CN" sz="2000" i="1">
                        <a:solidFill>
                          <a:srgbClr val="0000FF"/>
                        </a:solidFill>
                        <a:latin typeface="Cambria Math" panose="02040503050406030204" pitchFamily="18" charset="0"/>
                      </a:rPr>
                      <m:t>,</m:t>
                    </m:r>
                    <m:r>
                      <a:rPr lang="en-US" altLang="zh-CN" sz="2000" i="1">
                        <a:solidFill>
                          <a:srgbClr val="0000FF"/>
                        </a:solidFill>
                        <a:latin typeface="Cambria Math" panose="02040503050406030204" pitchFamily="18" charset="0"/>
                      </a:rPr>
                      <m:t>𝑧</m:t>
                    </m:r>
                    <m:r>
                      <a:rPr lang="zh-CN" altLang="en-US" sz="2000">
                        <a:solidFill>
                          <a:srgbClr val="0000FF"/>
                        </a:solidFill>
                        <a:latin typeface="Cambria Math" panose="02040503050406030204" pitchFamily="18" charset="0"/>
                      </a:rPr>
                      <m:t>)</m:t>
                    </m:r>
                    <m:r>
                      <m:rPr>
                        <m:nor/>
                      </m:rPr>
                      <a:rPr lang="en-US" altLang="zh-CN" sz="2000">
                        <a:solidFill>
                          <a:srgbClr val="0000FF"/>
                        </a:solidFill>
                        <a:latin typeface="Cambria Math" panose="02040503050406030204" pitchFamily="18" charset="0"/>
                      </a:rPr>
                      <m:t>d</m:t>
                    </m:r>
                    <m:r>
                      <a:rPr lang="en-US" altLang="zh-CN" sz="2000" i="1">
                        <a:solidFill>
                          <a:srgbClr val="0000FF"/>
                        </a:solidFill>
                        <a:latin typeface="Cambria Math" panose="02040503050406030204" pitchFamily="18" charset="0"/>
                      </a:rPr>
                      <m:t>𝑧</m:t>
                    </m:r>
                    <m:r>
                      <m:rPr>
                        <m:nor/>
                      </m:rPr>
                      <a:rPr lang="en-US" altLang="zh-CN" sz="2000">
                        <a:solidFill>
                          <a:srgbClr val="0000FF"/>
                        </a:solidFill>
                        <a:latin typeface="Cambria Math" panose="02040503050406030204" pitchFamily="18" charset="0"/>
                      </a:rPr>
                      <m:t>d</m:t>
                    </m:r>
                    <m:r>
                      <a:rPr lang="en-US" altLang="zh-CN" sz="2000" i="1">
                        <a:solidFill>
                          <a:srgbClr val="0000FF"/>
                        </a:solidFill>
                        <a:latin typeface="Cambria Math" panose="02040503050406030204" pitchFamily="18" charset="0"/>
                      </a:rPr>
                      <m:t>𝑥</m:t>
                    </m:r>
                    <m:r>
                      <a:rPr lang="en-US" altLang="zh-CN" sz="2000" i="1">
                        <a:solidFill>
                          <a:srgbClr val="0000FF"/>
                        </a:solidFill>
                        <a:latin typeface="Cambria Math" panose="02040503050406030204" pitchFamily="18" charset="0"/>
                      </a:rPr>
                      <m:t>+</m:t>
                    </m:r>
                    <m:r>
                      <a:rPr lang="en-US" altLang="zh-CN" sz="2000" i="1">
                        <a:solidFill>
                          <a:srgbClr val="0000FF"/>
                        </a:solidFill>
                        <a:latin typeface="Cambria Math" panose="02040503050406030204" pitchFamily="18" charset="0"/>
                      </a:rPr>
                      <m:t>𝑅</m:t>
                    </m:r>
                    <m:r>
                      <a:rPr lang="zh-CN" altLang="en-US" sz="2000">
                        <a:solidFill>
                          <a:srgbClr val="0000FF"/>
                        </a:solidFill>
                        <a:latin typeface="Cambria Math" panose="02040503050406030204" pitchFamily="18" charset="0"/>
                      </a:rPr>
                      <m:t>(</m:t>
                    </m:r>
                    <m:r>
                      <a:rPr lang="zh-CN" altLang="en-US" sz="2000" i="1">
                        <a:solidFill>
                          <a:srgbClr val="0000FF"/>
                        </a:solidFill>
                        <a:latin typeface="Cambria Math" panose="02040503050406030204" pitchFamily="18" charset="0"/>
                      </a:rPr>
                      <m:t>𝑥</m:t>
                    </m:r>
                    <m:r>
                      <a:rPr lang="zh-CN" altLang="en-US" sz="2000">
                        <a:solidFill>
                          <a:srgbClr val="0000FF"/>
                        </a:solidFill>
                        <a:latin typeface="Cambria Math" panose="02040503050406030204" pitchFamily="18" charset="0"/>
                      </a:rPr>
                      <m:t>,</m:t>
                    </m:r>
                    <m:r>
                      <a:rPr lang="zh-CN" altLang="en-US" sz="2000" i="1">
                        <a:solidFill>
                          <a:srgbClr val="0000FF"/>
                        </a:solidFill>
                        <a:latin typeface="Cambria Math" panose="02040503050406030204" pitchFamily="18" charset="0"/>
                      </a:rPr>
                      <m:t>𝑦</m:t>
                    </m:r>
                    <m:r>
                      <a:rPr lang="en-US" altLang="zh-CN" sz="2000" i="1">
                        <a:solidFill>
                          <a:srgbClr val="0000FF"/>
                        </a:solidFill>
                        <a:latin typeface="Cambria Math" panose="02040503050406030204" pitchFamily="18" charset="0"/>
                      </a:rPr>
                      <m:t>,</m:t>
                    </m:r>
                    <m:r>
                      <a:rPr lang="en-US" altLang="zh-CN" sz="2000" i="1">
                        <a:solidFill>
                          <a:srgbClr val="0000FF"/>
                        </a:solidFill>
                        <a:latin typeface="Cambria Math" panose="02040503050406030204" pitchFamily="18" charset="0"/>
                      </a:rPr>
                      <m:t>𝑧</m:t>
                    </m:r>
                    <m:r>
                      <a:rPr lang="zh-CN" altLang="en-US" sz="2000">
                        <a:solidFill>
                          <a:srgbClr val="0000FF"/>
                        </a:solidFill>
                        <a:latin typeface="Cambria Math" panose="02040503050406030204" pitchFamily="18" charset="0"/>
                      </a:rPr>
                      <m:t>)</m:t>
                    </m:r>
                    <m:r>
                      <m:rPr>
                        <m:nor/>
                      </m:rPr>
                      <a:rPr lang="en-US" altLang="zh-CN" sz="2000">
                        <a:solidFill>
                          <a:srgbClr val="0000FF"/>
                        </a:solidFill>
                        <a:latin typeface="Cambria Math" panose="02040503050406030204" pitchFamily="18" charset="0"/>
                      </a:rPr>
                      <m:t>d</m:t>
                    </m:r>
                    <m:r>
                      <a:rPr lang="en-US" altLang="zh-CN" sz="2000" i="1">
                        <a:solidFill>
                          <a:srgbClr val="0000FF"/>
                        </a:solidFill>
                        <a:latin typeface="Cambria Math" panose="02040503050406030204" pitchFamily="18" charset="0"/>
                      </a:rPr>
                      <m:t>𝑥</m:t>
                    </m:r>
                    <m:r>
                      <m:rPr>
                        <m:nor/>
                      </m:rPr>
                      <a:rPr lang="en-US" altLang="zh-CN" sz="2000">
                        <a:solidFill>
                          <a:srgbClr val="0000FF"/>
                        </a:solidFill>
                        <a:latin typeface="Cambria Math" panose="02040503050406030204" pitchFamily="18" charset="0"/>
                      </a:rPr>
                      <m:t>d</m:t>
                    </m:r>
                    <m:r>
                      <a:rPr lang="en-US" altLang="zh-CN" sz="2000" i="1">
                        <a:solidFill>
                          <a:srgbClr val="0000FF"/>
                        </a:solidFill>
                        <a:latin typeface="Cambria Math" panose="02040503050406030204" pitchFamily="18" charset="0"/>
                      </a:rPr>
                      <m:t>𝑦</m:t>
                    </m:r>
                  </m:oMath>
                </a14:m>
                <a:r>
                  <a:rPr lang="zh-CN" altLang="en-US" sz="2000" dirty="0" smtClean="0"/>
                  <a:t> </a:t>
                </a:r>
                <a:endParaRPr lang="zh-CN" altLang="en-US" sz="2000" dirty="0"/>
              </a:p>
            </p:txBody>
          </p:sp>
        </mc:Choice>
        <mc:Fallback xmlns="">
          <p:sp>
            <p:nvSpPr>
              <p:cNvPr id="15" name="矩形 14"/>
              <p:cNvSpPr>
                <a:spLocks noRot="1" noChangeAspect="1" noMove="1" noResize="1" noEditPoints="1" noAdjustHandles="1" noChangeArrowheads="1" noChangeShapeType="1" noTextEdit="1"/>
              </p:cNvSpPr>
              <p:nvPr/>
            </p:nvSpPr>
            <p:spPr>
              <a:xfrm>
                <a:off x="3094562" y="3023472"/>
                <a:ext cx="6249724" cy="535659"/>
              </a:xfrm>
              <a:prstGeom prst="rect">
                <a:avLst/>
              </a:prstGeom>
              <a:blipFill>
                <a:blip r:embed="rId1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114466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500"/>
                                        <p:tgtEl>
                                          <p:spTgt spid="11"/>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fade">
                                      <p:cBhvr>
                                        <p:cTn id="25" dur="500"/>
                                        <p:tgtEl>
                                          <p:spTgt spid="14"/>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23"/>
                                        </p:tgtEl>
                                        <p:attrNameLst>
                                          <p:attrName>style.visibility</p:attrName>
                                        </p:attrNameLst>
                                      </p:cBhvr>
                                      <p:to>
                                        <p:strVal val="visible"/>
                                      </p:to>
                                    </p:set>
                                    <p:animEffect transition="in" filter="fade">
                                      <p:cBhvr>
                                        <p:cTn id="30" dur="500"/>
                                        <p:tgtEl>
                                          <p:spTgt spid="23"/>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24"/>
                                        </p:tgtEl>
                                        <p:attrNameLst>
                                          <p:attrName>style.visibility</p:attrName>
                                        </p:attrNameLst>
                                      </p:cBhvr>
                                      <p:to>
                                        <p:strVal val="visible"/>
                                      </p:to>
                                    </p:set>
                                    <p:animEffect transition="in" filter="fade">
                                      <p:cBhvr>
                                        <p:cTn id="35" dur="500"/>
                                        <p:tgtEl>
                                          <p:spTgt spid="24"/>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21"/>
                                        </p:tgtEl>
                                        <p:attrNameLst>
                                          <p:attrName>style.visibility</p:attrName>
                                        </p:attrNameLst>
                                      </p:cBhvr>
                                      <p:to>
                                        <p:strVal val="visible"/>
                                      </p:to>
                                    </p:set>
                                    <p:animEffect transition="in" filter="fade">
                                      <p:cBhvr>
                                        <p:cTn id="40" dur="500"/>
                                        <p:tgtEl>
                                          <p:spTgt spid="21"/>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25"/>
                                        </p:tgtEl>
                                        <p:attrNameLst>
                                          <p:attrName>style.visibility</p:attrName>
                                        </p:attrNameLst>
                                      </p:cBhvr>
                                      <p:to>
                                        <p:strVal val="visible"/>
                                      </p:to>
                                    </p:set>
                                    <p:animEffect transition="in" filter="fade">
                                      <p:cBhvr>
                                        <p:cTn id="45"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4" grpId="0"/>
      <p:bldP spid="21" grpId="0"/>
      <p:bldP spid="23" grpId="0"/>
      <p:bldP spid="24" grpId="0"/>
      <p:bldP spid="25" grpId="0"/>
      <p:bldP spid="15"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E7F4D896-E0DB-4AB2-9347-AB9498A60F30}" type="datetime11">
              <a:rPr kumimoji="0" lang="zh-CN" altLang="en-US" sz="1200" b="0" i="0" u="none" strike="noStrike" kern="1200" cap="none" spc="0" normalizeH="0" baseline="0" noProof="0" smtClean="0">
                <a:ln>
                  <a:noFill/>
                </a:ln>
                <a:solidFill>
                  <a:prstClr val="black">
                    <a:tint val="75000"/>
                  </a:prstClr>
                </a:solidFill>
                <a:effectLst/>
                <a:uLnTx/>
                <a:uFillTx/>
                <a:latin typeface="Arial" panose="020B0604020202020204" pitchFamily="34" charset="0"/>
                <a:ea typeface="宋体" panose="02010600030101010101" pitchFamily="2" charset="-122"/>
                <a:cs typeface="+mn-cs"/>
              </a:rPr>
              <a:pPr marL="0" marR="0" lvl="0" indent="0" algn="l" defTabSz="914400" rtl="0" eaLnBrk="1" fontAlgn="base" latinLnBrk="0" hangingPunct="1">
                <a:lnSpc>
                  <a:spcPct val="100000"/>
                </a:lnSpc>
                <a:spcBef>
                  <a:spcPct val="0"/>
                </a:spcBef>
                <a:spcAft>
                  <a:spcPct val="0"/>
                </a:spcAft>
                <a:buClrTx/>
                <a:buSzTx/>
                <a:buFontTx/>
                <a:buNone/>
                <a:tabLst/>
                <a:defRPr/>
              </a:pPr>
              <a:t>08:53:17</a:t>
            </a:fld>
            <a:endParaRPr kumimoji="0" lang="en-US" altLang="zh-CN" sz="1200" b="0" i="0" u="none" strike="noStrike" kern="1200" cap="none" spc="0" normalizeH="0" baseline="0" noProof="0">
              <a:ln>
                <a:noFill/>
              </a:ln>
              <a:solidFill>
                <a:prstClr val="black">
                  <a:tint val="75000"/>
                </a:prstClr>
              </a:solidFill>
              <a:effectLst/>
              <a:uLnTx/>
              <a:uFillTx/>
              <a:latin typeface="Arial" panose="020B0604020202020204" pitchFamily="34" charset="0"/>
              <a:ea typeface="宋体" panose="02010600030101010101" pitchFamily="2" charset="-122"/>
              <a:cs typeface="+mn-cs"/>
            </a:endParaRPr>
          </a:p>
        </p:txBody>
      </p:sp>
      <mc:AlternateContent xmlns:mc="http://schemas.openxmlformats.org/markup-compatibility/2006" xmlns:a14="http://schemas.microsoft.com/office/drawing/2010/main">
        <mc:Choice Requires="a14">
          <p:sp>
            <p:nvSpPr>
              <p:cNvPr id="3" name="矩形 2"/>
              <p:cNvSpPr/>
              <p:nvPr/>
            </p:nvSpPr>
            <p:spPr>
              <a:xfrm>
                <a:off x="1775595" y="433446"/>
                <a:ext cx="9286459" cy="983218"/>
              </a:xfrm>
              <a:prstGeom prst="rect">
                <a:avLst/>
              </a:prstGeom>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mn-cs"/>
                  </a:rPr>
                  <a:t>计算曲面积分</a:t>
                </a:r>
                <a14:m>
                  <m:oMath xmlns:m="http://schemas.openxmlformats.org/officeDocument/2006/math">
                    <m:nary>
                      <m:naryPr>
                        <m:chr m:val="∬"/>
                        <m:limLoc m:val="undOvr"/>
                        <m:supHide m:val="on"/>
                        <m:ctrlPr>
                          <a:rPr kumimoji="0" lang="zh-CN" altLang="en-US" sz="2400" b="0" i="1" u="none" strike="noStrike" kern="1200" cap="none" spc="0" normalizeH="0" baseline="0" noProof="0">
                            <a:ln>
                              <a:noFill/>
                            </a:ln>
                            <a:solidFill>
                              <a:prstClr val="black"/>
                            </a:solidFill>
                            <a:effectLst/>
                            <a:uLnTx/>
                            <a:uFillTx/>
                            <a:latin typeface="Cambria Math" panose="02040503050406030204" pitchFamily="18" charset="0"/>
                            <a:cs typeface="+mn-cs"/>
                          </a:rPr>
                        </m:ctrlPr>
                      </m:naryPr>
                      <m:sub>
                        <m:r>
                          <m:rPr>
                            <m:sty m:val="p"/>
                          </m:rPr>
                          <a:rPr kumimoji="0" lang="zh-CN" altLang="en-US" sz="2400" b="0" i="0" u="none" strike="noStrike" kern="1200" cap="none" spc="0" normalizeH="0" baseline="0" noProof="0">
                            <a:ln>
                              <a:noFill/>
                            </a:ln>
                            <a:solidFill>
                              <a:prstClr val="black"/>
                            </a:solidFill>
                            <a:effectLst/>
                            <a:uLnTx/>
                            <a:uFillTx/>
                            <a:latin typeface="Cambria Math" panose="02040503050406030204" pitchFamily="18" charset="0"/>
                            <a:cs typeface="+mn-cs"/>
                          </a:rPr>
                          <m:t>Σ</m:t>
                        </m:r>
                      </m:sub>
                      <m:sup/>
                      <m:e>
                        <m:d>
                          <m:dPr>
                            <m:ctrlPr>
                              <a:rPr kumimoji="0" lang="zh-CN" altLang="en-US" sz="2400" b="0" i="1" u="none" strike="noStrike" kern="1200" cap="none" spc="0" normalizeH="0" baseline="0" noProof="0">
                                <a:ln>
                                  <a:noFill/>
                                </a:ln>
                                <a:solidFill>
                                  <a:prstClr val="black"/>
                                </a:solidFill>
                                <a:effectLst/>
                                <a:uLnTx/>
                                <a:uFillTx/>
                                <a:latin typeface="Cambria Math" panose="02040503050406030204" pitchFamily="18" charset="0"/>
                                <a:cs typeface="+mn-cs"/>
                              </a:rPr>
                            </m:ctrlPr>
                          </m:dPr>
                          <m:e>
                            <m:sSup>
                              <m:sSupPr>
                                <m:ctrlPr>
                                  <a:rPr kumimoji="0" lang="zh-CN" altLang="en-US" sz="2400" b="0" i="1" u="none" strike="noStrike" kern="1200" cap="none" spc="0" normalizeH="0" baseline="0" noProof="0">
                                    <a:ln>
                                      <a:noFill/>
                                    </a:ln>
                                    <a:solidFill>
                                      <a:prstClr val="black"/>
                                    </a:solidFill>
                                    <a:effectLst/>
                                    <a:uLnTx/>
                                    <a:uFillTx/>
                                    <a:latin typeface="Cambria Math" panose="02040503050406030204" pitchFamily="18" charset="0"/>
                                    <a:cs typeface="+mn-cs"/>
                                  </a:rPr>
                                </m:ctrlPr>
                              </m:sSupPr>
                              <m:e>
                                <m:r>
                                  <a:rPr kumimoji="0" lang="zh-CN" altLang="en-US" sz="2400" b="0" i="1" u="none" strike="noStrike" kern="1200" cap="none" spc="0" normalizeH="0" baseline="0" noProof="0">
                                    <a:ln>
                                      <a:noFill/>
                                    </a:ln>
                                    <a:solidFill>
                                      <a:prstClr val="black"/>
                                    </a:solidFill>
                                    <a:effectLst/>
                                    <a:uLnTx/>
                                    <a:uFillTx/>
                                    <a:latin typeface="Cambria Math" panose="02040503050406030204" pitchFamily="18" charset="0"/>
                                    <a:cs typeface="+mn-cs"/>
                                  </a:rPr>
                                  <m:t>𝑧</m:t>
                                </m:r>
                              </m:e>
                              <m:sup>
                                <m:r>
                                  <a:rPr kumimoji="0" lang="zh-CN" altLang="en-US" sz="2400" b="0" i="0" u="none" strike="noStrike" kern="1200" cap="none" spc="0" normalizeH="0" baseline="0" noProof="0">
                                    <a:ln>
                                      <a:noFill/>
                                    </a:ln>
                                    <a:solidFill>
                                      <a:prstClr val="black"/>
                                    </a:solidFill>
                                    <a:effectLst/>
                                    <a:uLnTx/>
                                    <a:uFillTx/>
                                    <a:latin typeface="Cambria Math" panose="02040503050406030204" pitchFamily="18" charset="0"/>
                                    <a:cs typeface="+mn-cs"/>
                                  </a:rPr>
                                  <m:t>2</m:t>
                                </m:r>
                              </m:sup>
                            </m:sSup>
                            <m:r>
                              <a:rPr kumimoji="0" lang="zh-CN" altLang="en-US" sz="2400" b="0" i="0"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zh-CN" altLang="en-US" sz="2400" b="0" i="1" u="none" strike="noStrike" kern="1200" cap="none" spc="0" normalizeH="0" baseline="0" noProof="0">
                                <a:ln>
                                  <a:noFill/>
                                </a:ln>
                                <a:solidFill>
                                  <a:prstClr val="black"/>
                                </a:solidFill>
                                <a:effectLst/>
                                <a:uLnTx/>
                                <a:uFillTx/>
                                <a:latin typeface="Cambria Math" panose="02040503050406030204" pitchFamily="18" charset="0"/>
                                <a:cs typeface="+mn-cs"/>
                              </a:rPr>
                              <m:t>𝑥</m:t>
                            </m:r>
                          </m:e>
                        </m:d>
                      </m:e>
                    </m:nary>
                    <m:r>
                      <m:rPr>
                        <m:nor/>
                      </m:rPr>
                      <a:rPr kumimoji="0" lang="en-US" altLang="zh-CN" sz="2400" b="0" i="0" u="none" strike="noStrike" kern="1200" cap="none" spc="0" normalizeH="0" baseline="0" noProof="0">
                        <a:ln>
                          <a:noFill/>
                        </a:ln>
                        <a:solidFill>
                          <a:prstClr val="black"/>
                        </a:solidFill>
                        <a:effectLst/>
                        <a:uLnTx/>
                        <a:uFillTx/>
                        <a:latin typeface="Cambria Math" panose="02040503050406030204" pitchFamily="18" charset="0"/>
                        <a:ea typeface="宋体" panose="02010600030101010101" pitchFamily="2" charset="-122"/>
                        <a:cs typeface="+mn-cs"/>
                      </a:rPr>
                      <m:t>d</m:t>
                    </m:r>
                    <m: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𝑦</m:t>
                    </m:r>
                    <m:r>
                      <m:rPr>
                        <m:nor/>
                      </m:rPr>
                      <a:rPr kumimoji="0" lang="en-US" altLang="zh-CN" sz="2400" b="0" i="0" u="none" strike="noStrike" kern="1200" cap="none" spc="0" normalizeH="0" baseline="0" noProof="0">
                        <a:ln>
                          <a:noFill/>
                        </a:ln>
                        <a:solidFill>
                          <a:prstClr val="black"/>
                        </a:solidFill>
                        <a:effectLst/>
                        <a:uLnTx/>
                        <a:uFillTx/>
                        <a:latin typeface="Cambria Math" panose="02040503050406030204" pitchFamily="18" charset="0"/>
                        <a:ea typeface="宋体" panose="02010600030101010101" pitchFamily="2" charset="-122"/>
                        <a:cs typeface="+mn-cs"/>
                      </a:rPr>
                      <m:t>d</m:t>
                    </m:r>
                    <m: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𝑧</m:t>
                    </m:r>
                    <m:r>
                      <a:rPr kumimoji="0" lang="zh-CN" altLang="en-US" sz="2400" b="0" i="0"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zh-CN" altLang="en-US" sz="2400" b="0" i="1" u="none" strike="noStrike" kern="1200" cap="none" spc="0" normalizeH="0" baseline="0" noProof="0">
                        <a:ln>
                          <a:noFill/>
                        </a:ln>
                        <a:solidFill>
                          <a:prstClr val="black"/>
                        </a:solidFill>
                        <a:effectLst/>
                        <a:uLnTx/>
                        <a:uFillTx/>
                        <a:latin typeface="Cambria Math" panose="02040503050406030204" pitchFamily="18" charset="0"/>
                        <a:cs typeface="+mn-cs"/>
                      </a:rPr>
                      <m:t>𝑧</m:t>
                    </m:r>
                    <m:r>
                      <m:rPr>
                        <m:nor/>
                      </m:rPr>
                      <a:rPr kumimoji="0" lang="en-US" altLang="zh-CN" sz="2400" b="0" i="0" u="none" strike="noStrike" kern="1200" cap="none" spc="0" normalizeH="0" baseline="0" noProof="0">
                        <a:ln>
                          <a:noFill/>
                        </a:ln>
                        <a:solidFill>
                          <a:prstClr val="black"/>
                        </a:solidFill>
                        <a:effectLst/>
                        <a:uLnTx/>
                        <a:uFillTx/>
                        <a:latin typeface="Cambria Math" panose="02040503050406030204" pitchFamily="18" charset="0"/>
                        <a:ea typeface="宋体" panose="02010600030101010101" pitchFamily="2" charset="-122"/>
                        <a:cs typeface="+mn-cs"/>
                      </a:rPr>
                      <m:t>d</m:t>
                    </m:r>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t>𝑥</m:t>
                    </m:r>
                    <m:r>
                      <m:rPr>
                        <m:nor/>
                      </m:rPr>
                      <a:rPr kumimoji="0" lang="en-US" altLang="zh-CN" sz="2400" b="0" i="0" u="none" strike="noStrike" kern="1200" cap="none" spc="0" normalizeH="0" baseline="0" noProof="0">
                        <a:ln>
                          <a:noFill/>
                        </a:ln>
                        <a:solidFill>
                          <a:prstClr val="black"/>
                        </a:solidFill>
                        <a:effectLst/>
                        <a:uLnTx/>
                        <a:uFillTx/>
                        <a:latin typeface="Cambria Math" panose="02040503050406030204" pitchFamily="18" charset="0"/>
                        <a:ea typeface="宋体" panose="02010600030101010101" pitchFamily="2" charset="-122"/>
                        <a:cs typeface="+mn-cs"/>
                      </a:rPr>
                      <m:t>d</m:t>
                    </m:r>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t>𝑦</m:t>
                    </m:r>
                  </m:oMath>
                </a14:m>
                <a:r>
                  <a:rPr kumimoji="0" lang="zh-CN" altLang="en-US" sz="2400" b="0"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mn-cs"/>
                  </a:rPr>
                  <a:t>，其中</a:t>
                </a:r>
                <a14:m>
                  <m:oMath xmlns:m="http://schemas.openxmlformats.org/officeDocument/2006/math">
                    <m:r>
                      <m:rPr>
                        <m:sty m:val="p"/>
                      </m:rPr>
                      <a:rPr kumimoji="0" lang="zh-CN" altLang="en-US" sz="2400" b="0" i="0" u="none" strike="noStrike" kern="1200" cap="none" spc="0" normalizeH="0" baseline="0" noProof="0">
                        <a:ln>
                          <a:noFill/>
                        </a:ln>
                        <a:solidFill>
                          <a:prstClr val="black"/>
                        </a:solidFill>
                        <a:effectLst/>
                        <a:uLnTx/>
                        <a:uFillTx/>
                        <a:latin typeface="Cambria Math" panose="02040503050406030204" pitchFamily="18" charset="0"/>
                        <a:cs typeface="+mn-cs"/>
                      </a:rPr>
                      <m:t>Σ</m:t>
                    </m:r>
                  </m:oMath>
                </a14:m>
                <a:r>
                  <a:rPr kumimoji="0" lang="zh-CN" altLang="en-US" sz="2400" b="0"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mn-cs"/>
                  </a:rPr>
                  <a:t>为</a:t>
                </a:r>
                <a14:m>
                  <m:oMath xmlns:m="http://schemas.openxmlformats.org/officeDocument/2006/math">
                    <m:r>
                      <a:rPr kumimoji="0" lang="zh-CN" altLang="en-US" sz="2400" b="0" i="1" u="none" strike="noStrike" kern="1200" cap="none" spc="0" normalizeH="0" baseline="0" noProof="0">
                        <a:ln>
                          <a:noFill/>
                        </a:ln>
                        <a:solidFill>
                          <a:prstClr val="black"/>
                        </a:solidFill>
                        <a:effectLst/>
                        <a:uLnTx/>
                        <a:uFillTx/>
                        <a:latin typeface="Cambria Math" panose="02040503050406030204" pitchFamily="18" charset="0"/>
                        <a:cs typeface="+mn-cs"/>
                      </a:rPr>
                      <m:t>𝑧</m:t>
                    </m:r>
                    <m:r>
                      <a:rPr kumimoji="0" lang="zh-CN" altLang="en-US" sz="2400" b="0" i="0" u="none" strike="noStrike" kern="1200" cap="none" spc="0" normalizeH="0" baseline="0" noProof="0">
                        <a:ln>
                          <a:noFill/>
                        </a:ln>
                        <a:solidFill>
                          <a:prstClr val="black"/>
                        </a:solidFill>
                        <a:effectLst/>
                        <a:uLnTx/>
                        <a:uFillTx/>
                        <a:latin typeface="Cambria Math" panose="02040503050406030204" pitchFamily="18" charset="0"/>
                        <a:cs typeface="+mn-cs"/>
                      </a:rPr>
                      <m:t>=</m:t>
                    </m:r>
                    <m:f>
                      <m:fPr>
                        <m:ctrlPr>
                          <a:rPr kumimoji="0" lang="zh-CN" altLang="en-US" sz="2400" b="0" i="1" u="none" strike="noStrike" kern="1200" cap="none" spc="0" normalizeH="0" baseline="0" noProof="0">
                            <a:ln>
                              <a:noFill/>
                            </a:ln>
                            <a:solidFill>
                              <a:prstClr val="black"/>
                            </a:solidFill>
                            <a:effectLst/>
                            <a:uLnTx/>
                            <a:uFillTx/>
                            <a:latin typeface="Cambria Math" panose="02040503050406030204" pitchFamily="18" charset="0"/>
                            <a:cs typeface="+mn-cs"/>
                          </a:rPr>
                        </m:ctrlPr>
                      </m:fPr>
                      <m:num>
                        <m:r>
                          <a:rPr kumimoji="0" lang="zh-CN" altLang="en-US" sz="2400" b="0" i="0" u="none" strike="noStrike" kern="1200" cap="none" spc="0" normalizeH="0" baseline="0" noProof="0">
                            <a:ln>
                              <a:noFill/>
                            </a:ln>
                            <a:solidFill>
                              <a:prstClr val="black"/>
                            </a:solidFill>
                            <a:effectLst/>
                            <a:uLnTx/>
                            <a:uFillTx/>
                            <a:latin typeface="Cambria Math" panose="02040503050406030204" pitchFamily="18" charset="0"/>
                            <a:cs typeface="+mn-cs"/>
                          </a:rPr>
                          <m:t>1</m:t>
                        </m:r>
                      </m:num>
                      <m:den>
                        <m:r>
                          <a:rPr kumimoji="0" lang="zh-CN" altLang="en-US" sz="2400" b="0" i="0" u="none" strike="noStrike" kern="1200" cap="none" spc="0" normalizeH="0" baseline="0" noProof="0">
                            <a:ln>
                              <a:noFill/>
                            </a:ln>
                            <a:solidFill>
                              <a:prstClr val="black"/>
                            </a:solidFill>
                            <a:effectLst/>
                            <a:uLnTx/>
                            <a:uFillTx/>
                            <a:latin typeface="Cambria Math" panose="02040503050406030204" pitchFamily="18" charset="0"/>
                            <a:cs typeface="+mn-cs"/>
                          </a:rPr>
                          <m:t>2</m:t>
                        </m:r>
                      </m:den>
                    </m:f>
                    <m:d>
                      <m:dPr>
                        <m:ctrlPr>
                          <a:rPr kumimoji="0" lang="zh-CN" altLang="en-US" sz="2400" b="0" i="1" u="none" strike="noStrike" kern="1200" cap="none" spc="0" normalizeH="0" baseline="0" noProof="0">
                            <a:ln>
                              <a:noFill/>
                            </a:ln>
                            <a:solidFill>
                              <a:prstClr val="black"/>
                            </a:solidFill>
                            <a:effectLst/>
                            <a:uLnTx/>
                            <a:uFillTx/>
                            <a:latin typeface="Cambria Math" panose="02040503050406030204" pitchFamily="18" charset="0"/>
                            <a:cs typeface="+mn-cs"/>
                          </a:rPr>
                        </m:ctrlPr>
                      </m:dPr>
                      <m:e>
                        <m:sSup>
                          <m:sSupPr>
                            <m:ctrlPr>
                              <a:rPr kumimoji="0" lang="zh-CN" altLang="en-US" sz="2400" b="0" i="1" u="none" strike="noStrike" kern="1200" cap="none" spc="0" normalizeH="0" baseline="0" noProof="0">
                                <a:ln>
                                  <a:noFill/>
                                </a:ln>
                                <a:solidFill>
                                  <a:prstClr val="black"/>
                                </a:solidFill>
                                <a:effectLst/>
                                <a:uLnTx/>
                                <a:uFillTx/>
                                <a:latin typeface="Cambria Math" panose="02040503050406030204" pitchFamily="18" charset="0"/>
                                <a:cs typeface="+mn-cs"/>
                              </a:rPr>
                            </m:ctrlPr>
                          </m:sSupPr>
                          <m:e>
                            <m:r>
                              <a:rPr kumimoji="0" lang="zh-CN" altLang="en-US" sz="2400" b="0" i="1" u="none" strike="noStrike" kern="1200" cap="none" spc="0" normalizeH="0" baseline="0" noProof="0">
                                <a:ln>
                                  <a:noFill/>
                                </a:ln>
                                <a:solidFill>
                                  <a:prstClr val="black"/>
                                </a:solidFill>
                                <a:effectLst/>
                                <a:uLnTx/>
                                <a:uFillTx/>
                                <a:latin typeface="Cambria Math" panose="02040503050406030204" pitchFamily="18" charset="0"/>
                                <a:cs typeface="+mn-cs"/>
                              </a:rPr>
                              <m:t>𝑥</m:t>
                            </m:r>
                          </m:e>
                          <m:sup>
                            <m:r>
                              <a:rPr kumimoji="0" lang="zh-CN" altLang="en-US" sz="2400" b="0" i="0" u="none" strike="noStrike" kern="1200" cap="none" spc="0" normalizeH="0" baseline="0" noProof="0">
                                <a:ln>
                                  <a:noFill/>
                                </a:ln>
                                <a:solidFill>
                                  <a:prstClr val="black"/>
                                </a:solidFill>
                                <a:effectLst/>
                                <a:uLnTx/>
                                <a:uFillTx/>
                                <a:latin typeface="Cambria Math" panose="02040503050406030204" pitchFamily="18" charset="0"/>
                                <a:cs typeface="+mn-cs"/>
                              </a:rPr>
                              <m:t>2</m:t>
                            </m:r>
                          </m:sup>
                        </m:sSup>
                        <m:r>
                          <a:rPr kumimoji="0" lang="zh-CN" altLang="en-US" sz="2400" b="0" i="0" u="none" strike="noStrike" kern="1200" cap="none" spc="0" normalizeH="0" baseline="0" noProof="0">
                            <a:ln>
                              <a:noFill/>
                            </a:ln>
                            <a:solidFill>
                              <a:prstClr val="black"/>
                            </a:solidFill>
                            <a:effectLst/>
                            <a:uLnTx/>
                            <a:uFillTx/>
                            <a:latin typeface="Cambria Math" panose="02040503050406030204" pitchFamily="18" charset="0"/>
                            <a:cs typeface="+mn-cs"/>
                          </a:rPr>
                          <m:t>+</m:t>
                        </m:r>
                        <m:sSup>
                          <m:sSupPr>
                            <m:ctrlPr>
                              <a:rPr kumimoji="0" lang="zh-CN" altLang="en-US" sz="2400" b="0" i="1" u="none" strike="noStrike" kern="1200" cap="none" spc="0" normalizeH="0" baseline="0" noProof="0">
                                <a:ln>
                                  <a:noFill/>
                                </a:ln>
                                <a:solidFill>
                                  <a:prstClr val="black"/>
                                </a:solidFill>
                                <a:effectLst/>
                                <a:uLnTx/>
                                <a:uFillTx/>
                                <a:latin typeface="Cambria Math" panose="02040503050406030204" pitchFamily="18" charset="0"/>
                                <a:cs typeface="+mn-cs"/>
                              </a:rPr>
                            </m:ctrlPr>
                          </m:sSupPr>
                          <m:e>
                            <m:r>
                              <a:rPr kumimoji="0" lang="zh-CN" altLang="en-US" sz="2400" b="0" i="1" u="none" strike="noStrike" kern="1200" cap="none" spc="0" normalizeH="0" baseline="0" noProof="0">
                                <a:ln>
                                  <a:noFill/>
                                </a:ln>
                                <a:solidFill>
                                  <a:prstClr val="black"/>
                                </a:solidFill>
                                <a:effectLst/>
                                <a:uLnTx/>
                                <a:uFillTx/>
                                <a:latin typeface="Cambria Math" panose="02040503050406030204" pitchFamily="18" charset="0"/>
                                <a:cs typeface="+mn-cs"/>
                              </a:rPr>
                              <m:t>𝑦</m:t>
                            </m:r>
                          </m:e>
                          <m:sup>
                            <m:r>
                              <a:rPr kumimoji="0" lang="zh-CN" altLang="en-US" sz="2400" b="0" i="0" u="none" strike="noStrike" kern="1200" cap="none" spc="0" normalizeH="0" baseline="0" noProof="0">
                                <a:ln>
                                  <a:noFill/>
                                </a:ln>
                                <a:solidFill>
                                  <a:prstClr val="black"/>
                                </a:solidFill>
                                <a:effectLst/>
                                <a:uLnTx/>
                                <a:uFillTx/>
                                <a:latin typeface="Cambria Math" panose="02040503050406030204" pitchFamily="18" charset="0"/>
                                <a:cs typeface="+mn-cs"/>
                              </a:rPr>
                              <m:t>2</m:t>
                            </m:r>
                          </m:sup>
                        </m:sSup>
                      </m:e>
                    </m:d>
                  </m:oMath>
                </a14:m>
                <a:r>
                  <a:rPr kumimoji="0" lang="zh-CN" altLang="en-US" sz="2400" b="0"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mn-cs"/>
                  </a:rPr>
                  <a:t> 介于</a:t>
                </a:r>
                <a14:m>
                  <m:oMath xmlns:m="http://schemas.openxmlformats.org/officeDocument/2006/math">
                    <m:r>
                      <a:rPr kumimoji="0" lang="zh-CN" altLang="en-US" sz="2400" b="0" i="1" u="none" strike="noStrike" kern="1200" cap="none" spc="0" normalizeH="0" baseline="0" noProof="0">
                        <a:ln>
                          <a:noFill/>
                        </a:ln>
                        <a:solidFill>
                          <a:prstClr val="black"/>
                        </a:solidFill>
                        <a:effectLst/>
                        <a:uLnTx/>
                        <a:uFillTx/>
                        <a:latin typeface="Cambria Math" panose="02040503050406030204" pitchFamily="18" charset="0"/>
                        <a:cs typeface="+mn-cs"/>
                      </a:rPr>
                      <m:t>𝑧</m:t>
                    </m:r>
                    <m: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=0</m:t>
                    </m:r>
                  </m:oMath>
                </a14:m>
                <a:r>
                  <a:rPr kumimoji="0" lang="zh-CN" altLang="en-US" sz="2400" b="0"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mn-cs"/>
                  </a:rPr>
                  <a:t>和</a:t>
                </a:r>
                <a14:m>
                  <m:oMath xmlns:m="http://schemas.openxmlformats.org/officeDocument/2006/math">
                    <m:r>
                      <a:rPr kumimoji="0" lang="zh-CN" altLang="en-US" sz="2400" b="0" i="1" u="none" strike="noStrike" kern="1200" cap="none" spc="0" normalizeH="0" baseline="0" noProof="0">
                        <a:ln>
                          <a:noFill/>
                        </a:ln>
                        <a:solidFill>
                          <a:prstClr val="black"/>
                        </a:solidFill>
                        <a:effectLst/>
                        <a:uLnTx/>
                        <a:uFillTx/>
                        <a:latin typeface="Cambria Math" panose="02040503050406030204" pitchFamily="18" charset="0"/>
                        <a:cs typeface="+mn-cs"/>
                      </a:rPr>
                      <m:t>𝑧</m:t>
                    </m:r>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2</m:t>
                    </m:r>
                  </m:oMath>
                </a14:m>
                <a:r>
                  <a:rPr kumimoji="0" lang="zh-CN" altLang="en-US" sz="2400" b="0"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mn-cs"/>
                  </a:rPr>
                  <a:t>之间的下侧。</a:t>
                </a:r>
                <a:r>
                  <a:rPr kumimoji="0" lang="en-US" altLang="zh-CN" sz="2400" b="0"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mn-cs"/>
                  </a:rPr>
                  <a:t> </a:t>
                </a:r>
                <a:endParaRPr kumimoji="0" lang="zh-CN" altLang="en-US" sz="2400" b="0"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mn-cs"/>
                </a:endParaRPr>
              </a:p>
            </p:txBody>
          </p:sp>
        </mc:Choice>
        <mc:Fallback xmlns="">
          <p:sp>
            <p:nvSpPr>
              <p:cNvPr id="3" name="矩形 2"/>
              <p:cNvSpPr>
                <a:spLocks noRot="1" noChangeAspect="1" noMove="1" noResize="1" noEditPoints="1" noAdjustHandles="1" noChangeArrowheads="1" noChangeShapeType="1" noTextEdit="1"/>
              </p:cNvSpPr>
              <p:nvPr/>
            </p:nvSpPr>
            <p:spPr>
              <a:xfrm>
                <a:off x="1775595" y="433446"/>
                <a:ext cx="9286459" cy="983218"/>
              </a:xfrm>
              <a:prstGeom prst="rect">
                <a:avLst/>
              </a:prstGeom>
              <a:blipFill>
                <a:blip r:embed="rId2"/>
                <a:stretch>
                  <a:fillRect l="-984" b="-1180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p:cNvSpPr/>
              <p:nvPr/>
            </p:nvSpPr>
            <p:spPr>
              <a:xfrm>
                <a:off x="1775595" y="2018156"/>
                <a:ext cx="8031366" cy="690702"/>
              </a:xfrm>
              <a:prstGeom prst="rect">
                <a:avLst/>
              </a:prstGeom>
            </p:spPr>
            <p:txBody>
              <a:bodyPr wrap="none">
                <a:spAutoFit/>
              </a:bodyPr>
              <a:lstStyle/>
              <a:p>
                <a:pPr lvl="0"/>
                <a14:m>
                  <m:oMath xmlns:m="http://schemas.openxmlformats.org/officeDocument/2006/math">
                    <m: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rPr>
                      <m:t>=</m:t>
                    </m:r>
                    <m:nary>
                      <m:naryPr>
                        <m:chr m:val="∬"/>
                        <m:limLoc m:val="undOvr"/>
                        <m:supHide m:val="on"/>
                        <m:ctrlPr>
                          <a:rPr kumimoji="0" lang="zh-CN" altLang="en-US" sz="2400" b="0" i="1" u="none" strike="noStrike" kern="1200" cap="none" spc="0" normalizeH="0" baseline="0" noProof="0" smtClean="0">
                            <a:ln>
                              <a:noFill/>
                            </a:ln>
                            <a:solidFill>
                              <a:prstClr val="black"/>
                            </a:solidFill>
                            <a:effectLst/>
                            <a:uLnTx/>
                            <a:uFillTx/>
                            <a:latin typeface="Cambria Math" panose="02040503050406030204" pitchFamily="18" charset="0"/>
                          </a:rPr>
                        </m:ctrlPr>
                      </m:naryPr>
                      <m:sub>
                        <m:sSub>
                          <m:sSubPr>
                            <m:ctrlPr>
                              <a:rPr lang="en-US" altLang="zh-CN" sz="2400" i="1">
                                <a:solidFill>
                                  <a:prstClr val="black"/>
                                </a:solidFill>
                                <a:latin typeface="Cambria Math" panose="02040503050406030204" pitchFamily="18" charset="0"/>
                              </a:rPr>
                            </m:ctrlPr>
                          </m:sSubPr>
                          <m:e>
                            <m:r>
                              <a:rPr lang="en-US" altLang="zh-CN" sz="2400" i="1">
                                <a:solidFill>
                                  <a:prstClr val="black"/>
                                </a:solidFill>
                                <a:latin typeface="Cambria Math" panose="02040503050406030204" pitchFamily="18" charset="0"/>
                              </a:rPr>
                              <m:t>𝐷</m:t>
                            </m:r>
                          </m:e>
                          <m:sub>
                            <m:r>
                              <a:rPr lang="en-US" altLang="zh-CN" sz="2400" b="0" i="1" smtClean="0">
                                <a:solidFill>
                                  <a:prstClr val="black"/>
                                </a:solidFill>
                                <a:latin typeface="Cambria Math" panose="02040503050406030204" pitchFamily="18" charset="0"/>
                              </a:rPr>
                              <m:t>𝑦𝑧</m:t>
                            </m:r>
                          </m:sub>
                        </m:sSub>
                      </m:sub>
                      <m:sup/>
                      <m:e>
                        <m:d>
                          <m:dPr>
                            <m:ctrlPr>
                              <a:rPr kumimoji="0" lang="zh-CN" altLang="en-US" sz="2400" b="0" i="1" u="none" strike="noStrike" kern="1200" cap="none" spc="0" normalizeH="0" baseline="0" noProof="0">
                                <a:ln>
                                  <a:noFill/>
                                </a:ln>
                                <a:solidFill>
                                  <a:prstClr val="black"/>
                                </a:solidFill>
                                <a:effectLst/>
                                <a:uLnTx/>
                                <a:uFillTx/>
                                <a:latin typeface="Cambria Math" panose="02040503050406030204" pitchFamily="18" charset="0"/>
                              </a:rPr>
                            </m:ctrlPr>
                          </m:dPr>
                          <m:e>
                            <m:sSup>
                              <m:sSupPr>
                                <m:ctrlPr>
                                  <a:rPr kumimoji="0" lang="zh-CN" altLang="en-US" sz="2400" b="0" i="1" u="none" strike="noStrike" kern="1200" cap="none" spc="0" normalizeH="0" baseline="0" noProof="0">
                                    <a:ln>
                                      <a:noFill/>
                                    </a:ln>
                                    <a:solidFill>
                                      <a:prstClr val="black"/>
                                    </a:solidFill>
                                    <a:effectLst/>
                                    <a:uLnTx/>
                                    <a:uFillTx/>
                                    <a:latin typeface="Cambria Math" panose="02040503050406030204" pitchFamily="18" charset="0"/>
                                  </a:rPr>
                                </m:ctrlPr>
                              </m:sSupPr>
                              <m:e>
                                <m:r>
                                  <a:rPr kumimoji="0" lang="zh-CN" altLang="en-US" sz="2400" b="0" i="1" u="none" strike="noStrike" kern="1200" cap="none" spc="0" normalizeH="0" baseline="0" noProof="0">
                                    <a:ln>
                                      <a:noFill/>
                                    </a:ln>
                                    <a:solidFill>
                                      <a:prstClr val="black"/>
                                    </a:solidFill>
                                    <a:effectLst/>
                                    <a:uLnTx/>
                                    <a:uFillTx/>
                                    <a:latin typeface="Cambria Math" panose="02040503050406030204" pitchFamily="18" charset="0"/>
                                  </a:rPr>
                                  <m:t>𝑧</m:t>
                                </m:r>
                              </m:e>
                              <m:sup>
                                <m:r>
                                  <a:rPr kumimoji="0" lang="zh-CN" altLang="en-US" sz="2400" b="0" i="0" u="none" strike="noStrike" kern="1200" cap="none" spc="0" normalizeH="0" baseline="0" noProof="0">
                                    <a:ln>
                                      <a:noFill/>
                                    </a:ln>
                                    <a:solidFill>
                                      <a:prstClr val="black"/>
                                    </a:solidFill>
                                    <a:effectLst/>
                                    <a:uLnTx/>
                                    <a:uFillTx/>
                                    <a:latin typeface="Cambria Math" panose="02040503050406030204" pitchFamily="18" charset="0"/>
                                  </a:rPr>
                                  <m:t>2</m:t>
                                </m:r>
                              </m:sup>
                            </m:sSup>
                            <m:r>
                              <a:rPr kumimoji="0" lang="zh-CN" altLang="en-US" sz="2400" b="0" i="0" u="none" strike="noStrike" kern="1200" cap="none" spc="0" normalizeH="0" baseline="0" noProof="0">
                                <a:ln>
                                  <a:noFill/>
                                </a:ln>
                                <a:solidFill>
                                  <a:prstClr val="black"/>
                                </a:solidFill>
                                <a:effectLst/>
                                <a:uLnTx/>
                                <a:uFillTx/>
                                <a:latin typeface="Cambria Math" panose="02040503050406030204" pitchFamily="18" charset="0"/>
                              </a:rPr>
                              <m:t>+</m:t>
                            </m:r>
                            <m:rad>
                              <m:radPr>
                                <m:degHide m:val="on"/>
                                <m:ctrlPr>
                                  <a:rPr kumimoji="0" lang="zh-CN" altLang="en-US" sz="2400" b="0" i="1" u="none" strike="noStrike" kern="1200" cap="none" spc="0" normalizeH="0" baseline="0" noProof="0" smtClean="0">
                                    <a:ln>
                                      <a:noFill/>
                                    </a:ln>
                                    <a:solidFill>
                                      <a:prstClr val="black"/>
                                    </a:solidFill>
                                    <a:effectLst/>
                                    <a:uLnTx/>
                                    <a:uFillTx/>
                                    <a:latin typeface="Cambria Math" panose="02040503050406030204" pitchFamily="18" charset="0"/>
                                  </a:rPr>
                                </m:ctrlPr>
                              </m:radPr>
                              <m:deg/>
                              <m:e>
                                <m: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rPr>
                                  <m:t>2</m:t>
                                </m:r>
                                <m: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rPr>
                                  <m:t>𝑧</m:t>
                                </m:r>
                                <m: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rPr>
                                  <m:t>−</m:t>
                                </m:r>
                                <m:sSup>
                                  <m:sSupPr>
                                    <m:ctrlPr>
                                      <a:rPr lang="zh-CN" altLang="en-US" sz="2400" i="1">
                                        <a:solidFill>
                                          <a:prstClr val="black"/>
                                        </a:solidFill>
                                        <a:latin typeface="Cambria Math" panose="02040503050406030204" pitchFamily="18" charset="0"/>
                                      </a:rPr>
                                    </m:ctrlPr>
                                  </m:sSupPr>
                                  <m:e>
                                    <m:r>
                                      <a:rPr lang="zh-CN" altLang="en-US" sz="2400" i="1">
                                        <a:solidFill>
                                          <a:prstClr val="black"/>
                                        </a:solidFill>
                                        <a:latin typeface="Cambria Math" panose="02040503050406030204" pitchFamily="18" charset="0"/>
                                      </a:rPr>
                                      <m:t>𝑦</m:t>
                                    </m:r>
                                  </m:e>
                                  <m:sup>
                                    <m:r>
                                      <a:rPr lang="zh-CN" altLang="en-US" sz="2400">
                                        <a:solidFill>
                                          <a:prstClr val="black"/>
                                        </a:solidFill>
                                        <a:latin typeface="Cambria Math" panose="02040503050406030204" pitchFamily="18" charset="0"/>
                                      </a:rPr>
                                      <m:t>2</m:t>
                                    </m:r>
                                  </m:sup>
                                </m:sSup>
                              </m:e>
                            </m:rad>
                          </m:e>
                        </m:d>
                      </m:e>
                    </m:nary>
                    <m:r>
                      <m:rPr>
                        <m:nor/>
                      </m:rPr>
                      <a:rPr kumimoji="0" lang="en-US" altLang="zh-CN" sz="2400" b="0" i="0" u="none" strike="noStrike" kern="1200" cap="none" spc="0" normalizeH="0" baseline="0" noProof="0">
                        <a:ln>
                          <a:noFill/>
                        </a:ln>
                        <a:solidFill>
                          <a:prstClr val="black"/>
                        </a:solidFill>
                        <a:effectLst/>
                        <a:uLnTx/>
                        <a:uFillTx/>
                        <a:latin typeface="Cambria Math" panose="02040503050406030204" pitchFamily="18" charset="0"/>
                      </a:rPr>
                      <m:t>d</m:t>
                    </m:r>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rPr>
                      <m:t>𝑦</m:t>
                    </m:r>
                    <m:r>
                      <m:rPr>
                        <m:nor/>
                      </m:rPr>
                      <a:rPr kumimoji="0" lang="en-US" altLang="zh-CN" sz="2400" b="0" i="0" u="none" strike="noStrike" kern="1200" cap="none" spc="0" normalizeH="0" baseline="0" noProof="0">
                        <a:ln>
                          <a:noFill/>
                        </a:ln>
                        <a:solidFill>
                          <a:prstClr val="black"/>
                        </a:solidFill>
                        <a:effectLst/>
                        <a:uLnTx/>
                        <a:uFillTx/>
                        <a:latin typeface="Cambria Math" panose="02040503050406030204" pitchFamily="18" charset="0"/>
                      </a:rPr>
                      <m:t>d</m:t>
                    </m:r>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rPr>
                      <m:t>𝑧</m:t>
                    </m:r>
                    <m: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rPr>
                      <m:t>−</m:t>
                    </m:r>
                    <m:nary>
                      <m:naryPr>
                        <m:chr m:val="∬"/>
                        <m:limLoc m:val="undOvr"/>
                        <m:supHide m:val="on"/>
                        <m:ctrlPr>
                          <a:rPr lang="zh-CN" altLang="en-US" sz="2400" i="1">
                            <a:solidFill>
                              <a:prstClr val="black"/>
                            </a:solidFill>
                            <a:latin typeface="Cambria Math" panose="02040503050406030204" pitchFamily="18" charset="0"/>
                          </a:rPr>
                        </m:ctrlPr>
                      </m:naryPr>
                      <m:sub>
                        <m:sSub>
                          <m:sSubPr>
                            <m:ctrlPr>
                              <a:rPr lang="en-US" altLang="zh-CN" sz="2400" i="1">
                                <a:solidFill>
                                  <a:prstClr val="black"/>
                                </a:solidFill>
                                <a:latin typeface="Cambria Math" panose="02040503050406030204" pitchFamily="18" charset="0"/>
                              </a:rPr>
                            </m:ctrlPr>
                          </m:sSubPr>
                          <m:e>
                            <m:r>
                              <a:rPr lang="en-US" altLang="zh-CN" sz="2400" i="1">
                                <a:solidFill>
                                  <a:prstClr val="black"/>
                                </a:solidFill>
                                <a:latin typeface="Cambria Math" panose="02040503050406030204" pitchFamily="18" charset="0"/>
                              </a:rPr>
                              <m:t>𝐷</m:t>
                            </m:r>
                          </m:e>
                          <m:sub>
                            <m:r>
                              <a:rPr lang="en-US" altLang="zh-CN" sz="2400" i="1">
                                <a:solidFill>
                                  <a:prstClr val="black"/>
                                </a:solidFill>
                                <a:latin typeface="Cambria Math" panose="02040503050406030204" pitchFamily="18" charset="0"/>
                              </a:rPr>
                              <m:t>𝑦𝑧</m:t>
                            </m:r>
                          </m:sub>
                        </m:sSub>
                      </m:sub>
                      <m:sup/>
                      <m:e>
                        <m:d>
                          <m:dPr>
                            <m:ctrlPr>
                              <a:rPr lang="zh-CN" altLang="en-US" sz="2400" i="1">
                                <a:solidFill>
                                  <a:prstClr val="black"/>
                                </a:solidFill>
                                <a:latin typeface="Cambria Math" panose="02040503050406030204" pitchFamily="18" charset="0"/>
                              </a:rPr>
                            </m:ctrlPr>
                          </m:dPr>
                          <m:e>
                            <m:sSup>
                              <m:sSupPr>
                                <m:ctrlPr>
                                  <a:rPr lang="zh-CN" altLang="en-US" sz="2400" i="1">
                                    <a:solidFill>
                                      <a:prstClr val="black"/>
                                    </a:solidFill>
                                    <a:latin typeface="Cambria Math" panose="02040503050406030204" pitchFamily="18" charset="0"/>
                                  </a:rPr>
                                </m:ctrlPr>
                              </m:sSupPr>
                              <m:e>
                                <m:r>
                                  <a:rPr lang="zh-CN" altLang="en-US" sz="2400" i="1">
                                    <a:solidFill>
                                      <a:prstClr val="black"/>
                                    </a:solidFill>
                                    <a:latin typeface="Cambria Math" panose="02040503050406030204" pitchFamily="18" charset="0"/>
                                  </a:rPr>
                                  <m:t>𝑧</m:t>
                                </m:r>
                              </m:e>
                              <m:sup>
                                <m:r>
                                  <a:rPr lang="zh-CN" altLang="en-US" sz="2400">
                                    <a:solidFill>
                                      <a:prstClr val="black"/>
                                    </a:solidFill>
                                    <a:latin typeface="Cambria Math" panose="02040503050406030204" pitchFamily="18" charset="0"/>
                                  </a:rPr>
                                  <m:t>2</m:t>
                                </m:r>
                              </m:sup>
                            </m:sSup>
                            <m:r>
                              <a:rPr lang="en-US" altLang="zh-CN" sz="2400" b="0" i="0" smtClean="0">
                                <a:solidFill>
                                  <a:prstClr val="black"/>
                                </a:solidFill>
                                <a:latin typeface="Cambria Math" panose="02040503050406030204" pitchFamily="18" charset="0"/>
                              </a:rPr>
                              <m:t>−</m:t>
                            </m:r>
                            <m:rad>
                              <m:radPr>
                                <m:degHide m:val="on"/>
                                <m:ctrlPr>
                                  <a:rPr lang="zh-CN" altLang="en-US" sz="2400" i="1">
                                    <a:solidFill>
                                      <a:prstClr val="black"/>
                                    </a:solidFill>
                                    <a:latin typeface="Cambria Math" panose="02040503050406030204" pitchFamily="18" charset="0"/>
                                  </a:rPr>
                                </m:ctrlPr>
                              </m:radPr>
                              <m:deg/>
                              <m:e>
                                <m:r>
                                  <a:rPr lang="en-US" altLang="zh-CN" sz="2400" i="1">
                                    <a:solidFill>
                                      <a:prstClr val="black"/>
                                    </a:solidFill>
                                    <a:latin typeface="Cambria Math" panose="02040503050406030204" pitchFamily="18" charset="0"/>
                                  </a:rPr>
                                  <m:t>2</m:t>
                                </m:r>
                                <m:r>
                                  <a:rPr lang="en-US" altLang="zh-CN" sz="2400" i="1">
                                    <a:solidFill>
                                      <a:prstClr val="black"/>
                                    </a:solidFill>
                                    <a:latin typeface="Cambria Math" panose="02040503050406030204" pitchFamily="18" charset="0"/>
                                  </a:rPr>
                                  <m:t>𝑧</m:t>
                                </m:r>
                                <m:r>
                                  <a:rPr lang="en-US" altLang="zh-CN" sz="2400" i="1">
                                    <a:solidFill>
                                      <a:prstClr val="black"/>
                                    </a:solidFill>
                                    <a:latin typeface="Cambria Math" panose="02040503050406030204" pitchFamily="18" charset="0"/>
                                  </a:rPr>
                                  <m:t>−</m:t>
                                </m:r>
                                <m:sSup>
                                  <m:sSupPr>
                                    <m:ctrlPr>
                                      <a:rPr lang="zh-CN" altLang="en-US" sz="2400" i="1">
                                        <a:solidFill>
                                          <a:prstClr val="black"/>
                                        </a:solidFill>
                                        <a:latin typeface="Cambria Math" panose="02040503050406030204" pitchFamily="18" charset="0"/>
                                      </a:rPr>
                                    </m:ctrlPr>
                                  </m:sSupPr>
                                  <m:e>
                                    <m:r>
                                      <a:rPr lang="zh-CN" altLang="en-US" sz="2400" i="1">
                                        <a:solidFill>
                                          <a:prstClr val="black"/>
                                        </a:solidFill>
                                        <a:latin typeface="Cambria Math" panose="02040503050406030204" pitchFamily="18" charset="0"/>
                                      </a:rPr>
                                      <m:t>𝑦</m:t>
                                    </m:r>
                                  </m:e>
                                  <m:sup>
                                    <m:r>
                                      <a:rPr lang="zh-CN" altLang="en-US" sz="2400">
                                        <a:solidFill>
                                          <a:prstClr val="black"/>
                                        </a:solidFill>
                                        <a:latin typeface="Cambria Math" panose="02040503050406030204" pitchFamily="18" charset="0"/>
                                      </a:rPr>
                                      <m:t>2</m:t>
                                    </m:r>
                                  </m:sup>
                                </m:sSup>
                              </m:e>
                            </m:rad>
                          </m:e>
                        </m:d>
                      </m:e>
                    </m:nary>
                    <m:r>
                      <m:rPr>
                        <m:nor/>
                      </m:rPr>
                      <a:rPr lang="en-US" altLang="zh-CN" sz="2400">
                        <a:solidFill>
                          <a:prstClr val="black"/>
                        </a:solidFill>
                        <a:latin typeface="Cambria Math" panose="02040503050406030204" pitchFamily="18" charset="0"/>
                      </a:rPr>
                      <m:t>d</m:t>
                    </m:r>
                    <m:r>
                      <a:rPr lang="en-US" altLang="zh-CN" sz="2400" i="1">
                        <a:solidFill>
                          <a:prstClr val="black"/>
                        </a:solidFill>
                        <a:latin typeface="Cambria Math" panose="02040503050406030204" pitchFamily="18" charset="0"/>
                      </a:rPr>
                      <m:t>𝑦</m:t>
                    </m:r>
                    <m:r>
                      <m:rPr>
                        <m:nor/>
                      </m:rPr>
                      <a:rPr lang="en-US" altLang="zh-CN" sz="2400">
                        <a:solidFill>
                          <a:prstClr val="black"/>
                        </a:solidFill>
                        <a:latin typeface="Cambria Math" panose="02040503050406030204" pitchFamily="18" charset="0"/>
                      </a:rPr>
                      <m:t>d</m:t>
                    </m:r>
                    <m:r>
                      <a:rPr lang="en-US" altLang="zh-CN" sz="2400" i="1">
                        <a:solidFill>
                          <a:prstClr val="black"/>
                        </a:solidFill>
                        <a:latin typeface="Cambria Math" panose="02040503050406030204" pitchFamily="18" charset="0"/>
                      </a:rPr>
                      <m:t>𝑧</m:t>
                    </m:r>
                  </m:oMath>
                </a14:m>
                <a:r>
                  <a:rPr kumimoji="0" lang="zh-CN" altLang="en-US" sz="2400" b="0" i="0" u="none" strike="noStrike" kern="1200" cap="none" spc="0" normalizeH="0" baseline="0" noProof="0" dirty="0" smtClean="0">
                    <a:ln>
                      <a:noFill/>
                    </a:ln>
                    <a:solidFill>
                      <a:prstClr val="black"/>
                    </a:solidFill>
                    <a:effectLst/>
                    <a:uLnTx/>
                    <a:uFillTx/>
                  </a:rPr>
                  <a:t> </a:t>
                </a:r>
                <a:endParaRPr kumimoji="0" lang="zh-CN" altLang="en-US" sz="2400" b="0" i="0" u="none" strike="noStrike" kern="1200" cap="none" spc="0" normalizeH="0" baseline="0" noProof="0" dirty="0">
                  <a:ln>
                    <a:noFill/>
                  </a:ln>
                  <a:solidFill>
                    <a:prstClr val="black"/>
                  </a:solidFill>
                  <a:effectLst/>
                  <a:uLnTx/>
                  <a:uFillTx/>
                </a:endParaRPr>
              </a:p>
            </p:txBody>
          </p:sp>
        </mc:Choice>
        <mc:Fallback xmlns="">
          <p:sp>
            <p:nvSpPr>
              <p:cNvPr id="6" name="矩形 5"/>
              <p:cNvSpPr>
                <a:spLocks noRot="1" noChangeAspect="1" noMove="1" noResize="1" noEditPoints="1" noAdjustHandles="1" noChangeArrowheads="1" noChangeShapeType="1" noTextEdit="1"/>
              </p:cNvSpPr>
              <p:nvPr/>
            </p:nvSpPr>
            <p:spPr>
              <a:xfrm>
                <a:off x="1775595" y="2018156"/>
                <a:ext cx="8031366" cy="690702"/>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p:cNvSpPr/>
              <p:nvPr/>
            </p:nvSpPr>
            <p:spPr>
              <a:xfrm>
                <a:off x="1775595" y="1442219"/>
                <a:ext cx="8239307" cy="572016"/>
              </a:xfrm>
              <a:prstGeom prst="rect">
                <a:avLst/>
              </a:prstGeom>
            </p:spPr>
            <p:txBody>
              <a:bodyPr wrap="none">
                <a:spAutoFit/>
              </a:bodyPr>
              <a:lstStyle/>
              <a:p>
                <a:pPr lvl="0"/>
                <a14:m>
                  <m:oMath xmlns:m="http://schemas.openxmlformats.org/officeDocument/2006/math">
                    <m:nary>
                      <m:naryPr>
                        <m:chr m:val="∬"/>
                        <m:limLoc m:val="undOvr"/>
                        <m:supHide m:val="on"/>
                        <m:ctrlPr>
                          <a:rPr lang="zh-CN" altLang="en-US" sz="2400" i="1" smtClean="0">
                            <a:solidFill>
                              <a:prstClr val="black"/>
                            </a:solidFill>
                            <a:latin typeface="Cambria Math" panose="02040503050406030204" pitchFamily="18" charset="0"/>
                          </a:rPr>
                        </m:ctrlPr>
                      </m:naryPr>
                      <m:sub>
                        <m:r>
                          <m:rPr>
                            <m:sty m:val="p"/>
                          </m:rPr>
                          <a:rPr lang="zh-CN" altLang="en-US" sz="2400">
                            <a:solidFill>
                              <a:prstClr val="black"/>
                            </a:solidFill>
                            <a:latin typeface="Cambria Math" panose="02040503050406030204" pitchFamily="18" charset="0"/>
                          </a:rPr>
                          <m:t>Σ</m:t>
                        </m:r>
                      </m:sub>
                      <m:sup/>
                      <m:e>
                        <m:d>
                          <m:dPr>
                            <m:ctrlPr>
                              <a:rPr lang="zh-CN" altLang="en-US" sz="2400" i="1">
                                <a:solidFill>
                                  <a:prstClr val="black"/>
                                </a:solidFill>
                                <a:latin typeface="Cambria Math" panose="02040503050406030204" pitchFamily="18" charset="0"/>
                              </a:rPr>
                            </m:ctrlPr>
                          </m:dPr>
                          <m:e>
                            <m:sSup>
                              <m:sSupPr>
                                <m:ctrlPr>
                                  <a:rPr lang="zh-CN" altLang="en-US" sz="2400" i="1">
                                    <a:solidFill>
                                      <a:prstClr val="black"/>
                                    </a:solidFill>
                                    <a:latin typeface="Cambria Math" panose="02040503050406030204" pitchFamily="18" charset="0"/>
                                  </a:rPr>
                                </m:ctrlPr>
                              </m:sSupPr>
                              <m:e>
                                <m:r>
                                  <a:rPr lang="zh-CN" altLang="en-US" sz="2400" i="1">
                                    <a:solidFill>
                                      <a:prstClr val="black"/>
                                    </a:solidFill>
                                    <a:latin typeface="Cambria Math" panose="02040503050406030204" pitchFamily="18" charset="0"/>
                                  </a:rPr>
                                  <m:t>𝑧</m:t>
                                </m:r>
                              </m:e>
                              <m:sup>
                                <m:r>
                                  <a:rPr lang="zh-CN" altLang="en-US" sz="2400">
                                    <a:solidFill>
                                      <a:prstClr val="black"/>
                                    </a:solidFill>
                                    <a:latin typeface="Cambria Math" panose="02040503050406030204" pitchFamily="18" charset="0"/>
                                  </a:rPr>
                                  <m:t>2</m:t>
                                </m:r>
                              </m:sup>
                            </m:sSup>
                            <m:r>
                              <a:rPr lang="zh-CN" altLang="en-US" sz="2400">
                                <a:solidFill>
                                  <a:prstClr val="black"/>
                                </a:solidFill>
                                <a:latin typeface="Cambria Math" panose="02040503050406030204" pitchFamily="18" charset="0"/>
                              </a:rPr>
                              <m:t>+</m:t>
                            </m:r>
                            <m:r>
                              <a:rPr lang="zh-CN" altLang="en-US" sz="2400" i="1">
                                <a:solidFill>
                                  <a:prstClr val="black"/>
                                </a:solidFill>
                                <a:latin typeface="Cambria Math" panose="02040503050406030204" pitchFamily="18" charset="0"/>
                              </a:rPr>
                              <m:t>𝑥</m:t>
                            </m:r>
                          </m:e>
                        </m:d>
                      </m:e>
                    </m:nary>
                    <m:r>
                      <m:rPr>
                        <m:nor/>
                      </m:rPr>
                      <a:rPr lang="en-US" altLang="zh-CN" sz="2400">
                        <a:solidFill>
                          <a:prstClr val="black"/>
                        </a:solidFill>
                        <a:latin typeface="Cambria Math" panose="02040503050406030204" pitchFamily="18" charset="0"/>
                      </a:rPr>
                      <m:t>d</m:t>
                    </m:r>
                    <m:r>
                      <a:rPr lang="en-US" altLang="zh-CN" sz="2400" i="1">
                        <a:solidFill>
                          <a:prstClr val="black"/>
                        </a:solidFill>
                        <a:latin typeface="Cambria Math" panose="02040503050406030204" pitchFamily="18" charset="0"/>
                      </a:rPr>
                      <m:t>𝑦</m:t>
                    </m:r>
                    <m:r>
                      <m:rPr>
                        <m:nor/>
                      </m:rPr>
                      <a:rPr lang="en-US" altLang="zh-CN" sz="2400">
                        <a:solidFill>
                          <a:prstClr val="black"/>
                        </a:solidFill>
                        <a:latin typeface="Cambria Math" panose="02040503050406030204" pitchFamily="18" charset="0"/>
                      </a:rPr>
                      <m:t>d</m:t>
                    </m:r>
                    <m:r>
                      <a:rPr lang="en-US" altLang="zh-CN" sz="2400" i="1">
                        <a:solidFill>
                          <a:prstClr val="black"/>
                        </a:solidFill>
                        <a:latin typeface="Cambria Math" panose="02040503050406030204" pitchFamily="18" charset="0"/>
                      </a:rPr>
                      <m:t>𝑧</m:t>
                    </m:r>
                    <m:r>
                      <a:rPr lang="en-US" altLang="zh-CN" sz="2400" i="1">
                        <a:solidFill>
                          <a:prstClr val="black"/>
                        </a:solidFill>
                        <a:latin typeface="Cambria Math" panose="02040503050406030204" pitchFamily="18" charset="0"/>
                      </a:rPr>
                      <m:t>=</m:t>
                    </m:r>
                  </m:oMath>
                </a14:m>
                <a:r>
                  <a:rPr lang="zh-CN" altLang="en-US" sz="2400" dirty="0">
                    <a:solidFill>
                      <a:prstClr val="black"/>
                    </a:solidFill>
                  </a:rPr>
                  <a:t> </a:t>
                </a:r>
                <a14:m>
                  <m:oMath xmlns:m="http://schemas.openxmlformats.org/officeDocument/2006/math">
                    <m:nary>
                      <m:naryPr>
                        <m:chr m:val="∬"/>
                        <m:limLoc m:val="undOvr"/>
                        <m:supHide m:val="on"/>
                        <m:ctrlPr>
                          <a:rPr lang="zh-CN" altLang="en-US" sz="2400" i="1">
                            <a:solidFill>
                              <a:prstClr val="black"/>
                            </a:solidFill>
                            <a:latin typeface="Cambria Math" panose="02040503050406030204" pitchFamily="18" charset="0"/>
                          </a:rPr>
                        </m:ctrlPr>
                      </m:naryPr>
                      <m:sub>
                        <m:sSub>
                          <m:sSubPr>
                            <m:ctrlPr>
                              <a:rPr lang="en-US" altLang="zh-CN" sz="2400" i="1" smtClean="0">
                                <a:solidFill>
                                  <a:prstClr val="black"/>
                                </a:solidFill>
                                <a:latin typeface="Cambria Math" panose="02040503050406030204" pitchFamily="18" charset="0"/>
                              </a:rPr>
                            </m:ctrlPr>
                          </m:sSubPr>
                          <m:e>
                            <m:r>
                              <m:rPr>
                                <m:sty m:val="p"/>
                              </m:rPr>
                              <a:rPr lang="zh-CN" altLang="en-US" sz="2400">
                                <a:solidFill>
                                  <a:prstClr val="black"/>
                                </a:solidFill>
                                <a:latin typeface="Cambria Math" panose="02040503050406030204" pitchFamily="18" charset="0"/>
                              </a:rPr>
                              <m:t>Σ</m:t>
                            </m:r>
                          </m:e>
                          <m:sub>
                            <m:r>
                              <a:rPr lang="en-US" altLang="zh-CN" sz="2400" b="0" i="1" smtClean="0">
                                <a:solidFill>
                                  <a:prstClr val="black"/>
                                </a:solidFill>
                                <a:latin typeface="Cambria Math" panose="02040503050406030204" pitchFamily="18" charset="0"/>
                              </a:rPr>
                              <m:t>𝑥</m:t>
                            </m:r>
                            <m:r>
                              <a:rPr lang="en-US" altLang="zh-CN" sz="2400" b="0" i="1" smtClean="0">
                                <a:solidFill>
                                  <a:prstClr val="black"/>
                                </a:solidFill>
                                <a:latin typeface="Cambria Math" panose="02040503050406030204" pitchFamily="18" charset="0"/>
                                <a:ea typeface="Cambria Math" panose="02040503050406030204" pitchFamily="18" charset="0"/>
                              </a:rPr>
                              <m:t>≥</m:t>
                            </m:r>
                            <m:r>
                              <a:rPr lang="en-US" altLang="zh-CN" sz="2400" b="0" i="1" smtClean="0">
                                <a:solidFill>
                                  <a:prstClr val="black"/>
                                </a:solidFill>
                                <a:latin typeface="Cambria Math" panose="02040503050406030204" pitchFamily="18" charset="0"/>
                              </a:rPr>
                              <m:t>0</m:t>
                            </m:r>
                          </m:sub>
                        </m:sSub>
                      </m:sub>
                      <m:sup/>
                      <m:e>
                        <m:d>
                          <m:dPr>
                            <m:ctrlPr>
                              <a:rPr lang="zh-CN" altLang="en-US" sz="2400" i="1">
                                <a:solidFill>
                                  <a:prstClr val="black"/>
                                </a:solidFill>
                                <a:latin typeface="Cambria Math" panose="02040503050406030204" pitchFamily="18" charset="0"/>
                              </a:rPr>
                            </m:ctrlPr>
                          </m:dPr>
                          <m:e>
                            <m:sSup>
                              <m:sSupPr>
                                <m:ctrlPr>
                                  <a:rPr lang="zh-CN" altLang="en-US" sz="2400" i="1">
                                    <a:solidFill>
                                      <a:prstClr val="black"/>
                                    </a:solidFill>
                                    <a:latin typeface="Cambria Math" panose="02040503050406030204" pitchFamily="18" charset="0"/>
                                  </a:rPr>
                                </m:ctrlPr>
                              </m:sSupPr>
                              <m:e>
                                <m:r>
                                  <a:rPr lang="zh-CN" altLang="en-US" sz="2400" i="1">
                                    <a:solidFill>
                                      <a:prstClr val="black"/>
                                    </a:solidFill>
                                    <a:latin typeface="Cambria Math" panose="02040503050406030204" pitchFamily="18" charset="0"/>
                                  </a:rPr>
                                  <m:t>𝑧</m:t>
                                </m:r>
                              </m:e>
                              <m:sup>
                                <m:r>
                                  <a:rPr lang="zh-CN" altLang="en-US" sz="2400">
                                    <a:solidFill>
                                      <a:prstClr val="black"/>
                                    </a:solidFill>
                                    <a:latin typeface="Cambria Math" panose="02040503050406030204" pitchFamily="18" charset="0"/>
                                  </a:rPr>
                                  <m:t>2</m:t>
                                </m:r>
                              </m:sup>
                            </m:sSup>
                            <m:r>
                              <a:rPr lang="zh-CN" altLang="en-US" sz="2400">
                                <a:solidFill>
                                  <a:prstClr val="black"/>
                                </a:solidFill>
                                <a:latin typeface="Cambria Math" panose="02040503050406030204" pitchFamily="18" charset="0"/>
                              </a:rPr>
                              <m:t>+</m:t>
                            </m:r>
                            <m:r>
                              <a:rPr lang="zh-CN" altLang="en-US" sz="2400" i="1">
                                <a:solidFill>
                                  <a:prstClr val="black"/>
                                </a:solidFill>
                                <a:latin typeface="Cambria Math" panose="02040503050406030204" pitchFamily="18" charset="0"/>
                              </a:rPr>
                              <m:t>𝑥</m:t>
                            </m:r>
                          </m:e>
                        </m:d>
                      </m:e>
                    </m:nary>
                    <m:r>
                      <m:rPr>
                        <m:nor/>
                      </m:rPr>
                      <a:rPr lang="en-US" altLang="zh-CN" sz="2400">
                        <a:solidFill>
                          <a:prstClr val="black"/>
                        </a:solidFill>
                        <a:latin typeface="Cambria Math" panose="02040503050406030204" pitchFamily="18" charset="0"/>
                      </a:rPr>
                      <m:t>d</m:t>
                    </m:r>
                    <m:r>
                      <a:rPr lang="en-US" altLang="zh-CN" sz="2400" i="1">
                        <a:solidFill>
                          <a:prstClr val="black"/>
                        </a:solidFill>
                        <a:latin typeface="Cambria Math" panose="02040503050406030204" pitchFamily="18" charset="0"/>
                      </a:rPr>
                      <m:t>𝑦</m:t>
                    </m:r>
                    <m:r>
                      <m:rPr>
                        <m:nor/>
                      </m:rPr>
                      <a:rPr lang="en-US" altLang="zh-CN" sz="2400">
                        <a:solidFill>
                          <a:prstClr val="black"/>
                        </a:solidFill>
                        <a:latin typeface="Cambria Math" panose="02040503050406030204" pitchFamily="18" charset="0"/>
                      </a:rPr>
                      <m:t>d</m:t>
                    </m:r>
                    <m:r>
                      <a:rPr lang="en-US" altLang="zh-CN" sz="2400" i="1">
                        <a:solidFill>
                          <a:prstClr val="black"/>
                        </a:solidFill>
                        <a:latin typeface="Cambria Math" panose="02040503050406030204" pitchFamily="18" charset="0"/>
                      </a:rPr>
                      <m:t>𝑧</m:t>
                    </m:r>
                    <m:r>
                      <a:rPr lang="en-US" altLang="zh-CN" sz="2400" b="0" i="1" smtClean="0">
                        <a:solidFill>
                          <a:prstClr val="black"/>
                        </a:solidFill>
                        <a:latin typeface="Cambria Math" panose="02040503050406030204" pitchFamily="18" charset="0"/>
                      </a:rPr>
                      <m:t>+</m:t>
                    </m:r>
                    <m:nary>
                      <m:naryPr>
                        <m:chr m:val="∬"/>
                        <m:limLoc m:val="undOvr"/>
                        <m:supHide m:val="on"/>
                        <m:ctrlPr>
                          <a:rPr lang="zh-CN" altLang="en-US" sz="2400" i="1">
                            <a:solidFill>
                              <a:prstClr val="black"/>
                            </a:solidFill>
                            <a:latin typeface="Cambria Math" panose="02040503050406030204" pitchFamily="18" charset="0"/>
                          </a:rPr>
                        </m:ctrlPr>
                      </m:naryPr>
                      <m:sub>
                        <m:sSub>
                          <m:sSubPr>
                            <m:ctrlPr>
                              <a:rPr lang="en-US" altLang="zh-CN" sz="2400" i="1">
                                <a:solidFill>
                                  <a:prstClr val="black"/>
                                </a:solidFill>
                                <a:latin typeface="Cambria Math" panose="02040503050406030204" pitchFamily="18" charset="0"/>
                              </a:rPr>
                            </m:ctrlPr>
                          </m:sSubPr>
                          <m:e>
                            <m:r>
                              <m:rPr>
                                <m:sty m:val="p"/>
                              </m:rPr>
                              <a:rPr lang="zh-CN" altLang="en-US" sz="2400">
                                <a:solidFill>
                                  <a:prstClr val="black"/>
                                </a:solidFill>
                                <a:latin typeface="Cambria Math" panose="02040503050406030204" pitchFamily="18" charset="0"/>
                              </a:rPr>
                              <m:t>Σ</m:t>
                            </m:r>
                          </m:e>
                          <m:sub>
                            <m:r>
                              <a:rPr lang="en-US" altLang="zh-CN" sz="2400" i="1">
                                <a:solidFill>
                                  <a:prstClr val="black"/>
                                </a:solidFill>
                                <a:latin typeface="Cambria Math" panose="02040503050406030204" pitchFamily="18" charset="0"/>
                              </a:rPr>
                              <m:t>𝑥</m:t>
                            </m:r>
                            <m:r>
                              <a:rPr lang="en-US" altLang="zh-CN" sz="2400" b="0" i="1" smtClean="0">
                                <a:solidFill>
                                  <a:prstClr val="black"/>
                                </a:solidFill>
                                <a:latin typeface="Cambria Math" panose="02040503050406030204" pitchFamily="18" charset="0"/>
                              </a:rPr>
                              <m:t>&lt;</m:t>
                            </m:r>
                            <m:r>
                              <a:rPr lang="en-US" altLang="zh-CN" sz="2400" i="1">
                                <a:solidFill>
                                  <a:prstClr val="black"/>
                                </a:solidFill>
                                <a:latin typeface="Cambria Math" panose="02040503050406030204" pitchFamily="18" charset="0"/>
                              </a:rPr>
                              <m:t>0</m:t>
                            </m:r>
                          </m:sub>
                        </m:sSub>
                      </m:sub>
                      <m:sup/>
                      <m:e>
                        <m:d>
                          <m:dPr>
                            <m:ctrlPr>
                              <a:rPr lang="zh-CN" altLang="en-US" sz="2400" i="1">
                                <a:solidFill>
                                  <a:prstClr val="black"/>
                                </a:solidFill>
                                <a:latin typeface="Cambria Math" panose="02040503050406030204" pitchFamily="18" charset="0"/>
                              </a:rPr>
                            </m:ctrlPr>
                          </m:dPr>
                          <m:e>
                            <m:sSup>
                              <m:sSupPr>
                                <m:ctrlPr>
                                  <a:rPr lang="zh-CN" altLang="en-US" sz="2400" i="1">
                                    <a:solidFill>
                                      <a:prstClr val="black"/>
                                    </a:solidFill>
                                    <a:latin typeface="Cambria Math" panose="02040503050406030204" pitchFamily="18" charset="0"/>
                                  </a:rPr>
                                </m:ctrlPr>
                              </m:sSupPr>
                              <m:e>
                                <m:r>
                                  <a:rPr lang="zh-CN" altLang="en-US" sz="2400" i="1">
                                    <a:solidFill>
                                      <a:prstClr val="black"/>
                                    </a:solidFill>
                                    <a:latin typeface="Cambria Math" panose="02040503050406030204" pitchFamily="18" charset="0"/>
                                  </a:rPr>
                                  <m:t>𝑧</m:t>
                                </m:r>
                              </m:e>
                              <m:sup>
                                <m:r>
                                  <a:rPr lang="zh-CN" altLang="en-US" sz="2400">
                                    <a:solidFill>
                                      <a:prstClr val="black"/>
                                    </a:solidFill>
                                    <a:latin typeface="Cambria Math" panose="02040503050406030204" pitchFamily="18" charset="0"/>
                                  </a:rPr>
                                  <m:t>2</m:t>
                                </m:r>
                              </m:sup>
                            </m:sSup>
                            <m:r>
                              <a:rPr lang="zh-CN" altLang="en-US" sz="2400">
                                <a:solidFill>
                                  <a:prstClr val="black"/>
                                </a:solidFill>
                                <a:latin typeface="Cambria Math" panose="02040503050406030204" pitchFamily="18" charset="0"/>
                              </a:rPr>
                              <m:t>+</m:t>
                            </m:r>
                            <m:r>
                              <a:rPr lang="zh-CN" altLang="en-US" sz="2400" i="1">
                                <a:solidFill>
                                  <a:prstClr val="black"/>
                                </a:solidFill>
                                <a:latin typeface="Cambria Math" panose="02040503050406030204" pitchFamily="18" charset="0"/>
                              </a:rPr>
                              <m:t>𝑥</m:t>
                            </m:r>
                          </m:e>
                        </m:d>
                      </m:e>
                    </m:nary>
                    <m:r>
                      <m:rPr>
                        <m:nor/>
                      </m:rPr>
                      <a:rPr lang="en-US" altLang="zh-CN" sz="2400">
                        <a:solidFill>
                          <a:prstClr val="black"/>
                        </a:solidFill>
                        <a:latin typeface="Cambria Math" panose="02040503050406030204" pitchFamily="18" charset="0"/>
                      </a:rPr>
                      <m:t>d</m:t>
                    </m:r>
                    <m:r>
                      <a:rPr lang="en-US" altLang="zh-CN" sz="2400" i="1">
                        <a:solidFill>
                          <a:prstClr val="black"/>
                        </a:solidFill>
                        <a:latin typeface="Cambria Math" panose="02040503050406030204" pitchFamily="18" charset="0"/>
                      </a:rPr>
                      <m:t>𝑦</m:t>
                    </m:r>
                    <m:r>
                      <m:rPr>
                        <m:nor/>
                      </m:rPr>
                      <a:rPr lang="en-US" altLang="zh-CN" sz="2400">
                        <a:solidFill>
                          <a:prstClr val="black"/>
                        </a:solidFill>
                        <a:latin typeface="Cambria Math" panose="02040503050406030204" pitchFamily="18" charset="0"/>
                      </a:rPr>
                      <m:t>d</m:t>
                    </m:r>
                    <m:r>
                      <a:rPr lang="en-US" altLang="zh-CN" sz="2400" i="1">
                        <a:solidFill>
                          <a:prstClr val="black"/>
                        </a:solidFill>
                        <a:latin typeface="Cambria Math" panose="02040503050406030204" pitchFamily="18" charset="0"/>
                      </a:rPr>
                      <m:t>𝑧</m:t>
                    </m:r>
                  </m:oMath>
                </a14:m>
                <a:endParaRPr kumimoji="0" lang="zh-CN" altLang="en-US" sz="2400" b="0"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mn-cs"/>
                </a:endParaRPr>
              </a:p>
            </p:txBody>
          </p:sp>
        </mc:Choice>
        <mc:Fallback xmlns="">
          <p:sp>
            <p:nvSpPr>
              <p:cNvPr id="7" name="矩形 6"/>
              <p:cNvSpPr>
                <a:spLocks noRot="1" noChangeAspect="1" noMove="1" noResize="1" noEditPoints="1" noAdjustHandles="1" noChangeArrowheads="1" noChangeShapeType="1" noTextEdit="1"/>
              </p:cNvSpPr>
              <p:nvPr/>
            </p:nvSpPr>
            <p:spPr>
              <a:xfrm>
                <a:off x="1775595" y="1442219"/>
                <a:ext cx="8239307" cy="572016"/>
              </a:xfrm>
              <a:prstGeom prst="rect">
                <a:avLst/>
              </a:prstGeom>
              <a:blipFill>
                <a:blip r:embed="rId4"/>
                <a:stretch>
                  <a:fillRect l="-6879" t="-130108" b="-17741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p:cNvSpPr/>
              <p:nvPr/>
            </p:nvSpPr>
            <p:spPr>
              <a:xfrm>
                <a:off x="1775595" y="2761630"/>
                <a:ext cx="3412409" cy="664541"/>
              </a:xfrm>
              <a:prstGeom prst="rect">
                <a:avLst/>
              </a:prstGeom>
            </p:spPr>
            <p:txBody>
              <a:bodyPr wrap="none">
                <a:spAutoFit/>
              </a:bodyPr>
              <a:lstStyle/>
              <a:p>
                <a:pPr lvl="0"/>
                <a14:m>
                  <m:oMath xmlns:m="http://schemas.openxmlformats.org/officeDocument/2006/math">
                    <m: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=2</m:t>
                    </m:r>
                    <m:nary>
                      <m:naryPr>
                        <m:chr m:val="∬"/>
                        <m:limLoc m:val="undOvr"/>
                        <m:supHide m:val="on"/>
                        <m:ctrlPr>
                          <a:rPr lang="zh-CN" altLang="en-US" sz="2400" i="1">
                            <a:solidFill>
                              <a:prstClr val="black"/>
                            </a:solidFill>
                            <a:latin typeface="Cambria Math" panose="02040503050406030204" pitchFamily="18" charset="0"/>
                          </a:rPr>
                        </m:ctrlPr>
                      </m:naryPr>
                      <m:sub>
                        <m:sSub>
                          <m:sSubPr>
                            <m:ctrlPr>
                              <a:rPr lang="en-US" altLang="zh-CN" sz="2400" i="1">
                                <a:solidFill>
                                  <a:prstClr val="black"/>
                                </a:solidFill>
                                <a:latin typeface="Cambria Math" panose="02040503050406030204" pitchFamily="18" charset="0"/>
                              </a:rPr>
                            </m:ctrlPr>
                          </m:sSubPr>
                          <m:e>
                            <m:r>
                              <a:rPr lang="en-US" altLang="zh-CN" sz="2400" i="1">
                                <a:solidFill>
                                  <a:prstClr val="black"/>
                                </a:solidFill>
                                <a:latin typeface="Cambria Math" panose="02040503050406030204" pitchFamily="18" charset="0"/>
                              </a:rPr>
                              <m:t>𝐷</m:t>
                            </m:r>
                          </m:e>
                          <m:sub>
                            <m:r>
                              <a:rPr lang="en-US" altLang="zh-CN" sz="2400" i="1">
                                <a:solidFill>
                                  <a:prstClr val="black"/>
                                </a:solidFill>
                                <a:latin typeface="Cambria Math" panose="02040503050406030204" pitchFamily="18" charset="0"/>
                              </a:rPr>
                              <m:t>𝑦𝑧</m:t>
                            </m:r>
                          </m:sub>
                        </m:sSub>
                      </m:sub>
                      <m:sup/>
                      <m:e>
                        <m:rad>
                          <m:radPr>
                            <m:degHide m:val="on"/>
                            <m:ctrlPr>
                              <a:rPr lang="zh-CN" altLang="en-US" sz="2400" i="1">
                                <a:solidFill>
                                  <a:prstClr val="black"/>
                                </a:solidFill>
                                <a:latin typeface="Cambria Math" panose="02040503050406030204" pitchFamily="18" charset="0"/>
                              </a:rPr>
                            </m:ctrlPr>
                          </m:radPr>
                          <m:deg/>
                          <m:e>
                            <m:r>
                              <a:rPr lang="en-US" altLang="zh-CN" sz="2400" i="1">
                                <a:solidFill>
                                  <a:prstClr val="black"/>
                                </a:solidFill>
                                <a:latin typeface="Cambria Math" panose="02040503050406030204" pitchFamily="18" charset="0"/>
                              </a:rPr>
                              <m:t>2</m:t>
                            </m:r>
                            <m:r>
                              <a:rPr lang="en-US" altLang="zh-CN" sz="2400" i="1">
                                <a:solidFill>
                                  <a:prstClr val="black"/>
                                </a:solidFill>
                                <a:latin typeface="Cambria Math" panose="02040503050406030204" pitchFamily="18" charset="0"/>
                              </a:rPr>
                              <m:t>𝑧</m:t>
                            </m:r>
                            <m:r>
                              <a:rPr lang="en-US" altLang="zh-CN" sz="2400" i="1">
                                <a:solidFill>
                                  <a:prstClr val="black"/>
                                </a:solidFill>
                                <a:latin typeface="Cambria Math" panose="02040503050406030204" pitchFamily="18" charset="0"/>
                              </a:rPr>
                              <m:t>−</m:t>
                            </m:r>
                            <m:sSup>
                              <m:sSupPr>
                                <m:ctrlPr>
                                  <a:rPr lang="zh-CN" altLang="en-US" sz="2400" i="1">
                                    <a:solidFill>
                                      <a:prstClr val="black"/>
                                    </a:solidFill>
                                    <a:latin typeface="Cambria Math" panose="02040503050406030204" pitchFamily="18" charset="0"/>
                                  </a:rPr>
                                </m:ctrlPr>
                              </m:sSupPr>
                              <m:e>
                                <m:r>
                                  <a:rPr lang="zh-CN" altLang="en-US" sz="2400" i="1">
                                    <a:solidFill>
                                      <a:prstClr val="black"/>
                                    </a:solidFill>
                                    <a:latin typeface="Cambria Math" panose="02040503050406030204" pitchFamily="18" charset="0"/>
                                  </a:rPr>
                                  <m:t>𝑦</m:t>
                                </m:r>
                              </m:e>
                              <m:sup>
                                <m:r>
                                  <a:rPr lang="zh-CN" altLang="en-US" sz="2400">
                                    <a:solidFill>
                                      <a:prstClr val="black"/>
                                    </a:solidFill>
                                    <a:latin typeface="Cambria Math" panose="02040503050406030204" pitchFamily="18" charset="0"/>
                                  </a:rPr>
                                  <m:t>2</m:t>
                                </m:r>
                              </m:sup>
                            </m:sSup>
                          </m:e>
                        </m:rad>
                      </m:e>
                    </m:nary>
                    <m:r>
                      <m:rPr>
                        <m:nor/>
                      </m:rPr>
                      <a:rPr lang="en-US" altLang="zh-CN" sz="2400">
                        <a:solidFill>
                          <a:prstClr val="black"/>
                        </a:solidFill>
                        <a:latin typeface="Cambria Math" panose="02040503050406030204" pitchFamily="18" charset="0"/>
                      </a:rPr>
                      <m:t>d</m:t>
                    </m:r>
                    <m:r>
                      <a:rPr lang="en-US" altLang="zh-CN" sz="2400" i="1">
                        <a:solidFill>
                          <a:prstClr val="black"/>
                        </a:solidFill>
                        <a:latin typeface="Cambria Math" panose="02040503050406030204" pitchFamily="18" charset="0"/>
                      </a:rPr>
                      <m:t>𝑦</m:t>
                    </m:r>
                    <m:r>
                      <m:rPr>
                        <m:nor/>
                      </m:rPr>
                      <a:rPr lang="en-US" altLang="zh-CN" sz="2400">
                        <a:solidFill>
                          <a:prstClr val="black"/>
                        </a:solidFill>
                        <a:latin typeface="Cambria Math" panose="02040503050406030204" pitchFamily="18" charset="0"/>
                      </a:rPr>
                      <m:t>d</m:t>
                    </m:r>
                    <m:r>
                      <a:rPr lang="en-US" altLang="zh-CN" sz="2400" i="1">
                        <a:solidFill>
                          <a:prstClr val="black"/>
                        </a:solidFill>
                        <a:latin typeface="Cambria Math" panose="02040503050406030204" pitchFamily="18" charset="0"/>
                      </a:rPr>
                      <m:t>𝑧</m:t>
                    </m:r>
                  </m:oMath>
                </a14:m>
                <a:r>
                  <a:rPr kumimoji="0" lang="zh-CN" altLang="en-US" sz="1800" b="0" i="0" u="none" strike="noStrike" kern="1200" cap="none" spc="0" normalizeH="0" baseline="0" noProof="0" dirty="0" smtClean="0">
                    <a:ln>
                      <a:noFill/>
                    </a:ln>
                    <a:solidFill>
                      <a:prstClr val="black"/>
                    </a:solidFill>
                    <a:effectLst/>
                    <a:uLnTx/>
                    <a:uFillTx/>
                    <a:latin typeface="Arial" panose="020B0604020202020204" pitchFamily="34" charset="0"/>
                    <a:ea typeface="宋体" panose="02010600030101010101" pitchFamily="2" charset="-122"/>
                    <a:cs typeface="+mn-cs"/>
                  </a:rPr>
                  <a:t> </a:t>
                </a: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mn-cs"/>
                </a:endParaRPr>
              </a:p>
            </p:txBody>
          </p:sp>
        </mc:Choice>
        <mc:Fallback xmlns="">
          <p:sp>
            <p:nvSpPr>
              <p:cNvPr id="8" name="矩形 7"/>
              <p:cNvSpPr>
                <a:spLocks noRot="1" noChangeAspect="1" noMove="1" noResize="1" noEditPoints="1" noAdjustHandles="1" noChangeArrowheads="1" noChangeShapeType="1" noTextEdit="1"/>
              </p:cNvSpPr>
              <p:nvPr/>
            </p:nvSpPr>
            <p:spPr>
              <a:xfrm>
                <a:off x="1775595" y="2761630"/>
                <a:ext cx="3412409" cy="664541"/>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p:cNvSpPr/>
              <p:nvPr/>
            </p:nvSpPr>
            <p:spPr>
              <a:xfrm>
                <a:off x="1775595" y="3461376"/>
                <a:ext cx="3853684" cy="680314"/>
              </a:xfrm>
              <a:prstGeom prst="rect">
                <a:avLst/>
              </a:prstGeom>
            </p:spPr>
            <p:txBody>
              <a:bodyPr wrap="none">
                <a:spAutoFit/>
              </a:bodyPr>
              <a:lstStyle/>
              <a:p>
                <a:pPr lvl="0"/>
                <a14:m>
                  <m:oMath xmlns:m="http://schemas.openxmlformats.org/officeDocument/2006/math">
                    <m: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=2</m:t>
                    </m:r>
                    <m:nary>
                      <m:naryPr>
                        <m:limLoc m:val="subSup"/>
                        <m:grow m:val="on"/>
                        <m:ctrlPr>
                          <a:rPr lang="zh-CN" altLang="en-US" sz="2400" i="1">
                            <a:solidFill>
                              <a:prstClr val="black"/>
                            </a:solidFill>
                            <a:latin typeface="Cambria Math" panose="02040503050406030204" pitchFamily="18" charset="0"/>
                          </a:rPr>
                        </m:ctrlPr>
                      </m:naryPr>
                      <m:sub>
                        <m:r>
                          <a:rPr lang="en-US" altLang="zh-CN" sz="2400" i="1">
                            <a:solidFill>
                              <a:prstClr val="black"/>
                            </a:solidFill>
                            <a:latin typeface="Cambria Math" panose="02040503050406030204" pitchFamily="18" charset="0"/>
                          </a:rPr>
                          <m:t>0</m:t>
                        </m:r>
                      </m:sub>
                      <m:sup>
                        <m:r>
                          <a:rPr lang="en-US" altLang="zh-CN" sz="2400" i="1">
                            <a:solidFill>
                              <a:prstClr val="black"/>
                            </a:solidFill>
                            <a:latin typeface="Cambria Math" panose="02040503050406030204" pitchFamily="18" charset="0"/>
                          </a:rPr>
                          <m:t>2</m:t>
                        </m:r>
                      </m:sup>
                      <m:e>
                        <m:r>
                          <m:rPr>
                            <m:nor/>
                          </m:rPr>
                          <a:rPr lang="zh-CN" altLang="en-US" sz="2400">
                            <a:solidFill>
                              <a:prstClr val="black"/>
                            </a:solidFill>
                            <a:latin typeface="Cambria Math" panose="02040503050406030204" pitchFamily="18" charset="0"/>
                          </a:rPr>
                          <m:t>d</m:t>
                        </m:r>
                        <m:r>
                          <a:rPr lang="en-US" altLang="zh-CN" sz="2400" b="0" i="1" smtClean="0">
                            <a:solidFill>
                              <a:prstClr val="black"/>
                            </a:solidFill>
                            <a:latin typeface="Cambria Math" panose="02040503050406030204" pitchFamily="18" charset="0"/>
                          </a:rPr>
                          <m:t>𝑧</m:t>
                        </m:r>
                      </m:e>
                    </m:nary>
                    <m:nary>
                      <m:naryPr>
                        <m:ctrlPr>
                          <a:rPr lang="zh-CN" altLang="en-US" sz="2400" i="1">
                            <a:solidFill>
                              <a:prstClr val="black"/>
                            </a:solidFill>
                            <a:latin typeface="Cambria Math" panose="02040503050406030204" pitchFamily="18" charset="0"/>
                          </a:rPr>
                        </m:ctrlPr>
                      </m:naryPr>
                      <m:sub>
                        <m:r>
                          <a:rPr lang="en-US" altLang="zh-CN" sz="2400" b="0" i="1" smtClean="0">
                            <a:solidFill>
                              <a:prstClr val="black"/>
                            </a:solidFill>
                            <a:latin typeface="Cambria Math" panose="02040503050406030204" pitchFamily="18" charset="0"/>
                          </a:rPr>
                          <m:t>−</m:t>
                        </m:r>
                        <m:rad>
                          <m:radPr>
                            <m:degHide m:val="on"/>
                            <m:ctrlPr>
                              <a:rPr lang="zh-CN" altLang="en-US" sz="2400" i="1">
                                <a:solidFill>
                                  <a:prstClr val="black"/>
                                </a:solidFill>
                                <a:latin typeface="Cambria Math" panose="02040503050406030204" pitchFamily="18" charset="0"/>
                              </a:rPr>
                            </m:ctrlPr>
                          </m:radPr>
                          <m:deg/>
                          <m:e>
                            <m:r>
                              <a:rPr lang="en-US" altLang="zh-CN" sz="2400" i="1">
                                <a:solidFill>
                                  <a:prstClr val="black"/>
                                </a:solidFill>
                                <a:latin typeface="Cambria Math" panose="02040503050406030204" pitchFamily="18" charset="0"/>
                              </a:rPr>
                              <m:t>2</m:t>
                            </m:r>
                            <m:r>
                              <a:rPr lang="en-US" altLang="zh-CN" sz="2400" i="1">
                                <a:solidFill>
                                  <a:prstClr val="black"/>
                                </a:solidFill>
                                <a:latin typeface="Cambria Math" panose="02040503050406030204" pitchFamily="18" charset="0"/>
                              </a:rPr>
                              <m:t>𝑧</m:t>
                            </m:r>
                          </m:e>
                        </m:rad>
                      </m:sub>
                      <m:sup>
                        <m:rad>
                          <m:radPr>
                            <m:degHide m:val="on"/>
                            <m:ctrlPr>
                              <a:rPr lang="zh-CN" altLang="en-US" sz="2400" i="1">
                                <a:solidFill>
                                  <a:prstClr val="black"/>
                                </a:solidFill>
                                <a:latin typeface="Cambria Math" panose="02040503050406030204" pitchFamily="18" charset="0"/>
                              </a:rPr>
                            </m:ctrlPr>
                          </m:radPr>
                          <m:deg/>
                          <m:e>
                            <m:r>
                              <a:rPr lang="en-US" altLang="zh-CN" sz="2400" i="1">
                                <a:solidFill>
                                  <a:prstClr val="black"/>
                                </a:solidFill>
                                <a:latin typeface="Cambria Math" panose="02040503050406030204" pitchFamily="18" charset="0"/>
                              </a:rPr>
                              <m:t>2</m:t>
                            </m:r>
                            <m:r>
                              <a:rPr lang="en-US" altLang="zh-CN" sz="2400" i="1">
                                <a:solidFill>
                                  <a:prstClr val="black"/>
                                </a:solidFill>
                                <a:latin typeface="Cambria Math" panose="02040503050406030204" pitchFamily="18" charset="0"/>
                              </a:rPr>
                              <m:t>𝑧</m:t>
                            </m:r>
                          </m:e>
                        </m:rad>
                      </m:sup>
                      <m:e>
                        <m:rad>
                          <m:radPr>
                            <m:degHide m:val="on"/>
                            <m:ctrlPr>
                              <a:rPr lang="zh-CN" altLang="en-US" sz="2400" i="1">
                                <a:solidFill>
                                  <a:prstClr val="black"/>
                                </a:solidFill>
                                <a:latin typeface="Cambria Math" panose="02040503050406030204" pitchFamily="18" charset="0"/>
                              </a:rPr>
                            </m:ctrlPr>
                          </m:radPr>
                          <m:deg/>
                          <m:e>
                            <m:r>
                              <a:rPr lang="en-US" altLang="zh-CN" sz="2400" i="1">
                                <a:solidFill>
                                  <a:prstClr val="black"/>
                                </a:solidFill>
                                <a:latin typeface="Cambria Math" panose="02040503050406030204" pitchFamily="18" charset="0"/>
                              </a:rPr>
                              <m:t>2</m:t>
                            </m:r>
                            <m:r>
                              <a:rPr lang="en-US" altLang="zh-CN" sz="2400" i="1">
                                <a:solidFill>
                                  <a:prstClr val="black"/>
                                </a:solidFill>
                                <a:latin typeface="Cambria Math" panose="02040503050406030204" pitchFamily="18" charset="0"/>
                              </a:rPr>
                              <m:t>𝑧</m:t>
                            </m:r>
                            <m:r>
                              <a:rPr lang="en-US" altLang="zh-CN" sz="2400" i="1">
                                <a:solidFill>
                                  <a:prstClr val="black"/>
                                </a:solidFill>
                                <a:latin typeface="Cambria Math" panose="02040503050406030204" pitchFamily="18" charset="0"/>
                              </a:rPr>
                              <m:t>−</m:t>
                            </m:r>
                            <m:sSup>
                              <m:sSupPr>
                                <m:ctrlPr>
                                  <a:rPr lang="zh-CN" altLang="en-US" sz="2400" i="1">
                                    <a:solidFill>
                                      <a:prstClr val="black"/>
                                    </a:solidFill>
                                    <a:latin typeface="Cambria Math" panose="02040503050406030204" pitchFamily="18" charset="0"/>
                                  </a:rPr>
                                </m:ctrlPr>
                              </m:sSupPr>
                              <m:e>
                                <m:r>
                                  <a:rPr lang="zh-CN" altLang="en-US" sz="2400" i="1">
                                    <a:solidFill>
                                      <a:prstClr val="black"/>
                                    </a:solidFill>
                                    <a:latin typeface="Cambria Math" panose="02040503050406030204" pitchFamily="18" charset="0"/>
                                  </a:rPr>
                                  <m:t>𝑦</m:t>
                                </m:r>
                              </m:e>
                              <m:sup>
                                <m:r>
                                  <a:rPr lang="zh-CN" altLang="en-US" sz="2400">
                                    <a:solidFill>
                                      <a:prstClr val="black"/>
                                    </a:solidFill>
                                    <a:latin typeface="Cambria Math" panose="02040503050406030204" pitchFamily="18" charset="0"/>
                                  </a:rPr>
                                  <m:t>2</m:t>
                                </m:r>
                              </m:sup>
                            </m:sSup>
                          </m:e>
                        </m:rad>
                        <m:r>
                          <m:rPr>
                            <m:sty m:val="p"/>
                          </m:rPr>
                          <a:rPr lang="en-US" altLang="zh-CN" sz="2400">
                            <a:solidFill>
                              <a:prstClr val="black"/>
                            </a:solidFill>
                            <a:latin typeface="Cambria Math" panose="02040503050406030204" pitchFamily="18" charset="0"/>
                          </a:rPr>
                          <m:t>d</m:t>
                        </m:r>
                        <m:r>
                          <a:rPr lang="en-US" altLang="zh-CN" sz="2400" b="0" i="1" smtClean="0">
                            <a:solidFill>
                              <a:prstClr val="black"/>
                            </a:solidFill>
                            <a:latin typeface="Cambria Math" panose="02040503050406030204" pitchFamily="18" charset="0"/>
                          </a:rPr>
                          <m:t>𝑦</m:t>
                        </m:r>
                      </m:e>
                    </m:nary>
                  </m:oMath>
                </a14:m>
                <a:r>
                  <a:rPr kumimoji="0" lang="zh-CN" altLang="en-US" sz="1800" b="0" i="0" u="none" strike="noStrike" kern="1200" cap="none" spc="0" normalizeH="0" baseline="0" noProof="0" dirty="0" smtClean="0">
                    <a:ln>
                      <a:noFill/>
                    </a:ln>
                    <a:solidFill>
                      <a:prstClr val="black"/>
                    </a:solidFill>
                    <a:effectLst/>
                    <a:uLnTx/>
                    <a:uFillTx/>
                    <a:latin typeface="Arial" panose="020B0604020202020204" pitchFamily="34" charset="0"/>
                    <a:ea typeface="宋体" panose="02010600030101010101" pitchFamily="2" charset="-122"/>
                    <a:cs typeface="+mn-cs"/>
                  </a:rPr>
                  <a:t> </a:t>
                </a: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mn-cs"/>
                </a:endParaRPr>
              </a:p>
            </p:txBody>
          </p:sp>
        </mc:Choice>
        <mc:Fallback xmlns="">
          <p:sp>
            <p:nvSpPr>
              <p:cNvPr id="10" name="矩形 9"/>
              <p:cNvSpPr>
                <a:spLocks noRot="1" noChangeAspect="1" noMove="1" noResize="1" noEditPoints="1" noAdjustHandles="1" noChangeArrowheads="1" noChangeShapeType="1" noTextEdit="1"/>
              </p:cNvSpPr>
              <p:nvPr/>
            </p:nvSpPr>
            <p:spPr>
              <a:xfrm>
                <a:off x="1775595" y="3461376"/>
                <a:ext cx="3853684" cy="680314"/>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p:cNvSpPr/>
              <p:nvPr/>
            </p:nvSpPr>
            <p:spPr>
              <a:xfrm>
                <a:off x="1775595" y="4142094"/>
                <a:ext cx="4995983" cy="670696"/>
              </a:xfrm>
              <a:prstGeom prst="rect">
                <a:avLst/>
              </a:prstGeom>
            </p:spPr>
            <p:txBody>
              <a:bodyPr wrap="none">
                <a:spAutoFit/>
              </a:bodyPr>
              <a:lstStyle/>
              <a:p>
                <a:pPr lvl="0"/>
                <a14:m>
                  <m:oMath xmlns:m="http://schemas.openxmlformats.org/officeDocument/2006/math">
                    <m:nary>
                      <m:naryPr>
                        <m:chr m:val="∬"/>
                        <m:limLoc m:val="undOvr"/>
                        <m:supHide m:val="on"/>
                        <m:ctrlPr>
                          <a:rPr kumimoji="0" lang="zh-CN" altLang="en-US"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naryPr>
                      <m:sub>
                        <m:r>
                          <m:rPr>
                            <m:sty m:val="p"/>
                          </m:rPr>
                          <a:rPr lang="zh-CN" altLang="en-US" sz="2400">
                            <a:solidFill>
                              <a:prstClr val="black"/>
                            </a:solidFill>
                            <a:latin typeface="Cambria Math" panose="02040503050406030204" pitchFamily="18" charset="0"/>
                          </a:rPr>
                          <m:t>Σ</m:t>
                        </m:r>
                      </m:sub>
                      <m:sup/>
                      <m:e>
                        <m:r>
                          <a:rPr lang="en-US" altLang="zh-CN" sz="2400" i="1">
                            <a:solidFill>
                              <a:prstClr val="black"/>
                            </a:solidFill>
                            <a:latin typeface="Cambria Math" panose="02040503050406030204" pitchFamily="18" charset="0"/>
                          </a:rPr>
                          <m:t>𝑧</m:t>
                        </m:r>
                        <m:r>
                          <m:rPr>
                            <m:nor/>
                          </m:rPr>
                          <a:rPr kumimoji="0" lang="en-US" altLang="zh-CN" sz="2400" b="0" i="0" u="none" strike="noStrike" kern="1200" cap="none" spc="0" normalizeH="0" baseline="0" noProof="0">
                            <a:ln>
                              <a:noFill/>
                            </a:ln>
                            <a:solidFill>
                              <a:prstClr val="black"/>
                            </a:solidFill>
                            <a:effectLst/>
                            <a:uLnTx/>
                            <a:uFillTx/>
                            <a:latin typeface="Cambria Math" panose="02040503050406030204" pitchFamily="18" charset="0"/>
                            <a:ea typeface="宋体" panose="02010600030101010101" pitchFamily="2" charset="-122"/>
                            <a:cs typeface="+mn-cs"/>
                          </a:rPr>
                          <m:t>d</m:t>
                        </m:r>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t>𝑥</m:t>
                        </m:r>
                        <m:r>
                          <m:rPr>
                            <m:nor/>
                          </m:rPr>
                          <a:rPr kumimoji="0" lang="en-US" altLang="zh-CN" sz="2400" b="0" i="0" u="none" strike="noStrike" kern="1200" cap="none" spc="0" normalizeH="0" baseline="0" noProof="0">
                            <a:ln>
                              <a:noFill/>
                            </a:ln>
                            <a:solidFill>
                              <a:prstClr val="black"/>
                            </a:solidFill>
                            <a:effectLst/>
                            <a:uLnTx/>
                            <a:uFillTx/>
                            <a:latin typeface="Cambria Math" panose="02040503050406030204" pitchFamily="18" charset="0"/>
                            <a:ea typeface="宋体" panose="02010600030101010101" pitchFamily="2" charset="-122"/>
                            <a:cs typeface="+mn-cs"/>
                          </a:rPr>
                          <m:t>d</m:t>
                        </m:r>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t>𝑦</m:t>
                        </m:r>
                      </m:e>
                    </m:nary>
                    <m: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oMath>
                </a14:m>
                <a:r>
                  <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mn-cs"/>
                  </a:rPr>
                  <a:t> </a:t>
                </a:r>
                <a14:m>
                  <m:oMath xmlns:m="http://schemas.openxmlformats.org/officeDocument/2006/math">
                    <m:nary>
                      <m:naryPr>
                        <m:chr m:val="∬"/>
                        <m:limLoc m:val="undOvr"/>
                        <m:supHide m:val="on"/>
                        <m:ctrlPr>
                          <a:rPr lang="zh-CN" altLang="en-US" sz="2400" i="1">
                            <a:solidFill>
                              <a:prstClr val="black"/>
                            </a:solidFill>
                            <a:latin typeface="Cambria Math" panose="02040503050406030204" pitchFamily="18" charset="0"/>
                          </a:rPr>
                        </m:ctrlPr>
                      </m:naryPr>
                      <m:sub>
                        <m:sSub>
                          <m:sSubPr>
                            <m:ctrlPr>
                              <a:rPr lang="en-US" altLang="zh-CN" sz="2400" i="1">
                                <a:solidFill>
                                  <a:prstClr val="black"/>
                                </a:solidFill>
                                <a:latin typeface="Cambria Math" panose="02040503050406030204" pitchFamily="18" charset="0"/>
                              </a:rPr>
                            </m:ctrlPr>
                          </m:sSubPr>
                          <m:e>
                            <m:r>
                              <a:rPr lang="en-US" altLang="zh-CN" sz="2400" i="1">
                                <a:solidFill>
                                  <a:prstClr val="black"/>
                                </a:solidFill>
                                <a:latin typeface="Cambria Math" panose="02040503050406030204" pitchFamily="18" charset="0"/>
                              </a:rPr>
                              <m:t>𝐷</m:t>
                            </m:r>
                          </m:e>
                          <m:sub>
                            <m:r>
                              <a:rPr lang="en-US" altLang="zh-CN" sz="2400" i="1">
                                <a:solidFill>
                                  <a:prstClr val="black"/>
                                </a:solidFill>
                                <a:latin typeface="Cambria Math" panose="02040503050406030204" pitchFamily="18" charset="0"/>
                              </a:rPr>
                              <m:t>𝑥𝑦</m:t>
                            </m:r>
                          </m:sub>
                        </m:sSub>
                      </m:sub>
                      <m:sup/>
                      <m:e>
                        <m:f>
                          <m:fPr>
                            <m:ctrlPr>
                              <a:rPr lang="zh-CN" altLang="en-US" sz="2400" i="1">
                                <a:solidFill>
                                  <a:prstClr val="black"/>
                                </a:solidFill>
                                <a:latin typeface="Cambria Math" panose="02040503050406030204" pitchFamily="18" charset="0"/>
                              </a:rPr>
                            </m:ctrlPr>
                          </m:fPr>
                          <m:num>
                            <m:r>
                              <a:rPr lang="zh-CN" altLang="en-US" sz="2400">
                                <a:solidFill>
                                  <a:prstClr val="black"/>
                                </a:solidFill>
                                <a:latin typeface="Cambria Math" panose="02040503050406030204" pitchFamily="18" charset="0"/>
                              </a:rPr>
                              <m:t>1</m:t>
                            </m:r>
                          </m:num>
                          <m:den>
                            <m:r>
                              <a:rPr lang="zh-CN" altLang="en-US" sz="2400">
                                <a:solidFill>
                                  <a:prstClr val="black"/>
                                </a:solidFill>
                                <a:latin typeface="Cambria Math" panose="02040503050406030204" pitchFamily="18" charset="0"/>
                              </a:rPr>
                              <m:t>2</m:t>
                            </m:r>
                          </m:den>
                        </m:f>
                        <m:d>
                          <m:dPr>
                            <m:ctrlPr>
                              <a:rPr lang="zh-CN" altLang="en-US" sz="2400" i="1">
                                <a:solidFill>
                                  <a:prstClr val="black"/>
                                </a:solidFill>
                                <a:latin typeface="Cambria Math" panose="02040503050406030204" pitchFamily="18" charset="0"/>
                              </a:rPr>
                            </m:ctrlPr>
                          </m:dPr>
                          <m:e>
                            <m:sSup>
                              <m:sSupPr>
                                <m:ctrlPr>
                                  <a:rPr lang="zh-CN" altLang="en-US" sz="2400" i="1">
                                    <a:solidFill>
                                      <a:prstClr val="black"/>
                                    </a:solidFill>
                                    <a:latin typeface="Cambria Math" panose="02040503050406030204" pitchFamily="18" charset="0"/>
                                  </a:rPr>
                                </m:ctrlPr>
                              </m:sSupPr>
                              <m:e>
                                <m:r>
                                  <a:rPr lang="zh-CN" altLang="en-US" sz="2400" i="1">
                                    <a:solidFill>
                                      <a:prstClr val="black"/>
                                    </a:solidFill>
                                    <a:latin typeface="Cambria Math" panose="02040503050406030204" pitchFamily="18" charset="0"/>
                                  </a:rPr>
                                  <m:t>𝑥</m:t>
                                </m:r>
                              </m:e>
                              <m:sup>
                                <m:r>
                                  <a:rPr lang="zh-CN" altLang="en-US" sz="2400">
                                    <a:solidFill>
                                      <a:prstClr val="black"/>
                                    </a:solidFill>
                                    <a:latin typeface="Cambria Math" panose="02040503050406030204" pitchFamily="18" charset="0"/>
                                  </a:rPr>
                                  <m:t>2</m:t>
                                </m:r>
                              </m:sup>
                            </m:sSup>
                            <m:r>
                              <a:rPr lang="zh-CN" altLang="en-US" sz="2400">
                                <a:solidFill>
                                  <a:prstClr val="black"/>
                                </a:solidFill>
                                <a:latin typeface="Cambria Math" panose="02040503050406030204" pitchFamily="18" charset="0"/>
                              </a:rPr>
                              <m:t>+</m:t>
                            </m:r>
                            <m:sSup>
                              <m:sSupPr>
                                <m:ctrlPr>
                                  <a:rPr lang="zh-CN" altLang="en-US" sz="2400" i="1">
                                    <a:solidFill>
                                      <a:prstClr val="black"/>
                                    </a:solidFill>
                                    <a:latin typeface="Cambria Math" panose="02040503050406030204" pitchFamily="18" charset="0"/>
                                  </a:rPr>
                                </m:ctrlPr>
                              </m:sSupPr>
                              <m:e>
                                <m:r>
                                  <a:rPr lang="zh-CN" altLang="en-US" sz="2400" i="1">
                                    <a:solidFill>
                                      <a:prstClr val="black"/>
                                    </a:solidFill>
                                    <a:latin typeface="Cambria Math" panose="02040503050406030204" pitchFamily="18" charset="0"/>
                                  </a:rPr>
                                  <m:t>𝑦</m:t>
                                </m:r>
                              </m:e>
                              <m:sup>
                                <m:r>
                                  <a:rPr lang="zh-CN" altLang="en-US" sz="2400">
                                    <a:solidFill>
                                      <a:prstClr val="black"/>
                                    </a:solidFill>
                                    <a:latin typeface="Cambria Math" panose="02040503050406030204" pitchFamily="18" charset="0"/>
                                  </a:rPr>
                                  <m:t>2</m:t>
                                </m:r>
                              </m:sup>
                            </m:sSup>
                          </m:e>
                        </m:d>
                        <m:r>
                          <m:rPr>
                            <m:nor/>
                          </m:rPr>
                          <a:rPr lang="en-US" altLang="zh-CN" sz="2400">
                            <a:solidFill>
                              <a:prstClr val="black"/>
                            </a:solidFill>
                            <a:latin typeface="Cambria Math" panose="02040503050406030204" pitchFamily="18" charset="0"/>
                          </a:rPr>
                          <m:t>d</m:t>
                        </m:r>
                        <m:r>
                          <a:rPr lang="en-US" altLang="zh-CN" sz="2400" i="1">
                            <a:solidFill>
                              <a:prstClr val="black"/>
                            </a:solidFill>
                            <a:latin typeface="Cambria Math" panose="02040503050406030204" pitchFamily="18" charset="0"/>
                          </a:rPr>
                          <m:t>𝑥</m:t>
                        </m:r>
                        <m:r>
                          <m:rPr>
                            <m:nor/>
                          </m:rPr>
                          <a:rPr lang="en-US" altLang="zh-CN" sz="2400">
                            <a:solidFill>
                              <a:prstClr val="black"/>
                            </a:solidFill>
                            <a:latin typeface="Cambria Math" panose="02040503050406030204" pitchFamily="18" charset="0"/>
                          </a:rPr>
                          <m:t>d</m:t>
                        </m:r>
                        <m:r>
                          <a:rPr lang="en-US" altLang="zh-CN" sz="2400" i="1">
                            <a:solidFill>
                              <a:prstClr val="black"/>
                            </a:solidFill>
                            <a:latin typeface="Cambria Math" panose="02040503050406030204" pitchFamily="18" charset="0"/>
                          </a:rPr>
                          <m:t>𝑦</m:t>
                        </m:r>
                      </m:e>
                    </m:nary>
                  </m:oMath>
                </a14:m>
                <a:r>
                  <a:rPr kumimoji="0" lang="zh-CN" altLang="en-US" sz="1800" b="0" i="0" u="none" strike="noStrike" kern="1200" cap="none" spc="0" normalizeH="0" baseline="0" noProof="0" dirty="0" smtClean="0">
                    <a:ln>
                      <a:noFill/>
                    </a:ln>
                    <a:solidFill>
                      <a:prstClr val="black"/>
                    </a:solidFill>
                    <a:effectLst/>
                    <a:uLnTx/>
                    <a:uFillTx/>
                    <a:latin typeface="Arial" panose="020B0604020202020204" pitchFamily="34" charset="0"/>
                    <a:ea typeface="宋体" panose="02010600030101010101" pitchFamily="2" charset="-122"/>
                    <a:cs typeface="+mn-cs"/>
                  </a:rPr>
                  <a:t> </a:t>
                </a: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mn-cs"/>
                </a:endParaRPr>
              </a:p>
            </p:txBody>
          </p:sp>
        </mc:Choice>
        <mc:Fallback xmlns="">
          <p:sp>
            <p:nvSpPr>
              <p:cNvPr id="12" name="矩形 11"/>
              <p:cNvSpPr>
                <a:spLocks noRot="1" noChangeAspect="1" noMove="1" noResize="1" noEditPoints="1" noAdjustHandles="1" noChangeArrowheads="1" noChangeShapeType="1" noTextEdit="1"/>
              </p:cNvSpPr>
              <p:nvPr/>
            </p:nvSpPr>
            <p:spPr>
              <a:xfrm>
                <a:off x="1775595" y="4142094"/>
                <a:ext cx="4995983" cy="670696"/>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矩形 12"/>
              <p:cNvSpPr/>
              <p:nvPr/>
            </p:nvSpPr>
            <p:spPr>
              <a:xfrm>
                <a:off x="1775595" y="6066081"/>
                <a:ext cx="4795352" cy="690702"/>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14:m>
                  <m:oMath xmlns:m="http://schemas.openxmlformats.org/officeDocument/2006/math">
                    <m: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nary>
                      <m:naryPr>
                        <m:chr m:val="∬"/>
                        <m:limLoc m:val="undOvr"/>
                        <m:supHide m:val="on"/>
                        <m:ctrlPr>
                          <a:rPr kumimoji="0" lang="zh-CN" altLang="en-US" sz="2400" b="0" i="1" u="none" strike="noStrike" kern="1200" cap="none" spc="0" normalizeH="0" baseline="0" noProof="0">
                            <a:ln>
                              <a:noFill/>
                            </a:ln>
                            <a:solidFill>
                              <a:prstClr val="black"/>
                            </a:solidFill>
                            <a:effectLst/>
                            <a:uLnTx/>
                            <a:uFillTx/>
                            <a:latin typeface="Cambria Math" panose="02040503050406030204" pitchFamily="18" charset="0"/>
                            <a:cs typeface="+mn-cs"/>
                          </a:rPr>
                        </m:ctrlPr>
                      </m:naryPr>
                      <m:sub>
                        <m:sSub>
                          <m:sSubPr>
                            <m:ctrlP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t>𝐷</m:t>
                            </m:r>
                          </m:e>
                          <m:sub>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t>𝑥𝑦</m:t>
                            </m:r>
                          </m:sub>
                        </m:sSub>
                      </m:sub>
                      <m:sup/>
                      <m:e>
                        <m:d>
                          <m:dPr>
                            <m:ctrlP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ctrlPr>
                          </m:dPr>
                          <m:e>
                            <m:f>
                              <m:fPr>
                                <m:ctrlPr>
                                  <a:rPr kumimoji="0" lang="zh-CN" altLang="en-US" sz="2400" b="0" i="1" u="none" strike="noStrike" kern="1200" cap="none" spc="0" normalizeH="0" baseline="0" noProof="0">
                                    <a:ln>
                                      <a:noFill/>
                                    </a:ln>
                                    <a:solidFill>
                                      <a:prstClr val="black"/>
                                    </a:solidFill>
                                    <a:effectLst/>
                                    <a:uLnTx/>
                                    <a:uFillTx/>
                                    <a:latin typeface="Cambria Math" panose="02040503050406030204" pitchFamily="18" charset="0"/>
                                    <a:cs typeface="+mn-cs"/>
                                  </a:rPr>
                                </m:ctrlPr>
                              </m:fPr>
                              <m:num>
                                <m:r>
                                  <a:rPr kumimoji="0" lang="zh-CN" altLang="en-US" sz="2400" b="0" i="0" u="none" strike="noStrike" kern="1200" cap="none" spc="0" normalizeH="0" baseline="0" noProof="0">
                                    <a:ln>
                                      <a:noFill/>
                                    </a:ln>
                                    <a:solidFill>
                                      <a:prstClr val="black"/>
                                    </a:solidFill>
                                    <a:effectLst/>
                                    <a:uLnTx/>
                                    <a:uFillTx/>
                                    <a:latin typeface="Cambria Math" panose="02040503050406030204" pitchFamily="18" charset="0"/>
                                    <a:cs typeface="+mn-cs"/>
                                  </a:rPr>
                                  <m:t>1</m:t>
                                </m:r>
                              </m:num>
                              <m:den>
                                <m:r>
                                  <a:rPr kumimoji="0" lang="en-US" altLang="zh-CN" sz="2400" b="0" i="0" u="none" strike="noStrike" kern="1200" cap="none" spc="0" normalizeH="0" baseline="0" noProof="0" smtClean="0">
                                    <a:ln>
                                      <a:noFill/>
                                    </a:ln>
                                    <a:solidFill>
                                      <a:prstClr val="black"/>
                                    </a:solidFill>
                                    <a:effectLst/>
                                    <a:uLnTx/>
                                    <a:uFillTx/>
                                    <a:latin typeface="Cambria Math" panose="02040503050406030204" pitchFamily="18" charset="0"/>
                                    <a:cs typeface="+mn-cs"/>
                                  </a:rPr>
                                  <m:t>4</m:t>
                                </m:r>
                              </m:den>
                            </m:f>
                            <m: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𝑥</m:t>
                            </m:r>
                            <m:sSup>
                              <m:sSupPr>
                                <m:ctrlPr>
                                  <a:rPr kumimoji="0" lang="zh-CN" altLang="en-US" sz="2400" b="0" i="1" u="none" strike="noStrike" kern="1200" cap="none" spc="0" normalizeH="0" baseline="0" noProof="0">
                                    <a:ln>
                                      <a:noFill/>
                                    </a:ln>
                                    <a:solidFill>
                                      <a:prstClr val="black"/>
                                    </a:solidFill>
                                    <a:effectLst/>
                                    <a:uLnTx/>
                                    <a:uFillTx/>
                                    <a:latin typeface="Cambria Math" panose="02040503050406030204" pitchFamily="18" charset="0"/>
                                    <a:cs typeface="+mn-cs"/>
                                  </a:rPr>
                                </m:ctrlPr>
                              </m:sSupPr>
                              <m:e>
                                <m:d>
                                  <m:dPr>
                                    <m:ctrlPr>
                                      <a:rPr kumimoji="0" lang="zh-CN" altLang="en-US" sz="2400" b="0" i="1" u="none" strike="noStrike" kern="1200" cap="none" spc="0" normalizeH="0" baseline="0" noProof="0">
                                        <a:ln>
                                          <a:noFill/>
                                        </a:ln>
                                        <a:solidFill>
                                          <a:prstClr val="black"/>
                                        </a:solidFill>
                                        <a:effectLst/>
                                        <a:uLnTx/>
                                        <a:uFillTx/>
                                        <a:latin typeface="Cambria Math" panose="02040503050406030204" pitchFamily="18" charset="0"/>
                                        <a:cs typeface="+mn-cs"/>
                                      </a:rPr>
                                    </m:ctrlPr>
                                  </m:dPr>
                                  <m:e>
                                    <m:sSup>
                                      <m:sSupPr>
                                        <m:ctrlPr>
                                          <a:rPr kumimoji="0" lang="zh-CN" altLang="en-US" sz="2400" b="0" i="1" u="none" strike="noStrike" kern="1200" cap="none" spc="0" normalizeH="0" baseline="0" noProof="0">
                                            <a:ln>
                                              <a:noFill/>
                                            </a:ln>
                                            <a:solidFill>
                                              <a:prstClr val="black"/>
                                            </a:solidFill>
                                            <a:effectLst/>
                                            <a:uLnTx/>
                                            <a:uFillTx/>
                                            <a:latin typeface="Cambria Math" panose="02040503050406030204" pitchFamily="18" charset="0"/>
                                            <a:cs typeface="+mn-cs"/>
                                          </a:rPr>
                                        </m:ctrlPr>
                                      </m:sSupPr>
                                      <m:e>
                                        <m:r>
                                          <a:rPr kumimoji="0" lang="zh-CN" altLang="en-US" sz="2400" b="0" i="1" u="none" strike="noStrike" kern="1200" cap="none" spc="0" normalizeH="0" baseline="0" noProof="0">
                                            <a:ln>
                                              <a:noFill/>
                                            </a:ln>
                                            <a:solidFill>
                                              <a:prstClr val="black"/>
                                            </a:solidFill>
                                            <a:effectLst/>
                                            <a:uLnTx/>
                                            <a:uFillTx/>
                                            <a:latin typeface="Cambria Math" panose="02040503050406030204" pitchFamily="18" charset="0"/>
                                            <a:cs typeface="+mn-cs"/>
                                          </a:rPr>
                                          <m:t>𝑥</m:t>
                                        </m:r>
                                      </m:e>
                                      <m:sup>
                                        <m:r>
                                          <a:rPr kumimoji="0" lang="zh-CN" altLang="en-US" sz="2400" b="0" i="0" u="none" strike="noStrike" kern="1200" cap="none" spc="0" normalizeH="0" baseline="0" noProof="0">
                                            <a:ln>
                                              <a:noFill/>
                                            </a:ln>
                                            <a:solidFill>
                                              <a:prstClr val="black"/>
                                            </a:solidFill>
                                            <a:effectLst/>
                                            <a:uLnTx/>
                                            <a:uFillTx/>
                                            <a:latin typeface="Cambria Math" panose="02040503050406030204" pitchFamily="18" charset="0"/>
                                            <a:cs typeface="+mn-cs"/>
                                          </a:rPr>
                                          <m:t>2</m:t>
                                        </m:r>
                                      </m:sup>
                                    </m:sSup>
                                    <m:r>
                                      <a:rPr kumimoji="0" lang="zh-CN" altLang="en-US" sz="2400" b="0" i="0" u="none" strike="noStrike" kern="1200" cap="none" spc="0" normalizeH="0" baseline="0" noProof="0">
                                        <a:ln>
                                          <a:noFill/>
                                        </a:ln>
                                        <a:solidFill>
                                          <a:prstClr val="black"/>
                                        </a:solidFill>
                                        <a:effectLst/>
                                        <a:uLnTx/>
                                        <a:uFillTx/>
                                        <a:latin typeface="Cambria Math" panose="02040503050406030204" pitchFamily="18" charset="0"/>
                                        <a:cs typeface="+mn-cs"/>
                                      </a:rPr>
                                      <m:t>+</m:t>
                                    </m:r>
                                    <m:sSup>
                                      <m:sSupPr>
                                        <m:ctrlPr>
                                          <a:rPr kumimoji="0" lang="zh-CN" altLang="en-US" sz="2400" b="0" i="1" u="none" strike="noStrike" kern="1200" cap="none" spc="0" normalizeH="0" baseline="0" noProof="0">
                                            <a:ln>
                                              <a:noFill/>
                                            </a:ln>
                                            <a:solidFill>
                                              <a:prstClr val="black"/>
                                            </a:solidFill>
                                            <a:effectLst/>
                                            <a:uLnTx/>
                                            <a:uFillTx/>
                                            <a:latin typeface="Cambria Math" panose="02040503050406030204" pitchFamily="18" charset="0"/>
                                            <a:cs typeface="+mn-cs"/>
                                          </a:rPr>
                                        </m:ctrlPr>
                                      </m:sSupPr>
                                      <m:e>
                                        <m:r>
                                          <a:rPr kumimoji="0" lang="zh-CN" altLang="en-US" sz="2400" b="0" i="1" u="none" strike="noStrike" kern="1200" cap="none" spc="0" normalizeH="0" baseline="0" noProof="0">
                                            <a:ln>
                                              <a:noFill/>
                                            </a:ln>
                                            <a:solidFill>
                                              <a:prstClr val="black"/>
                                            </a:solidFill>
                                            <a:effectLst/>
                                            <a:uLnTx/>
                                            <a:uFillTx/>
                                            <a:latin typeface="Cambria Math" panose="02040503050406030204" pitchFamily="18" charset="0"/>
                                            <a:cs typeface="+mn-cs"/>
                                          </a:rPr>
                                          <m:t>𝑦</m:t>
                                        </m:r>
                                      </m:e>
                                      <m:sup>
                                        <m:r>
                                          <a:rPr kumimoji="0" lang="zh-CN" altLang="en-US" sz="2400" b="0" i="0" u="none" strike="noStrike" kern="1200" cap="none" spc="0" normalizeH="0" baseline="0" noProof="0">
                                            <a:ln>
                                              <a:noFill/>
                                            </a:ln>
                                            <a:solidFill>
                                              <a:prstClr val="black"/>
                                            </a:solidFill>
                                            <a:effectLst/>
                                            <a:uLnTx/>
                                            <a:uFillTx/>
                                            <a:latin typeface="Cambria Math" panose="02040503050406030204" pitchFamily="18" charset="0"/>
                                            <a:cs typeface="+mn-cs"/>
                                          </a:rPr>
                                          <m:t>2</m:t>
                                        </m:r>
                                      </m:sup>
                                    </m:sSup>
                                  </m:e>
                                </m:d>
                              </m:e>
                              <m:sup>
                                <m:r>
                                  <a:rPr kumimoji="0" lang="zh-CN" altLang="en-US" sz="2400" b="0" i="0" u="none" strike="noStrike" kern="1200" cap="none" spc="0" normalizeH="0" baseline="0" noProof="0">
                                    <a:ln>
                                      <a:noFill/>
                                    </a:ln>
                                    <a:solidFill>
                                      <a:prstClr val="black"/>
                                    </a:solidFill>
                                    <a:effectLst/>
                                    <a:uLnTx/>
                                    <a:uFillTx/>
                                    <a:latin typeface="Cambria Math" panose="02040503050406030204" pitchFamily="18" charset="0"/>
                                    <a:cs typeface="+mn-cs"/>
                                  </a:rPr>
                                  <m:t>2</m:t>
                                </m:r>
                              </m:sup>
                            </m:sSup>
                            <m:r>
                              <a:rPr kumimoji="0" lang="zh-CN" altLang="en-US" sz="2400" b="0" i="0" u="none" strike="noStrike" kern="1200" cap="none" spc="0" normalizeH="0" baseline="0" noProof="0">
                                <a:ln>
                                  <a:noFill/>
                                </a:ln>
                                <a:solidFill>
                                  <a:prstClr val="black"/>
                                </a:solidFill>
                                <a:effectLst/>
                                <a:uLnTx/>
                                <a:uFillTx/>
                                <a:latin typeface="Cambria Math" panose="02040503050406030204" pitchFamily="18" charset="0"/>
                                <a:cs typeface="+mn-cs"/>
                              </a:rPr>
                              <m:t>+</m:t>
                            </m:r>
                            <m:sSup>
                              <m:sSupPr>
                                <m:ctrlPr>
                                  <a:rPr kumimoji="0" lang="zh-CN" altLang="en-US" sz="2400" b="0" i="1" u="none" strike="noStrike" kern="1200" cap="none" spc="0" normalizeH="0" baseline="0" noProof="0">
                                    <a:ln>
                                      <a:noFill/>
                                    </a:ln>
                                    <a:solidFill>
                                      <a:prstClr val="black"/>
                                    </a:solidFill>
                                    <a:effectLst/>
                                    <a:uLnTx/>
                                    <a:uFillTx/>
                                    <a:latin typeface="Cambria Math" panose="02040503050406030204" pitchFamily="18" charset="0"/>
                                    <a:cs typeface="+mn-cs"/>
                                  </a:rPr>
                                </m:ctrlPr>
                              </m:sSupPr>
                              <m:e>
                                <m: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𝑥</m:t>
                                </m:r>
                              </m:e>
                              <m:sup>
                                <m:r>
                                  <a:rPr kumimoji="0" lang="zh-CN" altLang="en-US" sz="2400" b="0" i="0" u="none" strike="noStrike" kern="1200" cap="none" spc="0" normalizeH="0" baseline="0" noProof="0">
                                    <a:ln>
                                      <a:noFill/>
                                    </a:ln>
                                    <a:solidFill>
                                      <a:prstClr val="black"/>
                                    </a:solidFill>
                                    <a:effectLst/>
                                    <a:uLnTx/>
                                    <a:uFillTx/>
                                    <a:latin typeface="Cambria Math" panose="02040503050406030204" pitchFamily="18" charset="0"/>
                                    <a:cs typeface="+mn-cs"/>
                                  </a:rPr>
                                  <m:t>2</m:t>
                                </m:r>
                              </m:sup>
                            </m:sSup>
                          </m:e>
                        </m:d>
                        <m:r>
                          <m:rPr>
                            <m:nor/>
                          </m:rPr>
                          <a:rPr kumimoji="0" lang="en-US" altLang="zh-CN" sz="2400" b="0" i="0" u="none" strike="noStrike" kern="1200" cap="none" spc="0" normalizeH="0" baseline="0" noProof="0">
                            <a:ln>
                              <a:noFill/>
                            </a:ln>
                            <a:solidFill>
                              <a:prstClr val="black"/>
                            </a:solidFill>
                            <a:effectLst/>
                            <a:uLnTx/>
                            <a:uFillTx/>
                            <a:latin typeface="Cambria Math" panose="02040503050406030204" pitchFamily="18" charset="0"/>
                            <a:ea typeface="宋体" panose="02010600030101010101" pitchFamily="2" charset="-122"/>
                            <a:cs typeface="+mn-cs"/>
                          </a:rPr>
                          <m:t>d</m:t>
                        </m:r>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t>𝑥</m:t>
                        </m:r>
                        <m:r>
                          <m:rPr>
                            <m:nor/>
                          </m:rPr>
                          <a:rPr kumimoji="0" lang="en-US" altLang="zh-CN" sz="2400" b="0" i="0" u="none" strike="noStrike" kern="1200" cap="none" spc="0" normalizeH="0" baseline="0" noProof="0">
                            <a:ln>
                              <a:noFill/>
                            </a:ln>
                            <a:solidFill>
                              <a:prstClr val="black"/>
                            </a:solidFill>
                            <a:effectLst/>
                            <a:uLnTx/>
                            <a:uFillTx/>
                            <a:latin typeface="Cambria Math" panose="02040503050406030204" pitchFamily="18" charset="0"/>
                            <a:ea typeface="宋体" panose="02010600030101010101" pitchFamily="2" charset="-122"/>
                            <a:cs typeface="+mn-cs"/>
                          </a:rPr>
                          <m:t>d</m:t>
                        </m:r>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t>𝑦</m:t>
                        </m:r>
                      </m:e>
                    </m:nary>
                  </m:oMath>
                </a14:m>
                <a:r>
                  <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mn-cs"/>
                  </a:rPr>
                  <a:t>  </a:t>
                </a:r>
              </a:p>
            </p:txBody>
          </p:sp>
        </mc:Choice>
        <mc:Fallback xmlns="">
          <p:sp>
            <p:nvSpPr>
              <p:cNvPr id="13" name="矩形 12"/>
              <p:cNvSpPr>
                <a:spLocks noRot="1" noChangeAspect="1" noMove="1" noResize="1" noEditPoints="1" noAdjustHandles="1" noChangeArrowheads="1" noChangeShapeType="1" noTextEdit="1"/>
              </p:cNvSpPr>
              <p:nvPr/>
            </p:nvSpPr>
            <p:spPr>
              <a:xfrm>
                <a:off x="1775595" y="6066081"/>
                <a:ext cx="4795352" cy="690702"/>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矩形 13"/>
              <p:cNvSpPr/>
              <p:nvPr/>
            </p:nvSpPr>
            <p:spPr>
              <a:xfrm>
                <a:off x="6513456" y="4147663"/>
                <a:ext cx="3151376" cy="619657"/>
              </a:xfrm>
              <a:prstGeom prst="rect">
                <a:avLst/>
              </a:prstGeom>
            </p:spPr>
            <p:txBody>
              <a:bodyPr wrap="none">
                <a:spAutoFit/>
              </a:bodyPr>
              <a:lstStyle/>
              <a:p>
                <a:pPr lvl="0"/>
                <a14:m>
                  <m:oMath xmlns:m="http://schemas.openxmlformats.org/officeDocument/2006/math">
                    <m: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nary>
                      <m:naryPr>
                        <m:limLoc m:val="subSup"/>
                        <m:grow m:val="on"/>
                        <m:ctrlPr>
                          <a:rPr kumimoji="0" lang="zh-CN" altLang="en-US" sz="2400" b="0" i="1" u="none" strike="noStrike" kern="1200" cap="none" spc="0" normalizeH="0" baseline="0" noProof="0">
                            <a:ln>
                              <a:noFill/>
                            </a:ln>
                            <a:solidFill>
                              <a:prstClr val="black"/>
                            </a:solidFill>
                            <a:effectLst/>
                            <a:uLnTx/>
                            <a:uFillTx/>
                            <a:latin typeface="Cambria Math" panose="02040503050406030204" pitchFamily="18" charset="0"/>
                            <a:cs typeface="+mn-cs"/>
                          </a:rPr>
                        </m:ctrlPr>
                      </m:naryPr>
                      <m:sub>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t>0</m:t>
                        </m:r>
                      </m:sub>
                      <m:sup>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t>2</m:t>
                        </m:r>
                        <m:r>
                          <a:rPr kumimoji="0" lang="el-GR"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t>𝜋</m:t>
                        </m:r>
                      </m:sup>
                      <m:e>
                        <m:r>
                          <m:rPr>
                            <m:nor/>
                          </m:rPr>
                          <a:rPr kumimoji="0" lang="zh-CN" altLang="en-US" sz="2400" b="0" i="0" u="none" strike="noStrike" kern="1200" cap="none" spc="0" normalizeH="0" baseline="0" noProof="0">
                            <a:ln>
                              <a:noFill/>
                            </a:ln>
                            <a:solidFill>
                              <a:prstClr val="black"/>
                            </a:solidFill>
                            <a:effectLst/>
                            <a:uLnTx/>
                            <a:uFillTx/>
                            <a:latin typeface="Cambria Math" panose="02040503050406030204" pitchFamily="18" charset="0"/>
                            <a:ea typeface="宋体" panose="02010600030101010101" pitchFamily="2" charset="-122"/>
                            <a:cs typeface="+mn-cs"/>
                          </a:rPr>
                          <m:t>d</m:t>
                        </m:r>
                        <m:r>
                          <a:rPr kumimoji="0" lang="zh-CN" altLang="en-US" sz="2400" b="0" i="1" u="none" strike="noStrike" kern="1200" cap="none" spc="0" normalizeH="0" baseline="0" noProof="0">
                            <a:ln>
                              <a:noFill/>
                            </a:ln>
                            <a:solidFill>
                              <a:prstClr val="black"/>
                            </a:solidFill>
                            <a:effectLst/>
                            <a:uLnTx/>
                            <a:uFillTx/>
                            <a:latin typeface="Cambria Math" panose="02040503050406030204" pitchFamily="18" charset="0"/>
                            <a:cs typeface="+mn-cs"/>
                          </a:rPr>
                          <m:t>𝜃</m:t>
                        </m:r>
                      </m:e>
                    </m:nary>
                    <m:nary>
                      <m:naryPr>
                        <m:ctrlPr>
                          <a:rPr kumimoji="0" lang="zh-CN" altLang="en-US"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naryPr>
                      <m:sub>
                        <m:r>
                          <m:rPr>
                            <m:brk m:alnAt="23"/>
                          </m:rP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0</m:t>
                        </m:r>
                      </m:sub>
                      <m:sup>
                        <m: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2</m:t>
                        </m:r>
                      </m:sup>
                      <m:e>
                        <m:f>
                          <m:fPr>
                            <m:ctrlPr>
                              <a:rPr lang="zh-CN" altLang="en-US" sz="2400" i="1">
                                <a:solidFill>
                                  <a:prstClr val="black"/>
                                </a:solidFill>
                                <a:latin typeface="Cambria Math" panose="02040503050406030204" pitchFamily="18" charset="0"/>
                              </a:rPr>
                            </m:ctrlPr>
                          </m:fPr>
                          <m:num>
                            <m:r>
                              <a:rPr lang="zh-CN" altLang="en-US" sz="2400">
                                <a:solidFill>
                                  <a:prstClr val="black"/>
                                </a:solidFill>
                                <a:latin typeface="Cambria Math" panose="02040503050406030204" pitchFamily="18" charset="0"/>
                              </a:rPr>
                              <m:t>1</m:t>
                            </m:r>
                          </m:num>
                          <m:den>
                            <m:r>
                              <a:rPr lang="zh-CN" altLang="en-US" sz="2400">
                                <a:solidFill>
                                  <a:prstClr val="black"/>
                                </a:solidFill>
                                <a:latin typeface="Cambria Math" panose="02040503050406030204" pitchFamily="18" charset="0"/>
                              </a:rPr>
                              <m:t>2</m:t>
                            </m:r>
                          </m:den>
                        </m:f>
                        <m:sSup>
                          <m:sSupPr>
                            <m:ctrlPr>
                              <a:rPr lang="en-US" altLang="zh-CN" sz="2400" i="1">
                                <a:solidFill>
                                  <a:prstClr val="black"/>
                                </a:solidFill>
                                <a:latin typeface="Cambria Math" panose="02040503050406030204" pitchFamily="18" charset="0"/>
                              </a:rPr>
                            </m:ctrlPr>
                          </m:sSupPr>
                          <m:e>
                            <m:r>
                              <a:rPr lang="zh-CN" altLang="en-US" sz="2400" i="1">
                                <a:solidFill>
                                  <a:prstClr val="black"/>
                                </a:solidFill>
                                <a:latin typeface="Cambria Math" panose="02040503050406030204" pitchFamily="18" charset="0"/>
                              </a:rPr>
                              <m:t>𝜌</m:t>
                            </m:r>
                          </m:e>
                          <m:sup>
                            <m:r>
                              <a:rPr lang="en-US" altLang="zh-CN" sz="2400" i="1">
                                <a:solidFill>
                                  <a:prstClr val="black"/>
                                </a:solidFill>
                                <a:latin typeface="Cambria Math" panose="02040503050406030204" pitchFamily="18" charset="0"/>
                              </a:rPr>
                              <m:t>2</m:t>
                            </m:r>
                          </m:sup>
                        </m:sSup>
                        <m:r>
                          <a:rPr kumimoji="0" lang="zh-CN" altLang="en-US"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𝜌</m:t>
                        </m:r>
                        <m:r>
                          <m:rPr>
                            <m:sty m:val="p"/>
                          </m:rPr>
                          <a:rPr kumimoji="0" lang="en-US" altLang="zh-CN" sz="2400" b="0" i="0" u="none" strike="noStrike" kern="1200" cap="none" spc="0" normalizeH="0" baseline="0" noProof="0" smtClean="0">
                            <a:ln>
                              <a:noFill/>
                            </a:ln>
                            <a:solidFill>
                              <a:prstClr val="black"/>
                            </a:solidFill>
                            <a:effectLst/>
                            <a:uLnTx/>
                            <a:uFillTx/>
                            <a:latin typeface="Cambria Math" panose="02040503050406030204" pitchFamily="18" charset="0"/>
                            <a:cs typeface="+mn-cs"/>
                          </a:rPr>
                          <m:t>d</m:t>
                        </m:r>
                        <m:r>
                          <a:rPr kumimoji="0" lang="zh-CN" altLang="en-US"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𝜌</m:t>
                        </m:r>
                      </m:e>
                    </m:nary>
                  </m:oMath>
                </a14:m>
                <a:r>
                  <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mn-cs"/>
                  </a:rPr>
                  <a:t> </a:t>
                </a:r>
              </a:p>
            </p:txBody>
          </p:sp>
        </mc:Choice>
        <mc:Fallback xmlns="">
          <p:sp>
            <p:nvSpPr>
              <p:cNvPr id="14" name="矩形 13"/>
              <p:cNvSpPr>
                <a:spLocks noRot="1" noChangeAspect="1" noMove="1" noResize="1" noEditPoints="1" noAdjustHandles="1" noChangeArrowheads="1" noChangeShapeType="1" noTextEdit="1"/>
              </p:cNvSpPr>
              <p:nvPr/>
            </p:nvSpPr>
            <p:spPr>
              <a:xfrm>
                <a:off x="6513456" y="4147663"/>
                <a:ext cx="3151376" cy="619657"/>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矩形 14"/>
              <p:cNvSpPr/>
              <p:nvPr/>
            </p:nvSpPr>
            <p:spPr>
              <a:xfrm>
                <a:off x="9551449" y="4230922"/>
                <a:ext cx="1151982" cy="453137"/>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14:m>
                  <m:oMath xmlns:m="http://schemas.openxmlformats.org/officeDocument/2006/math">
                    <m: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=−4</m:t>
                    </m:r>
                    <m:r>
                      <a:rPr kumimoji="0" lang="el-GR"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t>𝜋</m:t>
                    </m:r>
                  </m:oMath>
                </a14:m>
                <a:r>
                  <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mn-cs"/>
                  </a:rPr>
                  <a:t> </a:t>
                </a:r>
              </a:p>
            </p:txBody>
          </p:sp>
        </mc:Choice>
        <mc:Fallback xmlns="">
          <p:sp>
            <p:nvSpPr>
              <p:cNvPr id="15" name="矩形 14"/>
              <p:cNvSpPr>
                <a:spLocks noRot="1" noChangeAspect="1" noMove="1" noResize="1" noEditPoints="1" noAdjustHandles="1" noChangeArrowheads="1" noChangeShapeType="1" noTextEdit="1"/>
              </p:cNvSpPr>
              <p:nvPr/>
            </p:nvSpPr>
            <p:spPr>
              <a:xfrm>
                <a:off x="9551449" y="4230922"/>
                <a:ext cx="1151982" cy="453137"/>
              </a:xfrm>
              <a:prstGeom prst="rect">
                <a:avLst/>
              </a:prstGeom>
              <a:blipFill>
                <a:blip r:embed="rId10"/>
                <a:stretch>
                  <a:fillRect/>
                </a:stretch>
              </a:blipFill>
            </p:spPr>
            <p:txBody>
              <a:bodyPr/>
              <a:lstStyle/>
              <a:p>
                <a:r>
                  <a:rPr lang="zh-CN" altLang="en-US">
                    <a:noFill/>
                  </a:rPr>
                  <a:t> </a:t>
                </a:r>
              </a:p>
            </p:txBody>
          </p:sp>
        </mc:Fallback>
      </mc:AlternateContent>
      <p:sp>
        <p:nvSpPr>
          <p:cNvPr id="16" name="矩形 15"/>
          <p:cNvSpPr/>
          <p:nvPr/>
        </p:nvSpPr>
        <p:spPr>
          <a:xfrm>
            <a:off x="1029878" y="443031"/>
            <a:ext cx="745717" cy="52322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srgbClr val="ED7D31"/>
                </a:solidFill>
                <a:effectLst/>
                <a:uLnTx/>
                <a:uFillTx/>
                <a:latin typeface="Arial" panose="020B0604020202020204" pitchFamily="34" charset="0"/>
                <a:ea typeface="黑体" panose="02010609060101010101" pitchFamily="49" charset="-122"/>
                <a:cs typeface="+mn-cs"/>
              </a:rPr>
              <a:t>例</a:t>
            </a:r>
            <a:r>
              <a:rPr kumimoji="0" lang="en-US" altLang="zh-CN" sz="2800" b="1" i="0" u="none" strike="noStrike" kern="1200" cap="none" spc="0" normalizeH="0" baseline="0" noProof="0" dirty="0">
                <a:ln>
                  <a:noFill/>
                </a:ln>
                <a:solidFill>
                  <a:srgbClr val="ED7D31"/>
                </a:solidFill>
                <a:effectLst/>
                <a:uLnTx/>
                <a:uFillTx/>
                <a:latin typeface="Arial" panose="020B0604020202020204" pitchFamily="34" charset="0"/>
                <a:ea typeface="黑体" panose="02010609060101010101" pitchFamily="49" charset="-122"/>
                <a:cs typeface="+mn-cs"/>
              </a:rPr>
              <a:t>3</a:t>
            </a:r>
            <a:endParaRPr kumimoji="0" lang="zh-CN" altLang="en-US" sz="2800" b="0"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mn-cs"/>
            </a:endParaRPr>
          </a:p>
        </p:txBody>
      </p:sp>
      <p:sp>
        <p:nvSpPr>
          <p:cNvPr id="17" name="矩形 16"/>
          <p:cNvSpPr/>
          <p:nvPr/>
        </p:nvSpPr>
        <p:spPr>
          <a:xfrm>
            <a:off x="1029878" y="1486251"/>
            <a:ext cx="906017" cy="52322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2800" b="1" i="0" u="none" strike="noStrike" kern="1200" cap="none" spc="0" normalizeH="0" baseline="0" noProof="0" dirty="0">
                <a:ln>
                  <a:noFill/>
                </a:ln>
                <a:solidFill>
                  <a:srgbClr val="ED7D31"/>
                </a:solidFill>
                <a:effectLst/>
                <a:uLnTx/>
                <a:uFillTx/>
                <a:latin typeface="Times New Roman" panose="02020603050405020304" pitchFamily="18" charset="0"/>
                <a:ea typeface="黑体" panose="02010609060101010101" pitchFamily="49" charset="-122"/>
                <a:cs typeface="+mn-cs"/>
              </a:rPr>
              <a:t>解：</a:t>
            </a: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mn-cs"/>
            </a:endParaRPr>
          </a:p>
        </p:txBody>
      </p:sp>
      <p:grpSp>
        <p:nvGrpSpPr>
          <p:cNvPr id="34" name="组合 33"/>
          <p:cNvGrpSpPr/>
          <p:nvPr/>
        </p:nvGrpSpPr>
        <p:grpSpPr>
          <a:xfrm>
            <a:off x="9806961" y="2074492"/>
            <a:ext cx="1825628" cy="1595600"/>
            <a:chOff x="9663953" y="1916234"/>
            <a:chExt cx="1825628" cy="1595600"/>
          </a:xfrm>
        </p:grpSpPr>
        <p:cxnSp>
          <p:nvCxnSpPr>
            <p:cNvPr id="19" name="直接箭头连接符 18"/>
            <p:cNvCxnSpPr/>
            <p:nvPr/>
          </p:nvCxnSpPr>
          <p:spPr>
            <a:xfrm flipV="1">
              <a:off x="10551459" y="1927412"/>
              <a:ext cx="8965" cy="15844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p:nvPr/>
          </p:nvCxnSpPr>
          <p:spPr>
            <a:xfrm>
              <a:off x="9663953" y="3245224"/>
              <a:ext cx="164950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直接连接符 25"/>
            <p:cNvCxnSpPr>
              <a:stCxn id="29" idx="0"/>
              <a:endCxn id="29" idx="2"/>
            </p:cNvCxnSpPr>
            <p:nvPr/>
          </p:nvCxnSpPr>
          <p:spPr>
            <a:xfrm>
              <a:off x="9744635" y="2608730"/>
              <a:ext cx="1631577" cy="0"/>
            </a:xfrm>
            <a:prstGeom prst="line">
              <a:avLst/>
            </a:prstGeom>
          </p:spPr>
          <p:style>
            <a:lnRef idx="1">
              <a:schemeClr val="accent1"/>
            </a:lnRef>
            <a:fillRef idx="0">
              <a:schemeClr val="accent1"/>
            </a:fillRef>
            <a:effectRef idx="0">
              <a:schemeClr val="accent1"/>
            </a:effectRef>
            <a:fontRef idx="minor">
              <a:schemeClr val="tx1"/>
            </a:fontRef>
          </p:style>
        </p:cxnSp>
        <p:sp>
          <p:nvSpPr>
            <p:cNvPr id="29" name="任意多边形 28"/>
            <p:cNvSpPr/>
            <p:nvPr/>
          </p:nvSpPr>
          <p:spPr>
            <a:xfrm>
              <a:off x="9744635" y="2608730"/>
              <a:ext cx="1631577" cy="636494"/>
            </a:xfrm>
            <a:custGeom>
              <a:avLst/>
              <a:gdLst>
                <a:gd name="connsiteX0" fmla="*/ 0 w 1344705"/>
                <a:gd name="connsiteY0" fmla="*/ 0 h 636494"/>
                <a:gd name="connsiteX1" fmla="*/ 663388 w 1344705"/>
                <a:gd name="connsiteY1" fmla="*/ 636494 h 636494"/>
                <a:gd name="connsiteX2" fmla="*/ 1344705 w 1344705"/>
                <a:gd name="connsiteY2" fmla="*/ 0 h 636494"/>
              </a:gdLst>
              <a:ahLst/>
              <a:cxnLst>
                <a:cxn ang="0">
                  <a:pos x="connsiteX0" y="connsiteY0"/>
                </a:cxn>
                <a:cxn ang="0">
                  <a:pos x="connsiteX1" y="connsiteY1"/>
                </a:cxn>
                <a:cxn ang="0">
                  <a:pos x="connsiteX2" y="connsiteY2"/>
                </a:cxn>
              </a:cxnLst>
              <a:rect l="l" t="t" r="r" b="b"/>
              <a:pathLst>
                <a:path w="1344705" h="636494">
                  <a:moveTo>
                    <a:pt x="0" y="0"/>
                  </a:moveTo>
                  <a:cubicBezTo>
                    <a:pt x="219635" y="318247"/>
                    <a:pt x="439271" y="636494"/>
                    <a:pt x="663388" y="636494"/>
                  </a:cubicBezTo>
                  <a:cubicBezTo>
                    <a:pt x="887505" y="636494"/>
                    <a:pt x="1116105" y="318247"/>
                    <a:pt x="1344705"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32" name="矩形 31"/>
                <p:cNvSpPr/>
                <p:nvPr/>
              </p:nvSpPr>
              <p:spPr>
                <a:xfrm>
                  <a:off x="10488706" y="1916234"/>
                  <a:ext cx="423962"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400" i="1">
                            <a:solidFill>
                              <a:prstClr val="black"/>
                            </a:solidFill>
                            <a:latin typeface="Cambria Math" panose="02040503050406030204" pitchFamily="18" charset="0"/>
                          </a:rPr>
                          <m:t>𝑧</m:t>
                        </m:r>
                      </m:oMath>
                    </m:oMathPara>
                  </a14:m>
                  <a:endParaRPr lang="zh-CN" altLang="en-US" dirty="0"/>
                </a:p>
              </p:txBody>
            </p:sp>
          </mc:Choice>
          <mc:Fallback xmlns="">
            <p:sp>
              <p:nvSpPr>
                <p:cNvPr id="32" name="矩形 31"/>
                <p:cNvSpPr>
                  <a:spLocks noRot="1" noChangeAspect="1" noMove="1" noResize="1" noEditPoints="1" noAdjustHandles="1" noChangeArrowheads="1" noChangeShapeType="1" noTextEdit="1"/>
                </p:cNvSpPr>
                <p:nvPr/>
              </p:nvSpPr>
              <p:spPr>
                <a:xfrm>
                  <a:off x="10488706" y="1916234"/>
                  <a:ext cx="423962" cy="461665"/>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矩形 32"/>
                <p:cNvSpPr/>
                <p:nvPr/>
              </p:nvSpPr>
              <p:spPr>
                <a:xfrm>
                  <a:off x="11047152" y="2847293"/>
                  <a:ext cx="44242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b="0" i="1" smtClean="0">
                            <a:solidFill>
                              <a:prstClr val="black"/>
                            </a:solidFill>
                            <a:latin typeface="Cambria Math" panose="02040503050406030204" pitchFamily="18" charset="0"/>
                          </a:rPr>
                          <m:t>𝑦</m:t>
                        </m:r>
                      </m:oMath>
                    </m:oMathPara>
                  </a14:m>
                  <a:endParaRPr lang="zh-CN" altLang="en-US" dirty="0"/>
                </a:p>
              </p:txBody>
            </p:sp>
          </mc:Choice>
          <mc:Fallback xmlns="">
            <p:sp>
              <p:nvSpPr>
                <p:cNvPr id="33" name="矩形 32"/>
                <p:cNvSpPr>
                  <a:spLocks noRot="1" noChangeAspect="1" noMove="1" noResize="1" noEditPoints="1" noAdjustHandles="1" noChangeArrowheads="1" noChangeShapeType="1" noTextEdit="1"/>
                </p:cNvSpPr>
                <p:nvPr/>
              </p:nvSpPr>
              <p:spPr>
                <a:xfrm>
                  <a:off x="11047152" y="2847293"/>
                  <a:ext cx="442429" cy="461665"/>
                </a:xfrm>
                <a:prstGeom prst="rect">
                  <a:avLst/>
                </a:prstGeom>
                <a:blipFill>
                  <a:blip r:embed="rId12"/>
                  <a:stretch>
                    <a:fillRect b="-13158"/>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35" name="矩形 34"/>
              <p:cNvSpPr/>
              <p:nvPr/>
            </p:nvSpPr>
            <p:spPr>
              <a:xfrm>
                <a:off x="5452950" y="3465441"/>
                <a:ext cx="3772251" cy="705834"/>
              </a:xfrm>
              <a:prstGeom prst="rect">
                <a:avLst/>
              </a:prstGeom>
            </p:spPr>
            <p:txBody>
              <a:bodyPr wrap="none">
                <a:spAutoFit/>
              </a:bodyPr>
              <a:lstStyle/>
              <a:p>
                <a:pPr lvl="0"/>
                <a14:m>
                  <m:oMath xmlns:m="http://schemas.openxmlformats.org/officeDocument/2006/math">
                    <m: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=2</m:t>
                    </m:r>
                    <m:nary>
                      <m:naryPr>
                        <m:limLoc m:val="subSup"/>
                        <m:grow m:val="on"/>
                        <m:ctrlPr>
                          <a:rPr lang="zh-CN" altLang="en-US" sz="2400" i="1">
                            <a:solidFill>
                              <a:prstClr val="black"/>
                            </a:solidFill>
                            <a:latin typeface="Cambria Math" panose="02040503050406030204" pitchFamily="18" charset="0"/>
                          </a:rPr>
                        </m:ctrlPr>
                      </m:naryPr>
                      <m:sub>
                        <m:r>
                          <a:rPr lang="en-US" altLang="zh-CN" sz="2400" b="0" i="1" smtClean="0">
                            <a:solidFill>
                              <a:prstClr val="black"/>
                            </a:solidFill>
                            <a:latin typeface="Cambria Math" panose="02040503050406030204" pitchFamily="18" charset="0"/>
                          </a:rPr>
                          <m:t>−2</m:t>
                        </m:r>
                      </m:sub>
                      <m:sup>
                        <m:r>
                          <a:rPr lang="en-US" altLang="zh-CN" sz="2400" i="1">
                            <a:solidFill>
                              <a:prstClr val="black"/>
                            </a:solidFill>
                            <a:latin typeface="Cambria Math" panose="02040503050406030204" pitchFamily="18" charset="0"/>
                          </a:rPr>
                          <m:t>2</m:t>
                        </m:r>
                      </m:sup>
                      <m:e>
                        <m:r>
                          <m:rPr>
                            <m:nor/>
                          </m:rPr>
                          <a:rPr lang="zh-CN" altLang="en-US" sz="2400">
                            <a:solidFill>
                              <a:prstClr val="black"/>
                            </a:solidFill>
                            <a:latin typeface="Cambria Math" panose="02040503050406030204" pitchFamily="18" charset="0"/>
                          </a:rPr>
                          <m:t>d</m:t>
                        </m:r>
                        <m:r>
                          <a:rPr lang="en-US" altLang="zh-CN" sz="2400" b="0" i="1" smtClean="0">
                            <a:solidFill>
                              <a:prstClr val="black"/>
                            </a:solidFill>
                            <a:latin typeface="Cambria Math" panose="02040503050406030204" pitchFamily="18" charset="0"/>
                          </a:rPr>
                          <m:t>𝑦</m:t>
                        </m:r>
                      </m:e>
                    </m:nary>
                    <m:nary>
                      <m:naryPr>
                        <m:ctrlPr>
                          <a:rPr lang="zh-CN" altLang="en-US" sz="2400" i="1">
                            <a:solidFill>
                              <a:prstClr val="black"/>
                            </a:solidFill>
                            <a:latin typeface="Cambria Math" panose="02040503050406030204" pitchFamily="18" charset="0"/>
                          </a:rPr>
                        </m:ctrlPr>
                      </m:naryPr>
                      <m:sub>
                        <m:f>
                          <m:fPr>
                            <m:ctrlPr>
                              <a:rPr lang="zh-CN" altLang="en-US" sz="2400" i="1">
                                <a:solidFill>
                                  <a:prstClr val="black"/>
                                </a:solidFill>
                                <a:latin typeface="Cambria Math" panose="02040503050406030204" pitchFamily="18" charset="0"/>
                              </a:rPr>
                            </m:ctrlPr>
                          </m:fPr>
                          <m:num>
                            <m:r>
                              <a:rPr lang="zh-CN" altLang="en-US" sz="2400">
                                <a:solidFill>
                                  <a:prstClr val="black"/>
                                </a:solidFill>
                                <a:latin typeface="Cambria Math" panose="02040503050406030204" pitchFamily="18" charset="0"/>
                              </a:rPr>
                              <m:t>1</m:t>
                            </m:r>
                          </m:num>
                          <m:den>
                            <m:r>
                              <a:rPr lang="zh-CN" altLang="en-US" sz="2400">
                                <a:solidFill>
                                  <a:prstClr val="black"/>
                                </a:solidFill>
                                <a:latin typeface="Cambria Math" panose="02040503050406030204" pitchFamily="18" charset="0"/>
                              </a:rPr>
                              <m:t>2</m:t>
                            </m:r>
                          </m:den>
                        </m:f>
                        <m:sSup>
                          <m:sSupPr>
                            <m:ctrlPr>
                              <a:rPr lang="zh-CN" altLang="en-US" sz="2400" i="1">
                                <a:solidFill>
                                  <a:prstClr val="black"/>
                                </a:solidFill>
                                <a:latin typeface="Cambria Math" panose="02040503050406030204" pitchFamily="18" charset="0"/>
                              </a:rPr>
                            </m:ctrlPr>
                          </m:sSupPr>
                          <m:e>
                            <m:r>
                              <a:rPr lang="zh-CN" altLang="en-US" sz="2400" i="1">
                                <a:solidFill>
                                  <a:prstClr val="black"/>
                                </a:solidFill>
                                <a:latin typeface="Cambria Math" panose="02040503050406030204" pitchFamily="18" charset="0"/>
                              </a:rPr>
                              <m:t>𝑦</m:t>
                            </m:r>
                          </m:e>
                          <m:sup>
                            <m:r>
                              <a:rPr lang="zh-CN" altLang="en-US" sz="2400">
                                <a:solidFill>
                                  <a:prstClr val="black"/>
                                </a:solidFill>
                                <a:latin typeface="Cambria Math" panose="02040503050406030204" pitchFamily="18" charset="0"/>
                              </a:rPr>
                              <m:t>2</m:t>
                            </m:r>
                          </m:sup>
                        </m:sSup>
                      </m:sub>
                      <m:sup>
                        <m:r>
                          <a:rPr lang="en-US" altLang="zh-CN" sz="2400" b="0" i="1" smtClean="0">
                            <a:solidFill>
                              <a:prstClr val="black"/>
                            </a:solidFill>
                            <a:latin typeface="Cambria Math" panose="02040503050406030204" pitchFamily="18" charset="0"/>
                          </a:rPr>
                          <m:t>2</m:t>
                        </m:r>
                      </m:sup>
                      <m:e>
                        <m:rad>
                          <m:radPr>
                            <m:degHide m:val="on"/>
                            <m:ctrlPr>
                              <a:rPr lang="zh-CN" altLang="en-US" sz="2400" i="1">
                                <a:solidFill>
                                  <a:prstClr val="black"/>
                                </a:solidFill>
                                <a:latin typeface="Cambria Math" panose="02040503050406030204" pitchFamily="18" charset="0"/>
                              </a:rPr>
                            </m:ctrlPr>
                          </m:radPr>
                          <m:deg/>
                          <m:e>
                            <m:r>
                              <a:rPr lang="en-US" altLang="zh-CN" sz="2400" i="1">
                                <a:solidFill>
                                  <a:prstClr val="black"/>
                                </a:solidFill>
                                <a:latin typeface="Cambria Math" panose="02040503050406030204" pitchFamily="18" charset="0"/>
                              </a:rPr>
                              <m:t>2</m:t>
                            </m:r>
                            <m:r>
                              <a:rPr lang="en-US" altLang="zh-CN" sz="2400" i="1">
                                <a:solidFill>
                                  <a:prstClr val="black"/>
                                </a:solidFill>
                                <a:latin typeface="Cambria Math" panose="02040503050406030204" pitchFamily="18" charset="0"/>
                              </a:rPr>
                              <m:t>𝑧</m:t>
                            </m:r>
                            <m:r>
                              <a:rPr lang="en-US" altLang="zh-CN" sz="2400" i="1">
                                <a:solidFill>
                                  <a:prstClr val="black"/>
                                </a:solidFill>
                                <a:latin typeface="Cambria Math" panose="02040503050406030204" pitchFamily="18" charset="0"/>
                              </a:rPr>
                              <m:t>−</m:t>
                            </m:r>
                            <m:sSup>
                              <m:sSupPr>
                                <m:ctrlPr>
                                  <a:rPr lang="zh-CN" altLang="en-US" sz="2400" i="1">
                                    <a:solidFill>
                                      <a:prstClr val="black"/>
                                    </a:solidFill>
                                    <a:latin typeface="Cambria Math" panose="02040503050406030204" pitchFamily="18" charset="0"/>
                                  </a:rPr>
                                </m:ctrlPr>
                              </m:sSupPr>
                              <m:e>
                                <m:r>
                                  <a:rPr lang="zh-CN" altLang="en-US" sz="2400" i="1">
                                    <a:solidFill>
                                      <a:prstClr val="black"/>
                                    </a:solidFill>
                                    <a:latin typeface="Cambria Math" panose="02040503050406030204" pitchFamily="18" charset="0"/>
                                  </a:rPr>
                                  <m:t>𝑦</m:t>
                                </m:r>
                              </m:e>
                              <m:sup>
                                <m:r>
                                  <a:rPr lang="zh-CN" altLang="en-US" sz="2400">
                                    <a:solidFill>
                                      <a:prstClr val="black"/>
                                    </a:solidFill>
                                    <a:latin typeface="Cambria Math" panose="02040503050406030204" pitchFamily="18" charset="0"/>
                                  </a:rPr>
                                  <m:t>2</m:t>
                                </m:r>
                              </m:sup>
                            </m:sSup>
                          </m:e>
                        </m:rad>
                        <m:r>
                          <m:rPr>
                            <m:sty m:val="p"/>
                          </m:rPr>
                          <a:rPr lang="en-US" altLang="zh-CN" sz="2400">
                            <a:solidFill>
                              <a:prstClr val="black"/>
                            </a:solidFill>
                            <a:latin typeface="Cambria Math" panose="02040503050406030204" pitchFamily="18" charset="0"/>
                          </a:rPr>
                          <m:t>d</m:t>
                        </m:r>
                        <m:r>
                          <a:rPr lang="en-US" altLang="zh-CN" sz="2400" b="0" i="1" smtClean="0">
                            <a:solidFill>
                              <a:prstClr val="black"/>
                            </a:solidFill>
                            <a:latin typeface="Cambria Math" panose="02040503050406030204" pitchFamily="18" charset="0"/>
                          </a:rPr>
                          <m:t>𝑧</m:t>
                        </m:r>
                      </m:e>
                    </m:nary>
                  </m:oMath>
                </a14:m>
                <a:r>
                  <a:rPr kumimoji="0" lang="zh-CN" altLang="en-US" sz="1800" b="0" i="0" u="none" strike="noStrike" kern="1200" cap="none" spc="0" normalizeH="0" baseline="0" noProof="0" dirty="0" smtClean="0">
                    <a:ln>
                      <a:noFill/>
                    </a:ln>
                    <a:solidFill>
                      <a:prstClr val="black"/>
                    </a:solidFill>
                    <a:effectLst/>
                    <a:uLnTx/>
                    <a:uFillTx/>
                    <a:latin typeface="Arial" panose="020B0604020202020204" pitchFamily="34" charset="0"/>
                    <a:ea typeface="宋体" panose="02010600030101010101" pitchFamily="2" charset="-122"/>
                    <a:cs typeface="+mn-cs"/>
                  </a:rPr>
                  <a:t> </a:t>
                </a: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mn-cs"/>
                </a:endParaRPr>
              </a:p>
            </p:txBody>
          </p:sp>
        </mc:Choice>
        <mc:Fallback xmlns="">
          <p:sp>
            <p:nvSpPr>
              <p:cNvPr id="35" name="矩形 34"/>
              <p:cNvSpPr>
                <a:spLocks noRot="1" noChangeAspect="1" noMove="1" noResize="1" noEditPoints="1" noAdjustHandles="1" noChangeArrowheads="1" noChangeShapeType="1" noTextEdit="1"/>
              </p:cNvSpPr>
              <p:nvPr/>
            </p:nvSpPr>
            <p:spPr>
              <a:xfrm>
                <a:off x="5452950" y="3465441"/>
                <a:ext cx="3772251" cy="705834"/>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6" name="矩形 35"/>
              <p:cNvSpPr/>
              <p:nvPr/>
            </p:nvSpPr>
            <p:spPr>
              <a:xfrm>
                <a:off x="9160871" y="3582762"/>
                <a:ext cx="943592" cy="461665"/>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14:m>
                  <m:oMath xmlns:m="http://schemas.openxmlformats.org/officeDocument/2006/math">
                    <m: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=4</m:t>
                    </m:r>
                    <m:r>
                      <a:rPr kumimoji="0" lang="el-GR"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t>𝜋</m:t>
                    </m:r>
                  </m:oMath>
                </a14:m>
                <a:r>
                  <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mn-cs"/>
                  </a:rPr>
                  <a:t> </a:t>
                </a:r>
              </a:p>
            </p:txBody>
          </p:sp>
        </mc:Choice>
        <mc:Fallback xmlns="">
          <p:sp>
            <p:nvSpPr>
              <p:cNvPr id="36" name="矩形 35"/>
              <p:cNvSpPr>
                <a:spLocks noRot="1" noChangeAspect="1" noMove="1" noResize="1" noEditPoints="1" noAdjustHandles="1" noChangeArrowheads="1" noChangeShapeType="1" noTextEdit="1"/>
              </p:cNvSpPr>
              <p:nvPr/>
            </p:nvSpPr>
            <p:spPr>
              <a:xfrm>
                <a:off x="9160871" y="3582762"/>
                <a:ext cx="943592" cy="461665"/>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7" name="矩形 36"/>
              <p:cNvSpPr/>
              <p:nvPr/>
            </p:nvSpPr>
            <p:spPr>
              <a:xfrm>
                <a:off x="1775595" y="4808402"/>
                <a:ext cx="8331191" cy="631520"/>
              </a:xfrm>
              <a:prstGeom prst="rect">
                <a:avLst/>
              </a:prstGeom>
            </p:spPr>
            <p:txBody>
              <a:bodyPr wrap="none">
                <a:spAutoFit/>
              </a:bodyPr>
              <a:lstStyle/>
              <a:p>
                <a14:m>
                  <m:oMath xmlns:m="http://schemas.openxmlformats.org/officeDocument/2006/math">
                    <m:nary>
                      <m:naryPr>
                        <m:chr m:val="∬"/>
                        <m:limLoc m:val="undOvr"/>
                        <m:supHide m:val="on"/>
                        <m:ctrlPr>
                          <a:rPr lang="zh-CN" altLang="en-US" sz="2400" i="1" smtClean="0">
                            <a:solidFill>
                              <a:prstClr val="black"/>
                            </a:solidFill>
                            <a:latin typeface="Cambria Math" panose="02040503050406030204" pitchFamily="18" charset="0"/>
                          </a:rPr>
                        </m:ctrlPr>
                      </m:naryPr>
                      <m:sub>
                        <m:r>
                          <m:rPr>
                            <m:sty m:val="p"/>
                          </m:rPr>
                          <a:rPr lang="zh-CN" altLang="en-US" sz="2400">
                            <a:solidFill>
                              <a:prstClr val="black"/>
                            </a:solidFill>
                            <a:latin typeface="Cambria Math" panose="02040503050406030204" pitchFamily="18" charset="0"/>
                          </a:rPr>
                          <m:t>Σ</m:t>
                        </m:r>
                      </m:sub>
                      <m:sup/>
                      <m:e>
                        <m:d>
                          <m:dPr>
                            <m:ctrlPr>
                              <a:rPr lang="zh-CN" altLang="en-US" sz="2400" i="1">
                                <a:solidFill>
                                  <a:prstClr val="black"/>
                                </a:solidFill>
                                <a:latin typeface="Cambria Math" panose="02040503050406030204" pitchFamily="18" charset="0"/>
                              </a:rPr>
                            </m:ctrlPr>
                          </m:dPr>
                          <m:e>
                            <m:sSup>
                              <m:sSupPr>
                                <m:ctrlPr>
                                  <a:rPr lang="zh-CN" altLang="en-US" sz="2400" i="1">
                                    <a:solidFill>
                                      <a:prstClr val="black"/>
                                    </a:solidFill>
                                    <a:latin typeface="Cambria Math" panose="02040503050406030204" pitchFamily="18" charset="0"/>
                                  </a:rPr>
                                </m:ctrlPr>
                              </m:sSupPr>
                              <m:e>
                                <m:r>
                                  <a:rPr lang="zh-CN" altLang="en-US" sz="2400" i="1">
                                    <a:solidFill>
                                      <a:prstClr val="black"/>
                                    </a:solidFill>
                                    <a:latin typeface="Cambria Math" panose="02040503050406030204" pitchFamily="18" charset="0"/>
                                  </a:rPr>
                                  <m:t>𝑧</m:t>
                                </m:r>
                              </m:e>
                              <m:sup>
                                <m:r>
                                  <a:rPr lang="zh-CN" altLang="en-US" sz="2400">
                                    <a:solidFill>
                                      <a:prstClr val="black"/>
                                    </a:solidFill>
                                    <a:latin typeface="Cambria Math" panose="02040503050406030204" pitchFamily="18" charset="0"/>
                                  </a:rPr>
                                  <m:t>2</m:t>
                                </m:r>
                              </m:sup>
                            </m:sSup>
                            <m:r>
                              <a:rPr lang="zh-CN" altLang="en-US" sz="2400">
                                <a:solidFill>
                                  <a:prstClr val="black"/>
                                </a:solidFill>
                                <a:latin typeface="Cambria Math" panose="02040503050406030204" pitchFamily="18" charset="0"/>
                              </a:rPr>
                              <m:t>+</m:t>
                            </m:r>
                            <m:r>
                              <a:rPr lang="zh-CN" altLang="en-US" sz="2400" i="1">
                                <a:solidFill>
                                  <a:prstClr val="black"/>
                                </a:solidFill>
                                <a:latin typeface="Cambria Math" panose="02040503050406030204" pitchFamily="18" charset="0"/>
                              </a:rPr>
                              <m:t>𝑥</m:t>
                            </m:r>
                          </m:e>
                        </m:d>
                      </m:e>
                    </m:nary>
                    <m:r>
                      <m:rPr>
                        <m:nor/>
                      </m:rPr>
                      <a:rPr lang="en-US" altLang="zh-CN" sz="2400">
                        <a:solidFill>
                          <a:prstClr val="black"/>
                        </a:solidFill>
                        <a:latin typeface="Cambria Math" panose="02040503050406030204" pitchFamily="18" charset="0"/>
                      </a:rPr>
                      <m:t>d</m:t>
                    </m:r>
                    <m:r>
                      <a:rPr lang="en-US" altLang="zh-CN" sz="2400" i="1">
                        <a:solidFill>
                          <a:prstClr val="black"/>
                        </a:solidFill>
                        <a:latin typeface="Cambria Math" panose="02040503050406030204" pitchFamily="18" charset="0"/>
                      </a:rPr>
                      <m:t>𝑦</m:t>
                    </m:r>
                    <m:r>
                      <m:rPr>
                        <m:nor/>
                      </m:rPr>
                      <a:rPr lang="en-US" altLang="zh-CN" sz="2400">
                        <a:solidFill>
                          <a:prstClr val="black"/>
                        </a:solidFill>
                        <a:latin typeface="Cambria Math" panose="02040503050406030204" pitchFamily="18" charset="0"/>
                      </a:rPr>
                      <m:t>d</m:t>
                    </m:r>
                    <m:r>
                      <a:rPr lang="en-US" altLang="zh-CN" sz="2400" i="1">
                        <a:solidFill>
                          <a:prstClr val="black"/>
                        </a:solidFill>
                        <a:latin typeface="Cambria Math" panose="02040503050406030204" pitchFamily="18" charset="0"/>
                      </a:rPr>
                      <m:t>𝑧</m:t>
                    </m:r>
                    <m:r>
                      <a:rPr lang="en-US" altLang="zh-CN" sz="2400" i="1">
                        <a:solidFill>
                          <a:prstClr val="black"/>
                        </a:solidFill>
                        <a:latin typeface="Cambria Math" panose="02040503050406030204" pitchFamily="18" charset="0"/>
                      </a:rPr>
                      <m:t>=</m:t>
                    </m:r>
                  </m:oMath>
                </a14:m>
                <a:r>
                  <a:rPr lang="zh-CN" altLang="en-US" sz="2400" dirty="0">
                    <a:solidFill>
                      <a:prstClr val="black"/>
                    </a:solidFill>
                  </a:rPr>
                  <a:t> </a:t>
                </a:r>
                <a14:m>
                  <m:oMath xmlns:m="http://schemas.openxmlformats.org/officeDocument/2006/math">
                    <m:nary>
                      <m:naryPr>
                        <m:chr m:val="∬"/>
                        <m:limLoc m:val="undOvr"/>
                        <m:supHide m:val="on"/>
                        <m:ctrlPr>
                          <a:rPr lang="zh-CN" altLang="en-US" sz="2400" i="1">
                            <a:solidFill>
                              <a:prstClr val="black"/>
                            </a:solidFill>
                            <a:latin typeface="Cambria Math" panose="02040503050406030204" pitchFamily="18" charset="0"/>
                          </a:rPr>
                        </m:ctrlPr>
                      </m:naryPr>
                      <m:sub>
                        <m:r>
                          <m:rPr>
                            <m:sty m:val="p"/>
                          </m:rPr>
                          <a:rPr lang="zh-CN" altLang="en-US" sz="2400">
                            <a:solidFill>
                              <a:prstClr val="black"/>
                            </a:solidFill>
                            <a:latin typeface="Cambria Math" panose="02040503050406030204" pitchFamily="18" charset="0"/>
                          </a:rPr>
                          <m:t>Σ</m:t>
                        </m:r>
                      </m:sub>
                      <m:sup/>
                      <m:e>
                        <m:d>
                          <m:dPr>
                            <m:ctrlPr>
                              <a:rPr lang="zh-CN" altLang="en-US" sz="2400" i="1">
                                <a:solidFill>
                                  <a:prstClr val="black"/>
                                </a:solidFill>
                                <a:latin typeface="Cambria Math" panose="02040503050406030204" pitchFamily="18" charset="0"/>
                              </a:rPr>
                            </m:ctrlPr>
                          </m:dPr>
                          <m:e>
                            <m:sSup>
                              <m:sSupPr>
                                <m:ctrlPr>
                                  <a:rPr lang="zh-CN" altLang="en-US" sz="2400" i="1">
                                    <a:solidFill>
                                      <a:prstClr val="black"/>
                                    </a:solidFill>
                                    <a:latin typeface="Cambria Math" panose="02040503050406030204" pitchFamily="18" charset="0"/>
                                  </a:rPr>
                                </m:ctrlPr>
                              </m:sSupPr>
                              <m:e>
                                <m:r>
                                  <a:rPr lang="zh-CN" altLang="en-US" sz="2400" i="1">
                                    <a:solidFill>
                                      <a:prstClr val="black"/>
                                    </a:solidFill>
                                    <a:latin typeface="Cambria Math" panose="02040503050406030204" pitchFamily="18" charset="0"/>
                                  </a:rPr>
                                  <m:t>𝑧</m:t>
                                </m:r>
                              </m:e>
                              <m:sup>
                                <m:r>
                                  <a:rPr lang="zh-CN" altLang="en-US" sz="2400">
                                    <a:solidFill>
                                      <a:prstClr val="black"/>
                                    </a:solidFill>
                                    <a:latin typeface="Cambria Math" panose="02040503050406030204" pitchFamily="18" charset="0"/>
                                  </a:rPr>
                                  <m:t>2</m:t>
                                </m:r>
                              </m:sup>
                            </m:sSup>
                            <m:r>
                              <a:rPr lang="zh-CN" altLang="en-US" sz="2400">
                                <a:solidFill>
                                  <a:prstClr val="black"/>
                                </a:solidFill>
                                <a:latin typeface="Cambria Math" panose="02040503050406030204" pitchFamily="18" charset="0"/>
                              </a:rPr>
                              <m:t>+</m:t>
                            </m:r>
                            <m:r>
                              <a:rPr lang="zh-CN" altLang="en-US" sz="2400" i="1">
                                <a:solidFill>
                                  <a:prstClr val="black"/>
                                </a:solidFill>
                                <a:latin typeface="Cambria Math" panose="02040503050406030204" pitchFamily="18" charset="0"/>
                              </a:rPr>
                              <m:t>𝑥</m:t>
                            </m:r>
                          </m:e>
                        </m:d>
                        <m:f>
                          <m:fPr>
                            <m:ctrlPr>
                              <a:rPr lang="en-US" altLang="zh-CN" sz="2400" i="1" smtClean="0">
                                <a:solidFill>
                                  <a:prstClr val="black"/>
                                </a:solidFill>
                                <a:latin typeface="Cambria Math" panose="02040503050406030204" pitchFamily="18" charset="0"/>
                              </a:rPr>
                            </m:ctrlPr>
                          </m:fPr>
                          <m:num>
                            <m:func>
                              <m:funcPr>
                                <m:ctrlPr>
                                  <a:rPr lang="en-US" altLang="zh-CN" sz="2400" b="0" i="1" smtClean="0">
                                    <a:solidFill>
                                      <a:prstClr val="black"/>
                                    </a:solidFill>
                                    <a:latin typeface="Cambria Math" panose="02040503050406030204" pitchFamily="18" charset="0"/>
                                  </a:rPr>
                                </m:ctrlPr>
                              </m:funcPr>
                              <m:fName>
                                <m:r>
                                  <m:rPr>
                                    <m:sty m:val="p"/>
                                  </m:rPr>
                                  <a:rPr lang="en-US" altLang="zh-CN" sz="2400" b="0" i="0" smtClean="0">
                                    <a:solidFill>
                                      <a:prstClr val="black"/>
                                    </a:solidFill>
                                    <a:latin typeface="Cambria Math" panose="02040503050406030204" pitchFamily="18" charset="0"/>
                                  </a:rPr>
                                  <m:t>cos</m:t>
                                </m:r>
                              </m:fName>
                              <m:e>
                                <m:r>
                                  <a:rPr lang="zh-CN" altLang="en-US" sz="2400" b="0" i="1" smtClean="0">
                                    <a:solidFill>
                                      <a:prstClr val="black"/>
                                    </a:solidFill>
                                    <a:latin typeface="Cambria Math" panose="02040503050406030204" pitchFamily="18" charset="0"/>
                                  </a:rPr>
                                  <m:t>𝛼</m:t>
                                </m:r>
                              </m:e>
                            </m:func>
                          </m:num>
                          <m:den>
                            <m:func>
                              <m:funcPr>
                                <m:ctrlPr>
                                  <a:rPr lang="en-US" altLang="zh-CN" sz="2400" b="0" i="1" smtClean="0">
                                    <a:solidFill>
                                      <a:prstClr val="black"/>
                                    </a:solidFill>
                                    <a:latin typeface="Cambria Math" panose="02040503050406030204" pitchFamily="18" charset="0"/>
                                  </a:rPr>
                                </m:ctrlPr>
                              </m:funcPr>
                              <m:fName>
                                <m:r>
                                  <m:rPr>
                                    <m:sty m:val="p"/>
                                  </m:rPr>
                                  <a:rPr lang="en-US" altLang="zh-CN" sz="2400" b="0" i="0" smtClean="0">
                                    <a:solidFill>
                                      <a:prstClr val="black"/>
                                    </a:solidFill>
                                    <a:latin typeface="Cambria Math" panose="02040503050406030204" pitchFamily="18" charset="0"/>
                                  </a:rPr>
                                  <m:t>cos</m:t>
                                </m:r>
                              </m:fName>
                              <m:e>
                                <m:r>
                                  <a:rPr lang="zh-CN" altLang="en-US" sz="2400" b="0" i="1" smtClean="0">
                                    <a:solidFill>
                                      <a:prstClr val="black"/>
                                    </a:solidFill>
                                    <a:latin typeface="Cambria Math" panose="02040503050406030204" pitchFamily="18" charset="0"/>
                                  </a:rPr>
                                  <m:t>𝛽</m:t>
                                </m:r>
                              </m:e>
                            </m:func>
                          </m:den>
                        </m:f>
                      </m:e>
                    </m:nary>
                    <m:r>
                      <m:rPr>
                        <m:nor/>
                      </m:rPr>
                      <a:rPr lang="en-US" altLang="zh-CN" sz="2400">
                        <a:solidFill>
                          <a:prstClr val="black"/>
                        </a:solidFill>
                        <a:latin typeface="Cambria Math" panose="02040503050406030204" pitchFamily="18" charset="0"/>
                      </a:rPr>
                      <m:t>d</m:t>
                    </m:r>
                    <m:r>
                      <a:rPr lang="en-US" altLang="zh-CN" sz="2400" b="0" i="1" smtClean="0">
                        <a:solidFill>
                          <a:prstClr val="black"/>
                        </a:solidFill>
                        <a:latin typeface="Cambria Math" panose="02040503050406030204" pitchFamily="18" charset="0"/>
                      </a:rPr>
                      <m:t>𝑥</m:t>
                    </m:r>
                    <m:r>
                      <m:rPr>
                        <m:nor/>
                      </m:rPr>
                      <a:rPr lang="en-US" altLang="zh-CN" sz="2400">
                        <a:solidFill>
                          <a:prstClr val="black"/>
                        </a:solidFill>
                        <a:latin typeface="Cambria Math" panose="02040503050406030204" pitchFamily="18" charset="0"/>
                      </a:rPr>
                      <m:t>d</m:t>
                    </m:r>
                    <m:r>
                      <a:rPr lang="en-US" altLang="zh-CN" sz="2400" i="1">
                        <a:solidFill>
                          <a:prstClr val="black"/>
                        </a:solidFill>
                        <a:latin typeface="Cambria Math" panose="02040503050406030204" pitchFamily="18" charset="0"/>
                      </a:rPr>
                      <m:t>𝑧</m:t>
                    </m:r>
                    <m:r>
                      <a:rPr lang="en-US" altLang="zh-CN" sz="2400" b="0" i="1" smtClean="0">
                        <a:solidFill>
                          <a:prstClr val="black"/>
                        </a:solidFill>
                        <a:latin typeface="Cambria Math" panose="02040503050406030204" pitchFamily="18" charset="0"/>
                      </a:rPr>
                      <m:t>=</m:t>
                    </m:r>
                    <m:nary>
                      <m:naryPr>
                        <m:chr m:val="∬"/>
                        <m:limLoc m:val="undOvr"/>
                        <m:supHide m:val="on"/>
                        <m:ctrlPr>
                          <a:rPr lang="zh-CN" altLang="en-US" sz="2400" i="1">
                            <a:solidFill>
                              <a:prstClr val="black"/>
                            </a:solidFill>
                            <a:latin typeface="Cambria Math" panose="02040503050406030204" pitchFamily="18" charset="0"/>
                          </a:rPr>
                        </m:ctrlPr>
                      </m:naryPr>
                      <m:sub>
                        <m:r>
                          <m:rPr>
                            <m:sty m:val="p"/>
                          </m:rPr>
                          <a:rPr lang="zh-CN" altLang="en-US" sz="2400">
                            <a:solidFill>
                              <a:prstClr val="black"/>
                            </a:solidFill>
                            <a:latin typeface="Cambria Math" panose="02040503050406030204" pitchFamily="18" charset="0"/>
                          </a:rPr>
                          <m:t>Σ</m:t>
                        </m:r>
                      </m:sub>
                      <m:sup/>
                      <m:e>
                        <m:d>
                          <m:dPr>
                            <m:ctrlPr>
                              <a:rPr lang="zh-CN" altLang="en-US" sz="2400" i="1">
                                <a:solidFill>
                                  <a:prstClr val="black"/>
                                </a:solidFill>
                                <a:latin typeface="Cambria Math" panose="02040503050406030204" pitchFamily="18" charset="0"/>
                              </a:rPr>
                            </m:ctrlPr>
                          </m:dPr>
                          <m:e>
                            <m:sSup>
                              <m:sSupPr>
                                <m:ctrlPr>
                                  <a:rPr lang="zh-CN" altLang="en-US" sz="2400" i="1">
                                    <a:solidFill>
                                      <a:prstClr val="black"/>
                                    </a:solidFill>
                                    <a:latin typeface="Cambria Math" panose="02040503050406030204" pitchFamily="18" charset="0"/>
                                  </a:rPr>
                                </m:ctrlPr>
                              </m:sSupPr>
                              <m:e>
                                <m:r>
                                  <a:rPr lang="zh-CN" altLang="en-US" sz="2400" i="1">
                                    <a:solidFill>
                                      <a:prstClr val="black"/>
                                    </a:solidFill>
                                    <a:latin typeface="Cambria Math" panose="02040503050406030204" pitchFamily="18" charset="0"/>
                                  </a:rPr>
                                  <m:t>𝑧</m:t>
                                </m:r>
                              </m:e>
                              <m:sup>
                                <m:r>
                                  <a:rPr lang="zh-CN" altLang="en-US" sz="2400">
                                    <a:solidFill>
                                      <a:prstClr val="black"/>
                                    </a:solidFill>
                                    <a:latin typeface="Cambria Math" panose="02040503050406030204" pitchFamily="18" charset="0"/>
                                  </a:rPr>
                                  <m:t>2</m:t>
                                </m:r>
                              </m:sup>
                            </m:sSup>
                            <m:r>
                              <a:rPr lang="zh-CN" altLang="en-US" sz="2400">
                                <a:solidFill>
                                  <a:prstClr val="black"/>
                                </a:solidFill>
                                <a:latin typeface="Cambria Math" panose="02040503050406030204" pitchFamily="18" charset="0"/>
                              </a:rPr>
                              <m:t>+</m:t>
                            </m:r>
                            <m:r>
                              <a:rPr lang="zh-CN" altLang="en-US" sz="2400" i="1">
                                <a:solidFill>
                                  <a:prstClr val="black"/>
                                </a:solidFill>
                                <a:latin typeface="Cambria Math" panose="02040503050406030204" pitchFamily="18" charset="0"/>
                              </a:rPr>
                              <m:t>𝑥</m:t>
                            </m:r>
                          </m:e>
                        </m:d>
                        <m:f>
                          <m:fPr>
                            <m:ctrlPr>
                              <a:rPr lang="en-US" altLang="zh-CN" sz="2400" i="1">
                                <a:solidFill>
                                  <a:prstClr val="black"/>
                                </a:solidFill>
                                <a:latin typeface="Cambria Math" panose="02040503050406030204" pitchFamily="18" charset="0"/>
                              </a:rPr>
                            </m:ctrlPr>
                          </m:fPr>
                          <m:num>
                            <m:r>
                              <a:rPr lang="en-US" altLang="zh-CN" sz="2400" b="0" i="1" smtClean="0">
                                <a:solidFill>
                                  <a:prstClr val="black"/>
                                </a:solidFill>
                                <a:latin typeface="Cambria Math" panose="02040503050406030204" pitchFamily="18" charset="0"/>
                              </a:rPr>
                              <m:t>𝑥</m:t>
                            </m:r>
                          </m:num>
                          <m:den>
                            <m:r>
                              <a:rPr lang="en-US" altLang="zh-CN" sz="2400" b="0" i="1" smtClean="0">
                                <a:solidFill>
                                  <a:srgbClr val="FF0000"/>
                                </a:solidFill>
                                <a:latin typeface="Cambria Math" panose="02040503050406030204" pitchFamily="18" charset="0"/>
                              </a:rPr>
                              <m:t>𝑦</m:t>
                            </m:r>
                          </m:den>
                        </m:f>
                      </m:e>
                    </m:nary>
                    <m:r>
                      <m:rPr>
                        <m:nor/>
                      </m:rPr>
                      <a:rPr lang="en-US" altLang="zh-CN" sz="2400">
                        <a:solidFill>
                          <a:prstClr val="black"/>
                        </a:solidFill>
                        <a:latin typeface="Cambria Math" panose="02040503050406030204" pitchFamily="18" charset="0"/>
                      </a:rPr>
                      <m:t>d</m:t>
                    </m:r>
                    <m:r>
                      <a:rPr lang="en-US" altLang="zh-CN" sz="2400" i="1">
                        <a:solidFill>
                          <a:prstClr val="black"/>
                        </a:solidFill>
                        <a:latin typeface="Cambria Math" panose="02040503050406030204" pitchFamily="18" charset="0"/>
                      </a:rPr>
                      <m:t>𝑥</m:t>
                    </m:r>
                    <m:r>
                      <m:rPr>
                        <m:nor/>
                      </m:rPr>
                      <a:rPr lang="en-US" altLang="zh-CN" sz="2400">
                        <a:solidFill>
                          <a:prstClr val="black"/>
                        </a:solidFill>
                        <a:latin typeface="Cambria Math" panose="02040503050406030204" pitchFamily="18" charset="0"/>
                      </a:rPr>
                      <m:t>d</m:t>
                    </m:r>
                    <m:r>
                      <a:rPr lang="en-US" altLang="zh-CN" sz="2400" i="1">
                        <a:solidFill>
                          <a:prstClr val="black"/>
                        </a:solidFill>
                        <a:latin typeface="Cambria Math" panose="02040503050406030204" pitchFamily="18" charset="0"/>
                      </a:rPr>
                      <m:t>𝑧</m:t>
                    </m:r>
                  </m:oMath>
                </a14:m>
                <a:endParaRPr lang="zh-CN" altLang="en-US" dirty="0"/>
              </a:p>
            </p:txBody>
          </p:sp>
        </mc:Choice>
        <mc:Fallback xmlns="">
          <p:sp>
            <p:nvSpPr>
              <p:cNvPr id="37" name="矩形 36"/>
              <p:cNvSpPr>
                <a:spLocks noRot="1" noChangeAspect="1" noMove="1" noResize="1" noEditPoints="1" noAdjustHandles="1" noChangeArrowheads="1" noChangeShapeType="1" noTextEdit="1"/>
              </p:cNvSpPr>
              <p:nvPr/>
            </p:nvSpPr>
            <p:spPr>
              <a:xfrm>
                <a:off x="1775595" y="4808402"/>
                <a:ext cx="8331191" cy="631520"/>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8" name="矩形 37"/>
              <p:cNvSpPr/>
              <p:nvPr/>
            </p:nvSpPr>
            <p:spPr>
              <a:xfrm>
                <a:off x="1775595" y="5438949"/>
                <a:ext cx="8979574" cy="628121"/>
              </a:xfrm>
              <a:prstGeom prst="rect">
                <a:avLst/>
              </a:prstGeom>
            </p:spPr>
            <p:txBody>
              <a:bodyPr wrap="none">
                <a:spAutoFit/>
              </a:bodyPr>
              <a:lstStyle/>
              <a:p>
                <a14:m>
                  <m:oMath xmlns:m="http://schemas.openxmlformats.org/officeDocument/2006/math">
                    <m:nary>
                      <m:naryPr>
                        <m:chr m:val="∬"/>
                        <m:limLoc m:val="undOvr"/>
                        <m:supHide m:val="on"/>
                        <m:ctrlPr>
                          <a:rPr lang="zh-CN" altLang="en-US" sz="2400" i="1" smtClean="0">
                            <a:solidFill>
                              <a:prstClr val="black"/>
                            </a:solidFill>
                            <a:latin typeface="Cambria Math" panose="02040503050406030204" pitchFamily="18" charset="0"/>
                          </a:rPr>
                        </m:ctrlPr>
                      </m:naryPr>
                      <m:sub>
                        <m:r>
                          <m:rPr>
                            <m:sty m:val="p"/>
                          </m:rPr>
                          <a:rPr lang="zh-CN" altLang="en-US" sz="2400">
                            <a:solidFill>
                              <a:prstClr val="black"/>
                            </a:solidFill>
                            <a:latin typeface="Cambria Math" panose="02040503050406030204" pitchFamily="18" charset="0"/>
                          </a:rPr>
                          <m:t>Σ</m:t>
                        </m:r>
                      </m:sub>
                      <m:sup/>
                      <m:e>
                        <m:d>
                          <m:dPr>
                            <m:ctrlPr>
                              <a:rPr lang="zh-CN" altLang="en-US" sz="2400" i="1">
                                <a:solidFill>
                                  <a:prstClr val="black"/>
                                </a:solidFill>
                                <a:latin typeface="Cambria Math" panose="02040503050406030204" pitchFamily="18" charset="0"/>
                              </a:rPr>
                            </m:ctrlPr>
                          </m:dPr>
                          <m:e>
                            <m:sSup>
                              <m:sSupPr>
                                <m:ctrlPr>
                                  <a:rPr lang="zh-CN" altLang="en-US" sz="2400" i="1">
                                    <a:solidFill>
                                      <a:prstClr val="black"/>
                                    </a:solidFill>
                                    <a:latin typeface="Cambria Math" panose="02040503050406030204" pitchFamily="18" charset="0"/>
                                  </a:rPr>
                                </m:ctrlPr>
                              </m:sSupPr>
                              <m:e>
                                <m:r>
                                  <a:rPr lang="zh-CN" altLang="en-US" sz="2400" i="1">
                                    <a:solidFill>
                                      <a:prstClr val="black"/>
                                    </a:solidFill>
                                    <a:latin typeface="Cambria Math" panose="02040503050406030204" pitchFamily="18" charset="0"/>
                                  </a:rPr>
                                  <m:t>𝑧</m:t>
                                </m:r>
                              </m:e>
                              <m:sup>
                                <m:r>
                                  <a:rPr lang="zh-CN" altLang="en-US" sz="2400">
                                    <a:solidFill>
                                      <a:prstClr val="black"/>
                                    </a:solidFill>
                                    <a:latin typeface="Cambria Math" panose="02040503050406030204" pitchFamily="18" charset="0"/>
                                  </a:rPr>
                                  <m:t>2</m:t>
                                </m:r>
                              </m:sup>
                            </m:sSup>
                            <m:r>
                              <a:rPr lang="zh-CN" altLang="en-US" sz="2400">
                                <a:solidFill>
                                  <a:prstClr val="black"/>
                                </a:solidFill>
                                <a:latin typeface="Cambria Math" panose="02040503050406030204" pitchFamily="18" charset="0"/>
                              </a:rPr>
                              <m:t>+</m:t>
                            </m:r>
                            <m:r>
                              <a:rPr lang="zh-CN" altLang="en-US" sz="2400" i="1">
                                <a:solidFill>
                                  <a:prstClr val="black"/>
                                </a:solidFill>
                                <a:latin typeface="Cambria Math" panose="02040503050406030204" pitchFamily="18" charset="0"/>
                              </a:rPr>
                              <m:t>𝑥</m:t>
                            </m:r>
                          </m:e>
                        </m:d>
                      </m:e>
                    </m:nary>
                    <m:r>
                      <m:rPr>
                        <m:nor/>
                      </m:rPr>
                      <a:rPr lang="en-US" altLang="zh-CN" sz="2400">
                        <a:solidFill>
                          <a:prstClr val="black"/>
                        </a:solidFill>
                        <a:latin typeface="Cambria Math" panose="02040503050406030204" pitchFamily="18" charset="0"/>
                      </a:rPr>
                      <m:t>d</m:t>
                    </m:r>
                    <m:r>
                      <a:rPr lang="en-US" altLang="zh-CN" sz="2400" i="1">
                        <a:solidFill>
                          <a:prstClr val="black"/>
                        </a:solidFill>
                        <a:latin typeface="Cambria Math" panose="02040503050406030204" pitchFamily="18" charset="0"/>
                      </a:rPr>
                      <m:t>𝑦</m:t>
                    </m:r>
                    <m:r>
                      <m:rPr>
                        <m:nor/>
                      </m:rPr>
                      <a:rPr lang="en-US" altLang="zh-CN" sz="2400">
                        <a:solidFill>
                          <a:prstClr val="black"/>
                        </a:solidFill>
                        <a:latin typeface="Cambria Math" panose="02040503050406030204" pitchFamily="18" charset="0"/>
                      </a:rPr>
                      <m:t>d</m:t>
                    </m:r>
                    <m:r>
                      <a:rPr lang="en-US" altLang="zh-CN" sz="2400" i="1">
                        <a:solidFill>
                          <a:prstClr val="black"/>
                        </a:solidFill>
                        <a:latin typeface="Cambria Math" panose="02040503050406030204" pitchFamily="18" charset="0"/>
                      </a:rPr>
                      <m:t>𝑧</m:t>
                    </m:r>
                    <m:r>
                      <a:rPr lang="en-US" altLang="zh-CN" sz="2400" i="1">
                        <a:solidFill>
                          <a:prstClr val="black"/>
                        </a:solidFill>
                        <a:latin typeface="Cambria Math" panose="02040503050406030204" pitchFamily="18" charset="0"/>
                      </a:rPr>
                      <m:t>=</m:t>
                    </m:r>
                  </m:oMath>
                </a14:m>
                <a:r>
                  <a:rPr lang="zh-CN" altLang="en-US" sz="2400" dirty="0">
                    <a:solidFill>
                      <a:prstClr val="black"/>
                    </a:solidFill>
                  </a:rPr>
                  <a:t> </a:t>
                </a:r>
                <a14:m>
                  <m:oMath xmlns:m="http://schemas.openxmlformats.org/officeDocument/2006/math">
                    <m:nary>
                      <m:naryPr>
                        <m:chr m:val="∬"/>
                        <m:limLoc m:val="undOvr"/>
                        <m:supHide m:val="on"/>
                        <m:ctrlPr>
                          <a:rPr lang="zh-CN" altLang="en-US" sz="2400" i="1">
                            <a:solidFill>
                              <a:prstClr val="black"/>
                            </a:solidFill>
                            <a:latin typeface="Cambria Math" panose="02040503050406030204" pitchFamily="18" charset="0"/>
                          </a:rPr>
                        </m:ctrlPr>
                      </m:naryPr>
                      <m:sub>
                        <m:r>
                          <m:rPr>
                            <m:sty m:val="p"/>
                          </m:rPr>
                          <a:rPr lang="zh-CN" altLang="en-US" sz="2400">
                            <a:solidFill>
                              <a:prstClr val="black"/>
                            </a:solidFill>
                            <a:latin typeface="Cambria Math" panose="02040503050406030204" pitchFamily="18" charset="0"/>
                          </a:rPr>
                          <m:t>Σ</m:t>
                        </m:r>
                      </m:sub>
                      <m:sup/>
                      <m:e>
                        <m:d>
                          <m:dPr>
                            <m:ctrlPr>
                              <a:rPr lang="zh-CN" altLang="en-US" sz="2400" i="1">
                                <a:solidFill>
                                  <a:prstClr val="black"/>
                                </a:solidFill>
                                <a:latin typeface="Cambria Math" panose="02040503050406030204" pitchFamily="18" charset="0"/>
                              </a:rPr>
                            </m:ctrlPr>
                          </m:dPr>
                          <m:e>
                            <m:sSup>
                              <m:sSupPr>
                                <m:ctrlPr>
                                  <a:rPr lang="zh-CN" altLang="en-US" sz="2400" i="1">
                                    <a:solidFill>
                                      <a:prstClr val="black"/>
                                    </a:solidFill>
                                    <a:latin typeface="Cambria Math" panose="02040503050406030204" pitchFamily="18" charset="0"/>
                                  </a:rPr>
                                </m:ctrlPr>
                              </m:sSupPr>
                              <m:e>
                                <m:r>
                                  <a:rPr lang="zh-CN" altLang="en-US" sz="2400" i="1">
                                    <a:solidFill>
                                      <a:prstClr val="black"/>
                                    </a:solidFill>
                                    <a:latin typeface="Cambria Math" panose="02040503050406030204" pitchFamily="18" charset="0"/>
                                  </a:rPr>
                                  <m:t>𝑧</m:t>
                                </m:r>
                              </m:e>
                              <m:sup>
                                <m:r>
                                  <a:rPr lang="zh-CN" altLang="en-US" sz="2400">
                                    <a:solidFill>
                                      <a:prstClr val="black"/>
                                    </a:solidFill>
                                    <a:latin typeface="Cambria Math" panose="02040503050406030204" pitchFamily="18" charset="0"/>
                                  </a:rPr>
                                  <m:t>2</m:t>
                                </m:r>
                              </m:sup>
                            </m:sSup>
                            <m:r>
                              <a:rPr lang="zh-CN" altLang="en-US" sz="2400">
                                <a:solidFill>
                                  <a:prstClr val="black"/>
                                </a:solidFill>
                                <a:latin typeface="Cambria Math" panose="02040503050406030204" pitchFamily="18" charset="0"/>
                              </a:rPr>
                              <m:t>+</m:t>
                            </m:r>
                            <m:r>
                              <a:rPr lang="zh-CN" altLang="en-US" sz="2400" i="1">
                                <a:solidFill>
                                  <a:prstClr val="black"/>
                                </a:solidFill>
                                <a:latin typeface="Cambria Math" panose="02040503050406030204" pitchFamily="18" charset="0"/>
                              </a:rPr>
                              <m:t>𝑥</m:t>
                            </m:r>
                          </m:e>
                        </m:d>
                        <m:f>
                          <m:fPr>
                            <m:ctrlPr>
                              <a:rPr lang="en-US" altLang="zh-CN" sz="2400" i="1" smtClean="0">
                                <a:solidFill>
                                  <a:prstClr val="black"/>
                                </a:solidFill>
                                <a:latin typeface="Cambria Math" panose="02040503050406030204" pitchFamily="18" charset="0"/>
                              </a:rPr>
                            </m:ctrlPr>
                          </m:fPr>
                          <m:num>
                            <m:func>
                              <m:funcPr>
                                <m:ctrlPr>
                                  <a:rPr lang="en-US" altLang="zh-CN" sz="2400" b="0" i="1" smtClean="0">
                                    <a:solidFill>
                                      <a:prstClr val="black"/>
                                    </a:solidFill>
                                    <a:latin typeface="Cambria Math" panose="02040503050406030204" pitchFamily="18" charset="0"/>
                                  </a:rPr>
                                </m:ctrlPr>
                              </m:funcPr>
                              <m:fName>
                                <m:r>
                                  <m:rPr>
                                    <m:sty m:val="p"/>
                                  </m:rPr>
                                  <a:rPr lang="en-US" altLang="zh-CN" sz="2400" b="0" i="0" smtClean="0">
                                    <a:solidFill>
                                      <a:prstClr val="black"/>
                                    </a:solidFill>
                                    <a:latin typeface="Cambria Math" panose="02040503050406030204" pitchFamily="18" charset="0"/>
                                  </a:rPr>
                                  <m:t>cos</m:t>
                                </m:r>
                              </m:fName>
                              <m:e>
                                <m:r>
                                  <a:rPr lang="zh-CN" altLang="en-US" sz="2400" b="0" i="1" smtClean="0">
                                    <a:solidFill>
                                      <a:prstClr val="black"/>
                                    </a:solidFill>
                                    <a:latin typeface="Cambria Math" panose="02040503050406030204" pitchFamily="18" charset="0"/>
                                  </a:rPr>
                                  <m:t>𝛼</m:t>
                                </m:r>
                              </m:e>
                            </m:func>
                          </m:num>
                          <m:den>
                            <m:func>
                              <m:funcPr>
                                <m:ctrlPr>
                                  <a:rPr lang="en-US" altLang="zh-CN" sz="2400" b="0" i="1" smtClean="0">
                                    <a:solidFill>
                                      <a:prstClr val="black"/>
                                    </a:solidFill>
                                    <a:latin typeface="Cambria Math" panose="02040503050406030204" pitchFamily="18" charset="0"/>
                                  </a:rPr>
                                </m:ctrlPr>
                              </m:funcPr>
                              <m:fName>
                                <m:r>
                                  <m:rPr>
                                    <m:sty m:val="p"/>
                                  </m:rPr>
                                  <a:rPr lang="en-US" altLang="zh-CN" sz="2400" b="0" i="0" smtClean="0">
                                    <a:solidFill>
                                      <a:prstClr val="black"/>
                                    </a:solidFill>
                                    <a:latin typeface="Cambria Math" panose="02040503050406030204" pitchFamily="18" charset="0"/>
                                  </a:rPr>
                                  <m:t>cos</m:t>
                                </m:r>
                              </m:fName>
                              <m:e>
                                <m:r>
                                  <a:rPr lang="zh-CN" altLang="en-US" sz="2400" b="0" i="1" smtClean="0">
                                    <a:solidFill>
                                      <a:prstClr val="black"/>
                                    </a:solidFill>
                                    <a:latin typeface="Cambria Math" panose="02040503050406030204" pitchFamily="18" charset="0"/>
                                  </a:rPr>
                                  <m:t>𝛾</m:t>
                                </m:r>
                              </m:e>
                            </m:func>
                          </m:den>
                        </m:f>
                      </m:e>
                    </m:nary>
                    <m:r>
                      <m:rPr>
                        <m:nor/>
                      </m:rPr>
                      <a:rPr lang="en-US" altLang="zh-CN" sz="2400">
                        <a:solidFill>
                          <a:prstClr val="black"/>
                        </a:solidFill>
                        <a:latin typeface="Cambria Math" panose="02040503050406030204" pitchFamily="18" charset="0"/>
                      </a:rPr>
                      <m:t>d</m:t>
                    </m:r>
                    <m:r>
                      <a:rPr lang="en-US" altLang="zh-CN" sz="2400" b="0" i="1" smtClean="0">
                        <a:solidFill>
                          <a:prstClr val="black"/>
                        </a:solidFill>
                        <a:latin typeface="Cambria Math" panose="02040503050406030204" pitchFamily="18" charset="0"/>
                      </a:rPr>
                      <m:t>𝑥</m:t>
                    </m:r>
                    <m:r>
                      <m:rPr>
                        <m:nor/>
                      </m:rPr>
                      <a:rPr lang="en-US" altLang="zh-CN" sz="2400">
                        <a:solidFill>
                          <a:prstClr val="black"/>
                        </a:solidFill>
                        <a:latin typeface="Cambria Math" panose="02040503050406030204" pitchFamily="18" charset="0"/>
                      </a:rPr>
                      <m:t>d</m:t>
                    </m:r>
                    <m:r>
                      <a:rPr lang="en-US" altLang="zh-CN" sz="2400" b="0" i="1" smtClean="0">
                        <a:solidFill>
                          <a:prstClr val="black"/>
                        </a:solidFill>
                        <a:latin typeface="Cambria Math" panose="02040503050406030204" pitchFamily="18" charset="0"/>
                      </a:rPr>
                      <m:t>𝑦</m:t>
                    </m:r>
                    <m:r>
                      <a:rPr lang="en-US" altLang="zh-CN" sz="2400" b="0" i="1" smtClean="0">
                        <a:solidFill>
                          <a:prstClr val="black"/>
                        </a:solidFill>
                        <a:latin typeface="Cambria Math" panose="02040503050406030204" pitchFamily="18" charset="0"/>
                      </a:rPr>
                      <m:t>=</m:t>
                    </m:r>
                    <m:nary>
                      <m:naryPr>
                        <m:chr m:val="∬"/>
                        <m:limLoc m:val="undOvr"/>
                        <m:supHide m:val="on"/>
                        <m:ctrlPr>
                          <a:rPr lang="zh-CN" altLang="en-US" sz="2400" i="1">
                            <a:solidFill>
                              <a:prstClr val="black"/>
                            </a:solidFill>
                            <a:latin typeface="Cambria Math" panose="02040503050406030204" pitchFamily="18" charset="0"/>
                          </a:rPr>
                        </m:ctrlPr>
                      </m:naryPr>
                      <m:sub>
                        <m:r>
                          <m:rPr>
                            <m:sty m:val="p"/>
                          </m:rPr>
                          <a:rPr lang="zh-CN" altLang="en-US" sz="2400">
                            <a:solidFill>
                              <a:prstClr val="black"/>
                            </a:solidFill>
                            <a:latin typeface="Cambria Math" panose="02040503050406030204" pitchFamily="18" charset="0"/>
                          </a:rPr>
                          <m:t>Σ</m:t>
                        </m:r>
                      </m:sub>
                      <m:sup/>
                      <m:e>
                        <m:d>
                          <m:dPr>
                            <m:ctrlPr>
                              <a:rPr lang="zh-CN" altLang="en-US" sz="2400" i="1">
                                <a:solidFill>
                                  <a:prstClr val="black"/>
                                </a:solidFill>
                                <a:latin typeface="Cambria Math" panose="02040503050406030204" pitchFamily="18" charset="0"/>
                              </a:rPr>
                            </m:ctrlPr>
                          </m:dPr>
                          <m:e>
                            <m:sSup>
                              <m:sSupPr>
                                <m:ctrlPr>
                                  <a:rPr lang="zh-CN" altLang="en-US" sz="2400" i="1">
                                    <a:solidFill>
                                      <a:prstClr val="black"/>
                                    </a:solidFill>
                                    <a:latin typeface="Cambria Math" panose="02040503050406030204" pitchFamily="18" charset="0"/>
                                  </a:rPr>
                                </m:ctrlPr>
                              </m:sSupPr>
                              <m:e>
                                <m:r>
                                  <a:rPr lang="zh-CN" altLang="en-US" sz="2400" i="1">
                                    <a:solidFill>
                                      <a:prstClr val="black"/>
                                    </a:solidFill>
                                    <a:latin typeface="Cambria Math" panose="02040503050406030204" pitchFamily="18" charset="0"/>
                                  </a:rPr>
                                  <m:t>𝑧</m:t>
                                </m:r>
                              </m:e>
                              <m:sup>
                                <m:r>
                                  <a:rPr lang="zh-CN" altLang="en-US" sz="2400">
                                    <a:solidFill>
                                      <a:prstClr val="black"/>
                                    </a:solidFill>
                                    <a:latin typeface="Cambria Math" panose="02040503050406030204" pitchFamily="18" charset="0"/>
                                  </a:rPr>
                                  <m:t>2</m:t>
                                </m:r>
                              </m:sup>
                            </m:sSup>
                            <m:r>
                              <a:rPr lang="zh-CN" altLang="en-US" sz="2400">
                                <a:solidFill>
                                  <a:prstClr val="black"/>
                                </a:solidFill>
                                <a:latin typeface="Cambria Math" panose="02040503050406030204" pitchFamily="18" charset="0"/>
                              </a:rPr>
                              <m:t>+</m:t>
                            </m:r>
                            <m:r>
                              <a:rPr lang="zh-CN" altLang="en-US" sz="2400" i="1">
                                <a:solidFill>
                                  <a:prstClr val="black"/>
                                </a:solidFill>
                                <a:latin typeface="Cambria Math" panose="02040503050406030204" pitchFamily="18" charset="0"/>
                              </a:rPr>
                              <m:t>𝑥</m:t>
                            </m:r>
                          </m:e>
                        </m:d>
                        <m:d>
                          <m:dPr>
                            <m:ctrlPr>
                              <a:rPr lang="en-US" altLang="zh-CN" sz="2400" i="1" smtClean="0">
                                <a:solidFill>
                                  <a:prstClr val="black"/>
                                </a:solidFill>
                                <a:latin typeface="Cambria Math" panose="02040503050406030204" pitchFamily="18" charset="0"/>
                              </a:rPr>
                            </m:ctrlPr>
                          </m:dPr>
                          <m:e>
                            <m:r>
                              <a:rPr lang="en-US" altLang="zh-CN" sz="2400" b="0" i="1" smtClean="0">
                                <a:solidFill>
                                  <a:prstClr val="black"/>
                                </a:solidFill>
                                <a:latin typeface="Cambria Math" panose="02040503050406030204" pitchFamily="18" charset="0"/>
                              </a:rPr>
                              <m:t>−</m:t>
                            </m:r>
                            <m:r>
                              <a:rPr lang="en-US" altLang="zh-CN" sz="2400" b="0" i="1" smtClean="0">
                                <a:solidFill>
                                  <a:prstClr val="black"/>
                                </a:solidFill>
                                <a:latin typeface="Cambria Math" panose="02040503050406030204" pitchFamily="18" charset="0"/>
                              </a:rPr>
                              <m:t>𝑥</m:t>
                            </m:r>
                          </m:e>
                        </m:d>
                      </m:e>
                    </m:nary>
                    <m:r>
                      <m:rPr>
                        <m:nor/>
                      </m:rPr>
                      <a:rPr lang="en-US" altLang="zh-CN" sz="2400">
                        <a:solidFill>
                          <a:prstClr val="black"/>
                        </a:solidFill>
                        <a:latin typeface="Cambria Math" panose="02040503050406030204" pitchFamily="18" charset="0"/>
                      </a:rPr>
                      <m:t>d</m:t>
                    </m:r>
                    <m:r>
                      <a:rPr lang="en-US" altLang="zh-CN" sz="2400" i="1">
                        <a:solidFill>
                          <a:prstClr val="black"/>
                        </a:solidFill>
                        <a:latin typeface="Cambria Math" panose="02040503050406030204" pitchFamily="18" charset="0"/>
                      </a:rPr>
                      <m:t>𝑥</m:t>
                    </m:r>
                    <m:r>
                      <m:rPr>
                        <m:nor/>
                      </m:rPr>
                      <a:rPr lang="en-US" altLang="zh-CN" sz="2400">
                        <a:solidFill>
                          <a:prstClr val="black"/>
                        </a:solidFill>
                        <a:latin typeface="Cambria Math" panose="02040503050406030204" pitchFamily="18" charset="0"/>
                      </a:rPr>
                      <m:t>d</m:t>
                    </m:r>
                    <m:r>
                      <a:rPr lang="en-US" altLang="zh-CN" sz="2400" i="1">
                        <a:solidFill>
                          <a:prstClr val="black"/>
                        </a:solidFill>
                        <a:latin typeface="Cambria Math" panose="02040503050406030204" pitchFamily="18" charset="0"/>
                      </a:rPr>
                      <m:t>𝑦</m:t>
                    </m:r>
                  </m:oMath>
                </a14:m>
                <a:endParaRPr lang="zh-CN" altLang="en-US" i="1" dirty="0"/>
              </a:p>
            </p:txBody>
          </p:sp>
        </mc:Choice>
        <mc:Fallback xmlns="">
          <p:sp>
            <p:nvSpPr>
              <p:cNvPr id="38" name="矩形 37"/>
              <p:cNvSpPr>
                <a:spLocks noRot="1" noChangeAspect="1" noMove="1" noResize="1" noEditPoints="1" noAdjustHandles="1" noChangeArrowheads="1" noChangeShapeType="1" noTextEdit="1"/>
              </p:cNvSpPr>
              <p:nvPr/>
            </p:nvSpPr>
            <p:spPr>
              <a:xfrm>
                <a:off x="1775595" y="5438949"/>
                <a:ext cx="8979574" cy="628121"/>
              </a:xfrm>
              <a:prstGeom prst="rect">
                <a:avLst/>
              </a:prstGeom>
              <a:blipFill>
                <a:blip r:embed="rId16"/>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022463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5"/>
                                        </p:tgtEl>
                                        <p:attrNameLst>
                                          <p:attrName>style.visibility</p:attrName>
                                        </p:attrNameLst>
                                      </p:cBhvr>
                                      <p:to>
                                        <p:strVal val="visible"/>
                                      </p:to>
                                    </p:set>
                                    <p:animEffect transition="in" filter="fade">
                                      <p:cBhvr>
                                        <p:cTn id="31" dur="500"/>
                                        <p:tgtEl>
                                          <p:spTgt spid="35"/>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36"/>
                                        </p:tgtEl>
                                        <p:attrNameLst>
                                          <p:attrName>style.visibility</p:attrName>
                                        </p:attrNameLst>
                                      </p:cBhvr>
                                      <p:to>
                                        <p:strVal val="visible"/>
                                      </p:to>
                                    </p:set>
                                    <p:animEffect transition="in" filter="fade">
                                      <p:cBhvr>
                                        <p:cTn id="36" dur="500"/>
                                        <p:tgtEl>
                                          <p:spTgt spid="36"/>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12"/>
                                        </p:tgtEl>
                                        <p:attrNameLst>
                                          <p:attrName>style.visibility</p:attrName>
                                        </p:attrNameLst>
                                      </p:cBhvr>
                                      <p:to>
                                        <p:strVal val="visible"/>
                                      </p:to>
                                    </p:set>
                                    <p:animEffect transition="in" filter="fade">
                                      <p:cBhvr>
                                        <p:cTn id="41" dur="500"/>
                                        <p:tgtEl>
                                          <p:spTgt spid="12"/>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14"/>
                                        </p:tgtEl>
                                        <p:attrNameLst>
                                          <p:attrName>style.visibility</p:attrName>
                                        </p:attrNameLst>
                                      </p:cBhvr>
                                      <p:to>
                                        <p:strVal val="visible"/>
                                      </p:to>
                                    </p:set>
                                    <p:animEffect transition="in" filter="fade">
                                      <p:cBhvr>
                                        <p:cTn id="46" dur="500"/>
                                        <p:tgtEl>
                                          <p:spTgt spid="14"/>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15"/>
                                        </p:tgtEl>
                                        <p:attrNameLst>
                                          <p:attrName>style.visibility</p:attrName>
                                        </p:attrNameLst>
                                      </p:cBhvr>
                                      <p:to>
                                        <p:strVal val="visible"/>
                                      </p:to>
                                    </p:set>
                                    <p:animEffect transition="in" filter="fade">
                                      <p:cBhvr>
                                        <p:cTn id="51" dur="500"/>
                                        <p:tgtEl>
                                          <p:spTgt spid="15"/>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37"/>
                                        </p:tgtEl>
                                        <p:attrNameLst>
                                          <p:attrName>style.visibility</p:attrName>
                                        </p:attrNameLst>
                                      </p:cBhvr>
                                      <p:to>
                                        <p:strVal val="visible"/>
                                      </p:to>
                                    </p:set>
                                    <p:animEffect transition="in" filter="fade">
                                      <p:cBhvr>
                                        <p:cTn id="56" dur="500"/>
                                        <p:tgtEl>
                                          <p:spTgt spid="37"/>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38"/>
                                        </p:tgtEl>
                                        <p:attrNameLst>
                                          <p:attrName>style.visibility</p:attrName>
                                        </p:attrNameLst>
                                      </p:cBhvr>
                                      <p:to>
                                        <p:strVal val="visible"/>
                                      </p:to>
                                    </p:set>
                                    <p:animEffect transition="in" filter="fade">
                                      <p:cBhvr>
                                        <p:cTn id="61" dur="500"/>
                                        <p:tgtEl>
                                          <p:spTgt spid="38"/>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13"/>
                                        </p:tgtEl>
                                        <p:attrNameLst>
                                          <p:attrName>style.visibility</p:attrName>
                                        </p:attrNameLst>
                                      </p:cBhvr>
                                      <p:to>
                                        <p:strVal val="visible"/>
                                      </p:to>
                                    </p:set>
                                    <p:animEffect transition="in" filter="fade">
                                      <p:cBhvr>
                                        <p:cTn id="66"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0" grpId="0"/>
      <p:bldP spid="12" grpId="0"/>
      <p:bldP spid="13" grpId="0"/>
      <p:bldP spid="14" grpId="0"/>
      <p:bldP spid="15" grpId="0"/>
      <p:bldP spid="17" grpId="0"/>
      <p:bldP spid="35" grpId="0"/>
      <p:bldP spid="36" grpId="0"/>
      <p:bldP spid="37" grpId="0"/>
      <p:bldP spid="38"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E7F4D896-E0DB-4AB2-9347-AB9498A60F30}" type="datetime11">
              <a:rPr lang="zh-CN" altLang="en-US" smtClean="0"/>
              <a:t>08:53:17</a:t>
            </a:fld>
            <a:endParaRPr lang="en-US" altLang="zh-CN"/>
          </a:p>
        </p:txBody>
      </p:sp>
      <mc:AlternateContent xmlns:mc="http://schemas.openxmlformats.org/markup-compatibility/2006" xmlns:a14="http://schemas.microsoft.com/office/drawing/2010/main">
        <mc:Choice Requires="a14">
          <p:sp>
            <p:nvSpPr>
              <p:cNvPr id="3" name="矩形 2"/>
              <p:cNvSpPr/>
              <p:nvPr/>
            </p:nvSpPr>
            <p:spPr>
              <a:xfrm>
                <a:off x="1775595" y="433446"/>
                <a:ext cx="9286459" cy="983218"/>
              </a:xfrm>
              <a:prstGeom prst="rect">
                <a:avLst/>
              </a:prstGeom>
            </p:spPr>
            <p:txBody>
              <a:bodyPr wrap="square">
                <a:spAutoFit/>
              </a:bodyPr>
              <a:lstStyle/>
              <a:p>
                <a:pPr lvl="0"/>
                <a:r>
                  <a:rPr lang="zh-CN" altLang="en-US" sz="2400" dirty="0"/>
                  <a:t>计算曲面积分</a:t>
                </a:r>
                <a14:m>
                  <m:oMath xmlns:m="http://schemas.openxmlformats.org/officeDocument/2006/math">
                    <m:nary>
                      <m:naryPr>
                        <m:chr m:val="∬"/>
                        <m:limLoc m:val="undOvr"/>
                        <m:supHide m:val="on"/>
                        <m:ctrlPr>
                          <a:rPr lang="zh-CN" altLang="en-US" sz="2400" i="1">
                            <a:latin typeface="Cambria Math" panose="02040503050406030204" pitchFamily="18" charset="0"/>
                          </a:rPr>
                        </m:ctrlPr>
                      </m:naryPr>
                      <m:sub>
                        <m:r>
                          <m:rPr>
                            <m:sty m:val="p"/>
                          </m:rPr>
                          <a:rPr lang="zh-CN" altLang="en-US" sz="2400" i="0">
                            <a:latin typeface="Cambria Math" panose="02040503050406030204" pitchFamily="18" charset="0"/>
                          </a:rPr>
                          <m:t>Σ</m:t>
                        </m:r>
                      </m:sub>
                      <m:sup/>
                      <m:e>
                        <m:d>
                          <m:dPr>
                            <m:ctrlPr>
                              <a:rPr lang="zh-CN" altLang="en-US" sz="2400" i="1">
                                <a:latin typeface="Cambria Math" panose="02040503050406030204" pitchFamily="18" charset="0"/>
                              </a:rPr>
                            </m:ctrlPr>
                          </m:dPr>
                          <m:e>
                            <m:sSup>
                              <m:sSupPr>
                                <m:ctrlPr>
                                  <a:rPr lang="zh-CN" altLang="en-US" sz="2400" i="1">
                                    <a:latin typeface="Cambria Math" panose="02040503050406030204" pitchFamily="18" charset="0"/>
                                  </a:rPr>
                                </m:ctrlPr>
                              </m:sSupPr>
                              <m:e>
                                <m:r>
                                  <a:rPr lang="zh-CN" altLang="en-US" sz="2400" i="1">
                                    <a:latin typeface="Cambria Math" panose="02040503050406030204" pitchFamily="18" charset="0"/>
                                  </a:rPr>
                                  <m:t>𝑧</m:t>
                                </m:r>
                              </m:e>
                              <m:sup>
                                <m:r>
                                  <a:rPr lang="zh-CN" altLang="en-US" sz="2400">
                                    <a:latin typeface="Cambria Math" panose="02040503050406030204" pitchFamily="18" charset="0"/>
                                  </a:rPr>
                                  <m:t>2</m:t>
                                </m:r>
                              </m:sup>
                            </m:sSup>
                            <m:r>
                              <a:rPr lang="zh-CN" altLang="en-US" sz="2400">
                                <a:latin typeface="Cambria Math" panose="02040503050406030204" pitchFamily="18" charset="0"/>
                              </a:rPr>
                              <m:t>+</m:t>
                            </m:r>
                            <m:r>
                              <a:rPr lang="zh-CN" altLang="en-US" sz="2400" i="1">
                                <a:latin typeface="Cambria Math" panose="02040503050406030204" pitchFamily="18" charset="0"/>
                              </a:rPr>
                              <m:t>𝑥</m:t>
                            </m:r>
                          </m:e>
                        </m:d>
                      </m:e>
                    </m:nary>
                    <m:r>
                      <m:rPr>
                        <m:nor/>
                      </m:rPr>
                      <a:rPr lang="en-US" altLang="zh-CN" sz="2400">
                        <a:solidFill>
                          <a:prstClr val="black"/>
                        </a:solidFill>
                        <a:latin typeface="Cambria Math" panose="02040503050406030204" pitchFamily="18" charset="0"/>
                      </a:rPr>
                      <m:t>d</m:t>
                    </m:r>
                    <m:r>
                      <a:rPr lang="en-US" altLang="zh-CN" sz="2400" b="0" i="1" smtClean="0">
                        <a:solidFill>
                          <a:prstClr val="black"/>
                        </a:solidFill>
                        <a:latin typeface="Cambria Math" panose="02040503050406030204" pitchFamily="18" charset="0"/>
                      </a:rPr>
                      <m:t>𝑦</m:t>
                    </m:r>
                    <m:r>
                      <m:rPr>
                        <m:nor/>
                      </m:rPr>
                      <a:rPr lang="en-US" altLang="zh-CN" sz="2400">
                        <a:solidFill>
                          <a:prstClr val="black"/>
                        </a:solidFill>
                        <a:latin typeface="Cambria Math" panose="02040503050406030204" pitchFamily="18" charset="0"/>
                      </a:rPr>
                      <m:t>d</m:t>
                    </m:r>
                    <m:r>
                      <a:rPr lang="en-US" altLang="zh-CN" sz="2400" b="0" i="1" smtClean="0">
                        <a:solidFill>
                          <a:prstClr val="black"/>
                        </a:solidFill>
                        <a:latin typeface="Cambria Math" panose="02040503050406030204" pitchFamily="18" charset="0"/>
                      </a:rPr>
                      <m:t>𝑧</m:t>
                    </m:r>
                    <m:r>
                      <a:rPr lang="zh-CN" altLang="en-US" sz="2400">
                        <a:latin typeface="Cambria Math" panose="02040503050406030204" pitchFamily="18" charset="0"/>
                      </a:rPr>
                      <m:t>−</m:t>
                    </m:r>
                    <m:r>
                      <a:rPr lang="zh-CN" altLang="en-US" sz="2400" i="1">
                        <a:latin typeface="Cambria Math" panose="02040503050406030204" pitchFamily="18" charset="0"/>
                      </a:rPr>
                      <m:t>𝑧</m:t>
                    </m:r>
                    <m:r>
                      <m:rPr>
                        <m:nor/>
                      </m:rPr>
                      <a:rPr lang="en-US" altLang="zh-CN" sz="2400">
                        <a:solidFill>
                          <a:prstClr val="black"/>
                        </a:solidFill>
                        <a:latin typeface="Cambria Math" panose="02040503050406030204" pitchFamily="18" charset="0"/>
                      </a:rPr>
                      <m:t>d</m:t>
                    </m:r>
                    <m:r>
                      <a:rPr lang="en-US" altLang="zh-CN" sz="2400" i="1">
                        <a:solidFill>
                          <a:prstClr val="black"/>
                        </a:solidFill>
                        <a:latin typeface="Cambria Math" panose="02040503050406030204" pitchFamily="18" charset="0"/>
                      </a:rPr>
                      <m:t>𝑥</m:t>
                    </m:r>
                    <m:r>
                      <m:rPr>
                        <m:nor/>
                      </m:rPr>
                      <a:rPr lang="en-US" altLang="zh-CN" sz="2400">
                        <a:solidFill>
                          <a:prstClr val="black"/>
                        </a:solidFill>
                        <a:latin typeface="Cambria Math" panose="02040503050406030204" pitchFamily="18" charset="0"/>
                      </a:rPr>
                      <m:t>d</m:t>
                    </m:r>
                    <m:r>
                      <a:rPr lang="en-US" altLang="zh-CN" sz="2400" i="1">
                        <a:solidFill>
                          <a:prstClr val="black"/>
                        </a:solidFill>
                        <a:latin typeface="Cambria Math" panose="02040503050406030204" pitchFamily="18" charset="0"/>
                      </a:rPr>
                      <m:t>𝑦</m:t>
                    </m:r>
                  </m:oMath>
                </a14:m>
                <a:r>
                  <a:rPr lang="zh-CN" altLang="en-US" sz="2400" dirty="0"/>
                  <a:t>，其中</a:t>
                </a:r>
                <a14:m>
                  <m:oMath xmlns:m="http://schemas.openxmlformats.org/officeDocument/2006/math">
                    <m:r>
                      <m:rPr>
                        <m:sty m:val="p"/>
                      </m:rPr>
                      <a:rPr lang="zh-CN" altLang="en-US" sz="2400" i="0">
                        <a:solidFill>
                          <a:prstClr val="black"/>
                        </a:solidFill>
                        <a:latin typeface="Cambria Math" panose="02040503050406030204" pitchFamily="18" charset="0"/>
                      </a:rPr>
                      <m:t>Σ</m:t>
                    </m:r>
                  </m:oMath>
                </a14:m>
                <a:r>
                  <a:rPr lang="zh-CN" altLang="en-US" sz="2400" dirty="0"/>
                  <a:t>为</a:t>
                </a:r>
                <a14:m>
                  <m:oMath xmlns:m="http://schemas.openxmlformats.org/officeDocument/2006/math">
                    <m:r>
                      <a:rPr lang="zh-CN" altLang="en-US" sz="2400" i="1">
                        <a:solidFill>
                          <a:prstClr val="black"/>
                        </a:solidFill>
                        <a:latin typeface="Cambria Math" panose="02040503050406030204" pitchFamily="18" charset="0"/>
                      </a:rPr>
                      <m:t>𝑧</m:t>
                    </m:r>
                    <m:r>
                      <a:rPr lang="zh-CN" altLang="en-US" sz="2400">
                        <a:solidFill>
                          <a:prstClr val="black"/>
                        </a:solidFill>
                        <a:latin typeface="Cambria Math" panose="02040503050406030204" pitchFamily="18" charset="0"/>
                      </a:rPr>
                      <m:t>=</m:t>
                    </m:r>
                    <m:f>
                      <m:fPr>
                        <m:ctrlPr>
                          <a:rPr lang="zh-CN" altLang="en-US" sz="2400" i="1">
                            <a:solidFill>
                              <a:prstClr val="black"/>
                            </a:solidFill>
                            <a:latin typeface="Cambria Math" panose="02040503050406030204" pitchFamily="18" charset="0"/>
                          </a:rPr>
                        </m:ctrlPr>
                      </m:fPr>
                      <m:num>
                        <m:r>
                          <a:rPr lang="zh-CN" altLang="en-US" sz="2400">
                            <a:solidFill>
                              <a:prstClr val="black"/>
                            </a:solidFill>
                            <a:latin typeface="Cambria Math" panose="02040503050406030204" pitchFamily="18" charset="0"/>
                          </a:rPr>
                          <m:t>1</m:t>
                        </m:r>
                      </m:num>
                      <m:den>
                        <m:r>
                          <a:rPr lang="zh-CN" altLang="en-US" sz="2400">
                            <a:solidFill>
                              <a:prstClr val="black"/>
                            </a:solidFill>
                            <a:latin typeface="Cambria Math" panose="02040503050406030204" pitchFamily="18" charset="0"/>
                          </a:rPr>
                          <m:t>2</m:t>
                        </m:r>
                      </m:den>
                    </m:f>
                    <m:d>
                      <m:dPr>
                        <m:ctrlPr>
                          <a:rPr lang="zh-CN" altLang="en-US" sz="2400" i="1">
                            <a:solidFill>
                              <a:prstClr val="black"/>
                            </a:solidFill>
                            <a:latin typeface="Cambria Math" panose="02040503050406030204" pitchFamily="18" charset="0"/>
                          </a:rPr>
                        </m:ctrlPr>
                      </m:dPr>
                      <m:e>
                        <m:sSup>
                          <m:sSupPr>
                            <m:ctrlPr>
                              <a:rPr lang="zh-CN" altLang="en-US" sz="2400" i="1">
                                <a:solidFill>
                                  <a:prstClr val="black"/>
                                </a:solidFill>
                                <a:latin typeface="Cambria Math" panose="02040503050406030204" pitchFamily="18" charset="0"/>
                              </a:rPr>
                            </m:ctrlPr>
                          </m:sSupPr>
                          <m:e>
                            <m:r>
                              <a:rPr lang="zh-CN" altLang="en-US" sz="2400" i="1">
                                <a:solidFill>
                                  <a:prstClr val="black"/>
                                </a:solidFill>
                                <a:latin typeface="Cambria Math" panose="02040503050406030204" pitchFamily="18" charset="0"/>
                              </a:rPr>
                              <m:t>𝑥</m:t>
                            </m:r>
                          </m:e>
                          <m:sup>
                            <m:r>
                              <a:rPr lang="zh-CN" altLang="en-US" sz="2400">
                                <a:solidFill>
                                  <a:prstClr val="black"/>
                                </a:solidFill>
                                <a:latin typeface="Cambria Math" panose="02040503050406030204" pitchFamily="18" charset="0"/>
                              </a:rPr>
                              <m:t>2</m:t>
                            </m:r>
                          </m:sup>
                        </m:sSup>
                        <m:r>
                          <a:rPr lang="zh-CN" altLang="en-US" sz="2400">
                            <a:solidFill>
                              <a:prstClr val="black"/>
                            </a:solidFill>
                            <a:latin typeface="Cambria Math" panose="02040503050406030204" pitchFamily="18" charset="0"/>
                          </a:rPr>
                          <m:t>+</m:t>
                        </m:r>
                        <m:sSup>
                          <m:sSupPr>
                            <m:ctrlPr>
                              <a:rPr lang="zh-CN" altLang="en-US" sz="2400" i="1">
                                <a:solidFill>
                                  <a:prstClr val="black"/>
                                </a:solidFill>
                                <a:latin typeface="Cambria Math" panose="02040503050406030204" pitchFamily="18" charset="0"/>
                              </a:rPr>
                            </m:ctrlPr>
                          </m:sSupPr>
                          <m:e>
                            <m:r>
                              <a:rPr lang="zh-CN" altLang="en-US" sz="2400" i="1">
                                <a:solidFill>
                                  <a:prstClr val="black"/>
                                </a:solidFill>
                                <a:latin typeface="Cambria Math" panose="02040503050406030204" pitchFamily="18" charset="0"/>
                              </a:rPr>
                              <m:t>𝑦</m:t>
                            </m:r>
                          </m:e>
                          <m:sup>
                            <m:r>
                              <a:rPr lang="zh-CN" altLang="en-US" sz="2400">
                                <a:solidFill>
                                  <a:prstClr val="black"/>
                                </a:solidFill>
                                <a:latin typeface="Cambria Math" panose="02040503050406030204" pitchFamily="18" charset="0"/>
                              </a:rPr>
                              <m:t>2</m:t>
                            </m:r>
                          </m:sup>
                        </m:sSup>
                      </m:e>
                    </m:d>
                  </m:oMath>
                </a14:m>
                <a:r>
                  <a:rPr lang="zh-CN" altLang="en-US" sz="2400" dirty="0"/>
                  <a:t> 介于</a:t>
                </a:r>
                <a14:m>
                  <m:oMath xmlns:m="http://schemas.openxmlformats.org/officeDocument/2006/math">
                    <m:r>
                      <a:rPr lang="zh-CN" altLang="en-US" sz="2400" i="1">
                        <a:solidFill>
                          <a:prstClr val="black"/>
                        </a:solidFill>
                        <a:latin typeface="Cambria Math" panose="02040503050406030204" pitchFamily="18" charset="0"/>
                      </a:rPr>
                      <m:t>𝑧</m:t>
                    </m:r>
                    <m:r>
                      <a:rPr lang="en-US" altLang="zh-CN" sz="2400" b="0" i="1" smtClean="0">
                        <a:solidFill>
                          <a:prstClr val="black"/>
                        </a:solidFill>
                        <a:latin typeface="Cambria Math" panose="02040503050406030204" pitchFamily="18" charset="0"/>
                      </a:rPr>
                      <m:t>=0</m:t>
                    </m:r>
                  </m:oMath>
                </a14:m>
                <a:r>
                  <a:rPr lang="zh-CN" altLang="en-US" sz="2400" dirty="0"/>
                  <a:t>和</a:t>
                </a:r>
                <a14:m>
                  <m:oMath xmlns:m="http://schemas.openxmlformats.org/officeDocument/2006/math">
                    <m:r>
                      <a:rPr lang="zh-CN" altLang="en-US" sz="2400" i="1">
                        <a:solidFill>
                          <a:prstClr val="black"/>
                        </a:solidFill>
                        <a:latin typeface="Cambria Math" panose="02040503050406030204" pitchFamily="18" charset="0"/>
                      </a:rPr>
                      <m:t>𝑧</m:t>
                    </m:r>
                    <m:r>
                      <a:rPr lang="en-US" altLang="zh-CN" sz="2400" i="1">
                        <a:solidFill>
                          <a:prstClr val="black"/>
                        </a:solidFill>
                        <a:latin typeface="Cambria Math" panose="02040503050406030204" pitchFamily="18" charset="0"/>
                      </a:rPr>
                      <m:t>=</m:t>
                    </m:r>
                    <m:r>
                      <a:rPr lang="en-US" altLang="zh-CN" sz="2400" b="0" i="1" smtClean="0">
                        <a:solidFill>
                          <a:prstClr val="black"/>
                        </a:solidFill>
                        <a:latin typeface="Cambria Math" panose="02040503050406030204" pitchFamily="18" charset="0"/>
                      </a:rPr>
                      <m:t>2</m:t>
                    </m:r>
                  </m:oMath>
                </a14:m>
                <a:r>
                  <a:rPr lang="zh-CN" altLang="en-US" sz="2400" dirty="0"/>
                  <a:t>之间的下侧。</a:t>
                </a:r>
                <a:r>
                  <a:rPr lang="en-US" altLang="zh-CN" sz="2400" dirty="0"/>
                  <a:t> </a:t>
                </a:r>
                <a:endParaRPr lang="zh-CN" altLang="en-US" sz="2400" dirty="0"/>
              </a:p>
            </p:txBody>
          </p:sp>
        </mc:Choice>
        <mc:Fallback xmlns="">
          <p:sp>
            <p:nvSpPr>
              <p:cNvPr id="3" name="矩形 2"/>
              <p:cNvSpPr>
                <a:spLocks noRot="1" noChangeAspect="1" noMove="1" noResize="1" noEditPoints="1" noAdjustHandles="1" noChangeArrowheads="1" noChangeShapeType="1" noTextEdit="1"/>
              </p:cNvSpPr>
              <p:nvPr/>
            </p:nvSpPr>
            <p:spPr>
              <a:xfrm>
                <a:off x="1775595" y="433446"/>
                <a:ext cx="9286459" cy="983218"/>
              </a:xfrm>
              <a:prstGeom prst="rect">
                <a:avLst/>
              </a:prstGeom>
              <a:blipFill>
                <a:blip r:embed="rId2"/>
                <a:stretch>
                  <a:fillRect l="-984" b="-1180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p:cNvSpPr/>
              <p:nvPr/>
            </p:nvSpPr>
            <p:spPr>
              <a:xfrm>
                <a:off x="1775595" y="2085413"/>
                <a:ext cx="7033272" cy="518988"/>
              </a:xfrm>
              <a:prstGeom prst="rect">
                <a:avLst/>
              </a:prstGeom>
            </p:spPr>
            <p:txBody>
              <a:bodyPr wrap="none">
                <a:spAutoFit/>
              </a:bodyPr>
              <a:lstStyle/>
              <a:p>
                <a14:m>
                  <m:oMath xmlns:m="http://schemas.openxmlformats.org/officeDocument/2006/math">
                    <m:nary>
                      <m:naryPr>
                        <m:chr m:val="∬"/>
                        <m:limLoc m:val="undOvr"/>
                        <m:supHide m:val="on"/>
                        <m:ctrlPr>
                          <a:rPr lang="zh-CN" altLang="en-US" sz="2400" i="1" smtClean="0">
                            <a:solidFill>
                              <a:prstClr val="black"/>
                            </a:solidFill>
                            <a:latin typeface="Cambria Math" panose="02040503050406030204" pitchFamily="18" charset="0"/>
                          </a:rPr>
                        </m:ctrlPr>
                      </m:naryPr>
                      <m:sub>
                        <m:r>
                          <m:rPr>
                            <m:sty m:val="p"/>
                          </m:rPr>
                          <a:rPr lang="zh-CN" altLang="en-US" sz="2400">
                            <a:solidFill>
                              <a:prstClr val="black"/>
                            </a:solidFill>
                            <a:latin typeface="Cambria Math" panose="02040503050406030204" pitchFamily="18" charset="0"/>
                          </a:rPr>
                          <m:t>Σ</m:t>
                        </m:r>
                      </m:sub>
                      <m:sup/>
                      <m:e>
                        <m:d>
                          <m:dPr>
                            <m:ctrlPr>
                              <a:rPr lang="zh-CN" altLang="en-US" sz="2400" i="1">
                                <a:solidFill>
                                  <a:prstClr val="black"/>
                                </a:solidFill>
                                <a:latin typeface="Cambria Math" panose="02040503050406030204" pitchFamily="18" charset="0"/>
                              </a:rPr>
                            </m:ctrlPr>
                          </m:dPr>
                          <m:e>
                            <m:sSup>
                              <m:sSupPr>
                                <m:ctrlPr>
                                  <a:rPr lang="zh-CN" altLang="en-US" sz="2400" i="1">
                                    <a:solidFill>
                                      <a:prstClr val="black"/>
                                    </a:solidFill>
                                    <a:latin typeface="Cambria Math" panose="02040503050406030204" pitchFamily="18" charset="0"/>
                                  </a:rPr>
                                </m:ctrlPr>
                              </m:sSupPr>
                              <m:e>
                                <m:r>
                                  <a:rPr lang="zh-CN" altLang="en-US" sz="2400" i="1">
                                    <a:solidFill>
                                      <a:prstClr val="black"/>
                                    </a:solidFill>
                                    <a:latin typeface="Cambria Math" panose="02040503050406030204" pitchFamily="18" charset="0"/>
                                  </a:rPr>
                                  <m:t>𝑧</m:t>
                                </m:r>
                              </m:e>
                              <m:sup>
                                <m:r>
                                  <a:rPr lang="zh-CN" altLang="en-US" sz="2400">
                                    <a:solidFill>
                                      <a:prstClr val="black"/>
                                    </a:solidFill>
                                    <a:latin typeface="Cambria Math" panose="02040503050406030204" pitchFamily="18" charset="0"/>
                                  </a:rPr>
                                  <m:t>2</m:t>
                                </m:r>
                              </m:sup>
                            </m:sSup>
                            <m:r>
                              <a:rPr lang="zh-CN" altLang="en-US" sz="2400">
                                <a:solidFill>
                                  <a:prstClr val="black"/>
                                </a:solidFill>
                                <a:latin typeface="Cambria Math" panose="02040503050406030204" pitchFamily="18" charset="0"/>
                              </a:rPr>
                              <m:t>+</m:t>
                            </m:r>
                            <m:r>
                              <a:rPr lang="zh-CN" altLang="en-US" sz="2400" i="1">
                                <a:solidFill>
                                  <a:prstClr val="black"/>
                                </a:solidFill>
                                <a:latin typeface="Cambria Math" panose="02040503050406030204" pitchFamily="18" charset="0"/>
                              </a:rPr>
                              <m:t>𝑥</m:t>
                            </m:r>
                          </m:e>
                        </m:d>
                      </m:e>
                    </m:nary>
                    <m:r>
                      <m:rPr>
                        <m:nor/>
                      </m:rPr>
                      <a:rPr lang="en-US" altLang="zh-CN" sz="2400">
                        <a:solidFill>
                          <a:prstClr val="black"/>
                        </a:solidFill>
                        <a:latin typeface="Cambria Math" panose="02040503050406030204" pitchFamily="18" charset="0"/>
                      </a:rPr>
                      <m:t>d</m:t>
                    </m:r>
                    <m:r>
                      <a:rPr lang="en-US" altLang="zh-CN" sz="2400" i="1">
                        <a:solidFill>
                          <a:prstClr val="black"/>
                        </a:solidFill>
                        <a:latin typeface="Cambria Math" panose="02040503050406030204" pitchFamily="18" charset="0"/>
                      </a:rPr>
                      <m:t>𝑦</m:t>
                    </m:r>
                    <m:r>
                      <m:rPr>
                        <m:nor/>
                      </m:rPr>
                      <a:rPr lang="en-US" altLang="zh-CN" sz="2400">
                        <a:solidFill>
                          <a:prstClr val="black"/>
                        </a:solidFill>
                        <a:latin typeface="Cambria Math" panose="02040503050406030204" pitchFamily="18" charset="0"/>
                      </a:rPr>
                      <m:t>d</m:t>
                    </m:r>
                    <m:r>
                      <a:rPr lang="en-US" altLang="zh-CN" sz="2400" i="1">
                        <a:solidFill>
                          <a:prstClr val="black"/>
                        </a:solidFill>
                        <a:latin typeface="Cambria Math" panose="02040503050406030204" pitchFamily="18" charset="0"/>
                      </a:rPr>
                      <m:t>𝑧</m:t>
                    </m:r>
                    <m:r>
                      <a:rPr lang="zh-CN" altLang="en-US" sz="2400">
                        <a:solidFill>
                          <a:prstClr val="black"/>
                        </a:solidFill>
                        <a:latin typeface="Cambria Math" panose="02040503050406030204" pitchFamily="18" charset="0"/>
                      </a:rPr>
                      <m:t>−</m:t>
                    </m:r>
                    <m:r>
                      <a:rPr lang="zh-CN" altLang="en-US" sz="2400" i="1">
                        <a:solidFill>
                          <a:prstClr val="black"/>
                        </a:solidFill>
                        <a:latin typeface="Cambria Math" panose="02040503050406030204" pitchFamily="18" charset="0"/>
                      </a:rPr>
                      <m:t>𝑧</m:t>
                    </m:r>
                    <m:r>
                      <m:rPr>
                        <m:nor/>
                      </m:rPr>
                      <a:rPr lang="en-US" altLang="zh-CN" sz="2400">
                        <a:solidFill>
                          <a:prstClr val="black"/>
                        </a:solidFill>
                        <a:latin typeface="Cambria Math" panose="02040503050406030204" pitchFamily="18" charset="0"/>
                      </a:rPr>
                      <m:t>d</m:t>
                    </m:r>
                    <m:r>
                      <a:rPr lang="en-US" altLang="zh-CN" sz="2400" i="1">
                        <a:solidFill>
                          <a:prstClr val="black"/>
                        </a:solidFill>
                        <a:latin typeface="Cambria Math" panose="02040503050406030204" pitchFamily="18" charset="0"/>
                      </a:rPr>
                      <m:t>𝑥</m:t>
                    </m:r>
                    <m:r>
                      <m:rPr>
                        <m:nor/>
                      </m:rPr>
                      <a:rPr lang="en-US" altLang="zh-CN" sz="2400">
                        <a:solidFill>
                          <a:prstClr val="black"/>
                        </a:solidFill>
                        <a:latin typeface="Cambria Math" panose="02040503050406030204" pitchFamily="18" charset="0"/>
                      </a:rPr>
                      <m:t>d</m:t>
                    </m:r>
                    <m:r>
                      <a:rPr lang="en-US" altLang="zh-CN" sz="2400" i="1">
                        <a:solidFill>
                          <a:prstClr val="black"/>
                        </a:solidFill>
                        <a:latin typeface="Cambria Math" panose="02040503050406030204" pitchFamily="18" charset="0"/>
                      </a:rPr>
                      <m:t>𝑦</m:t>
                    </m:r>
                    <m:r>
                      <a:rPr lang="en-US" altLang="zh-CN" sz="2400" b="0" i="1" smtClean="0">
                        <a:solidFill>
                          <a:prstClr val="black"/>
                        </a:solidFill>
                        <a:latin typeface="Cambria Math" panose="02040503050406030204" pitchFamily="18" charset="0"/>
                      </a:rPr>
                      <m:t>=</m:t>
                    </m:r>
                    <m:nary>
                      <m:naryPr>
                        <m:chr m:val="∬"/>
                        <m:limLoc m:val="undOvr"/>
                        <m:supHide m:val="on"/>
                        <m:ctrlPr>
                          <a:rPr lang="zh-CN" altLang="en-US" sz="2400" i="1">
                            <a:solidFill>
                              <a:prstClr val="black"/>
                            </a:solidFill>
                            <a:latin typeface="Cambria Math" panose="02040503050406030204" pitchFamily="18" charset="0"/>
                          </a:rPr>
                        </m:ctrlPr>
                      </m:naryPr>
                      <m:sub>
                        <m:r>
                          <m:rPr>
                            <m:sty m:val="p"/>
                          </m:rPr>
                          <a:rPr lang="zh-CN" altLang="en-US" sz="2400">
                            <a:solidFill>
                              <a:prstClr val="black"/>
                            </a:solidFill>
                            <a:latin typeface="Cambria Math" panose="02040503050406030204" pitchFamily="18" charset="0"/>
                          </a:rPr>
                          <m:t>Σ</m:t>
                        </m:r>
                      </m:sub>
                      <m:sup/>
                      <m:e>
                        <m:d>
                          <m:dPr>
                            <m:ctrlPr>
                              <a:rPr lang="en-US" altLang="zh-CN" sz="2400" i="1" smtClean="0">
                                <a:solidFill>
                                  <a:prstClr val="black"/>
                                </a:solidFill>
                                <a:latin typeface="Cambria Math" panose="02040503050406030204" pitchFamily="18" charset="0"/>
                              </a:rPr>
                            </m:ctrlPr>
                          </m:dPr>
                          <m:e>
                            <m:sSup>
                              <m:sSupPr>
                                <m:ctrlPr>
                                  <a:rPr lang="zh-CN" altLang="en-US" sz="2400" i="1">
                                    <a:solidFill>
                                      <a:prstClr val="black"/>
                                    </a:solidFill>
                                    <a:latin typeface="Cambria Math" panose="02040503050406030204" pitchFamily="18" charset="0"/>
                                  </a:rPr>
                                </m:ctrlPr>
                              </m:sSupPr>
                              <m:e>
                                <m:r>
                                  <a:rPr lang="zh-CN" altLang="en-US" sz="2400" i="1">
                                    <a:solidFill>
                                      <a:prstClr val="black"/>
                                    </a:solidFill>
                                    <a:latin typeface="Cambria Math" panose="02040503050406030204" pitchFamily="18" charset="0"/>
                                  </a:rPr>
                                  <m:t>𝑧</m:t>
                                </m:r>
                              </m:e>
                              <m:sup>
                                <m:r>
                                  <a:rPr lang="zh-CN" altLang="en-US" sz="2400">
                                    <a:solidFill>
                                      <a:prstClr val="black"/>
                                    </a:solidFill>
                                    <a:latin typeface="Cambria Math" panose="02040503050406030204" pitchFamily="18" charset="0"/>
                                  </a:rPr>
                                  <m:t>2</m:t>
                                </m:r>
                              </m:sup>
                            </m:sSup>
                            <m:r>
                              <a:rPr lang="zh-CN" altLang="en-US" sz="2400">
                                <a:solidFill>
                                  <a:prstClr val="black"/>
                                </a:solidFill>
                                <a:latin typeface="Cambria Math" panose="02040503050406030204" pitchFamily="18" charset="0"/>
                              </a:rPr>
                              <m:t>+</m:t>
                            </m:r>
                            <m:r>
                              <a:rPr lang="zh-CN" altLang="en-US" sz="2400" i="1">
                                <a:solidFill>
                                  <a:prstClr val="black"/>
                                </a:solidFill>
                                <a:latin typeface="Cambria Math" panose="02040503050406030204" pitchFamily="18" charset="0"/>
                              </a:rPr>
                              <m:t>𝑥</m:t>
                            </m:r>
                            <m:r>
                              <a:rPr lang="en-US" altLang="zh-CN" sz="2400" b="0" i="1" smtClean="0">
                                <a:solidFill>
                                  <a:prstClr val="black"/>
                                </a:solidFill>
                                <a:latin typeface="Cambria Math" panose="02040503050406030204" pitchFamily="18" charset="0"/>
                              </a:rPr>
                              <m:t>,0,</m:t>
                            </m:r>
                            <m:r>
                              <a:rPr lang="zh-CN" altLang="en-US" sz="2400">
                                <a:solidFill>
                                  <a:prstClr val="black"/>
                                </a:solidFill>
                                <a:latin typeface="Cambria Math" panose="02040503050406030204" pitchFamily="18" charset="0"/>
                              </a:rPr>
                              <m:t>−</m:t>
                            </m:r>
                            <m:r>
                              <a:rPr lang="zh-CN" altLang="en-US" sz="2400" i="1">
                                <a:solidFill>
                                  <a:prstClr val="black"/>
                                </a:solidFill>
                                <a:latin typeface="Cambria Math" panose="02040503050406030204" pitchFamily="18" charset="0"/>
                              </a:rPr>
                              <m:t>𝑧</m:t>
                            </m:r>
                          </m:e>
                        </m:d>
                        <m:r>
                          <a:rPr lang="en-US" altLang="zh-CN" sz="2400" i="1" smtClean="0">
                            <a:solidFill>
                              <a:prstClr val="black"/>
                            </a:solidFill>
                            <a:latin typeface="Cambria Math" panose="02040503050406030204" pitchFamily="18" charset="0"/>
                            <a:ea typeface="Cambria Math" panose="02040503050406030204" pitchFamily="18" charset="0"/>
                          </a:rPr>
                          <m:t>∙</m:t>
                        </m:r>
                        <m:r>
                          <a:rPr lang="en-US" altLang="zh-CN" sz="2400" b="1" i="1" smtClean="0">
                            <a:solidFill>
                              <a:prstClr val="black"/>
                            </a:solidFill>
                            <a:latin typeface="Cambria Math" panose="02040503050406030204" pitchFamily="18" charset="0"/>
                            <a:ea typeface="Cambria Math" panose="02040503050406030204" pitchFamily="18" charset="0"/>
                          </a:rPr>
                          <m:t>𝒏</m:t>
                        </m:r>
                        <m:r>
                          <m:rPr>
                            <m:nor/>
                          </m:rPr>
                          <a:rPr lang="en-US" altLang="zh-CN" sz="2400">
                            <a:solidFill>
                              <a:prstClr val="black"/>
                            </a:solidFill>
                            <a:latin typeface="Cambria Math" panose="02040503050406030204" pitchFamily="18" charset="0"/>
                          </a:rPr>
                          <m:t>d</m:t>
                        </m:r>
                        <m:r>
                          <a:rPr lang="en-US" altLang="zh-CN" sz="2400" b="0" i="1" smtClean="0">
                            <a:solidFill>
                              <a:prstClr val="black"/>
                            </a:solidFill>
                            <a:latin typeface="Cambria Math" panose="02040503050406030204" pitchFamily="18" charset="0"/>
                          </a:rPr>
                          <m:t>𝑆</m:t>
                        </m:r>
                      </m:e>
                    </m:nary>
                  </m:oMath>
                </a14:m>
                <a:r>
                  <a:rPr lang="zh-CN" altLang="en-US" dirty="0"/>
                  <a:t> </a:t>
                </a:r>
              </a:p>
            </p:txBody>
          </p:sp>
        </mc:Choice>
        <mc:Fallback xmlns="">
          <p:sp>
            <p:nvSpPr>
              <p:cNvPr id="6" name="矩形 5"/>
              <p:cNvSpPr>
                <a:spLocks noRot="1" noChangeAspect="1" noMove="1" noResize="1" noEditPoints="1" noAdjustHandles="1" noChangeArrowheads="1" noChangeShapeType="1" noTextEdit="1"/>
              </p:cNvSpPr>
              <p:nvPr/>
            </p:nvSpPr>
            <p:spPr>
              <a:xfrm>
                <a:off x="1775595" y="2085413"/>
                <a:ext cx="7033272" cy="518988"/>
              </a:xfrm>
              <a:prstGeom prst="rect">
                <a:avLst/>
              </a:prstGeom>
              <a:blipFill>
                <a:blip r:embed="rId3"/>
                <a:stretch>
                  <a:fillRect l="-8059" t="-142353" b="-20352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p:cNvSpPr/>
              <p:nvPr/>
            </p:nvSpPr>
            <p:spPr>
              <a:xfrm>
                <a:off x="1775595" y="1442219"/>
                <a:ext cx="9408730" cy="613886"/>
              </a:xfrm>
              <a:prstGeom prst="rect">
                <a:avLst/>
              </a:prstGeom>
            </p:spPr>
            <p:txBody>
              <a:bodyPr wrap="none">
                <a:spAutoFit/>
              </a:bodyPr>
              <a:lstStyle/>
              <a:p>
                <a:r>
                  <a:rPr lang="zh-CN" altLang="en-US" sz="2400" dirty="0">
                    <a:solidFill>
                      <a:prstClr val="black"/>
                    </a:solidFill>
                    <a:ea typeface="Cambria Math" panose="02040503050406030204" pitchFamily="18" charset="0"/>
                  </a:rPr>
                  <a:t>设</a:t>
                </a:r>
                <a14:m>
                  <m:oMath xmlns:m="http://schemas.openxmlformats.org/officeDocument/2006/math">
                    <m:r>
                      <m:rPr>
                        <m:sty m:val="p"/>
                        <m:brk m:alnAt="23"/>
                      </m:rPr>
                      <a:rPr lang="el-GR" altLang="zh-CN" sz="2400" i="1">
                        <a:solidFill>
                          <a:prstClr val="black"/>
                        </a:solidFill>
                        <a:latin typeface="Cambria Math" panose="02040503050406030204" pitchFamily="18" charset="0"/>
                        <a:ea typeface="Cambria Math" panose="02040503050406030204" pitchFamily="18" charset="0"/>
                      </a:rPr>
                      <m:t>Σ</m:t>
                    </m:r>
                    <m:r>
                      <a:rPr lang="en-US" altLang="zh-CN" sz="2400" b="0" i="1" smtClean="0">
                        <a:solidFill>
                          <a:prstClr val="black"/>
                        </a:solidFill>
                        <a:latin typeface="Cambria Math" panose="02040503050406030204" pitchFamily="18" charset="0"/>
                        <a:ea typeface="Cambria Math" panose="02040503050406030204" pitchFamily="18" charset="0"/>
                      </a:rPr>
                      <m:t>:</m:t>
                    </m:r>
                    <m:r>
                      <a:rPr lang="en-US" altLang="zh-CN" sz="2400" b="0" i="1" smtClean="0">
                        <a:solidFill>
                          <a:prstClr val="black"/>
                        </a:solidFill>
                        <a:latin typeface="Cambria Math" panose="02040503050406030204" pitchFamily="18" charset="0"/>
                        <a:ea typeface="Cambria Math" panose="02040503050406030204" pitchFamily="18" charset="0"/>
                      </a:rPr>
                      <m:t>𝐹</m:t>
                    </m:r>
                    <m:d>
                      <m:dPr>
                        <m:ctrlPr>
                          <a:rPr lang="en-US" altLang="zh-CN" sz="2400" b="0" i="1" smtClean="0">
                            <a:solidFill>
                              <a:prstClr val="black"/>
                            </a:solidFill>
                            <a:latin typeface="Cambria Math" panose="02040503050406030204" pitchFamily="18" charset="0"/>
                            <a:ea typeface="Cambria Math" panose="02040503050406030204" pitchFamily="18" charset="0"/>
                          </a:rPr>
                        </m:ctrlPr>
                      </m:dPr>
                      <m:e>
                        <m:r>
                          <a:rPr lang="en-US" altLang="zh-CN" sz="2400" b="0" i="1" smtClean="0">
                            <a:solidFill>
                              <a:prstClr val="black"/>
                            </a:solidFill>
                            <a:latin typeface="Cambria Math" panose="02040503050406030204" pitchFamily="18" charset="0"/>
                            <a:ea typeface="Cambria Math" panose="02040503050406030204" pitchFamily="18" charset="0"/>
                          </a:rPr>
                          <m:t>𝑥</m:t>
                        </m:r>
                        <m:r>
                          <a:rPr lang="en-US" altLang="zh-CN" sz="2400" b="0" i="1" smtClean="0">
                            <a:solidFill>
                              <a:prstClr val="black"/>
                            </a:solidFill>
                            <a:latin typeface="Cambria Math" panose="02040503050406030204" pitchFamily="18" charset="0"/>
                            <a:ea typeface="Cambria Math" panose="02040503050406030204" pitchFamily="18" charset="0"/>
                          </a:rPr>
                          <m:t>,</m:t>
                        </m:r>
                        <m:r>
                          <a:rPr lang="en-US" altLang="zh-CN" sz="2400" b="0" i="1" smtClean="0">
                            <a:solidFill>
                              <a:prstClr val="black"/>
                            </a:solidFill>
                            <a:latin typeface="Cambria Math" panose="02040503050406030204" pitchFamily="18" charset="0"/>
                            <a:ea typeface="Cambria Math" panose="02040503050406030204" pitchFamily="18" charset="0"/>
                          </a:rPr>
                          <m:t>𝑦</m:t>
                        </m:r>
                        <m:r>
                          <a:rPr lang="en-US" altLang="zh-CN" sz="2400" b="0" i="1" smtClean="0">
                            <a:solidFill>
                              <a:prstClr val="black"/>
                            </a:solidFill>
                            <a:latin typeface="Cambria Math" panose="02040503050406030204" pitchFamily="18" charset="0"/>
                            <a:ea typeface="Cambria Math" panose="02040503050406030204" pitchFamily="18" charset="0"/>
                          </a:rPr>
                          <m:t>,</m:t>
                        </m:r>
                        <m:r>
                          <a:rPr lang="en-US" altLang="zh-CN" sz="2400" b="0" i="1" smtClean="0">
                            <a:solidFill>
                              <a:prstClr val="black"/>
                            </a:solidFill>
                            <a:latin typeface="Cambria Math" panose="02040503050406030204" pitchFamily="18" charset="0"/>
                            <a:ea typeface="Cambria Math" panose="02040503050406030204" pitchFamily="18" charset="0"/>
                          </a:rPr>
                          <m:t>𝑧</m:t>
                        </m:r>
                      </m:e>
                    </m:d>
                    <m:r>
                      <a:rPr lang="en-US" altLang="zh-CN" sz="2400" b="0" i="1" smtClean="0">
                        <a:solidFill>
                          <a:prstClr val="black"/>
                        </a:solidFill>
                        <a:latin typeface="Cambria Math" panose="02040503050406030204" pitchFamily="18" charset="0"/>
                        <a:ea typeface="Cambria Math" panose="02040503050406030204" pitchFamily="18" charset="0"/>
                      </a:rPr>
                      <m:t>=</m:t>
                    </m:r>
                    <m:f>
                      <m:fPr>
                        <m:ctrlPr>
                          <a:rPr lang="zh-CN" altLang="en-US" sz="2400" i="1">
                            <a:solidFill>
                              <a:prstClr val="black"/>
                            </a:solidFill>
                            <a:latin typeface="Cambria Math" panose="02040503050406030204" pitchFamily="18" charset="0"/>
                          </a:rPr>
                        </m:ctrlPr>
                      </m:fPr>
                      <m:num>
                        <m:r>
                          <a:rPr lang="zh-CN" altLang="en-US" sz="2400">
                            <a:solidFill>
                              <a:prstClr val="black"/>
                            </a:solidFill>
                            <a:latin typeface="Cambria Math" panose="02040503050406030204" pitchFamily="18" charset="0"/>
                          </a:rPr>
                          <m:t>1</m:t>
                        </m:r>
                      </m:num>
                      <m:den>
                        <m:r>
                          <a:rPr lang="zh-CN" altLang="en-US" sz="2400">
                            <a:solidFill>
                              <a:prstClr val="black"/>
                            </a:solidFill>
                            <a:latin typeface="Cambria Math" panose="02040503050406030204" pitchFamily="18" charset="0"/>
                          </a:rPr>
                          <m:t>2</m:t>
                        </m:r>
                      </m:den>
                    </m:f>
                    <m:d>
                      <m:dPr>
                        <m:ctrlPr>
                          <a:rPr lang="zh-CN" altLang="en-US" sz="2400" i="1">
                            <a:solidFill>
                              <a:prstClr val="black"/>
                            </a:solidFill>
                            <a:latin typeface="Cambria Math" panose="02040503050406030204" pitchFamily="18" charset="0"/>
                          </a:rPr>
                        </m:ctrlPr>
                      </m:dPr>
                      <m:e>
                        <m:sSup>
                          <m:sSupPr>
                            <m:ctrlPr>
                              <a:rPr lang="zh-CN" altLang="en-US" sz="2400" i="1">
                                <a:solidFill>
                                  <a:prstClr val="black"/>
                                </a:solidFill>
                                <a:latin typeface="Cambria Math" panose="02040503050406030204" pitchFamily="18" charset="0"/>
                              </a:rPr>
                            </m:ctrlPr>
                          </m:sSupPr>
                          <m:e>
                            <m:r>
                              <a:rPr lang="zh-CN" altLang="en-US" sz="2400" i="1">
                                <a:solidFill>
                                  <a:prstClr val="black"/>
                                </a:solidFill>
                                <a:latin typeface="Cambria Math" panose="02040503050406030204" pitchFamily="18" charset="0"/>
                              </a:rPr>
                              <m:t>𝑥</m:t>
                            </m:r>
                          </m:e>
                          <m:sup>
                            <m:r>
                              <a:rPr lang="zh-CN" altLang="en-US" sz="2400">
                                <a:solidFill>
                                  <a:prstClr val="black"/>
                                </a:solidFill>
                                <a:latin typeface="Cambria Math" panose="02040503050406030204" pitchFamily="18" charset="0"/>
                              </a:rPr>
                              <m:t>2</m:t>
                            </m:r>
                          </m:sup>
                        </m:sSup>
                        <m:r>
                          <a:rPr lang="zh-CN" altLang="en-US" sz="2400">
                            <a:solidFill>
                              <a:prstClr val="black"/>
                            </a:solidFill>
                            <a:latin typeface="Cambria Math" panose="02040503050406030204" pitchFamily="18" charset="0"/>
                          </a:rPr>
                          <m:t>+</m:t>
                        </m:r>
                        <m:sSup>
                          <m:sSupPr>
                            <m:ctrlPr>
                              <a:rPr lang="zh-CN" altLang="en-US" sz="2400" i="1">
                                <a:solidFill>
                                  <a:prstClr val="black"/>
                                </a:solidFill>
                                <a:latin typeface="Cambria Math" panose="02040503050406030204" pitchFamily="18" charset="0"/>
                              </a:rPr>
                            </m:ctrlPr>
                          </m:sSupPr>
                          <m:e>
                            <m:r>
                              <a:rPr lang="zh-CN" altLang="en-US" sz="2400" i="1">
                                <a:solidFill>
                                  <a:prstClr val="black"/>
                                </a:solidFill>
                                <a:latin typeface="Cambria Math" panose="02040503050406030204" pitchFamily="18" charset="0"/>
                              </a:rPr>
                              <m:t>𝑦</m:t>
                            </m:r>
                          </m:e>
                          <m:sup>
                            <m:r>
                              <a:rPr lang="zh-CN" altLang="en-US" sz="2400">
                                <a:solidFill>
                                  <a:prstClr val="black"/>
                                </a:solidFill>
                                <a:latin typeface="Cambria Math" panose="02040503050406030204" pitchFamily="18" charset="0"/>
                              </a:rPr>
                              <m:t>2</m:t>
                            </m:r>
                          </m:sup>
                        </m:sSup>
                      </m:e>
                    </m:d>
                    <m:r>
                      <a:rPr lang="en-US" altLang="zh-CN" sz="2400" b="0" i="1" smtClean="0">
                        <a:solidFill>
                          <a:prstClr val="black"/>
                        </a:solidFill>
                        <a:latin typeface="Cambria Math" panose="02040503050406030204" pitchFamily="18" charset="0"/>
                      </a:rPr>
                      <m:t>−</m:t>
                    </m:r>
                    <m:r>
                      <a:rPr lang="en-US" altLang="zh-CN" sz="2400" b="0" i="1" smtClean="0">
                        <a:solidFill>
                          <a:prstClr val="black"/>
                        </a:solidFill>
                        <a:latin typeface="Cambria Math" panose="02040503050406030204" pitchFamily="18" charset="0"/>
                      </a:rPr>
                      <m:t>𝑧</m:t>
                    </m:r>
                    <m:r>
                      <a:rPr lang="en-US" altLang="zh-CN" sz="2400" b="0" i="1" smtClean="0">
                        <a:solidFill>
                          <a:prstClr val="black"/>
                        </a:solidFill>
                        <a:latin typeface="Cambria Math" panose="02040503050406030204" pitchFamily="18" charset="0"/>
                      </a:rPr>
                      <m:t>=0</m:t>
                    </m:r>
                  </m:oMath>
                </a14:m>
                <a:r>
                  <a:rPr lang="zh-CN" altLang="en-US" sz="2400" dirty="0"/>
                  <a:t>，则</a:t>
                </a:r>
                <a14:m>
                  <m:oMath xmlns:m="http://schemas.openxmlformats.org/officeDocument/2006/math">
                    <m:r>
                      <a:rPr lang="zh-CN" altLang="en-US" sz="2400" i="1">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𝐹</m:t>
                    </m:r>
                    <m:r>
                      <a:rPr lang="en-US" altLang="zh-CN" sz="2400" b="0" i="1" smtClean="0">
                        <a:solidFill>
                          <a:prstClr val="black"/>
                        </a:solidFill>
                        <a:latin typeface="Cambria Math" panose="02040503050406030204" pitchFamily="18" charset="0"/>
                      </a:rPr>
                      <m:t>=</m:t>
                    </m:r>
                    <m:d>
                      <m:dPr>
                        <m:ctrlPr>
                          <a:rPr lang="en-US" altLang="zh-CN" sz="2400" b="0" i="1" smtClean="0">
                            <a:solidFill>
                              <a:prstClr val="black"/>
                            </a:solidFill>
                            <a:latin typeface="Cambria Math" panose="02040503050406030204" pitchFamily="18" charset="0"/>
                          </a:rPr>
                        </m:ctrlPr>
                      </m:dPr>
                      <m:e>
                        <m:r>
                          <a:rPr lang="en-US" altLang="zh-CN" sz="2400" b="0" i="1" smtClean="0">
                            <a:solidFill>
                              <a:prstClr val="black"/>
                            </a:solidFill>
                            <a:latin typeface="Cambria Math" panose="02040503050406030204" pitchFamily="18" charset="0"/>
                          </a:rPr>
                          <m:t>𝑥</m:t>
                        </m:r>
                        <m:r>
                          <a:rPr lang="en-US" altLang="zh-CN" sz="2400" b="0" i="1" smtClean="0">
                            <a:solidFill>
                              <a:prstClr val="black"/>
                            </a:solidFill>
                            <a:latin typeface="Cambria Math" panose="02040503050406030204" pitchFamily="18" charset="0"/>
                          </a:rPr>
                          <m:t>,</m:t>
                        </m:r>
                        <m:r>
                          <a:rPr lang="en-US" altLang="zh-CN" sz="2400" b="0" i="1" smtClean="0">
                            <a:solidFill>
                              <a:prstClr val="black"/>
                            </a:solidFill>
                            <a:latin typeface="Cambria Math" panose="02040503050406030204" pitchFamily="18" charset="0"/>
                          </a:rPr>
                          <m:t>𝑦</m:t>
                        </m:r>
                        <m:r>
                          <a:rPr lang="en-US" altLang="zh-CN" sz="2400" b="0" i="1" smtClean="0">
                            <a:solidFill>
                              <a:prstClr val="black"/>
                            </a:solidFill>
                            <a:latin typeface="Cambria Math" panose="02040503050406030204" pitchFamily="18" charset="0"/>
                          </a:rPr>
                          <m:t>,−1</m:t>
                        </m:r>
                      </m:e>
                    </m:d>
                  </m:oMath>
                </a14:m>
                <a:r>
                  <a:rPr lang="zh-CN" altLang="en-US" sz="2400" dirty="0"/>
                  <a:t>指向曲面下侧</a:t>
                </a:r>
              </a:p>
            </p:txBody>
          </p:sp>
        </mc:Choice>
        <mc:Fallback xmlns="">
          <p:sp>
            <p:nvSpPr>
              <p:cNvPr id="7" name="矩形 6"/>
              <p:cNvSpPr>
                <a:spLocks noRot="1" noChangeAspect="1" noMove="1" noResize="1" noEditPoints="1" noAdjustHandles="1" noChangeArrowheads="1" noChangeShapeType="1" noTextEdit="1"/>
              </p:cNvSpPr>
              <p:nvPr/>
            </p:nvSpPr>
            <p:spPr>
              <a:xfrm>
                <a:off x="1775595" y="1442219"/>
                <a:ext cx="9408730" cy="613886"/>
              </a:xfrm>
              <a:prstGeom prst="rect">
                <a:avLst/>
              </a:prstGeom>
              <a:blipFill>
                <a:blip r:embed="rId4"/>
                <a:stretch>
                  <a:fillRect l="-972" b="-6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p:cNvSpPr/>
              <p:nvPr/>
            </p:nvSpPr>
            <p:spPr>
              <a:xfrm>
                <a:off x="1845332" y="2661576"/>
                <a:ext cx="3853042" cy="652807"/>
              </a:xfrm>
              <a:prstGeom prst="rect">
                <a:avLst/>
              </a:prstGeom>
            </p:spPr>
            <p:txBody>
              <a:bodyPr wrap="none">
                <a:spAutoFit/>
              </a:bodyPr>
              <a:lstStyle/>
              <a:p>
                <a14:m>
                  <m:oMath xmlns:m="http://schemas.openxmlformats.org/officeDocument/2006/math">
                    <m:r>
                      <a:rPr lang="en-US" altLang="zh-CN" sz="2400" i="1">
                        <a:solidFill>
                          <a:prstClr val="black"/>
                        </a:solidFill>
                        <a:latin typeface="Cambria Math" panose="02040503050406030204" pitchFamily="18" charset="0"/>
                      </a:rPr>
                      <m:t>=</m:t>
                    </m:r>
                    <m:nary>
                      <m:naryPr>
                        <m:chr m:val="∬"/>
                        <m:limLoc m:val="undOvr"/>
                        <m:supHide m:val="on"/>
                        <m:ctrlPr>
                          <a:rPr lang="zh-CN" altLang="en-US" sz="2400" i="1">
                            <a:solidFill>
                              <a:prstClr val="black"/>
                            </a:solidFill>
                            <a:latin typeface="Cambria Math" panose="02040503050406030204" pitchFamily="18" charset="0"/>
                          </a:rPr>
                        </m:ctrlPr>
                      </m:naryPr>
                      <m:sub>
                        <m:r>
                          <m:rPr>
                            <m:sty m:val="p"/>
                          </m:rPr>
                          <a:rPr lang="zh-CN" altLang="en-US" sz="2400">
                            <a:solidFill>
                              <a:prstClr val="black"/>
                            </a:solidFill>
                            <a:latin typeface="Cambria Math" panose="02040503050406030204" pitchFamily="18" charset="0"/>
                          </a:rPr>
                          <m:t>Σ</m:t>
                        </m:r>
                      </m:sub>
                      <m:sup/>
                      <m:e>
                        <m:d>
                          <m:dPr>
                            <m:ctrlPr>
                              <a:rPr lang="en-US" altLang="zh-CN" sz="2400" i="1">
                                <a:solidFill>
                                  <a:prstClr val="black"/>
                                </a:solidFill>
                                <a:latin typeface="Cambria Math" panose="02040503050406030204" pitchFamily="18" charset="0"/>
                              </a:rPr>
                            </m:ctrlPr>
                          </m:dPr>
                          <m:e>
                            <m:sSup>
                              <m:sSupPr>
                                <m:ctrlPr>
                                  <a:rPr lang="zh-CN" altLang="en-US" sz="2400" i="1">
                                    <a:solidFill>
                                      <a:prstClr val="black"/>
                                    </a:solidFill>
                                    <a:latin typeface="Cambria Math" panose="02040503050406030204" pitchFamily="18" charset="0"/>
                                  </a:rPr>
                                </m:ctrlPr>
                              </m:sSupPr>
                              <m:e>
                                <m:r>
                                  <a:rPr lang="zh-CN" altLang="en-US" sz="2400" i="1">
                                    <a:solidFill>
                                      <a:prstClr val="black"/>
                                    </a:solidFill>
                                    <a:latin typeface="Cambria Math" panose="02040503050406030204" pitchFamily="18" charset="0"/>
                                  </a:rPr>
                                  <m:t>𝑧</m:t>
                                </m:r>
                              </m:e>
                              <m:sup>
                                <m:r>
                                  <a:rPr lang="zh-CN" altLang="en-US" sz="2400">
                                    <a:solidFill>
                                      <a:prstClr val="black"/>
                                    </a:solidFill>
                                    <a:latin typeface="Cambria Math" panose="02040503050406030204" pitchFamily="18" charset="0"/>
                                  </a:rPr>
                                  <m:t>2</m:t>
                                </m:r>
                              </m:sup>
                            </m:sSup>
                            <m:r>
                              <a:rPr lang="zh-CN" altLang="en-US" sz="2400">
                                <a:solidFill>
                                  <a:prstClr val="black"/>
                                </a:solidFill>
                                <a:latin typeface="Cambria Math" panose="02040503050406030204" pitchFamily="18" charset="0"/>
                              </a:rPr>
                              <m:t>+</m:t>
                            </m:r>
                            <m:r>
                              <a:rPr lang="zh-CN" altLang="en-US" sz="2400" i="1">
                                <a:solidFill>
                                  <a:prstClr val="black"/>
                                </a:solidFill>
                                <a:latin typeface="Cambria Math" panose="02040503050406030204" pitchFamily="18" charset="0"/>
                              </a:rPr>
                              <m:t>𝑥</m:t>
                            </m:r>
                            <m:r>
                              <a:rPr lang="en-US" altLang="zh-CN" sz="2400" i="1">
                                <a:solidFill>
                                  <a:prstClr val="black"/>
                                </a:solidFill>
                                <a:latin typeface="Cambria Math" panose="02040503050406030204" pitchFamily="18" charset="0"/>
                              </a:rPr>
                              <m:t>,0,</m:t>
                            </m:r>
                            <m:r>
                              <a:rPr lang="zh-CN" altLang="en-US" sz="2400">
                                <a:solidFill>
                                  <a:prstClr val="black"/>
                                </a:solidFill>
                                <a:latin typeface="Cambria Math" panose="02040503050406030204" pitchFamily="18" charset="0"/>
                              </a:rPr>
                              <m:t>−</m:t>
                            </m:r>
                            <m:r>
                              <a:rPr lang="zh-CN" altLang="en-US" sz="2400" i="1">
                                <a:solidFill>
                                  <a:prstClr val="black"/>
                                </a:solidFill>
                                <a:latin typeface="Cambria Math" panose="02040503050406030204" pitchFamily="18" charset="0"/>
                              </a:rPr>
                              <m:t>𝑧</m:t>
                            </m:r>
                          </m:e>
                        </m:d>
                        <m:r>
                          <a:rPr lang="en-US" altLang="zh-CN" sz="2400" i="1">
                            <a:solidFill>
                              <a:prstClr val="black"/>
                            </a:solidFill>
                            <a:latin typeface="Cambria Math" panose="02040503050406030204" pitchFamily="18" charset="0"/>
                            <a:ea typeface="Cambria Math" panose="02040503050406030204" pitchFamily="18" charset="0"/>
                          </a:rPr>
                          <m:t>∙</m:t>
                        </m:r>
                        <m:f>
                          <m:fPr>
                            <m:ctrlPr>
                              <a:rPr lang="en-US" altLang="zh-CN" sz="2400" i="1" smtClean="0">
                                <a:solidFill>
                                  <a:prstClr val="black"/>
                                </a:solidFill>
                                <a:latin typeface="Cambria Math" panose="02040503050406030204" pitchFamily="18" charset="0"/>
                                <a:ea typeface="Cambria Math" panose="02040503050406030204" pitchFamily="18" charset="0"/>
                              </a:rPr>
                            </m:ctrlPr>
                          </m:fPr>
                          <m:num>
                            <m:r>
                              <a:rPr lang="zh-CN" altLang="en-US" sz="2400" i="1">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𝐹</m:t>
                            </m:r>
                          </m:num>
                          <m:den>
                            <m:d>
                              <m:dPr>
                                <m:begChr m:val="|"/>
                                <m:endChr m:val="|"/>
                                <m:ctrlPr>
                                  <a:rPr lang="en-US" altLang="zh-CN" sz="2400" i="1" smtClean="0">
                                    <a:solidFill>
                                      <a:prstClr val="black"/>
                                    </a:solidFill>
                                    <a:latin typeface="Cambria Math" panose="02040503050406030204" pitchFamily="18" charset="0"/>
                                    <a:ea typeface="Cambria Math" panose="02040503050406030204" pitchFamily="18" charset="0"/>
                                  </a:rPr>
                                </m:ctrlPr>
                              </m:dPr>
                              <m:e>
                                <m:r>
                                  <a:rPr lang="zh-CN" altLang="en-US" sz="2400" i="1">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𝐹</m:t>
                                </m:r>
                              </m:e>
                            </m:d>
                          </m:den>
                        </m:f>
                        <m:r>
                          <m:rPr>
                            <m:nor/>
                          </m:rPr>
                          <a:rPr lang="en-US" altLang="zh-CN" sz="2400">
                            <a:solidFill>
                              <a:prstClr val="black"/>
                            </a:solidFill>
                            <a:latin typeface="Cambria Math" panose="02040503050406030204" pitchFamily="18" charset="0"/>
                          </a:rPr>
                          <m:t>d</m:t>
                        </m:r>
                        <m:r>
                          <a:rPr lang="en-US" altLang="zh-CN" sz="2400" i="1">
                            <a:solidFill>
                              <a:prstClr val="black"/>
                            </a:solidFill>
                            <a:latin typeface="Cambria Math" panose="02040503050406030204" pitchFamily="18" charset="0"/>
                          </a:rPr>
                          <m:t>𝑆</m:t>
                        </m:r>
                      </m:e>
                    </m:nary>
                  </m:oMath>
                </a14:m>
                <a:r>
                  <a:rPr lang="zh-CN" altLang="en-US" dirty="0"/>
                  <a:t> </a:t>
                </a:r>
              </a:p>
            </p:txBody>
          </p:sp>
        </mc:Choice>
        <mc:Fallback xmlns="">
          <p:sp>
            <p:nvSpPr>
              <p:cNvPr id="8" name="矩形 7"/>
              <p:cNvSpPr>
                <a:spLocks noRot="1" noChangeAspect="1" noMove="1" noResize="1" noEditPoints="1" noAdjustHandles="1" noChangeArrowheads="1" noChangeShapeType="1" noTextEdit="1"/>
              </p:cNvSpPr>
              <p:nvPr/>
            </p:nvSpPr>
            <p:spPr>
              <a:xfrm>
                <a:off x="1845332" y="2661576"/>
                <a:ext cx="3853042" cy="652807"/>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p:cNvSpPr/>
              <p:nvPr/>
            </p:nvSpPr>
            <p:spPr>
              <a:xfrm>
                <a:off x="5571099" y="2646019"/>
                <a:ext cx="5279843" cy="695575"/>
              </a:xfrm>
              <a:prstGeom prst="rect">
                <a:avLst/>
              </a:prstGeom>
            </p:spPr>
            <p:txBody>
              <a:bodyPr wrap="none">
                <a:spAutoFit/>
              </a:bodyPr>
              <a:lstStyle/>
              <a:p>
                <a14:m>
                  <m:oMath xmlns:m="http://schemas.openxmlformats.org/officeDocument/2006/math">
                    <m:r>
                      <a:rPr lang="en-US" altLang="zh-CN" sz="2400" i="1" smtClean="0">
                        <a:solidFill>
                          <a:prstClr val="black"/>
                        </a:solidFill>
                        <a:latin typeface="Cambria Math" panose="02040503050406030204" pitchFamily="18" charset="0"/>
                      </a:rPr>
                      <m:t>=</m:t>
                    </m:r>
                    <m:nary>
                      <m:naryPr>
                        <m:chr m:val="∬"/>
                        <m:limLoc m:val="undOvr"/>
                        <m:supHide m:val="on"/>
                        <m:ctrlPr>
                          <a:rPr lang="zh-CN" altLang="en-US" sz="2400" i="1">
                            <a:solidFill>
                              <a:prstClr val="black"/>
                            </a:solidFill>
                            <a:latin typeface="Cambria Math" panose="02040503050406030204" pitchFamily="18" charset="0"/>
                          </a:rPr>
                        </m:ctrlPr>
                      </m:naryPr>
                      <m:sub>
                        <m:sSub>
                          <m:sSubPr>
                            <m:ctrlPr>
                              <a:rPr lang="en-US" altLang="zh-CN" sz="2400" i="1" smtClean="0">
                                <a:solidFill>
                                  <a:srgbClr val="0000FF"/>
                                </a:solidFill>
                                <a:latin typeface="Cambria Math" panose="02040503050406030204" pitchFamily="18" charset="0"/>
                              </a:rPr>
                            </m:ctrlPr>
                          </m:sSubPr>
                          <m:e>
                            <m:r>
                              <a:rPr lang="en-US" altLang="zh-CN" sz="2400" b="0" i="1" smtClean="0">
                                <a:solidFill>
                                  <a:srgbClr val="0000FF"/>
                                </a:solidFill>
                                <a:latin typeface="Cambria Math" panose="02040503050406030204" pitchFamily="18" charset="0"/>
                              </a:rPr>
                              <m:t>𝐷</m:t>
                            </m:r>
                          </m:e>
                          <m:sub>
                            <m:r>
                              <a:rPr lang="en-US" altLang="zh-CN" sz="2400" b="0" i="1" smtClean="0">
                                <a:solidFill>
                                  <a:srgbClr val="0000FF"/>
                                </a:solidFill>
                                <a:latin typeface="Cambria Math" panose="02040503050406030204" pitchFamily="18" charset="0"/>
                              </a:rPr>
                              <m:t>𝑥𝑦</m:t>
                            </m:r>
                          </m:sub>
                        </m:sSub>
                      </m:sub>
                      <m:sup/>
                      <m:e>
                        <m:d>
                          <m:dPr>
                            <m:ctrlPr>
                              <a:rPr lang="en-US" altLang="zh-CN" sz="2400" i="1">
                                <a:solidFill>
                                  <a:prstClr val="black"/>
                                </a:solidFill>
                                <a:latin typeface="Cambria Math" panose="02040503050406030204" pitchFamily="18" charset="0"/>
                              </a:rPr>
                            </m:ctrlPr>
                          </m:dPr>
                          <m:e>
                            <m:sSup>
                              <m:sSupPr>
                                <m:ctrlPr>
                                  <a:rPr lang="zh-CN" altLang="en-US" sz="2400" i="1">
                                    <a:solidFill>
                                      <a:prstClr val="black"/>
                                    </a:solidFill>
                                    <a:latin typeface="Cambria Math" panose="02040503050406030204" pitchFamily="18" charset="0"/>
                                  </a:rPr>
                                </m:ctrlPr>
                              </m:sSupPr>
                              <m:e>
                                <m:r>
                                  <a:rPr lang="zh-CN" altLang="en-US" sz="2400" i="1">
                                    <a:solidFill>
                                      <a:prstClr val="black"/>
                                    </a:solidFill>
                                    <a:latin typeface="Cambria Math" panose="02040503050406030204" pitchFamily="18" charset="0"/>
                                  </a:rPr>
                                  <m:t>𝑧</m:t>
                                </m:r>
                              </m:e>
                              <m:sup>
                                <m:r>
                                  <a:rPr lang="zh-CN" altLang="en-US" sz="2400">
                                    <a:solidFill>
                                      <a:prstClr val="black"/>
                                    </a:solidFill>
                                    <a:latin typeface="Cambria Math" panose="02040503050406030204" pitchFamily="18" charset="0"/>
                                  </a:rPr>
                                  <m:t>2</m:t>
                                </m:r>
                              </m:sup>
                            </m:sSup>
                            <m:r>
                              <a:rPr lang="zh-CN" altLang="en-US" sz="2400">
                                <a:solidFill>
                                  <a:prstClr val="black"/>
                                </a:solidFill>
                                <a:latin typeface="Cambria Math" panose="02040503050406030204" pitchFamily="18" charset="0"/>
                              </a:rPr>
                              <m:t>+</m:t>
                            </m:r>
                            <m:r>
                              <a:rPr lang="zh-CN" altLang="en-US" sz="2400" i="1">
                                <a:solidFill>
                                  <a:prstClr val="black"/>
                                </a:solidFill>
                                <a:latin typeface="Cambria Math" panose="02040503050406030204" pitchFamily="18" charset="0"/>
                              </a:rPr>
                              <m:t>𝑥</m:t>
                            </m:r>
                            <m:r>
                              <a:rPr lang="en-US" altLang="zh-CN" sz="2400" i="1">
                                <a:solidFill>
                                  <a:prstClr val="black"/>
                                </a:solidFill>
                                <a:latin typeface="Cambria Math" panose="02040503050406030204" pitchFamily="18" charset="0"/>
                              </a:rPr>
                              <m:t>,0,</m:t>
                            </m:r>
                            <m:r>
                              <a:rPr lang="zh-CN" altLang="en-US" sz="2400">
                                <a:solidFill>
                                  <a:prstClr val="black"/>
                                </a:solidFill>
                                <a:latin typeface="Cambria Math" panose="02040503050406030204" pitchFamily="18" charset="0"/>
                              </a:rPr>
                              <m:t>−</m:t>
                            </m:r>
                            <m:r>
                              <a:rPr lang="zh-CN" altLang="en-US" sz="2400" i="1">
                                <a:solidFill>
                                  <a:prstClr val="black"/>
                                </a:solidFill>
                                <a:latin typeface="Cambria Math" panose="02040503050406030204" pitchFamily="18" charset="0"/>
                              </a:rPr>
                              <m:t>𝑧</m:t>
                            </m:r>
                          </m:e>
                        </m:d>
                        <m:r>
                          <a:rPr lang="en-US" altLang="zh-CN" sz="2400" i="1">
                            <a:solidFill>
                              <a:prstClr val="black"/>
                            </a:solidFill>
                            <a:latin typeface="Cambria Math" panose="02040503050406030204" pitchFamily="18" charset="0"/>
                            <a:ea typeface="Cambria Math" panose="02040503050406030204" pitchFamily="18" charset="0"/>
                          </a:rPr>
                          <m:t>∙</m:t>
                        </m:r>
                        <m:f>
                          <m:fPr>
                            <m:ctrlPr>
                              <a:rPr lang="en-US" altLang="zh-CN" sz="2400" i="1" smtClean="0">
                                <a:solidFill>
                                  <a:prstClr val="black"/>
                                </a:solidFill>
                                <a:latin typeface="Cambria Math" panose="02040503050406030204" pitchFamily="18" charset="0"/>
                                <a:ea typeface="Cambria Math" panose="02040503050406030204" pitchFamily="18" charset="0"/>
                              </a:rPr>
                            </m:ctrlPr>
                          </m:fPr>
                          <m:num>
                            <m:r>
                              <a:rPr lang="zh-CN" altLang="en-US" sz="2400" i="1">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𝐹</m:t>
                            </m:r>
                          </m:num>
                          <m:den>
                            <m:d>
                              <m:dPr>
                                <m:begChr m:val="|"/>
                                <m:endChr m:val="|"/>
                                <m:ctrlPr>
                                  <a:rPr lang="en-US" altLang="zh-CN" sz="2400" i="1" smtClean="0">
                                    <a:solidFill>
                                      <a:prstClr val="black"/>
                                    </a:solidFill>
                                    <a:latin typeface="Cambria Math" panose="02040503050406030204" pitchFamily="18" charset="0"/>
                                    <a:ea typeface="Cambria Math" panose="02040503050406030204" pitchFamily="18" charset="0"/>
                                  </a:rPr>
                                </m:ctrlPr>
                              </m:dPr>
                              <m:e>
                                <m:r>
                                  <a:rPr lang="zh-CN" altLang="en-US" sz="2400" i="1">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𝐹</m:t>
                                </m:r>
                              </m:e>
                            </m:d>
                          </m:den>
                        </m:f>
                        <m:f>
                          <m:fPr>
                            <m:ctrlPr>
                              <a:rPr lang="en-US" altLang="zh-CN" sz="2400" i="1">
                                <a:solidFill>
                                  <a:prstClr val="black"/>
                                </a:solidFill>
                                <a:latin typeface="Cambria Math" panose="02040503050406030204" pitchFamily="18" charset="0"/>
                                <a:ea typeface="Cambria Math" panose="02040503050406030204" pitchFamily="18" charset="0"/>
                              </a:rPr>
                            </m:ctrlPr>
                          </m:fPr>
                          <m:num>
                            <m:d>
                              <m:dPr>
                                <m:begChr m:val="|"/>
                                <m:endChr m:val="|"/>
                                <m:ctrlPr>
                                  <a:rPr lang="en-US" altLang="zh-CN" sz="2400" i="1">
                                    <a:solidFill>
                                      <a:prstClr val="black"/>
                                    </a:solidFill>
                                    <a:latin typeface="Cambria Math" panose="02040503050406030204" pitchFamily="18" charset="0"/>
                                    <a:ea typeface="Cambria Math" panose="02040503050406030204" pitchFamily="18" charset="0"/>
                                  </a:rPr>
                                </m:ctrlPr>
                              </m:dPr>
                              <m:e>
                                <m:r>
                                  <a:rPr lang="zh-CN" altLang="en-US" sz="2400" i="1">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𝐹</m:t>
                                </m:r>
                              </m:e>
                            </m:d>
                          </m:num>
                          <m:den>
                            <m:d>
                              <m:dPr>
                                <m:begChr m:val="|"/>
                                <m:endChr m:val="|"/>
                                <m:ctrlPr>
                                  <a:rPr lang="en-US" altLang="zh-CN" sz="2400" i="1">
                                    <a:solidFill>
                                      <a:prstClr val="black"/>
                                    </a:solidFill>
                                    <a:latin typeface="Cambria Math" panose="02040503050406030204" pitchFamily="18" charset="0"/>
                                    <a:ea typeface="Cambria Math" panose="02040503050406030204" pitchFamily="18" charset="0"/>
                                  </a:rPr>
                                </m:ctrlPr>
                              </m:dPr>
                              <m:e>
                                <m:r>
                                  <a:rPr lang="zh-CN" altLang="en-US" sz="2400" i="1">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𝐹</m:t>
                                </m:r>
                                <m:r>
                                  <a:rPr lang="en-US" altLang="zh-CN" sz="2400" i="1" smtClean="0">
                                    <a:solidFill>
                                      <a:prstClr val="black"/>
                                    </a:solidFill>
                                    <a:latin typeface="Cambria Math" panose="02040503050406030204" pitchFamily="18" charset="0"/>
                                    <a:ea typeface="Cambria Math" panose="02040503050406030204" pitchFamily="18" charset="0"/>
                                  </a:rPr>
                                  <m:t>∙</m:t>
                                </m:r>
                                <m:r>
                                  <a:rPr lang="en-US" altLang="zh-CN" sz="2400" b="1" i="1" smtClean="0">
                                    <a:solidFill>
                                      <a:srgbClr val="0000FF"/>
                                    </a:solidFill>
                                    <a:latin typeface="Cambria Math" panose="02040503050406030204" pitchFamily="18" charset="0"/>
                                    <a:ea typeface="Cambria Math" panose="02040503050406030204" pitchFamily="18" charset="0"/>
                                  </a:rPr>
                                  <m:t>𝒌</m:t>
                                </m:r>
                              </m:e>
                            </m:d>
                          </m:den>
                        </m:f>
                        <m:r>
                          <m:rPr>
                            <m:nor/>
                          </m:rPr>
                          <a:rPr lang="en-US" altLang="zh-CN" sz="2400">
                            <a:solidFill>
                              <a:prstClr val="black"/>
                            </a:solidFill>
                            <a:latin typeface="Cambria Math" panose="02040503050406030204" pitchFamily="18" charset="0"/>
                          </a:rPr>
                          <m:t>d</m:t>
                        </m:r>
                        <m:r>
                          <a:rPr lang="en-US" altLang="zh-CN" sz="2400" i="1">
                            <a:solidFill>
                              <a:prstClr val="black"/>
                            </a:solidFill>
                            <a:latin typeface="Cambria Math" panose="02040503050406030204" pitchFamily="18" charset="0"/>
                          </a:rPr>
                          <m:t>𝑥</m:t>
                        </m:r>
                        <m:r>
                          <m:rPr>
                            <m:nor/>
                          </m:rPr>
                          <a:rPr lang="en-US" altLang="zh-CN" sz="2400">
                            <a:solidFill>
                              <a:prstClr val="black"/>
                            </a:solidFill>
                            <a:latin typeface="Cambria Math" panose="02040503050406030204" pitchFamily="18" charset="0"/>
                          </a:rPr>
                          <m:t>d</m:t>
                        </m:r>
                        <m:r>
                          <a:rPr lang="en-US" altLang="zh-CN" sz="2400" i="1">
                            <a:solidFill>
                              <a:prstClr val="black"/>
                            </a:solidFill>
                            <a:latin typeface="Cambria Math" panose="02040503050406030204" pitchFamily="18" charset="0"/>
                          </a:rPr>
                          <m:t>𝑦</m:t>
                        </m:r>
                      </m:e>
                    </m:nary>
                  </m:oMath>
                </a14:m>
                <a:r>
                  <a:rPr lang="zh-CN" altLang="en-US" dirty="0"/>
                  <a:t> </a:t>
                </a:r>
              </a:p>
            </p:txBody>
          </p:sp>
        </mc:Choice>
        <mc:Fallback xmlns="">
          <p:sp>
            <p:nvSpPr>
              <p:cNvPr id="9" name="矩形 8"/>
              <p:cNvSpPr>
                <a:spLocks noRot="1" noChangeAspect="1" noMove="1" noResize="1" noEditPoints="1" noAdjustHandles="1" noChangeArrowheads="1" noChangeShapeType="1" noTextEdit="1"/>
              </p:cNvSpPr>
              <p:nvPr/>
            </p:nvSpPr>
            <p:spPr>
              <a:xfrm>
                <a:off x="5571099" y="2646019"/>
                <a:ext cx="5279843" cy="695575"/>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p:cNvSpPr/>
              <p:nvPr/>
            </p:nvSpPr>
            <p:spPr>
              <a:xfrm>
                <a:off x="1834977" y="3332044"/>
                <a:ext cx="4658648" cy="671659"/>
              </a:xfrm>
              <a:prstGeom prst="rect">
                <a:avLst/>
              </a:prstGeom>
            </p:spPr>
            <p:txBody>
              <a:bodyPr wrap="none">
                <a:spAutoFit/>
              </a:bodyPr>
              <a:lstStyle/>
              <a:p>
                <a14:m>
                  <m:oMath xmlns:m="http://schemas.openxmlformats.org/officeDocument/2006/math">
                    <m:r>
                      <a:rPr lang="en-US" altLang="zh-CN" sz="2400" i="1" smtClean="0">
                        <a:solidFill>
                          <a:prstClr val="black"/>
                        </a:solidFill>
                        <a:latin typeface="Cambria Math" panose="02040503050406030204" pitchFamily="18" charset="0"/>
                      </a:rPr>
                      <m:t>=</m:t>
                    </m:r>
                    <m:nary>
                      <m:naryPr>
                        <m:chr m:val="∬"/>
                        <m:limLoc m:val="undOvr"/>
                        <m:supHide m:val="on"/>
                        <m:ctrlPr>
                          <a:rPr lang="zh-CN" altLang="en-US" sz="2400" i="1">
                            <a:solidFill>
                              <a:prstClr val="black"/>
                            </a:solidFill>
                            <a:latin typeface="Cambria Math" panose="02040503050406030204" pitchFamily="18" charset="0"/>
                          </a:rPr>
                        </m:ctrlPr>
                      </m:naryPr>
                      <m:sub>
                        <m:sSub>
                          <m:sSubPr>
                            <m:ctrlPr>
                              <a:rPr lang="en-US" altLang="zh-CN" sz="2400" i="1">
                                <a:solidFill>
                                  <a:prstClr val="black"/>
                                </a:solidFill>
                                <a:latin typeface="Cambria Math" panose="02040503050406030204" pitchFamily="18" charset="0"/>
                              </a:rPr>
                            </m:ctrlPr>
                          </m:sSubPr>
                          <m:e>
                            <m:r>
                              <a:rPr lang="en-US" altLang="zh-CN" sz="2400" i="1">
                                <a:solidFill>
                                  <a:prstClr val="black"/>
                                </a:solidFill>
                                <a:latin typeface="Cambria Math" panose="02040503050406030204" pitchFamily="18" charset="0"/>
                              </a:rPr>
                              <m:t>𝐷</m:t>
                            </m:r>
                          </m:e>
                          <m:sub>
                            <m:r>
                              <a:rPr lang="en-US" altLang="zh-CN" sz="2400" i="1">
                                <a:solidFill>
                                  <a:prstClr val="black"/>
                                </a:solidFill>
                                <a:latin typeface="Cambria Math" panose="02040503050406030204" pitchFamily="18" charset="0"/>
                              </a:rPr>
                              <m:t>𝑥𝑦</m:t>
                            </m:r>
                          </m:sub>
                        </m:sSub>
                      </m:sub>
                      <m:sup/>
                      <m:e>
                        <m:d>
                          <m:dPr>
                            <m:ctrlPr>
                              <a:rPr lang="en-US" altLang="zh-CN" sz="2400" i="1">
                                <a:solidFill>
                                  <a:prstClr val="black"/>
                                </a:solidFill>
                                <a:latin typeface="Cambria Math" panose="02040503050406030204" pitchFamily="18" charset="0"/>
                              </a:rPr>
                            </m:ctrlPr>
                          </m:dPr>
                          <m:e>
                            <m:sSup>
                              <m:sSupPr>
                                <m:ctrlPr>
                                  <a:rPr lang="zh-CN" altLang="en-US" sz="2400" i="1">
                                    <a:solidFill>
                                      <a:prstClr val="black"/>
                                    </a:solidFill>
                                    <a:latin typeface="Cambria Math" panose="02040503050406030204" pitchFamily="18" charset="0"/>
                                  </a:rPr>
                                </m:ctrlPr>
                              </m:sSupPr>
                              <m:e>
                                <m:r>
                                  <a:rPr lang="zh-CN" altLang="en-US" sz="2400" i="1">
                                    <a:solidFill>
                                      <a:prstClr val="black"/>
                                    </a:solidFill>
                                    <a:latin typeface="Cambria Math" panose="02040503050406030204" pitchFamily="18" charset="0"/>
                                  </a:rPr>
                                  <m:t>𝑧</m:t>
                                </m:r>
                              </m:e>
                              <m:sup>
                                <m:r>
                                  <a:rPr lang="zh-CN" altLang="en-US" sz="2400">
                                    <a:solidFill>
                                      <a:prstClr val="black"/>
                                    </a:solidFill>
                                    <a:latin typeface="Cambria Math" panose="02040503050406030204" pitchFamily="18" charset="0"/>
                                  </a:rPr>
                                  <m:t>2</m:t>
                                </m:r>
                              </m:sup>
                            </m:sSup>
                            <m:r>
                              <a:rPr lang="zh-CN" altLang="en-US" sz="2400">
                                <a:solidFill>
                                  <a:prstClr val="black"/>
                                </a:solidFill>
                                <a:latin typeface="Cambria Math" panose="02040503050406030204" pitchFamily="18" charset="0"/>
                              </a:rPr>
                              <m:t>+</m:t>
                            </m:r>
                            <m:r>
                              <a:rPr lang="zh-CN" altLang="en-US" sz="2400" i="1">
                                <a:solidFill>
                                  <a:prstClr val="black"/>
                                </a:solidFill>
                                <a:latin typeface="Cambria Math" panose="02040503050406030204" pitchFamily="18" charset="0"/>
                              </a:rPr>
                              <m:t>𝑥</m:t>
                            </m:r>
                            <m:r>
                              <a:rPr lang="en-US" altLang="zh-CN" sz="2400" i="1">
                                <a:solidFill>
                                  <a:prstClr val="black"/>
                                </a:solidFill>
                                <a:latin typeface="Cambria Math" panose="02040503050406030204" pitchFamily="18" charset="0"/>
                              </a:rPr>
                              <m:t>,0,</m:t>
                            </m:r>
                            <m:r>
                              <a:rPr lang="zh-CN" altLang="en-US" sz="2400">
                                <a:solidFill>
                                  <a:prstClr val="black"/>
                                </a:solidFill>
                                <a:latin typeface="Cambria Math" panose="02040503050406030204" pitchFamily="18" charset="0"/>
                              </a:rPr>
                              <m:t>−</m:t>
                            </m:r>
                            <m:r>
                              <a:rPr lang="zh-CN" altLang="en-US" sz="2400" i="1">
                                <a:solidFill>
                                  <a:prstClr val="black"/>
                                </a:solidFill>
                                <a:latin typeface="Cambria Math" panose="02040503050406030204" pitchFamily="18" charset="0"/>
                              </a:rPr>
                              <m:t>𝑧</m:t>
                            </m:r>
                          </m:e>
                        </m:d>
                        <m:r>
                          <a:rPr lang="en-US" altLang="zh-CN" sz="2400" i="1">
                            <a:solidFill>
                              <a:prstClr val="black"/>
                            </a:solidFill>
                            <a:latin typeface="Cambria Math" panose="02040503050406030204" pitchFamily="18" charset="0"/>
                            <a:ea typeface="Cambria Math" panose="02040503050406030204" pitchFamily="18" charset="0"/>
                          </a:rPr>
                          <m:t>∙</m:t>
                        </m:r>
                        <m:f>
                          <m:fPr>
                            <m:ctrlPr>
                              <a:rPr lang="en-US" altLang="zh-CN" sz="2400" i="1">
                                <a:solidFill>
                                  <a:prstClr val="black"/>
                                </a:solidFill>
                                <a:latin typeface="Cambria Math" panose="02040503050406030204" pitchFamily="18" charset="0"/>
                                <a:ea typeface="Cambria Math" panose="02040503050406030204" pitchFamily="18" charset="0"/>
                              </a:rPr>
                            </m:ctrlPr>
                          </m:fPr>
                          <m:num>
                            <m:r>
                              <a:rPr lang="zh-CN" altLang="en-US" sz="2400" i="1">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𝐹</m:t>
                            </m:r>
                          </m:num>
                          <m:den>
                            <m:d>
                              <m:dPr>
                                <m:begChr m:val="|"/>
                                <m:endChr m:val="|"/>
                                <m:ctrlPr>
                                  <a:rPr lang="en-US" altLang="zh-CN" sz="2400" i="1">
                                    <a:solidFill>
                                      <a:prstClr val="black"/>
                                    </a:solidFill>
                                    <a:latin typeface="Cambria Math" panose="02040503050406030204" pitchFamily="18" charset="0"/>
                                    <a:ea typeface="Cambria Math" panose="02040503050406030204" pitchFamily="18" charset="0"/>
                                  </a:rPr>
                                </m:ctrlPr>
                              </m:dPr>
                              <m:e>
                                <m:r>
                                  <a:rPr lang="zh-CN" altLang="en-US" sz="2400" i="1">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𝐹</m:t>
                                </m:r>
                                <m:r>
                                  <a:rPr lang="en-US" altLang="zh-CN" sz="2400" i="1" smtClean="0">
                                    <a:solidFill>
                                      <a:prstClr val="black"/>
                                    </a:solidFill>
                                    <a:latin typeface="Cambria Math" panose="02040503050406030204" pitchFamily="18" charset="0"/>
                                    <a:ea typeface="Cambria Math" panose="02040503050406030204" pitchFamily="18" charset="0"/>
                                  </a:rPr>
                                  <m:t>∙</m:t>
                                </m:r>
                                <m:r>
                                  <a:rPr lang="en-US" altLang="zh-CN" sz="2400" b="1" i="1" smtClean="0">
                                    <a:solidFill>
                                      <a:prstClr val="black"/>
                                    </a:solidFill>
                                    <a:latin typeface="Cambria Math" panose="02040503050406030204" pitchFamily="18" charset="0"/>
                                    <a:ea typeface="Cambria Math" panose="02040503050406030204" pitchFamily="18" charset="0"/>
                                  </a:rPr>
                                  <m:t>𝒌</m:t>
                                </m:r>
                              </m:e>
                            </m:d>
                          </m:den>
                        </m:f>
                        <m:r>
                          <m:rPr>
                            <m:nor/>
                          </m:rPr>
                          <a:rPr lang="en-US" altLang="zh-CN" sz="2400">
                            <a:solidFill>
                              <a:prstClr val="black"/>
                            </a:solidFill>
                            <a:latin typeface="Cambria Math" panose="02040503050406030204" pitchFamily="18" charset="0"/>
                          </a:rPr>
                          <m:t>d</m:t>
                        </m:r>
                        <m:r>
                          <a:rPr lang="en-US" altLang="zh-CN" sz="2400" i="1">
                            <a:solidFill>
                              <a:prstClr val="black"/>
                            </a:solidFill>
                            <a:latin typeface="Cambria Math" panose="02040503050406030204" pitchFamily="18" charset="0"/>
                          </a:rPr>
                          <m:t>𝑥</m:t>
                        </m:r>
                        <m:r>
                          <m:rPr>
                            <m:nor/>
                          </m:rPr>
                          <a:rPr lang="en-US" altLang="zh-CN" sz="2400">
                            <a:solidFill>
                              <a:prstClr val="black"/>
                            </a:solidFill>
                            <a:latin typeface="Cambria Math" panose="02040503050406030204" pitchFamily="18" charset="0"/>
                          </a:rPr>
                          <m:t>d</m:t>
                        </m:r>
                        <m:r>
                          <a:rPr lang="en-US" altLang="zh-CN" sz="2400" i="1">
                            <a:solidFill>
                              <a:prstClr val="black"/>
                            </a:solidFill>
                            <a:latin typeface="Cambria Math" panose="02040503050406030204" pitchFamily="18" charset="0"/>
                          </a:rPr>
                          <m:t>𝑦</m:t>
                        </m:r>
                      </m:e>
                    </m:nary>
                  </m:oMath>
                </a14:m>
                <a:r>
                  <a:rPr lang="zh-CN" altLang="en-US" dirty="0"/>
                  <a:t> </a:t>
                </a:r>
              </a:p>
            </p:txBody>
          </p:sp>
        </mc:Choice>
        <mc:Fallback xmlns="">
          <p:sp>
            <p:nvSpPr>
              <p:cNvPr id="10" name="矩形 9"/>
              <p:cNvSpPr>
                <a:spLocks noRot="1" noChangeAspect="1" noMove="1" noResize="1" noEditPoints="1" noAdjustHandles="1" noChangeArrowheads="1" noChangeShapeType="1" noTextEdit="1"/>
              </p:cNvSpPr>
              <p:nvPr/>
            </p:nvSpPr>
            <p:spPr>
              <a:xfrm>
                <a:off x="1834977" y="3332044"/>
                <a:ext cx="4658648" cy="671659"/>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p:cNvSpPr/>
              <p:nvPr/>
            </p:nvSpPr>
            <p:spPr>
              <a:xfrm>
                <a:off x="6310909" y="3399883"/>
                <a:ext cx="5205143" cy="603820"/>
              </a:xfrm>
              <a:prstGeom prst="rect">
                <a:avLst/>
              </a:prstGeom>
            </p:spPr>
            <p:txBody>
              <a:bodyPr wrap="none">
                <a:spAutoFit/>
              </a:bodyPr>
              <a:lstStyle/>
              <a:p>
                <a14:m>
                  <m:oMath xmlns:m="http://schemas.openxmlformats.org/officeDocument/2006/math">
                    <m:r>
                      <a:rPr lang="en-US" altLang="zh-CN" sz="2400" i="1" smtClean="0">
                        <a:solidFill>
                          <a:prstClr val="black"/>
                        </a:solidFill>
                        <a:latin typeface="Cambria Math" panose="02040503050406030204" pitchFamily="18" charset="0"/>
                      </a:rPr>
                      <m:t>=</m:t>
                    </m:r>
                    <m:nary>
                      <m:naryPr>
                        <m:chr m:val="∬"/>
                        <m:limLoc m:val="undOvr"/>
                        <m:supHide m:val="on"/>
                        <m:ctrlPr>
                          <a:rPr lang="zh-CN" altLang="en-US" sz="2400" i="1">
                            <a:solidFill>
                              <a:prstClr val="black"/>
                            </a:solidFill>
                            <a:latin typeface="Cambria Math" panose="02040503050406030204" pitchFamily="18" charset="0"/>
                          </a:rPr>
                        </m:ctrlPr>
                      </m:naryPr>
                      <m:sub>
                        <m:sSub>
                          <m:sSubPr>
                            <m:ctrlPr>
                              <a:rPr lang="en-US" altLang="zh-CN" sz="2400" i="1">
                                <a:solidFill>
                                  <a:prstClr val="black"/>
                                </a:solidFill>
                                <a:latin typeface="Cambria Math" panose="02040503050406030204" pitchFamily="18" charset="0"/>
                              </a:rPr>
                            </m:ctrlPr>
                          </m:sSubPr>
                          <m:e>
                            <m:r>
                              <a:rPr lang="en-US" altLang="zh-CN" sz="2400" i="1">
                                <a:solidFill>
                                  <a:prstClr val="black"/>
                                </a:solidFill>
                                <a:latin typeface="Cambria Math" panose="02040503050406030204" pitchFamily="18" charset="0"/>
                              </a:rPr>
                              <m:t>𝐷</m:t>
                            </m:r>
                          </m:e>
                          <m:sub>
                            <m:r>
                              <a:rPr lang="en-US" altLang="zh-CN" sz="2400" i="1">
                                <a:solidFill>
                                  <a:prstClr val="black"/>
                                </a:solidFill>
                                <a:latin typeface="Cambria Math" panose="02040503050406030204" pitchFamily="18" charset="0"/>
                              </a:rPr>
                              <m:t>𝑥𝑦</m:t>
                            </m:r>
                          </m:sub>
                        </m:sSub>
                      </m:sub>
                      <m:sup/>
                      <m:e>
                        <m:d>
                          <m:dPr>
                            <m:ctrlPr>
                              <a:rPr lang="en-US" altLang="zh-CN" sz="2400" i="1">
                                <a:solidFill>
                                  <a:prstClr val="black"/>
                                </a:solidFill>
                                <a:latin typeface="Cambria Math" panose="02040503050406030204" pitchFamily="18" charset="0"/>
                              </a:rPr>
                            </m:ctrlPr>
                          </m:dPr>
                          <m:e>
                            <m:sSup>
                              <m:sSupPr>
                                <m:ctrlPr>
                                  <a:rPr lang="zh-CN" altLang="en-US" sz="2400" i="1">
                                    <a:solidFill>
                                      <a:prstClr val="black"/>
                                    </a:solidFill>
                                    <a:latin typeface="Cambria Math" panose="02040503050406030204" pitchFamily="18" charset="0"/>
                                  </a:rPr>
                                </m:ctrlPr>
                              </m:sSupPr>
                              <m:e>
                                <m:r>
                                  <a:rPr lang="zh-CN" altLang="en-US" sz="2400" i="1">
                                    <a:solidFill>
                                      <a:prstClr val="black"/>
                                    </a:solidFill>
                                    <a:latin typeface="Cambria Math" panose="02040503050406030204" pitchFamily="18" charset="0"/>
                                  </a:rPr>
                                  <m:t>𝑧</m:t>
                                </m:r>
                              </m:e>
                              <m:sup>
                                <m:r>
                                  <a:rPr lang="zh-CN" altLang="en-US" sz="2400">
                                    <a:solidFill>
                                      <a:prstClr val="black"/>
                                    </a:solidFill>
                                    <a:latin typeface="Cambria Math" panose="02040503050406030204" pitchFamily="18" charset="0"/>
                                  </a:rPr>
                                  <m:t>2</m:t>
                                </m:r>
                              </m:sup>
                            </m:sSup>
                            <m:r>
                              <a:rPr lang="zh-CN" altLang="en-US" sz="2400">
                                <a:solidFill>
                                  <a:prstClr val="black"/>
                                </a:solidFill>
                                <a:latin typeface="Cambria Math" panose="02040503050406030204" pitchFamily="18" charset="0"/>
                              </a:rPr>
                              <m:t>+</m:t>
                            </m:r>
                            <m:r>
                              <a:rPr lang="zh-CN" altLang="en-US" sz="2400" i="1">
                                <a:solidFill>
                                  <a:prstClr val="black"/>
                                </a:solidFill>
                                <a:latin typeface="Cambria Math" panose="02040503050406030204" pitchFamily="18" charset="0"/>
                              </a:rPr>
                              <m:t>𝑥</m:t>
                            </m:r>
                            <m:r>
                              <a:rPr lang="en-US" altLang="zh-CN" sz="2400" i="1">
                                <a:solidFill>
                                  <a:prstClr val="black"/>
                                </a:solidFill>
                                <a:latin typeface="Cambria Math" panose="02040503050406030204" pitchFamily="18" charset="0"/>
                              </a:rPr>
                              <m:t>,0,</m:t>
                            </m:r>
                            <m:r>
                              <a:rPr lang="zh-CN" altLang="en-US" sz="2400">
                                <a:solidFill>
                                  <a:prstClr val="black"/>
                                </a:solidFill>
                                <a:latin typeface="Cambria Math" panose="02040503050406030204" pitchFamily="18" charset="0"/>
                              </a:rPr>
                              <m:t>−</m:t>
                            </m:r>
                            <m:r>
                              <a:rPr lang="zh-CN" altLang="en-US" sz="2400" i="1">
                                <a:solidFill>
                                  <a:prstClr val="black"/>
                                </a:solidFill>
                                <a:latin typeface="Cambria Math" panose="02040503050406030204" pitchFamily="18" charset="0"/>
                              </a:rPr>
                              <m:t>𝑧</m:t>
                            </m:r>
                          </m:e>
                        </m:d>
                        <m:r>
                          <a:rPr lang="en-US" altLang="zh-CN" sz="2400" i="1">
                            <a:solidFill>
                              <a:prstClr val="black"/>
                            </a:solidFill>
                            <a:latin typeface="Cambria Math" panose="02040503050406030204" pitchFamily="18" charset="0"/>
                            <a:ea typeface="Cambria Math" panose="02040503050406030204" pitchFamily="18" charset="0"/>
                          </a:rPr>
                          <m:t>∙</m:t>
                        </m:r>
                        <m:d>
                          <m:dPr>
                            <m:ctrlPr>
                              <a:rPr lang="en-US" altLang="zh-CN" sz="2400" i="1">
                                <a:solidFill>
                                  <a:prstClr val="black"/>
                                </a:solidFill>
                                <a:latin typeface="Cambria Math" panose="02040503050406030204" pitchFamily="18" charset="0"/>
                              </a:rPr>
                            </m:ctrlPr>
                          </m:dPr>
                          <m:e>
                            <m:r>
                              <a:rPr lang="en-US" altLang="zh-CN" sz="2400" i="1">
                                <a:solidFill>
                                  <a:prstClr val="black"/>
                                </a:solidFill>
                                <a:latin typeface="Cambria Math" panose="02040503050406030204" pitchFamily="18" charset="0"/>
                              </a:rPr>
                              <m:t>𝑥</m:t>
                            </m:r>
                            <m:r>
                              <a:rPr lang="en-US" altLang="zh-CN" sz="2400" i="1">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𝑦</m:t>
                            </m:r>
                            <m:r>
                              <a:rPr lang="en-US" altLang="zh-CN" sz="2400" i="1">
                                <a:solidFill>
                                  <a:prstClr val="black"/>
                                </a:solidFill>
                                <a:latin typeface="Cambria Math" panose="02040503050406030204" pitchFamily="18" charset="0"/>
                              </a:rPr>
                              <m:t>,−1</m:t>
                            </m:r>
                          </m:e>
                        </m:d>
                        <m:r>
                          <m:rPr>
                            <m:nor/>
                          </m:rPr>
                          <a:rPr lang="en-US" altLang="zh-CN" sz="2400">
                            <a:solidFill>
                              <a:prstClr val="black"/>
                            </a:solidFill>
                            <a:latin typeface="Cambria Math" panose="02040503050406030204" pitchFamily="18" charset="0"/>
                          </a:rPr>
                          <m:t>d</m:t>
                        </m:r>
                        <m:r>
                          <a:rPr lang="en-US" altLang="zh-CN" sz="2400" i="1">
                            <a:solidFill>
                              <a:prstClr val="black"/>
                            </a:solidFill>
                            <a:latin typeface="Cambria Math" panose="02040503050406030204" pitchFamily="18" charset="0"/>
                          </a:rPr>
                          <m:t>𝑥</m:t>
                        </m:r>
                        <m:r>
                          <m:rPr>
                            <m:nor/>
                          </m:rPr>
                          <a:rPr lang="en-US" altLang="zh-CN" sz="2400">
                            <a:solidFill>
                              <a:prstClr val="black"/>
                            </a:solidFill>
                            <a:latin typeface="Cambria Math" panose="02040503050406030204" pitchFamily="18" charset="0"/>
                          </a:rPr>
                          <m:t>d</m:t>
                        </m:r>
                        <m:r>
                          <a:rPr lang="en-US" altLang="zh-CN" sz="2400" i="1">
                            <a:solidFill>
                              <a:prstClr val="black"/>
                            </a:solidFill>
                            <a:latin typeface="Cambria Math" panose="02040503050406030204" pitchFamily="18" charset="0"/>
                          </a:rPr>
                          <m:t>𝑦</m:t>
                        </m:r>
                      </m:e>
                    </m:nary>
                  </m:oMath>
                </a14:m>
                <a:r>
                  <a:rPr lang="zh-CN" altLang="en-US" dirty="0"/>
                  <a:t> </a:t>
                </a:r>
              </a:p>
            </p:txBody>
          </p:sp>
        </mc:Choice>
        <mc:Fallback xmlns="">
          <p:sp>
            <p:nvSpPr>
              <p:cNvPr id="11" name="矩形 10"/>
              <p:cNvSpPr>
                <a:spLocks noRot="1" noChangeAspect="1" noMove="1" noResize="1" noEditPoints="1" noAdjustHandles="1" noChangeArrowheads="1" noChangeShapeType="1" noTextEdit="1"/>
              </p:cNvSpPr>
              <p:nvPr/>
            </p:nvSpPr>
            <p:spPr>
              <a:xfrm>
                <a:off x="6310909" y="3399883"/>
                <a:ext cx="5205143" cy="603820"/>
              </a:xfrm>
              <a:prstGeom prst="rect">
                <a:avLst/>
              </a:prstGeom>
              <a:blipFill>
                <a:blip r:embed="rId8"/>
                <a:stretch>
                  <a:fillRect l="-4918" t="-122222" b="-16060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p:cNvSpPr/>
              <p:nvPr/>
            </p:nvSpPr>
            <p:spPr>
              <a:xfrm>
                <a:off x="1834977" y="4065139"/>
                <a:ext cx="3812134" cy="603820"/>
              </a:xfrm>
              <a:prstGeom prst="rect">
                <a:avLst/>
              </a:prstGeom>
            </p:spPr>
            <p:txBody>
              <a:bodyPr wrap="none">
                <a:spAutoFit/>
              </a:bodyPr>
              <a:lstStyle/>
              <a:p>
                <a14:m>
                  <m:oMath xmlns:m="http://schemas.openxmlformats.org/officeDocument/2006/math">
                    <m:r>
                      <a:rPr lang="en-US" altLang="zh-CN" sz="2400" i="1" smtClean="0">
                        <a:solidFill>
                          <a:prstClr val="black"/>
                        </a:solidFill>
                        <a:latin typeface="Cambria Math" panose="02040503050406030204" pitchFamily="18" charset="0"/>
                      </a:rPr>
                      <m:t>=</m:t>
                    </m:r>
                    <m:nary>
                      <m:naryPr>
                        <m:chr m:val="∬"/>
                        <m:limLoc m:val="undOvr"/>
                        <m:supHide m:val="on"/>
                        <m:ctrlPr>
                          <a:rPr lang="zh-CN" altLang="en-US" sz="2400" i="1">
                            <a:solidFill>
                              <a:prstClr val="black"/>
                            </a:solidFill>
                            <a:latin typeface="Cambria Math" panose="02040503050406030204" pitchFamily="18" charset="0"/>
                          </a:rPr>
                        </m:ctrlPr>
                      </m:naryPr>
                      <m:sub>
                        <m:sSub>
                          <m:sSubPr>
                            <m:ctrlPr>
                              <a:rPr lang="en-US" altLang="zh-CN" sz="2400" i="1">
                                <a:solidFill>
                                  <a:prstClr val="black"/>
                                </a:solidFill>
                                <a:latin typeface="Cambria Math" panose="02040503050406030204" pitchFamily="18" charset="0"/>
                              </a:rPr>
                            </m:ctrlPr>
                          </m:sSubPr>
                          <m:e>
                            <m:r>
                              <a:rPr lang="en-US" altLang="zh-CN" sz="2400" i="1">
                                <a:solidFill>
                                  <a:prstClr val="black"/>
                                </a:solidFill>
                                <a:latin typeface="Cambria Math" panose="02040503050406030204" pitchFamily="18" charset="0"/>
                              </a:rPr>
                              <m:t>𝐷</m:t>
                            </m:r>
                          </m:e>
                          <m:sub>
                            <m:r>
                              <a:rPr lang="en-US" altLang="zh-CN" sz="2400" i="1">
                                <a:solidFill>
                                  <a:prstClr val="black"/>
                                </a:solidFill>
                                <a:latin typeface="Cambria Math" panose="02040503050406030204" pitchFamily="18" charset="0"/>
                              </a:rPr>
                              <m:t>𝑥𝑦</m:t>
                            </m:r>
                          </m:sub>
                        </m:sSub>
                      </m:sub>
                      <m:sup/>
                      <m:e>
                        <m:d>
                          <m:dPr>
                            <m:ctrlPr>
                              <a:rPr lang="en-US" altLang="zh-CN" sz="2400" i="1">
                                <a:solidFill>
                                  <a:prstClr val="black"/>
                                </a:solidFill>
                                <a:latin typeface="Cambria Math" panose="02040503050406030204" pitchFamily="18" charset="0"/>
                              </a:rPr>
                            </m:ctrlPr>
                          </m:dPr>
                          <m:e>
                            <m:r>
                              <a:rPr lang="en-US" altLang="zh-CN" sz="2400" b="0" i="1" smtClean="0">
                                <a:solidFill>
                                  <a:prstClr val="black"/>
                                </a:solidFill>
                                <a:latin typeface="Cambria Math" panose="02040503050406030204" pitchFamily="18" charset="0"/>
                              </a:rPr>
                              <m:t>𝑥</m:t>
                            </m:r>
                            <m:sSup>
                              <m:sSupPr>
                                <m:ctrlPr>
                                  <a:rPr lang="zh-CN" altLang="en-US" sz="2400" i="1">
                                    <a:solidFill>
                                      <a:prstClr val="black"/>
                                    </a:solidFill>
                                    <a:latin typeface="Cambria Math" panose="02040503050406030204" pitchFamily="18" charset="0"/>
                                  </a:rPr>
                                </m:ctrlPr>
                              </m:sSupPr>
                              <m:e>
                                <m:r>
                                  <a:rPr lang="zh-CN" altLang="en-US" sz="2400" i="1">
                                    <a:solidFill>
                                      <a:prstClr val="black"/>
                                    </a:solidFill>
                                    <a:latin typeface="Cambria Math" panose="02040503050406030204" pitchFamily="18" charset="0"/>
                                  </a:rPr>
                                  <m:t>𝑧</m:t>
                                </m:r>
                              </m:e>
                              <m:sup>
                                <m:r>
                                  <a:rPr lang="zh-CN" altLang="en-US" sz="2400">
                                    <a:solidFill>
                                      <a:prstClr val="black"/>
                                    </a:solidFill>
                                    <a:latin typeface="Cambria Math" panose="02040503050406030204" pitchFamily="18" charset="0"/>
                                  </a:rPr>
                                  <m:t>2</m:t>
                                </m:r>
                              </m:sup>
                            </m:sSup>
                            <m:r>
                              <a:rPr lang="zh-CN" altLang="en-US" sz="2400">
                                <a:solidFill>
                                  <a:prstClr val="black"/>
                                </a:solidFill>
                                <a:latin typeface="Cambria Math" panose="02040503050406030204" pitchFamily="18" charset="0"/>
                              </a:rPr>
                              <m:t>+</m:t>
                            </m:r>
                            <m:sSup>
                              <m:sSupPr>
                                <m:ctrlPr>
                                  <a:rPr lang="zh-CN" altLang="en-US" sz="2400" i="1">
                                    <a:solidFill>
                                      <a:prstClr val="black"/>
                                    </a:solidFill>
                                    <a:latin typeface="Cambria Math" panose="02040503050406030204" pitchFamily="18" charset="0"/>
                                  </a:rPr>
                                </m:ctrlPr>
                              </m:sSupPr>
                              <m:e>
                                <m:r>
                                  <a:rPr lang="en-US" altLang="zh-CN" sz="2400" b="0" i="1" smtClean="0">
                                    <a:solidFill>
                                      <a:prstClr val="black"/>
                                    </a:solidFill>
                                    <a:latin typeface="Cambria Math" panose="02040503050406030204" pitchFamily="18" charset="0"/>
                                  </a:rPr>
                                  <m:t>𝑥</m:t>
                                </m:r>
                              </m:e>
                              <m:sup>
                                <m:r>
                                  <a:rPr lang="zh-CN" altLang="en-US" sz="2400">
                                    <a:solidFill>
                                      <a:prstClr val="black"/>
                                    </a:solidFill>
                                    <a:latin typeface="Cambria Math" panose="02040503050406030204" pitchFamily="18" charset="0"/>
                                  </a:rPr>
                                  <m:t>2</m:t>
                                </m:r>
                              </m:sup>
                            </m:sSup>
                            <m:r>
                              <a:rPr lang="en-US" altLang="zh-CN" sz="2400" b="0" i="1" smtClean="0">
                                <a:solidFill>
                                  <a:prstClr val="black"/>
                                </a:solidFill>
                                <a:latin typeface="Cambria Math" panose="02040503050406030204" pitchFamily="18" charset="0"/>
                              </a:rPr>
                              <m:t>+</m:t>
                            </m:r>
                            <m:r>
                              <a:rPr lang="en-US" altLang="zh-CN" sz="2400" b="0" i="1" smtClean="0">
                                <a:solidFill>
                                  <a:prstClr val="black"/>
                                </a:solidFill>
                                <a:latin typeface="Cambria Math" panose="02040503050406030204" pitchFamily="18" charset="0"/>
                              </a:rPr>
                              <m:t>𝑧</m:t>
                            </m:r>
                          </m:e>
                        </m:d>
                        <m:r>
                          <m:rPr>
                            <m:nor/>
                          </m:rPr>
                          <a:rPr lang="en-US" altLang="zh-CN" sz="2400">
                            <a:solidFill>
                              <a:prstClr val="black"/>
                            </a:solidFill>
                            <a:latin typeface="Cambria Math" panose="02040503050406030204" pitchFamily="18" charset="0"/>
                          </a:rPr>
                          <m:t>d</m:t>
                        </m:r>
                        <m:r>
                          <a:rPr lang="en-US" altLang="zh-CN" sz="2400" i="1">
                            <a:solidFill>
                              <a:prstClr val="black"/>
                            </a:solidFill>
                            <a:latin typeface="Cambria Math" panose="02040503050406030204" pitchFamily="18" charset="0"/>
                          </a:rPr>
                          <m:t>𝑥</m:t>
                        </m:r>
                        <m:r>
                          <m:rPr>
                            <m:nor/>
                          </m:rPr>
                          <a:rPr lang="en-US" altLang="zh-CN" sz="2400">
                            <a:solidFill>
                              <a:prstClr val="black"/>
                            </a:solidFill>
                            <a:latin typeface="Cambria Math" panose="02040503050406030204" pitchFamily="18" charset="0"/>
                          </a:rPr>
                          <m:t>d</m:t>
                        </m:r>
                        <m:r>
                          <a:rPr lang="en-US" altLang="zh-CN" sz="2400" i="1">
                            <a:solidFill>
                              <a:prstClr val="black"/>
                            </a:solidFill>
                            <a:latin typeface="Cambria Math" panose="02040503050406030204" pitchFamily="18" charset="0"/>
                          </a:rPr>
                          <m:t>𝑦</m:t>
                        </m:r>
                      </m:e>
                    </m:nary>
                  </m:oMath>
                </a14:m>
                <a:r>
                  <a:rPr lang="zh-CN" altLang="en-US" dirty="0"/>
                  <a:t> </a:t>
                </a:r>
              </a:p>
            </p:txBody>
          </p:sp>
        </mc:Choice>
        <mc:Fallback xmlns="">
          <p:sp>
            <p:nvSpPr>
              <p:cNvPr id="12" name="矩形 11"/>
              <p:cNvSpPr>
                <a:spLocks noRot="1" noChangeAspect="1" noMove="1" noResize="1" noEditPoints="1" noAdjustHandles="1" noChangeArrowheads="1" noChangeShapeType="1" noTextEdit="1"/>
              </p:cNvSpPr>
              <p:nvPr/>
            </p:nvSpPr>
            <p:spPr>
              <a:xfrm>
                <a:off x="1834977" y="4065139"/>
                <a:ext cx="3812134" cy="603820"/>
              </a:xfrm>
              <a:prstGeom prst="rect">
                <a:avLst/>
              </a:prstGeom>
              <a:blipFill>
                <a:blip r:embed="rId9"/>
                <a:stretch>
                  <a:fillRect l="-6720" t="-122222" b="-16060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矩形 12"/>
              <p:cNvSpPr/>
              <p:nvPr/>
            </p:nvSpPr>
            <p:spPr>
              <a:xfrm>
                <a:off x="5391680" y="3923499"/>
                <a:ext cx="6618543" cy="745460"/>
              </a:xfrm>
              <a:prstGeom prst="rect">
                <a:avLst/>
              </a:prstGeom>
            </p:spPr>
            <p:txBody>
              <a:bodyPr wrap="none">
                <a:spAutoFit/>
              </a:bodyPr>
              <a:lstStyle/>
              <a:p>
                <a14:m>
                  <m:oMath xmlns:m="http://schemas.openxmlformats.org/officeDocument/2006/math">
                    <m:r>
                      <a:rPr lang="en-US" altLang="zh-CN" sz="2400" i="1" smtClean="0">
                        <a:solidFill>
                          <a:prstClr val="black"/>
                        </a:solidFill>
                        <a:latin typeface="Cambria Math" panose="02040503050406030204" pitchFamily="18" charset="0"/>
                      </a:rPr>
                      <m:t>=</m:t>
                    </m:r>
                    <m:nary>
                      <m:naryPr>
                        <m:chr m:val="∬"/>
                        <m:limLoc m:val="undOvr"/>
                        <m:supHide m:val="on"/>
                        <m:ctrlPr>
                          <a:rPr lang="zh-CN" altLang="en-US" sz="2400" i="1">
                            <a:solidFill>
                              <a:prstClr val="black"/>
                            </a:solidFill>
                            <a:latin typeface="Cambria Math" panose="02040503050406030204" pitchFamily="18" charset="0"/>
                          </a:rPr>
                        </m:ctrlPr>
                      </m:naryPr>
                      <m:sub>
                        <m:sSub>
                          <m:sSubPr>
                            <m:ctrlPr>
                              <a:rPr lang="en-US" altLang="zh-CN" sz="2400" i="1">
                                <a:solidFill>
                                  <a:prstClr val="black"/>
                                </a:solidFill>
                                <a:latin typeface="Cambria Math" panose="02040503050406030204" pitchFamily="18" charset="0"/>
                              </a:rPr>
                            </m:ctrlPr>
                          </m:sSubPr>
                          <m:e>
                            <m:r>
                              <a:rPr lang="en-US" altLang="zh-CN" sz="2400" i="1">
                                <a:solidFill>
                                  <a:prstClr val="black"/>
                                </a:solidFill>
                                <a:latin typeface="Cambria Math" panose="02040503050406030204" pitchFamily="18" charset="0"/>
                              </a:rPr>
                              <m:t>𝐷</m:t>
                            </m:r>
                          </m:e>
                          <m:sub>
                            <m:r>
                              <a:rPr lang="en-US" altLang="zh-CN" sz="2400" i="1">
                                <a:solidFill>
                                  <a:prstClr val="black"/>
                                </a:solidFill>
                                <a:latin typeface="Cambria Math" panose="02040503050406030204" pitchFamily="18" charset="0"/>
                              </a:rPr>
                              <m:t>𝑥𝑦</m:t>
                            </m:r>
                          </m:sub>
                        </m:sSub>
                      </m:sub>
                      <m:sup/>
                      <m:e>
                        <m:d>
                          <m:dPr>
                            <m:ctrlPr>
                              <a:rPr lang="en-US" altLang="zh-CN" sz="2400" i="1">
                                <a:solidFill>
                                  <a:prstClr val="black"/>
                                </a:solidFill>
                                <a:latin typeface="Cambria Math" panose="02040503050406030204" pitchFamily="18" charset="0"/>
                              </a:rPr>
                            </m:ctrlPr>
                          </m:dPr>
                          <m:e>
                            <m:f>
                              <m:fPr>
                                <m:ctrlPr>
                                  <a:rPr lang="zh-CN" altLang="en-US" sz="2400" i="1">
                                    <a:solidFill>
                                      <a:prstClr val="black"/>
                                    </a:solidFill>
                                    <a:latin typeface="Cambria Math" panose="02040503050406030204" pitchFamily="18" charset="0"/>
                                  </a:rPr>
                                </m:ctrlPr>
                              </m:fPr>
                              <m:num>
                                <m:r>
                                  <a:rPr lang="zh-CN" altLang="en-US" sz="2400">
                                    <a:solidFill>
                                      <a:prstClr val="black"/>
                                    </a:solidFill>
                                    <a:latin typeface="Cambria Math" panose="02040503050406030204" pitchFamily="18" charset="0"/>
                                  </a:rPr>
                                  <m:t>1</m:t>
                                </m:r>
                              </m:num>
                              <m:den>
                                <m:r>
                                  <a:rPr lang="en-US" altLang="zh-CN" sz="2400" b="0" i="0" smtClean="0">
                                    <a:solidFill>
                                      <a:prstClr val="black"/>
                                    </a:solidFill>
                                    <a:latin typeface="Cambria Math" panose="02040503050406030204" pitchFamily="18" charset="0"/>
                                  </a:rPr>
                                  <m:t>4</m:t>
                                </m:r>
                              </m:den>
                            </m:f>
                            <m:r>
                              <a:rPr lang="en-US" altLang="zh-CN" sz="2400" b="0" i="1" smtClean="0">
                                <a:solidFill>
                                  <a:prstClr val="black"/>
                                </a:solidFill>
                                <a:latin typeface="Cambria Math" panose="02040503050406030204" pitchFamily="18" charset="0"/>
                              </a:rPr>
                              <m:t>𝑥</m:t>
                            </m:r>
                            <m:sSup>
                              <m:sSupPr>
                                <m:ctrlPr>
                                  <a:rPr lang="zh-CN" altLang="en-US" sz="2400" i="1">
                                    <a:solidFill>
                                      <a:prstClr val="black"/>
                                    </a:solidFill>
                                    <a:latin typeface="Cambria Math" panose="02040503050406030204" pitchFamily="18" charset="0"/>
                                  </a:rPr>
                                </m:ctrlPr>
                              </m:sSupPr>
                              <m:e>
                                <m:d>
                                  <m:dPr>
                                    <m:ctrlPr>
                                      <a:rPr lang="zh-CN" altLang="en-US" sz="2400" i="1">
                                        <a:solidFill>
                                          <a:prstClr val="black"/>
                                        </a:solidFill>
                                        <a:latin typeface="Cambria Math" panose="02040503050406030204" pitchFamily="18" charset="0"/>
                                      </a:rPr>
                                    </m:ctrlPr>
                                  </m:dPr>
                                  <m:e>
                                    <m:sSup>
                                      <m:sSupPr>
                                        <m:ctrlPr>
                                          <a:rPr lang="zh-CN" altLang="en-US" sz="2400" i="1">
                                            <a:solidFill>
                                              <a:prstClr val="black"/>
                                            </a:solidFill>
                                            <a:latin typeface="Cambria Math" panose="02040503050406030204" pitchFamily="18" charset="0"/>
                                          </a:rPr>
                                        </m:ctrlPr>
                                      </m:sSupPr>
                                      <m:e>
                                        <m:r>
                                          <a:rPr lang="zh-CN" altLang="en-US" sz="2400" i="1">
                                            <a:solidFill>
                                              <a:prstClr val="black"/>
                                            </a:solidFill>
                                            <a:latin typeface="Cambria Math" panose="02040503050406030204" pitchFamily="18" charset="0"/>
                                          </a:rPr>
                                          <m:t>𝑥</m:t>
                                        </m:r>
                                      </m:e>
                                      <m:sup>
                                        <m:r>
                                          <a:rPr lang="zh-CN" altLang="en-US" sz="2400">
                                            <a:solidFill>
                                              <a:prstClr val="black"/>
                                            </a:solidFill>
                                            <a:latin typeface="Cambria Math" panose="02040503050406030204" pitchFamily="18" charset="0"/>
                                          </a:rPr>
                                          <m:t>2</m:t>
                                        </m:r>
                                      </m:sup>
                                    </m:sSup>
                                    <m:r>
                                      <a:rPr lang="zh-CN" altLang="en-US" sz="2400">
                                        <a:solidFill>
                                          <a:prstClr val="black"/>
                                        </a:solidFill>
                                        <a:latin typeface="Cambria Math" panose="02040503050406030204" pitchFamily="18" charset="0"/>
                                      </a:rPr>
                                      <m:t>+</m:t>
                                    </m:r>
                                    <m:sSup>
                                      <m:sSupPr>
                                        <m:ctrlPr>
                                          <a:rPr lang="zh-CN" altLang="en-US" sz="2400" i="1">
                                            <a:solidFill>
                                              <a:prstClr val="black"/>
                                            </a:solidFill>
                                            <a:latin typeface="Cambria Math" panose="02040503050406030204" pitchFamily="18" charset="0"/>
                                          </a:rPr>
                                        </m:ctrlPr>
                                      </m:sSupPr>
                                      <m:e>
                                        <m:r>
                                          <a:rPr lang="zh-CN" altLang="en-US" sz="2400" i="1">
                                            <a:solidFill>
                                              <a:prstClr val="black"/>
                                            </a:solidFill>
                                            <a:latin typeface="Cambria Math" panose="02040503050406030204" pitchFamily="18" charset="0"/>
                                          </a:rPr>
                                          <m:t>𝑦</m:t>
                                        </m:r>
                                      </m:e>
                                      <m:sup>
                                        <m:r>
                                          <a:rPr lang="zh-CN" altLang="en-US" sz="2400">
                                            <a:solidFill>
                                              <a:prstClr val="black"/>
                                            </a:solidFill>
                                            <a:latin typeface="Cambria Math" panose="02040503050406030204" pitchFamily="18" charset="0"/>
                                          </a:rPr>
                                          <m:t>2</m:t>
                                        </m:r>
                                      </m:sup>
                                    </m:sSup>
                                  </m:e>
                                </m:d>
                              </m:e>
                              <m:sup>
                                <m:r>
                                  <a:rPr lang="zh-CN" altLang="en-US" sz="2400">
                                    <a:solidFill>
                                      <a:prstClr val="black"/>
                                    </a:solidFill>
                                    <a:latin typeface="Cambria Math" panose="02040503050406030204" pitchFamily="18" charset="0"/>
                                  </a:rPr>
                                  <m:t>2</m:t>
                                </m:r>
                              </m:sup>
                            </m:sSup>
                            <m:r>
                              <a:rPr lang="zh-CN" altLang="en-US" sz="2400">
                                <a:solidFill>
                                  <a:prstClr val="black"/>
                                </a:solidFill>
                                <a:latin typeface="Cambria Math" panose="02040503050406030204" pitchFamily="18" charset="0"/>
                              </a:rPr>
                              <m:t>+</m:t>
                            </m:r>
                            <m:sSup>
                              <m:sSupPr>
                                <m:ctrlPr>
                                  <a:rPr lang="zh-CN" altLang="en-US" sz="2400" i="1">
                                    <a:solidFill>
                                      <a:prstClr val="black"/>
                                    </a:solidFill>
                                    <a:latin typeface="Cambria Math" panose="02040503050406030204" pitchFamily="18" charset="0"/>
                                  </a:rPr>
                                </m:ctrlPr>
                              </m:sSupPr>
                              <m:e>
                                <m:r>
                                  <a:rPr lang="en-US" altLang="zh-CN" sz="2400" b="0" i="1" smtClean="0">
                                    <a:solidFill>
                                      <a:prstClr val="black"/>
                                    </a:solidFill>
                                    <a:latin typeface="Cambria Math" panose="02040503050406030204" pitchFamily="18" charset="0"/>
                                  </a:rPr>
                                  <m:t>𝑥</m:t>
                                </m:r>
                              </m:e>
                              <m:sup>
                                <m:r>
                                  <a:rPr lang="zh-CN" altLang="en-US" sz="2400">
                                    <a:solidFill>
                                      <a:prstClr val="black"/>
                                    </a:solidFill>
                                    <a:latin typeface="Cambria Math" panose="02040503050406030204" pitchFamily="18" charset="0"/>
                                  </a:rPr>
                                  <m:t>2</m:t>
                                </m:r>
                              </m:sup>
                            </m:sSup>
                            <m:r>
                              <a:rPr lang="en-US" altLang="zh-CN" sz="2400" b="0" i="1" smtClean="0">
                                <a:solidFill>
                                  <a:prstClr val="black"/>
                                </a:solidFill>
                                <a:latin typeface="Cambria Math" panose="02040503050406030204" pitchFamily="18" charset="0"/>
                              </a:rPr>
                              <m:t>+</m:t>
                            </m:r>
                            <m:f>
                              <m:fPr>
                                <m:ctrlPr>
                                  <a:rPr lang="zh-CN" altLang="en-US" sz="2400" i="1">
                                    <a:solidFill>
                                      <a:prstClr val="black"/>
                                    </a:solidFill>
                                    <a:latin typeface="Cambria Math" panose="02040503050406030204" pitchFamily="18" charset="0"/>
                                  </a:rPr>
                                </m:ctrlPr>
                              </m:fPr>
                              <m:num>
                                <m:r>
                                  <a:rPr lang="zh-CN" altLang="en-US" sz="2400">
                                    <a:solidFill>
                                      <a:prstClr val="black"/>
                                    </a:solidFill>
                                    <a:latin typeface="Cambria Math" panose="02040503050406030204" pitchFamily="18" charset="0"/>
                                  </a:rPr>
                                  <m:t>1</m:t>
                                </m:r>
                              </m:num>
                              <m:den>
                                <m:r>
                                  <a:rPr lang="zh-CN" altLang="en-US" sz="2400">
                                    <a:solidFill>
                                      <a:prstClr val="black"/>
                                    </a:solidFill>
                                    <a:latin typeface="Cambria Math" panose="02040503050406030204" pitchFamily="18" charset="0"/>
                                  </a:rPr>
                                  <m:t>2</m:t>
                                </m:r>
                              </m:den>
                            </m:f>
                            <m:d>
                              <m:dPr>
                                <m:ctrlPr>
                                  <a:rPr lang="zh-CN" altLang="en-US" sz="2400" i="1">
                                    <a:solidFill>
                                      <a:prstClr val="black"/>
                                    </a:solidFill>
                                    <a:latin typeface="Cambria Math" panose="02040503050406030204" pitchFamily="18" charset="0"/>
                                  </a:rPr>
                                </m:ctrlPr>
                              </m:dPr>
                              <m:e>
                                <m:sSup>
                                  <m:sSupPr>
                                    <m:ctrlPr>
                                      <a:rPr lang="zh-CN" altLang="en-US" sz="2400" i="1">
                                        <a:solidFill>
                                          <a:prstClr val="black"/>
                                        </a:solidFill>
                                        <a:latin typeface="Cambria Math" panose="02040503050406030204" pitchFamily="18" charset="0"/>
                                      </a:rPr>
                                    </m:ctrlPr>
                                  </m:sSupPr>
                                  <m:e>
                                    <m:r>
                                      <a:rPr lang="zh-CN" altLang="en-US" sz="2400" i="1">
                                        <a:solidFill>
                                          <a:prstClr val="black"/>
                                        </a:solidFill>
                                        <a:latin typeface="Cambria Math" panose="02040503050406030204" pitchFamily="18" charset="0"/>
                                      </a:rPr>
                                      <m:t>𝑥</m:t>
                                    </m:r>
                                  </m:e>
                                  <m:sup>
                                    <m:r>
                                      <a:rPr lang="zh-CN" altLang="en-US" sz="2400">
                                        <a:solidFill>
                                          <a:prstClr val="black"/>
                                        </a:solidFill>
                                        <a:latin typeface="Cambria Math" panose="02040503050406030204" pitchFamily="18" charset="0"/>
                                      </a:rPr>
                                      <m:t>2</m:t>
                                    </m:r>
                                  </m:sup>
                                </m:sSup>
                                <m:r>
                                  <a:rPr lang="zh-CN" altLang="en-US" sz="2400">
                                    <a:solidFill>
                                      <a:prstClr val="black"/>
                                    </a:solidFill>
                                    <a:latin typeface="Cambria Math" panose="02040503050406030204" pitchFamily="18" charset="0"/>
                                  </a:rPr>
                                  <m:t>+</m:t>
                                </m:r>
                                <m:sSup>
                                  <m:sSupPr>
                                    <m:ctrlPr>
                                      <a:rPr lang="zh-CN" altLang="en-US" sz="2400" i="1">
                                        <a:solidFill>
                                          <a:prstClr val="black"/>
                                        </a:solidFill>
                                        <a:latin typeface="Cambria Math" panose="02040503050406030204" pitchFamily="18" charset="0"/>
                                      </a:rPr>
                                    </m:ctrlPr>
                                  </m:sSupPr>
                                  <m:e>
                                    <m:r>
                                      <a:rPr lang="zh-CN" altLang="en-US" sz="2400" i="1">
                                        <a:solidFill>
                                          <a:prstClr val="black"/>
                                        </a:solidFill>
                                        <a:latin typeface="Cambria Math" panose="02040503050406030204" pitchFamily="18" charset="0"/>
                                      </a:rPr>
                                      <m:t>𝑦</m:t>
                                    </m:r>
                                  </m:e>
                                  <m:sup>
                                    <m:r>
                                      <a:rPr lang="zh-CN" altLang="en-US" sz="2400">
                                        <a:solidFill>
                                          <a:prstClr val="black"/>
                                        </a:solidFill>
                                        <a:latin typeface="Cambria Math" panose="02040503050406030204" pitchFamily="18" charset="0"/>
                                      </a:rPr>
                                      <m:t>2</m:t>
                                    </m:r>
                                  </m:sup>
                                </m:sSup>
                              </m:e>
                            </m:d>
                          </m:e>
                        </m:d>
                        <m:r>
                          <m:rPr>
                            <m:nor/>
                          </m:rPr>
                          <a:rPr lang="en-US" altLang="zh-CN" sz="2400">
                            <a:solidFill>
                              <a:prstClr val="black"/>
                            </a:solidFill>
                            <a:latin typeface="Cambria Math" panose="02040503050406030204" pitchFamily="18" charset="0"/>
                          </a:rPr>
                          <m:t>d</m:t>
                        </m:r>
                        <m:r>
                          <a:rPr lang="en-US" altLang="zh-CN" sz="2400" i="1">
                            <a:solidFill>
                              <a:prstClr val="black"/>
                            </a:solidFill>
                            <a:latin typeface="Cambria Math" panose="02040503050406030204" pitchFamily="18" charset="0"/>
                          </a:rPr>
                          <m:t>𝑥</m:t>
                        </m:r>
                        <m:r>
                          <m:rPr>
                            <m:nor/>
                          </m:rPr>
                          <a:rPr lang="en-US" altLang="zh-CN" sz="2400">
                            <a:solidFill>
                              <a:prstClr val="black"/>
                            </a:solidFill>
                            <a:latin typeface="Cambria Math" panose="02040503050406030204" pitchFamily="18" charset="0"/>
                          </a:rPr>
                          <m:t>d</m:t>
                        </m:r>
                        <m:r>
                          <a:rPr lang="en-US" altLang="zh-CN" sz="2400" i="1">
                            <a:solidFill>
                              <a:prstClr val="black"/>
                            </a:solidFill>
                            <a:latin typeface="Cambria Math" panose="02040503050406030204" pitchFamily="18" charset="0"/>
                          </a:rPr>
                          <m:t>𝑦</m:t>
                        </m:r>
                      </m:e>
                    </m:nary>
                  </m:oMath>
                </a14:m>
                <a:r>
                  <a:rPr lang="zh-CN" altLang="en-US" dirty="0"/>
                  <a:t>  </a:t>
                </a:r>
              </a:p>
            </p:txBody>
          </p:sp>
        </mc:Choice>
        <mc:Fallback xmlns="">
          <p:sp>
            <p:nvSpPr>
              <p:cNvPr id="13" name="矩形 12"/>
              <p:cNvSpPr>
                <a:spLocks noRot="1" noChangeAspect="1" noMove="1" noResize="1" noEditPoints="1" noAdjustHandles="1" noChangeArrowheads="1" noChangeShapeType="1" noTextEdit="1"/>
              </p:cNvSpPr>
              <p:nvPr/>
            </p:nvSpPr>
            <p:spPr>
              <a:xfrm>
                <a:off x="5391680" y="3923499"/>
                <a:ext cx="6618543" cy="745460"/>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矩形 13"/>
              <p:cNvSpPr/>
              <p:nvPr/>
            </p:nvSpPr>
            <p:spPr>
              <a:xfrm>
                <a:off x="1834977" y="4730395"/>
                <a:ext cx="6697987" cy="645048"/>
              </a:xfrm>
              <a:prstGeom prst="rect">
                <a:avLst/>
              </a:prstGeom>
            </p:spPr>
            <p:txBody>
              <a:bodyPr wrap="none">
                <a:spAutoFit/>
              </a:bodyPr>
              <a:lstStyle/>
              <a:p>
                <a14:m>
                  <m:oMath xmlns:m="http://schemas.openxmlformats.org/officeDocument/2006/math">
                    <m:r>
                      <a:rPr lang="en-US" altLang="zh-CN" sz="2400" i="1" smtClean="0">
                        <a:solidFill>
                          <a:prstClr val="black"/>
                        </a:solidFill>
                        <a:latin typeface="Cambria Math" panose="02040503050406030204" pitchFamily="18" charset="0"/>
                      </a:rPr>
                      <m:t>=</m:t>
                    </m:r>
                    <m:nary>
                      <m:naryPr>
                        <m:limLoc m:val="subSup"/>
                        <m:grow m:val="on"/>
                        <m:ctrlPr>
                          <a:rPr lang="zh-CN" altLang="en-US" sz="2400" i="1">
                            <a:solidFill>
                              <a:prstClr val="black"/>
                            </a:solidFill>
                            <a:latin typeface="Cambria Math" panose="02040503050406030204" pitchFamily="18" charset="0"/>
                          </a:rPr>
                        </m:ctrlPr>
                      </m:naryPr>
                      <m:sub>
                        <m:r>
                          <a:rPr lang="en-US" altLang="zh-CN" sz="2400" i="1">
                            <a:solidFill>
                              <a:prstClr val="black"/>
                            </a:solidFill>
                            <a:latin typeface="Cambria Math" panose="02040503050406030204" pitchFamily="18" charset="0"/>
                          </a:rPr>
                          <m:t>0</m:t>
                        </m:r>
                      </m:sub>
                      <m:sup>
                        <m:r>
                          <a:rPr lang="en-US" altLang="zh-CN" sz="2400" i="1">
                            <a:solidFill>
                              <a:prstClr val="black"/>
                            </a:solidFill>
                            <a:latin typeface="Cambria Math" panose="02040503050406030204" pitchFamily="18" charset="0"/>
                          </a:rPr>
                          <m:t>2</m:t>
                        </m:r>
                        <m:r>
                          <a:rPr lang="el-GR" altLang="zh-CN" sz="2400" i="1">
                            <a:solidFill>
                              <a:prstClr val="black"/>
                            </a:solidFill>
                            <a:latin typeface="Cambria Math" panose="02040503050406030204" pitchFamily="18" charset="0"/>
                          </a:rPr>
                          <m:t>𝜋</m:t>
                        </m:r>
                      </m:sup>
                      <m:e>
                        <m:r>
                          <m:rPr>
                            <m:nor/>
                          </m:rPr>
                          <a:rPr lang="zh-CN" altLang="en-US" sz="2400">
                            <a:solidFill>
                              <a:prstClr val="black"/>
                            </a:solidFill>
                            <a:latin typeface="Cambria Math" panose="02040503050406030204" pitchFamily="18" charset="0"/>
                          </a:rPr>
                          <m:t>d</m:t>
                        </m:r>
                        <m:r>
                          <a:rPr lang="zh-CN" altLang="en-US" sz="2400" i="1">
                            <a:solidFill>
                              <a:prstClr val="black"/>
                            </a:solidFill>
                            <a:latin typeface="Cambria Math" panose="02040503050406030204" pitchFamily="18" charset="0"/>
                          </a:rPr>
                          <m:t>𝜃</m:t>
                        </m:r>
                      </m:e>
                    </m:nary>
                    <m:nary>
                      <m:naryPr>
                        <m:ctrlPr>
                          <a:rPr lang="zh-CN" altLang="en-US" sz="2400" i="1" smtClean="0">
                            <a:solidFill>
                              <a:prstClr val="black"/>
                            </a:solidFill>
                            <a:latin typeface="Cambria Math" panose="02040503050406030204" pitchFamily="18" charset="0"/>
                          </a:rPr>
                        </m:ctrlPr>
                      </m:naryPr>
                      <m:sub>
                        <m:r>
                          <m:rPr>
                            <m:brk m:alnAt="23"/>
                          </m:rPr>
                          <a:rPr lang="en-US" altLang="zh-CN" sz="2400" b="0" i="1" smtClean="0">
                            <a:solidFill>
                              <a:prstClr val="black"/>
                            </a:solidFill>
                            <a:latin typeface="Cambria Math" panose="02040503050406030204" pitchFamily="18" charset="0"/>
                          </a:rPr>
                          <m:t>0</m:t>
                        </m:r>
                      </m:sub>
                      <m:sup>
                        <m:r>
                          <a:rPr lang="en-US" altLang="zh-CN" sz="2400" b="0" i="1" smtClean="0">
                            <a:solidFill>
                              <a:prstClr val="black"/>
                            </a:solidFill>
                            <a:latin typeface="Cambria Math" panose="02040503050406030204" pitchFamily="18" charset="0"/>
                          </a:rPr>
                          <m:t>2</m:t>
                        </m:r>
                      </m:sup>
                      <m:e>
                        <m:d>
                          <m:dPr>
                            <m:ctrlPr>
                              <a:rPr lang="en-US" altLang="zh-CN" sz="2400" i="1" smtClean="0">
                                <a:solidFill>
                                  <a:srgbClr val="0000FF"/>
                                </a:solidFill>
                                <a:latin typeface="Cambria Math" panose="02040503050406030204" pitchFamily="18" charset="0"/>
                              </a:rPr>
                            </m:ctrlPr>
                          </m:dPr>
                          <m:e>
                            <m:f>
                              <m:fPr>
                                <m:ctrlPr>
                                  <a:rPr lang="zh-CN" altLang="en-US" sz="2400" i="1">
                                    <a:solidFill>
                                      <a:srgbClr val="0000FF"/>
                                    </a:solidFill>
                                    <a:latin typeface="Cambria Math" panose="02040503050406030204" pitchFamily="18" charset="0"/>
                                  </a:rPr>
                                </m:ctrlPr>
                              </m:fPr>
                              <m:num>
                                <m:r>
                                  <a:rPr lang="zh-CN" altLang="en-US" sz="2400">
                                    <a:solidFill>
                                      <a:srgbClr val="0000FF"/>
                                    </a:solidFill>
                                    <a:latin typeface="Cambria Math" panose="02040503050406030204" pitchFamily="18" charset="0"/>
                                  </a:rPr>
                                  <m:t>1</m:t>
                                </m:r>
                              </m:num>
                              <m:den>
                                <m:r>
                                  <a:rPr lang="en-US" altLang="zh-CN" sz="2400">
                                    <a:solidFill>
                                      <a:srgbClr val="0000FF"/>
                                    </a:solidFill>
                                    <a:latin typeface="Cambria Math" panose="02040503050406030204" pitchFamily="18" charset="0"/>
                                  </a:rPr>
                                  <m:t>4</m:t>
                                </m:r>
                              </m:den>
                            </m:f>
                            <m:r>
                              <a:rPr lang="zh-CN" altLang="en-US" sz="2400" i="1">
                                <a:solidFill>
                                  <a:srgbClr val="0000FF"/>
                                </a:solidFill>
                                <a:latin typeface="Cambria Math" panose="02040503050406030204" pitchFamily="18" charset="0"/>
                              </a:rPr>
                              <m:t>𝜌</m:t>
                            </m:r>
                            <m:func>
                              <m:funcPr>
                                <m:ctrlPr>
                                  <a:rPr lang="en-US" altLang="zh-CN" sz="2400" i="1" smtClean="0">
                                    <a:solidFill>
                                      <a:srgbClr val="0000FF"/>
                                    </a:solidFill>
                                    <a:latin typeface="Cambria Math" panose="02040503050406030204" pitchFamily="18" charset="0"/>
                                  </a:rPr>
                                </m:ctrlPr>
                              </m:funcPr>
                              <m:fName>
                                <m:r>
                                  <m:rPr>
                                    <m:sty m:val="p"/>
                                  </m:rPr>
                                  <a:rPr lang="en-US" altLang="zh-CN" sz="2400">
                                    <a:solidFill>
                                      <a:srgbClr val="0000FF"/>
                                    </a:solidFill>
                                    <a:latin typeface="Cambria Math" panose="02040503050406030204" pitchFamily="18" charset="0"/>
                                  </a:rPr>
                                  <m:t>cos</m:t>
                                </m:r>
                              </m:fName>
                              <m:e>
                                <m:r>
                                  <a:rPr lang="zh-CN" altLang="en-US" sz="2400" i="1">
                                    <a:solidFill>
                                      <a:srgbClr val="0000FF"/>
                                    </a:solidFill>
                                    <a:latin typeface="Cambria Math" panose="02040503050406030204" pitchFamily="18" charset="0"/>
                                  </a:rPr>
                                  <m:t>𝜃</m:t>
                                </m:r>
                              </m:e>
                            </m:func>
                            <m:sSup>
                              <m:sSupPr>
                                <m:ctrlPr>
                                  <a:rPr lang="en-US" altLang="zh-CN" sz="2400" i="1">
                                    <a:solidFill>
                                      <a:srgbClr val="0000FF"/>
                                    </a:solidFill>
                                    <a:latin typeface="Cambria Math" panose="02040503050406030204" pitchFamily="18" charset="0"/>
                                  </a:rPr>
                                </m:ctrlPr>
                              </m:sSupPr>
                              <m:e>
                                <m:r>
                                  <a:rPr lang="zh-CN" altLang="en-US" sz="2400" i="1">
                                    <a:solidFill>
                                      <a:srgbClr val="0000FF"/>
                                    </a:solidFill>
                                    <a:latin typeface="Cambria Math" panose="02040503050406030204" pitchFamily="18" charset="0"/>
                                  </a:rPr>
                                  <m:t>𝜌</m:t>
                                </m:r>
                              </m:e>
                              <m:sup>
                                <m:r>
                                  <a:rPr lang="en-US" altLang="zh-CN" sz="2400" i="1">
                                    <a:solidFill>
                                      <a:srgbClr val="0000FF"/>
                                    </a:solidFill>
                                    <a:latin typeface="Cambria Math" panose="02040503050406030204" pitchFamily="18" charset="0"/>
                                  </a:rPr>
                                  <m:t>4</m:t>
                                </m:r>
                              </m:sup>
                            </m:sSup>
                            <m:r>
                              <a:rPr lang="en-US" altLang="zh-CN" sz="2400" i="1">
                                <a:solidFill>
                                  <a:prstClr val="black"/>
                                </a:solidFill>
                                <a:latin typeface="Cambria Math" panose="02040503050406030204" pitchFamily="18" charset="0"/>
                              </a:rPr>
                              <m:t>+</m:t>
                            </m:r>
                            <m:sSup>
                              <m:sSupPr>
                                <m:ctrlPr>
                                  <a:rPr lang="zh-CN" altLang="en-US" sz="2400" i="1">
                                    <a:solidFill>
                                      <a:prstClr val="black"/>
                                    </a:solidFill>
                                    <a:latin typeface="Cambria Math" panose="02040503050406030204" pitchFamily="18" charset="0"/>
                                  </a:rPr>
                                </m:ctrlPr>
                              </m:sSupPr>
                              <m:e>
                                <m:d>
                                  <m:dPr>
                                    <m:ctrlPr>
                                      <a:rPr lang="zh-CN" altLang="en-US" sz="2400" i="1">
                                        <a:solidFill>
                                          <a:prstClr val="black"/>
                                        </a:solidFill>
                                        <a:latin typeface="Cambria Math" panose="02040503050406030204" pitchFamily="18" charset="0"/>
                                      </a:rPr>
                                    </m:ctrlPr>
                                  </m:dPr>
                                  <m:e>
                                    <m:r>
                                      <a:rPr lang="zh-CN" altLang="en-US" sz="2400" i="1">
                                        <a:solidFill>
                                          <a:prstClr val="black"/>
                                        </a:solidFill>
                                        <a:latin typeface="Cambria Math" panose="02040503050406030204" pitchFamily="18" charset="0"/>
                                      </a:rPr>
                                      <m:t>𝜌</m:t>
                                    </m:r>
                                    <m:func>
                                      <m:funcPr>
                                        <m:ctrlPr>
                                          <a:rPr lang="en-US" altLang="zh-CN" sz="2400" i="1">
                                            <a:solidFill>
                                              <a:prstClr val="black"/>
                                            </a:solidFill>
                                            <a:latin typeface="Cambria Math" panose="02040503050406030204" pitchFamily="18" charset="0"/>
                                          </a:rPr>
                                        </m:ctrlPr>
                                      </m:funcPr>
                                      <m:fName>
                                        <m:r>
                                          <m:rPr>
                                            <m:sty m:val="p"/>
                                          </m:rPr>
                                          <a:rPr lang="en-US" altLang="zh-CN" sz="2400">
                                            <a:solidFill>
                                              <a:prstClr val="black"/>
                                            </a:solidFill>
                                            <a:latin typeface="Cambria Math" panose="02040503050406030204" pitchFamily="18" charset="0"/>
                                          </a:rPr>
                                          <m:t>cos</m:t>
                                        </m:r>
                                      </m:fName>
                                      <m:e>
                                        <m:r>
                                          <a:rPr lang="zh-CN" altLang="en-US" sz="2400" i="1">
                                            <a:solidFill>
                                              <a:prstClr val="black"/>
                                            </a:solidFill>
                                            <a:latin typeface="Cambria Math" panose="02040503050406030204" pitchFamily="18" charset="0"/>
                                          </a:rPr>
                                          <m:t>𝜃</m:t>
                                        </m:r>
                                      </m:e>
                                    </m:func>
                                  </m:e>
                                </m:d>
                              </m:e>
                              <m:sup>
                                <m:r>
                                  <a:rPr lang="zh-CN" altLang="en-US" sz="2400">
                                    <a:solidFill>
                                      <a:prstClr val="black"/>
                                    </a:solidFill>
                                    <a:latin typeface="Cambria Math" panose="02040503050406030204" pitchFamily="18" charset="0"/>
                                  </a:rPr>
                                  <m:t>2</m:t>
                                </m:r>
                              </m:sup>
                            </m:sSup>
                            <m:r>
                              <a:rPr lang="en-US" altLang="zh-CN" sz="2400" i="1">
                                <a:solidFill>
                                  <a:prstClr val="black"/>
                                </a:solidFill>
                                <a:latin typeface="Cambria Math" panose="02040503050406030204" pitchFamily="18" charset="0"/>
                              </a:rPr>
                              <m:t>+</m:t>
                            </m:r>
                            <m:f>
                              <m:fPr>
                                <m:ctrlPr>
                                  <a:rPr lang="zh-CN" altLang="en-US" sz="2400" i="1">
                                    <a:solidFill>
                                      <a:prstClr val="black"/>
                                    </a:solidFill>
                                    <a:latin typeface="Cambria Math" panose="02040503050406030204" pitchFamily="18" charset="0"/>
                                  </a:rPr>
                                </m:ctrlPr>
                              </m:fPr>
                              <m:num>
                                <m:r>
                                  <a:rPr lang="zh-CN" altLang="en-US" sz="2400">
                                    <a:solidFill>
                                      <a:prstClr val="black"/>
                                    </a:solidFill>
                                    <a:latin typeface="Cambria Math" panose="02040503050406030204" pitchFamily="18" charset="0"/>
                                  </a:rPr>
                                  <m:t>1</m:t>
                                </m:r>
                              </m:num>
                              <m:den>
                                <m:r>
                                  <a:rPr lang="zh-CN" altLang="en-US" sz="2400">
                                    <a:solidFill>
                                      <a:prstClr val="black"/>
                                    </a:solidFill>
                                    <a:latin typeface="Cambria Math" panose="02040503050406030204" pitchFamily="18" charset="0"/>
                                  </a:rPr>
                                  <m:t>2</m:t>
                                </m:r>
                              </m:den>
                            </m:f>
                            <m:sSup>
                              <m:sSupPr>
                                <m:ctrlPr>
                                  <a:rPr lang="en-US" altLang="zh-CN" sz="2400" i="1">
                                    <a:solidFill>
                                      <a:prstClr val="black"/>
                                    </a:solidFill>
                                    <a:latin typeface="Cambria Math" panose="02040503050406030204" pitchFamily="18" charset="0"/>
                                  </a:rPr>
                                </m:ctrlPr>
                              </m:sSupPr>
                              <m:e>
                                <m:r>
                                  <a:rPr lang="zh-CN" altLang="en-US" sz="2400" i="1">
                                    <a:solidFill>
                                      <a:prstClr val="black"/>
                                    </a:solidFill>
                                    <a:latin typeface="Cambria Math" panose="02040503050406030204" pitchFamily="18" charset="0"/>
                                  </a:rPr>
                                  <m:t>𝜌</m:t>
                                </m:r>
                              </m:e>
                              <m:sup>
                                <m:r>
                                  <a:rPr lang="en-US" altLang="zh-CN" sz="2400" i="1">
                                    <a:solidFill>
                                      <a:prstClr val="black"/>
                                    </a:solidFill>
                                    <a:latin typeface="Cambria Math" panose="02040503050406030204" pitchFamily="18" charset="0"/>
                                  </a:rPr>
                                  <m:t>2</m:t>
                                </m:r>
                              </m:sup>
                            </m:sSup>
                          </m:e>
                        </m:d>
                        <m:r>
                          <a:rPr lang="zh-CN" altLang="en-US" sz="2400" i="1" smtClean="0">
                            <a:solidFill>
                              <a:prstClr val="black"/>
                            </a:solidFill>
                            <a:latin typeface="Cambria Math" panose="02040503050406030204" pitchFamily="18" charset="0"/>
                          </a:rPr>
                          <m:t>𝜌</m:t>
                        </m:r>
                        <m:r>
                          <m:rPr>
                            <m:sty m:val="p"/>
                          </m:rPr>
                          <a:rPr lang="en-US" altLang="zh-CN" sz="2400" b="0" i="0" smtClean="0">
                            <a:solidFill>
                              <a:prstClr val="black"/>
                            </a:solidFill>
                            <a:latin typeface="Cambria Math" panose="02040503050406030204" pitchFamily="18" charset="0"/>
                          </a:rPr>
                          <m:t>d</m:t>
                        </m:r>
                        <m:r>
                          <a:rPr lang="zh-CN" altLang="en-US" sz="2400" b="0" i="1" smtClean="0">
                            <a:solidFill>
                              <a:prstClr val="black"/>
                            </a:solidFill>
                            <a:latin typeface="Cambria Math" panose="02040503050406030204" pitchFamily="18" charset="0"/>
                          </a:rPr>
                          <m:t>𝜌</m:t>
                        </m:r>
                      </m:e>
                    </m:nary>
                  </m:oMath>
                </a14:m>
                <a:r>
                  <a:rPr lang="zh-CN" altLang="en-US" dirty="0"/>
                  <a:t> </a:t>
                </a:r>
              </a:p>
            </p:txBody>
          </p:sp>
        </mc:Choice>
        <mc:Fallback xmlns="">
          <p:sp>
            <p:nvSpPr>
              <p:cNvPr id="14" name="矩形 13"/>
              <p:cNvSpPr>
                <a:spLocks noRot="1" noChangeAspect="1" noMove="1" noResize="1" noEditPoints="1" noAdjustHandles="1" noChangeArrowheads="1" noChangeShapeType="1" noTextEdit="1"/>
              </p:cNvSpPr>
              <p:nvPr/>
            </p:nvSpPr>
            <p:spPr>
              <a:xfrm>
                <a:off x="1834977" y="4730395"/>
                <a:ext cx="6697987" cy="645048"/>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矩形 14"/>
              <p:cNvSpPr/>
              <p:nvPr/>
            </p:nvSpPr>
            <p:spPr>
              <a:xfrm>
                <a:off x="1834977" y="5451302"/>
                <a:ext cx="943592" cy="461665"/>
              </a:xfrm>
              <a:prstGeom prst="rect">
                <a:avLst/>
              </a:prstGeom>
            </p:spPr>
            <p:txBody>
              <a:bodyPr wrap="none">
                <a:spAutoFit/>
              </a:bodyPr>
              <a:lstStyle/>
              <a:p>
                <a14:m>
                  <m:oMath xmlns:m="http://schemas.openxmlformats.org/officeDocument/2006/math">
                    <m:r>
                      <a:rPr lang="en-US" altLang="zh-CN" sz="2400" i="1" smtClean="0">
                        <a:solidFill>
                          <a:prstClr val="black"/>
                        </a:solidFill>
                        <a:latin typeface="Cambria Math" panose="02040503050406030204" pitchFamily="18" charset="0"/>
                      </a:rPr>
                      <m:t>=</m:t>
                    </m:r>
                    <m:r>
                      <a:rPr lang="en-US" altLang="zh-CN" sz="2400" b="0" i="1" smtClean="0">
                        <a:solidFill>
                          <a:prstClr val="black"/>
                        </a:solidFill>
                        <a:latin typeface="Cambria Math" panose="02040503050406030204" pitchFamily="18" charset="0"/>
                      </a:rPr>
                      <m:t>8</m:t>
                    </m:r>
                    <m:r>
                      <a:rPr lang="el-GR" altLang="zh-CN" sz="2400" i="1">
                        <a:solidFill>
                          <a:prstClr val="black"/>
                        </a:solidFill>
                        <a:latin typeface="Cambria Math" panose="02040503050406030204" pitchFamily="18" charset="0"/>
                      </a:rPr>
                      <m:t>𝜋</m:t>
                    </m:r>
                  </m:oMath>
                </a14:m>
                <a:r>
                  <a:rPr lang="zh-CN" altLang="en-US" dirty="0"/>
                  <a:t> </a:t>
                </a:r>
              </a:p>
            </p:txBody>
          </p:sp>
        </mc:Choice>
        <mc:Fallback xmlns="">
          <p:sp>
            <p:nvSpPr>
              <p:cNvPr id="15" name="矩形 14"/>
              <p:cNvSpPr>
                <a:spLocks noRot="1" noChangeAspect="1" noMove="1" noResize="1" noEditPoints="1" noAdjustHandles="1" noChangeArrowheads="1" noChangeShapeType="1" noTextEdit="1"/>
              </p:cNvSpPr>
              <p:nvPr/>
            </p:nvSpPr>
            <p:spPr>
              <a:xfrm>
                <a:off x="1834977" y="5451302"/>
                <a:ext cx="943592" cy="461665"/>
              </a:xfrm>
              <a:prstGeom prst="rect">
                <a:avLst/>
              </a:prstGeom>
              <a:blipFill>
                <a:blip r:embed="rId12"/>
                <a:stretch>
                  <a:fillRect/>
                </a:stretch>
              </a:blipFill>
            </p:spPr>
            <p:txBody>
              <a:bodyPr/>
              <a:lstStyle/>
              <a:p>
                <a:r>
                  <a:rPr lang="zh-CN" altLang="en-US">
                    <a:noFill/>
                  </a:rPr>
                  <a:t> </a:t>
                </a:r>
              </a:p>
            </p:txBody>
          </p:sp>
        </mc:Fallback>
      </mc:AlternateContent>
      <p:sp>
        <p:nvSpPr>
          <p:cNvPr id="16" name="矩形 15"/>
          <p:cNvSpPr/>
          <p:nvPr/>
        </p:nvSpPr>
        <p:spPr>
          <a:xfrm>
            <a:off x="1029878" y="443031"/>
            <a:ext cx="745717" cy="523220"/>
          </a:xfrm>
          <a:prstGeom prst="rect">
            <a:avLst/>
          </a:prstGeom>
        </p:spPr>
        <p:txBody>
          <a:bodyPr wrap="none">
            <a:spAutoFit/>
          </a:bodyPr>
          <a:lstStyle/>
          <a:p>
            <a:r>
              <a:rPr lang="zh-CN" altLang="en-US" sz="2800" b="1" dirty="0">
                <a:solidFill>
                  <a:schemeClr val="accent2"/>
                </a:solidFill>
                <a:ea typeface="黑体" panose="02010609060101010101" pitchFamily="49" charset="-122"/>
              </a:rPr>
              <a:t>例</a:t>
            </a:r>
            <a:r>
              <a:rPr lang="en-US" altLang="zh-CN" sz="2800" b="1" dirty="0">
                <a:solidFill>
                  <a:schemeClr val="accent2"/>
                </a:solidFill>
                <a:ea typeface="黑体" panose="02010609060101010101" pitchFamily="49" charset="-122"/>
              </a:rPr>
              <a:t>3</a:t>
            </a:r>
            <a:endParaRPr lang="zh-CN" altLang="en-US" sz="2800" dirty="0"/>
          </a:p>
        </p:txBody>
      </p:sp>
      <p:sp>
        <p:nvSpPr>
          <p:cNvPr id="17" name="矩形 16"/>
          <p:cNvSpPr/>
          <p:nvPr/>
        </p:nvSpPr>
        <p:spPr>
          <a:xfrm>
            <a:off x="1029878" y="1486251"/>
            <a:ext cx="906017" cy="523220"/>
          </a:xfrm>
          <a:prstGeom prst="rect">
            <a:avLst/>
          </a:prstGeom>
        </p:spPr>
        <p:txBody>
          <a:bodyPr wrap="none">
            <a:spAutoFit/>
          </a:bodyPr>
          <a:lstStyle/>
          <a:p>
            <a:r>
              <a:rPr kumimoji="1" lang="zh-CN" altLang="en-US" sz="2800" b="1" dirty="0">
                <a:solidFill>
                  <a:srgbClr val="ED7D31"/>
                </a:solidFill>
                <a:latin typeface="Times New Roman" panose="02020603050405020304" pitchFamily="18" charset="0"/>
                <a:ea typeface="黑体" panose="02010609060101010101" pitchFamily="49" charset="-122"/>
              </a:rPr>
              <a:t>解：</a:t>
            </a:r>
            <a:endParaRPr lang="zh-CN" altLang="en-US" dirty="0"/>
          </a:p>
        </p:txBody>
      </p:sp>
      <mc:AlternateContent xmlns:mc="http://schemas.openxmlformats.org/markup-compatibility/2006" xmlns:a14="http://schemas.microsoft.com/office/drawing/2010/main">
        <mc:Choice Requires="a14">
          <p:sp>
            <p:nvSpPr>
              <p:cNvPr id="4" name="矩形 3"/>
              <p:cNvSpPr/>
              <p:nvPr/>
            </p:nvSpPr>
            <p:spPr>
              <a:xfrm>
                <a:off x="7119269" y="5527016"/>
                <a:ext cx="4890954" cy="613886"/>
              </a:xfrm>
              <a:prstGeom prst="rect">
                <a:avLst/>
              </a:prstGeom>
            </p:spPr>
            <p:txBody>
              <a:bodyPr wrap="none">
                <a:spAutoFit/>
              </a:bodyPr>
              <a:lstStyle/>
              <a:p>
                <a14:m>
                  <m:oMath xmlns:m="http://schemas.openxmlformats.org/officeDocument/2006/math">
                    <m:sSup>
                      <m:sSupPr>
                        <m:ctrlPr>
                          <a:rPr lang="zh-CN" altLang="en-US" sz="2400" i="1" smtClean="0">
                            <a:solidFill>
                              <a:prstClr val="black"/>
                            </a:solidFill>
                            <a:latin typeface="Cambria Math" panose="02040503050406030204" pitchFamily="18" charset="0"/>
                          </a:rPr>
                        </m:ctrlPr>
                      </m:sSupPr>
                      <m:e>
                        <m:d>
                          <m:dPr>
                            <m:ctrlPr>
                              <a:rPr lang="zh-CN" altLang="en-US" sz="2400" i="1">
                                <a:solidFill>
                                  <a:prstClr val="black"/>
                                </a:solidFill>
                                <a:latin typeface="Cambria Math" panose="02040503050406030204" pitchFamily="18" charset="0"/>
                              </a:rPr>
                            </m:ctrlPr>
                          </m:dPr>
                          <m:e>
                            <m:r>
                              <a:rPr lang="zh-CN" altLang="en-US" sz="2400" i="1">
                                <a:solidFill>
                                  <a:prstClr val="black"/>
                                </a:solidFill>
                                <a:latin typeface="Cambria Math" panose="02040503050406030204" pitchFamily="18" charset="0"/>
                              </a:rPr>
                              <m:t>𝜌</m:t>
                            </m:r>
                            <m:func>
                              <m:funcPr>
                                <m:ctrlPr>
                                  <a:rPr lang="en-US" altLang="zh-CN" sz="2400" i="1">
                                    <a:solidFill>
                                      <a:prstClr val="black"/>
                                    </a:solidFill>
                                    <a:latin typeface="Cambria Math" panose="02040503050406030204" pitchFamily="18" charset="0"/>
                                  </a:rPr>
                                </m:ctrlPr>
                              </m:funcPr>
                              <m:fName>
                                <m:r>
                                  <m:rPr>
                                    <m:sty m:val="p"/>
                                  </m:rPr>
                                  <a:rPr lang="en-US" altLang="zh-CN" sz="2400">
                                    <a:solidFill>
                                      <a:prstClr val="black"/>
                                    </a:solidFill>
                                    <a:latin typeface="Cambria Math" panose="02040503050406030204" pitchFamily="18" charset="0"/>
                                  </a:rPr>
                                  <m:t>cos</m:t>
                                </m:r>
                              </m:fName>
                              <m:e>
                                <m:r>
                                  <a:rPr lang="zh-CN" altLang="en-US" sz="2400" i="1">
                                    <a:solidFill>
                                      <a:prstClr val="black"/>
                                    </a:solidFill>
                                    <a:latin typeface="Cambria Math" panose="02040503050406030204" pitchFamily="18" charset="0"/>
                                  </a:rPr>
                                  <m:t>𝜃</m:t>
                                </m:r>
                              </m:e>
                            </m:func>
                          </m:e>
                        </m:d>
                      </m:e>
                      <m:sup>
                        <m:r>
                          <a:rPr lang="zh-CN" altLang="en-US" sz="2400">
                            <a:solidFill>
                              <a:prstClr val="black"/>
                            </a:solidFill>
                            <a:latin typeface="Cambria Math" panose="02040503050406030204" pitchFamily="18" charset="0"/>
                          </a:rPr>
                          <m:t>2</m:t>
                        </m:r>
                      </m:sup>
                    </m:sSup>
                    <m:r>
                      <a:rPr lang="en-US" altLang="zh-CN" sz="2400" i="1">
                        <a:solidFill>
                          <a:prstClr val="black"/>
                        </a:solidFill>
                        <a:latin typeface="Cambria Math" panose="02040503050406030204" pitchFamily="18" charset="0"/>
                      </a:rPr>
                      <m:t>+</m:t>
                    </m:r>
                    <m:f>
                      <m:fPr>
                        <m:ctrlPr>
                          <a:rPr lang="zh-CN" altLang="en-US" sz="2400" i="1">
                            <a:solidFill>
                              <a:prstClr val="black"/>
                            </a:solidFill>
                            <a:latin typeface="Cambria Math" panose="02040503050406030204" pitchFamily="18" charset="0"/>
                          </a:rPr>
                        </m:ctrlPr>
                      </m:fPr>
                      <m:num>
                        <m:r>
                          <a:rPr lang="zh-CN" altLang="en-US" sz="2400">
                            <a:solidFill>
                              <a:prstClr val="black"/>
                            </a:solidFill>
                            <a:latin typeface="Cambria Math" panose="02040503050406030204" pitchFamily="18" charset="0"/>
                          </a:rPr>
                          <m:t>1</m:t>
                        </m:r>
                      </m:num>
                      <m:den>
                        <m:r>
                          <a:rPr lang="zh-CN" altLang="en-US" sz="2400">
                            <a:solidFill>
                              <a:prstClr val="black"/>
                            </a:solidFill>
                            <a:latin typeface="Cambria Math" panose="02040503050406030204" pitchFamily="18" charset="0"/>
                          </a:rPr>
                          <m:t>2</m:t>
                        </m:r>
                      </m:den>
                    </m:f>
                    <m:sSup>
                      <m:sSupPr>
                        <m:ctrlPr>
                          <a:rPr lang="en-US" altLang="zh-CN" sz="2400" i="1">
                            <a:solidFill>
                              <a:prstClr val="black"/>
                            </a:solidFill>
                            <a:latin typeface="Cambria Math" panose="02040503050406030204" pitchFamily="18" charset="0"/>
                          </a:rPr>
                        </m:ctrlPr>
                      </m:sSupPr>
                      <m:e>
                        <m:r>
                          <a:rPr lang="zh-CN" altLang="en-US" sz="2400" i="1">
                            <a:solidFill>
                              <a:prstClr val="black"/>
                            </a:solidFill>
                            <a:latin typeface="Cambria Math" panose="02040503050406030204" pitchFamily="18" charset="0"/>
                          </a:rPr>
                          <m:t>𝜌</m:t>
                        </m:r>
                      </m:e>
                      <m:sup>
                        <m:r>
                          <a:rPr lang="en-US" altLang="zh-CN" sz="2400" i="1">
                            <a:solidFill>
                              <a:prstClr val="black"/>
                            </a:solidFill>
                            <a:latin typeface="Cambria Math" panose="02040503050406030204" pitchFamily="18" charset="0"/>
                          </a:rPr>
                          <m:t>2</m:t>
                        </m:r>
                      </m:sup>
                    </m:sSup>
                    <m:r>
                      <a:rPr lang="en-US" altLang="zh-CN" sz="2400" b="0" i="1" smtClean="0">
                        <a:solidFill>
                          <a:prstClr val="black"/>
                        </a:solidFill>
                        <a:latin typeface="Cambria Math" panose="02040503050406030204" pitchFamily="18" charset="0"/>
                      </a:rPr>
                      <m:t>=</m:t>
                    </m:r>
                    <m:f>
                      <m:fPr>
                        <m:ctrlPr>
                          <a:rPr lang="zh-CN" altLang="en-US" sz="2400" i="1">
                            <a:solidFill>
                              <a:prstClr val="black"/>
                            </a:solidFill>
                            <a:latin typeface="Cambria Math" panose="02040503050406030204" pitchFamily="18" charset="0"/>
                          </a:rPr>
                        </m:ctrlPr>
                      </m:fPr>
                      <m:num>
                        <m:r>
                          <a:rPr lang="zh-CN" altLang="en-US" sz="2400">
                            <a:solidFill>
                              <a:prstClr val="black"/>
                            </a:solidFill>
                            <a:latin typeface="Cambria Math" panose="02040503050406030204" pitchFamily="18" charset="0"/>
                          </a:rPr>
                          <m:t>1</m:t>
                        </m:r>
                      </m:num>
                      <m:den>
                        <m:r>
                          <a:rPr lang="zh-CN" altLang="en-US" sz="2400">
                            <a:solidFill>
                              <a:prstClr val="black"/>
                            </a:solidFill>
                            <a:latin typeface="Cambria Math" panose="02040503050406030204" pitchFamily="18" charset="0"/>
                          </a:rPr>
                          <m:t>2</m:t>
                        </m:r>
                      </m:den>
                    </m:f>
                    <m:sSup>
                      <m:sSupPr>
                        <m:ctrlPr>
                          <a:rPr lang="en-US" altLang="zh-CN" sz="2400" i="1">
                            <a:solidFill>
                              <a:prstClr val="black"/>
                            </a:solidFill>
                            <a:latin typeface="Cambria Math" panose="02040503050406030204" pitchFamily="18" charset="0"/>
                          </a:rPr>
                        </m:ctrlPr>
                      </m:sSupPr>
                      <m:e>
                        <m:r>
                          <a:rPr lang="zh-CN" altLang="en-US" sz="2400" i="1">
                            <a:solidFill>
                              <a:prstClr val="black"/>
                            </a:solidFill>
                            <a:latin typeface="Cambria Math" panose="02040503050406030204" pitchFamily="18" charset="0"/>
                          </a:rPr>
                          <m:t>𝜌</m:t>
                        </m:r>
                      </m:e>
                      <m:sup>
                        <m:r>
                          <a:rPr lang="en-US" altLang="zh-CN" sz="2400" i="1">
                            <a:solidFill>
                              <a:prstClr val="black"/>
                            </a:solidFill>
                            <a:latin typeface="Cambria Math" panose="02040503050406030204" pitchFamily="18" charset="0"/>
                          </a:rPr>
                          <m:t>2</m:t>
                        </m:r>
                      </m:sup>
                    </m:sSup>
                    <m:func>
                      <m:funcPr>
                        <m:ctrlPr>
                          <a:rPr lang="en-US" altLang="zh-CN" sz="2400" i="1">
                            <a:solidFill>
                              <a:prstClr val="black"/>
                            </a:solidFill>
                            <a:latin typeface="Cambria Math" panose="02040503050406030204" pitchFamily="18" charset="0"/>
                          </a:rPr>
                        </m:ctrlPr>
                      </m:funcPr>
                      <m:fName>
                        <m:r>
                          <m:rPr>
                            <m:sty m:val="p"/>
                          </m:rPr>
                          <a:rPr lang="en-US" altLang="zh-CN" sz="2400">
                            <a:solidFill>
                              <a:prstClr val="black"/>
                            </a:solidFill>
                            <a:latin typeface="Cambria Math" panose="02040503050406030204" pitchFamily="18" charset="0"/>
                          </a:rPr>
                          <m:t>cos</m:t>
                        </m:r>
                      </m:fName>
                      <m:e>
                        <m:r>
                          <a:rPr lang="en-US" altLang="zh-CN" sz="2400" b="0" i="1" smtClean="0">
                            <a:solidFill>
                              <a:prstClr val="black"/>
                            </a:solidFill>
                            <a:latin typeface="Cambria Math" panose="02040503050406030204" pitchFamily="18" charset="0"/>
                          </a:rPr>
                          <m:t>2</m:t>
                        </m:r>
                        <m:r>
                          <a:rPr lang="zh-CN" altLang="en-US" sz="2400" i="1">
                            <a:solidFill>
                              <a:prstClr val="black"/>
                            </a:solidFill>
                            <a:latin typeface="Cambria Math" panose="02040503050406030204" pitchFamily="18" charset="0"/>
                          </a:rPr>
                          <m:t>𝜃</m:t>
                        </m:r>
                      </m:e>
                    </m:func>
                    <m:r>
                      <a:rPr lang="en-US" altLang="zh-CN" sz="2400" b="0" i="1" smtClean="0">
                        <a:solidFill>
                          <a:prstClr val="black"/>
                        </a:solidFill>
                        <a:latin typeface="Cambria Math" panose="02040503050406030204" pitchFamily="18" charset="0"/>
                      </a:rPr>
                      <m:t>+</m:t>
                    </m:r>
                    <m:sSup>
                      <m:sSupPr>
                        <m:ctrlPr>
                          <a:rPr lang="en-US" altLang="zh-CN" sz="2400" i="1">
                            <a:solidFill>
                              <a:prstClr val="black"/>
                            </a:solidFill>
                            <a:latin typeface="Cambria Math" panose="02040503050406030204" pitchFamily="18" charset="0"/>
                          </a:rPr>
                        </m:ctrlPr>
                      </m:sSupPr>
                      <m:e>
                        <m:r>
                          <a:rPr lang="zh-CN" altLang="en-US" sz="2400" i="1">
                            <a:solidFill>
                              <a:prstClr val="black"/>
                            </a:solidFill>
                            <a:latin typeface="Cambria Math" panose="02040503050406030204" pitchFamily="18" charset="0"/>
                          </a:rPr>
                          <m:t>𝜌</m:t>
                        </m:r>
                      </m:e>
                      <m:sup>
                        <m:r>
                          <a:rPr lang="en-US" altLang="zh-CN" sz="2400" i="1">
                            <a:solidFill>
                              <a:prstClr val="black"/>
                            </a:solidFill>
                            <a:latin typeface="Cambria Math" panose="02040503050406030204" pitchFamily="18" charset="0"/>
                          </a:rPr>
                          <m:t>2</m:t>
                        </m:r>
                      </m:sup>
                    </m:sSup>
                  </m:oMath>
                </a14:m>
                <a:r>
                  <a:rPr lang="zh-CN" altLang="en-US" dirty="0"/>
                  <a:t> </a:t>
                </a:r>
              </a:p>
            </p:txBody>
          </p:sp>
        </mc:Choice>
        <mc:Fallback xmlns="">
          <p:sp>
            <p:nvSpPr>
              <p:cNvPr id="4" name="矩形 3"/>
              <p:cNvSpPr>
                <a:spLocks noRot="1" noChangeAspect="1" noMove="1" noResize="1" noEditPoints="1" noAdjustHandles="1" noChangeArrowheads="1" noChangeShapeType="1" noTextEdit="1"/>
              </p:cNvSpPr>
              <p:nvPr/>
            </p:nvSpPr>
            <p:spPr>
              <a:xfrm>
                <a:off x="7119269" y="5527016"/>
                <a:ext cx="4890954" cy="613886"/>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EAC49FF9-BB28-4421-B9E6-BDBB4FBA058E}"/>
                  </a:ext>
                </a:extLst>
              </p:cNvPr>
              <p:cNvSpPr/>
              <p:nvPr/>
            </p:nvSpPr>
            <p:spPr>
              <a:xfrm>
                <a:off x="9507636" y="4737617"/>
                <a:ext cx="2405659" cy="593945"/>
              </a:xfrm>
              <a:prstGeom prst="rect">
                <a:avLst/>
              </a:prstGeom>
            </p:spPr>
            <p:txBody>
              <a:bodyPr wrap="none">
                <a:spAutoFit/>
              </a:bodyPr>
              <a:lstStyle/>
              <a:p>
                <a14:m>
                  <m:oMath xmlns:m="http://schemas.openxmlformats.org/officeDocument/2006/math">
                    <m:nary>
                      <m:naryPr>
                        <m:limLoc m:val="subSup"/>
                        <m:grow m:val="on"/>
                        <m:ctrlPr>
                          <a:rPr lang="zh-CN" altLang="en-US" sz="2400" i="1" smtClean="0">
                            <a:solidFill>
                              <a:srgbClr val="FF0000"/>
                            </a:solidFill>
                            <a:latin typeface="Cambria Math" panose="02040503050406030204" pitchFamily="18" charset="0"/>
                          </a:rPr>
                        </m:ctrlPr>
                      </m:naryPr>
                      <m:sub>
                        <m:r>
                          <a:rPr lang="en-US" altLang="zh-CN" sz="2400" i="1">
                            <a:solidFill>
                              <a:srgbClr val="FF0000"/>
                            </a:solidFill>
                            <a:latin typeface="Cambria Math" panose="02040503050406030204" pitchFamily="18" charset="0"/>
                          </a:rPr>
                          <m:t>0</m:t>
                        </m:r>
                      </m:sub>
                      <m:sup>
                        <m:r>
                          <a:rPr lang="en-US" altLang="zh-CN" sz="2400" i="1">
                            <a:solidFill>
                              <a:srgbClr val="FF0000"/>
                            </a:solidFill>
                            <a:latin typeface="Cambria Math" panose="02040503050406030204" pitchFamily="18" charset="0"/>
                          </a:rPr>
                          <m:t>2</m:t>
                        </m:r>
                        <m:r>
                          <a:rPr lang="el-GR" altLang="zh-CN" sz="2400" i="1">
                            <a:solidFill>
                              <a:srgbClr val="FF0000"/>
                            </a:solidFill>
                            <a:latin typeface="Cambria Math" panose="02040503050406030204" pitchFamily="18" charset="0"/>
                          </a:rPr>
                          <m:t>𝜋</m:t>
                        </m:r>
                      </m:sup>
                      <m:e>
                        <m:func>
                          <m:funcPr>
                            <m:ctrlPr>
                              <a:rPr lang="en-US" altLang="zh-CN" sz="2400" i="1">
                                <a:solidFill>
                                  <a:srgbClr val="FF0000"/>
                                </a:solidFill>
                                <a:latin typeface="Cambria Math" panose="02040503050406030204" pitchFamily="18" charset="0"/>
                              </a:rPr>
                            </m:ctrlPr>
                          </m:funcPr>
                          <m:fName>
                            <m:r>
                              <m:rPr>
                                <m:sty m:val="p"/>
                              </m:rPr>
                              <a:rPr lang="en-US" altLang="zh-CN" sz="2400">
                                <a:solidFill>
                                  <a:srgbClr val="FF0000"/>
                                </a:solidFill>
                                <a:latin typeface="Cambria Math" panose="02040503050406030204" pitchFamily="18" charset="0"/>
                              </a:rPr>
                              <m:t>cos</m:t>
                            </m:r>
                          </m:fName>
                          <m:e>
                            <m:r>
                              <a:rPr lang="zh-CN" altLang="en-US" sz="2400" i="1">
                                <a:solidFill>
                                  <a:srgbClr val="FF0000"/>
                                </a:solidFill>
                                <a:latin typeface="Cambria Math" panose="02040503050406030204" pitchFamily="18" charset="0"/>
                              </a:rPr>
                              <m:t>𝜃</m:t>
                            </m:r>
                          </m:e>
                        </m:func>
                        <m:r>
                          <m:rPr>
                            <m:nor/>
                          </m:rPr>
                          <a:rPr lang="zh-CN" altLang="en-US" sz="2400">
                            <a:solidFill>
                              <a:srgbClr val="FF0000"/>
                            </a:solidFill>
                            <a:latin typeface="Cambria Math" panose="02040503050406030204" pitchFamily="18" charset="0"/>
                          </a:rPr>
                          <m:t>d</m:t>
                        </m:r>
                        <m:r>
                          <a:rPr lang="zh-CN" altLang="en-US" sz="2400" i="1">
                            <a:solidFill>
                              <a:srgbClr val="FF0000"/>
                            </a:solidFill>
                            <a:latin typeface="Cambria Math" panose="02040503050406030204" pitchFamily="18" charset="0"/>
                          </a:rPr>
                          <m:t>𝜃</m:t>
                        </m:r>
                      </m:e>
                    </m:nary>
                    <m:r>
                      <a:rPr lang="en-US" altLang="zh-CN" sz="2400" b="0" i="1" smtClean="0">
                        <a:solidFill>
                          <a:srgbClr val="FF0000"/>
                        </a:solidFill>
                        <a:latin typeface="Cambria Math" panose="02040503050406030204" pitchFamily="18" charset="0"/>
                      </a:rPr>
                      <m:t>=0</m:t>
                    </m:r>
                  </m:oMath>
                </a14:m>
                <a:r>
                  <a:rPr lang="zh-CN" altLang="en-US" dirty="0">
                    <a:solidFill>
                      <a:srgbClr val="FF0000"/>
                    </a:solidFill>
                  </a:rPr>
                  <a:t> </a:t>
                </a:r>
              </a:p>
            </p:txBody>
          </p:sp>
        </mc:Choice>
        <mc:Fallback xmlns="">
          <p:sp>
            <p:nvSpPr>
              <p:cNvPr id="5" name="矩形 4">
                <a:extLst>
                  <a:ext uri="{FF2B5EF4-FFF2-40B4-BE49-F238E27FC236}">
                    <a16:creationId xmlns:a16="http://schemas.microsoft.com/office/drawing/2014/main" id="{EAC49FF9-BB28-4421-B9E6-BDBB4FBA058E}"/>
                  </a:ext>
                </a:extLst>
              </p:cNvPr>
              <p:cNvSpPr>
                <a:spLocks noRot="1" noChangeAspect="1" noMove="1" noResize="1" noEditPoints="1" noAdjustHandles="1" noChangeArrowheads="1" noChangeShapeType="1" noTextEdit="1"/>
              </p:cNvSpPr>
              <p:nvPr/>
            </p:nvSpPr>
            <p:spPr>
              <a:xfrm>
                <a:off x="9507636" y="4737617"/>
                <a:ext cx="2405659" cy="593945"/>
              </a:xfrm>
              <a:prstGeom prst="rect">
                <a:avLst/>
              </a:prstGeom>
              <a:blipFill>
                <a:blip r:embed="rId14"/>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8245887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500"/>
                                        <p:tgtEl>
                                          <p:spTgt spid="10"/>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fade">
                                      <p:cBhvr>
                                        <p:cTn id="36" dur="500"/>
                                        <p:tgtEl>
                                          <p:spTgt spid="11"/>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12"/>
                                        </p:tgtEl>
                                        <p:attrNameLst>
                                          <p:attrName>style.visibility</p:attrName>
                                        </p:attrNameLst>
                                      </p:cBhvr>
                                      <p:to>
                                        <p:strVal val="visible"/>
                                      </p:to>
                                    </p:set>
                                    <p:animEffect transition="in" filter="fade">
                                      <p:cBhvr>
                                        <p:cTn id="41" dur="500"/>
                                        <p:tgtEl>
                                          <p:spTgt spid="12"/>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13"/>
                                        </p:tgtEl>
                                        <p:attrNameLst>
                                          <p:attrName>style.visibility</p:attrName>
                                        </p:attrNameLst>
                                      </p:cBhvr>
                                      <p:to>
                                        <p:strVal val="visible"/>
                                      </p:to>
                                    </p:set>
                                    <p:animEffect transition="in" filter="fade">
                                      <p:cBhvr>
                                        <p:cTn id="46" dur="500"/>
                                        <p:tgtEl>
                                          <p:spTgt spid="13"/>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14"/>
                                        </p:tgtEl>
                                        <p:attrNameLst>
                                          <p:attrName>style.visibility</p:attrName>
                                        </p:attrNameLst>
                                      </p:cBhvr>
                                      <p:to>
                                        <p:strVal val="visible"/>
                                      </p:to>
                                    </p:set>
                                    <p:animEffect transition="in" filter="fade">
                                      <p:cBhvr>
                                        <p:cTn id="51" dur="500"/>
                                        <p:tgtEl>
                                          <p:spTgt spid="14"/>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5"/>
                                        </p:tgtEl>
                                        <p:attrNameLst>
                                          <p:attrName>style.visibility</p:attrName>
                                        </p:attrNameLst>
                                      </p:cBhvr>
                                      <p:to>
                                        <p:strVal val="visible"/>
                                      </p:to>
                                    </p:set>
                                    <p:animEffect transition="in" filter="fade">
                                      <p:cBhvr>
                                        <p:cTn id="56" dur="500"/>
                                        <p:tgtEl>
                                          <p:spTgt spid="5"/>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4"/>
                                        </p:tgtEl>
                                        <p:attrNameLst>
                                          <p:attrName>style.visibility</p:attrName>
                                        </p:attrNameLst>
                                      </p:cBhvr>
                                      <p:to>
                                        <p:strVal val="visible"/>
                                      </p:to>
                                    </p:set>
                                    <p:animEffect transition="in" filter="fade">
                                      <p:cBhvr>
                                        <p:cTn id="61" dur="500"/>
                                        <p:tgtEl>
                                          <p:spTgt spid="4"/>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15"/>
                                        </p:tgtEl>
                                        <p:attrNameLst>
                                          <p:attrName>style.visibility</p:attrName>
                                        </p:attrNameLst>
                                      </p:cBhvr>
                                      <p:to>
                                        <p:strVal val="visible"/>
                                      </p:to>
                                    </p:set>
                                    <p:animEffect transition="in" filter="fade">
                                      <p:cBhvr>
                                        <p:cTn id="66"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p:bldP spid="11" grpId="0"/>
      <p:bldP spid="12" grpId="0"/>
      <p:bldP spid="13" grpId="0"/>
      <p:bldP spid="14" grpId="0"/>
      <p:bldP spid="15" grpId="0"/>
      <p:bldP spid="17" grpId="0"/>
      <p:bldP spid="4" grpId="0"/>
      <p:bldP spid="5"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1657" name="Rectangle 9"/>
          <p:cNvSpPr>
            <a:spLocks noChangeArrowheads="1"/>
          </p:cNvSpPr>
          <p:nvPr/>
        </p:nvSpPr>
        <p:spPr bwMode="auto">
          <a:xfrm>
            <a:off x="1524000" y="0"/>
            <a:ext cx="9144000" cy="2057400"/>
          </a:xfrm>
          <a:prstGeom prst="rect">
            <a:avLst/>
          </a:prstGeom>
          <a:noFill/>
          <a:ln>
            <a:noFill/>
          </a:ln>
          <a:effectLst/>
          <a:extLst>
            <a:ext uri="{909E8E84-426E-40DD-AFC4-6F175D3DCCD1}">
              <a14:hiddenFill xmlns:a14="http://schemas.microsoft.com/office/drawing/2010/main">
                <a:solidFill>
                  <a:srgbClr val="00009B"/>
                </a:solidFill>
              </a14:hiddenFill>
            </a:ext>
            <a:ext uri="{91240B29-F687-4F45-9708-019B960494DF}">
              <a14:hiddenLine xmlns:a14="http://schemas.microsoft.com/office/drawing/2010/main" w="38100" cmpd="dbl">
                <a:solidFill>
                  <a:srgbClr val="0066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58" name="Rectangle 10"/>
          <p:cNvSpPr>
            <a:spLocks noChangeArrowheads="1"/>
          </p:cNvSpPr>
          <p:nvPr/>
        </p:nvSpPr>
        <p:spPr bwMode="auto">
          <a:xfrm>
            <a:off x="3282604" y="721045"/>
            <a:ext cx="6832600" cy="914400"/>
          </a:xfrm>
          <a:prstGeom prst="rect">
            <a:avLst/>
          </a:prstGeom>
          <a:noFill/>
          <a:ln>
            <a:noFill/>
          </a:ln>
          <a:effectLst/>
          <a:extLst>
            <a:ext uri="{909E8E84-426E-40DD-AFC4-6F175D3DCCD1}">
              <a14:hiddenFill xmlns:a14="http://schemas.microsoft.com/office/drawing/2010/main">
                <a:solidFill>
                  <a:srgbClr val="0033CC"/>
                </a:solidFill>
              </a14:hiddenFill>
            </a:ext>
            <a:ext uri="{91240B29-F687-4F45-9708-019B960494DF}">
              <a14:hiddenLine xmlns:a14="http://schemas.microsoft.com/office/drawing/2010/main" w="76200" cmpd="tri">
                <a:solidFill>
                  <a:srgbClr val="00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a:defRPr sz="4400">
                <a:solidFill>
                  <a:schemeClr val="tx2"/>
                </a:solidFill>
                <a:latin typeface="Arial" panose="020B0604020202020204" pitchFamily="34" charset="0"/>
                <a:ea typeface="宋体" panose="02010600030101010101" pitchFamily="2" charset="-122"/>
              </a:defRPr>
            </a:lvl1pPr>
            <a:lvl2pPr algn="ctr">
              <a:defRPr sz="4400">
                <a:solidFill>
                  <a:schemeClr val="tx2"/>
                </a:solidFill>
                <a:latin typeface="Arial" panose="020B0604020202020204" pitchFamily="34" charset="0"/>
                <a:ea typeface="宋体" panose="02010600030101010101" pitchFamily="2" charset="-122"/>
              </a:defRPr>
            </a:lvl2pPr>
            <a:lvl3pPr algn="ctr">
              <a:defRPr sz="4400">
                <a:solidFill>
                  <a:schemeClr val="tx2"/>
                </a:solidFill>
                <a:latin typeface="Arial" panose="020B0604020202020204" pitchFamily="34" charset="0"/>
                <a:ea typeface="宋体" panose="02010600030101010101" pitchFamily="2" charset="-122"/>
              </a:defRPr>
            </a:lvl3pPr>
            <a:lvl4pPr algn="ctr">
              <a:defRPr sz="4400">
                <a:solidFill>
                  <a:schemeClr val="tx2"/>
                </a:solidFill>
                <a:latin typeface="Arial" panose="020B0604020202020204" pitchFamily="34" charset="0"/>
                <a:ea typeface="宋体" panose="02010600030101010101" pitchFamily="2" charset="-122"/>
              </a:defRPr>
            </a:lvl4pPr>
            <a:lvl5pPr algn="ctr">
              <a:defRPr sz="4400">
                <a:solidFill>
                  <a:schemeClr val="tx2"/>
                </a:solidFill>
                <a:latin typeface="Arial" panose="020B0604020202020204" pitchFamily="34" charset="0"/>
                <a:ea typeface="宋体" panose="02010600030101010101" pitchFamily="2" charset="-122"/>
              </a:defRPr>
            </a:lvl5pPr>
            <a:lvl6pPr marL="457200" algn="ctr"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algn="l"/>
            <a:r>
              <a:rPr lang="zh-CN" altLang="en-US" sz="4000" dirty="0">
                <a:solidFill>
                  <a:schemeClr val="tx1"/>
                </a:solidFill>
                <a:latin typeface="华文行楷" panose="02010800040101010101" pitchFamily="2" charset="-122"/>
                <a:ea typeface="黑体" panose="02010609060101010101" pitchFamily="49" charset="-122"/>
              </a:rPr>
              <a:t>第六节  </a:t>
            </a:r>
            <a:r>
              <a:rPr lang="zh-CN" altLang="en-US" sz="4000" dirty="0">
                <a:solidFill>
                  <a:schemeClr val="tx1"/>
                </a:solidFill>
                <a:ea typeface="黑体" panose="02010609060101010101" pitchFamily="49" charset="-122"/>
              </a:rPr>
              <a:t>高斯公式</a:t>
            </a:r>
          </a:p>
        </p:txBody>
      </p:sp>
      <p:sp>
        <p:nvSpPr>
          <p:cNvPr id="411660" name="Rectangle 12">
            <a:hlinkClick r:id="rId2" action="ppaction://hlinksldjump"/>
          </p:cNvPr>
          <p:cNvSpPr>
            <a:spLocks noChangeArrowheads="1"/>
          </p:cNvSpPr>
          <p:nvPr/>
        </p:nvSpPr>
        <p:spPr bwMode="auto">
          <a:xfrm>
            <a:off x="3454863" y="1991365"/>
            <a:ext cx="2462213" cy="49244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p>
            <a:pPr>
              <a:spcBef>
                <a:spcPct val="40000"/>
              </a:spcBef>
            </a:pPr>
            <a:r>
              <a:rPr kumimoji="1" lang="zh-CN" altLang="en-US" sz="3200">
                <a:solidFill>
                  <a:schemeClr val="accent2"/>
                </a:solidFill>
                <a:latin typeface="Times New Roman" panose="02020603050405020304" pitchFamily="18" charset="0"/>
                <a:ea typeface="黑体" panose="02010609060101010101" pitchFamily="49" charset="-122"/>
              </a:rPr>
              <a:t>一、高斯公式</a:t>
            </a:r>
          </a:p>
        </p:txBody>
      </p:sp>
      <p:sp>
        <p:nvSpPr>
          <p:cNvPr id="411661" name="Rectangle 13">
            <a:hlinkClick r:id="rId3" action="ppaction://hlinksldjump"/>
          </p:cNvPr>
          <p:cNvSpPr>
            <a:spLocks noChangeArrowheads="1"/>
          </p:cNvSpPr>
          <p:nvPr/>
        </p:nvSpPr>
        <p:spPr bwMode="auto">
          <a:xfrm>
            <a:off x="3454863" y="2753365"/>
            <a:ext cx="2872581" cy="49244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p>
            <a:pPr>
              <a:spcBef>
                <a:spcPct val="50000"/>
              </a:spcBef>
            </a:pPr>
            <a:r>
              <a:rPr kumimoji="1" lang="zh-CN" altLang="en-US" sz="3200" dirty="0">
                <a:solidFill>
                  <a:schemeClr val="accent2"/>
                </a:solidFill>
                <a:latin typeface="Times New Roman" panose="02020603050405020304" pitchFamily="18" charset="0"/>
                <a:ea typeface="黑体" panose="02010609060101010101" pitchFamily="49" charset="-122"/>
              </a:rPr>
              <a:t>二、通量与散度</a:t>
            </a:r>
          </a:p>
        </p:txBody>
      </p:sp>
      <p:sp>
        <p:nvSpPr>
          <p:cNvPr id="2" name="日期占位符 1"/>
          <p:cNvSpPr>
            <a:spLocks noGrp="1"/>
          </p:cNvSpPr>
          <p:nvPr>
            <p:ph type="dt" sz="half" idx="10"/>
          </p:nvPr>
        </p:nvSpPr>
        <p:spPr/>
        <p:txBody>
          <a:bodyPr/>
          <a:lstStyle/>
          <a:p>
            <a:fld id="{3ACD6A88-2AA3-491B-AAE0-D1080698CA81}" type="datetime11">
              <a:rPr lang="zh-CN" altLang="en-US" smtClean="0"/>
              <a:t>08:53:17</a:t>
            </a:fld>
            <a:endParaRPr lang="en-US" altLang="zh-CN"/>
          </a:p>
        </p:txBody>
      </p:sp>
    </p:spTree>
  </p:cSld>
  <p:clrMapOvr>
    <a:masterClrMapping/>
  </p:clrMapOvr>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E7F4D896-E0DB-4AB2-9347-AB9498A60F30}" type="datetime11">
              <a:rPr lang="zh-CN" altLang="en-US" smtClean="0"/>
              <a:t>08:53:17</a:t>
            </a:fld>
            <a:endParaRPr lang="en-US" altLang="zh-CN"/>
          </a:p>
        </p:txBody>
      </p:sp>
      <mc:AlternateContent xmlns:mc="http://schemas.openxmlformats.org/markup-compatibility/2006" xmlns:a14="http://schemas.microsoft.com/office/drawing/2010/main">
        <mc:Choice Requires="a14">
          <p:sp>
            <p:nvSpPr>
              <p:cNvPr id="13" name="矩形 12"/>
              <p:cNvSpPr/>
              <p:nvPr/>
            </p:nvSpPr>
            <p:spPr>
              <a:xfrm>
                <a:off x="1123410" y="5349806"/>
                <a:ext cx="7373813" cy="695575"/>
              </a:xfrm>
              <a:prstGeom prst="rect">
                <a:avLst/>
              </a:prstGeom>
            </p:spPr>
            <p:txBody>
              <a:bodyPr wrap="none">
                <a:spAutoFit/>
              </a:bodyPr>
              <a:lstStyle/>
              <a:p>
                <a14:m>
                  <m:oMath xmlns:m="http://schemas.openxmlformats.org/officeDocument/2006/math">
                    <m:nary>
                      <m:naryPr>
                        <m:chr m:val="∯"/>
                        <m:ctrlPr>
                          <a:rPr lang="zh-CN" altLang="en-US" sz="2400" i="1" smtClean="0">
                            <a:solidFill>
                              <a:prstClr val="black"/>
                            </a:solidFill>
                            <a:latin typeface="Cambria Math" panose="02040503050406030204" pitchFamily="18" charset="0"/>
                          </a:rPr>
                        </m:ctrlPr>
                      </m:naryPr>
                      <m:sub>
                        <m:r>
                          <m:rPr>
                            <m:sty m:val="p"/>
                            <m:brk m:alnAt="23"/>
                          </m:rPr>
                          <a:rPr lang="el-GR" altLang="zh-CN" sz="2400" i="1">
                            <a:solidFill>
                              <a:prstClr val="black"/>
                            </a:solidFill>
                            <a:latin typeface="Cambria Math" panose="02040503050406030204" pitchFamily="18" charset="0"/>
                            <a:ea typeface="Cambria Math" panose="02040503050406030204" pitchFamily="18" charset="0"/>
                          </a:rPr>
                          <m:t>Σ</m:t>
                        </m:r>
                      </m:sub>
                      <m:sup/>
                      <m:e>
                        <m:r>
                          <a:rPr lang="en-US" altLang="zh-CN" sz="2400" b="1" i="1" smtClean="0">
                            <a:solidFill>
                              <a:prstClr val="black"/>
                            </a:solidFill>
                            <a:latin typeface="Cambria Math" panose="02040503050406030204" pitchFamily="18" charset="0"/>
                            <a:ea typeface="Cambria Math" panose="02040503050406030204" pitchFamily="18" charset="0"/>
                          </a:rPr>
                          <m:t>𝒗</m:t>
                        </m:r>
                        <m:r>
                          <a:rPr lang="en-US" altLang="zh-CN" sz="2400" b="0" i="1" smtClean="0">
                            <a:solidFill>
                              <a:prstClr val="black"/>
                            </a:solidFill>
                            <a:latin typeface="Cambria Math" panose="02040503050406030204" pitchFamily="18" charset="0"/>
                            <a:ea typeface="Cambria Math" panose="02040503050406030204" pitchFamily="18" charset="0"/>
                          </a:rPr>
                          <m:t>∙</m:t>
                        </m:r>
                        <m:r>
                          <a:rPr lang="en-US" altLang="zh-CN" sz="2400" b="1" i="1" smtClean="0">
                            <a:solidFill>
                              <a:prstClr val="black"/>
                            </a:solidFill>
                            <a:latin typeface="Cambria Math" panose="02040503050406030204" pitchFamily="18" charset="0"/>
                            <a:ea typeface="Cambria Math" panose="02040503050406030204" pitchFamily="18" charset="0"/>
                          </a:rPr>
                          <m:t>𝒏</m:t>
                        </m:r>
                        <m:r>
                          <m:rPr>
                            <m:nor/>
                          </m:rPr>
                          <a:rPr lang="en-US" altLang="zh-CN" sz="2400">
                            <a:solidFill>
                              <a:prstClr val="black"/>
                            </a:solidFill>
                            <a:latin typeface="Cambria Math" panose="02040503050406030204" pitchFamily="18" charset="0"/>
                          </a:rPr>
                          <m:t>d</m:t>
                        </m:r>
                        <m:r>
                          <a:rPr lang="en-US" altLang="zh-CN" sz="2400" i="1">
                            <a:solidFill>
                              <a:prstClr val="black"/>
                            </a:solidFill>
                            <a:latin typeface="Cambria Math" panose="02040503050406030204" pitchFamily="18" charset="0"/>
                          </a:rPr>
                          <m:t>𝑆</m:t>
                        </m:r>
                      </m:e>
                    </m:nary>
                    <m:r>
                      <a:rPr lang="en-US" altLang="zh-CN" sz="2400" b="0" i="1" smtClean="0">
                        <a:solidFill>
                          <a:prstClr val="black"/>
                        </a:solidFill>
                        <a:latin typeface="Cambria Math" panose="02040503050406030204" pitchFamily="18" charset="0"/>
                      </a:rPr>
                      <m:t>=</m:t>
                    </m:r>
                    <m:nary>
                      <m:naryPr>
                        <m:chr m:val="∭"/>
                        <m:ctrlPr>
                          <a:rPr lang="zh-CN" altLang="en-US" sz="2400" i="1">
                            <a:solidFill>
                              <a:srgbClr val="0000FF"/>
                            </a:solidFill>
                            <a:latin typeface="Cambria Math" panose="02040503050406030204" pitchFamily="18" charset="0"/>
                          </a:rPr>
                        </m:ctrlPr>
                      </m:naryPr>
                      <m:sub>
                        <m:r>
                          <a:rPr lang="el-GR" altLang="zh-CN" sz="2400" i="1">
                            <a:solidFill>
                              <a:srgbClr val="0000FF"/>
                            </a:solidFill>
                            <a:latin typeface="Cambria Math" panose="02040503050406030204" pitchFamily="18" charset="0"/>
                            <a:ea typeface="Cambria Math" panose="02040503050406030204" pitchFamily="18" charset="0"/>
                          </a:rPr>
                          <m:t>𝛺</m:t>
                        </m:r>
                      </m:sub>
                      <m:sup/>
                      <m:e>
                        <m:d>
                          <m:dPr>
                            <m:ctrlPr>
                              <a:rPr lang="en-US" altLang="zh-CN" sz="2400" i="1">
                                <a:solidFill>
                                  <a:prstClr val="black"/>
                                </a:solidFill>
                                <a:latin typeface="Cambria Math" panose="02040503050406030204" pitchFamily="18" charset="0"/>
                                <a:ea typeface="Cambria Math" panose="02040503050406030204" pitchFamily="18" charset="0"/>
                              </a:rPr>
                            </m:ctrlPr>
                          </m:dPr>
                          <m:e>
                            <m:f>
                              <m:fPr>
                                <m:ctrlPr>
                                  <a:rPr lang="en-US" altLang="zh-CN" sz="2400" i="1" smtClean="0">
                                    <a:solidFill>
                                      <a:srgbClr val="FF0000"/>
                                    </a:solidFill>
                                    <a:latin typeface="Cambria Math" panose="02040503050406030204" pitchFamily="18" charset="0"/>
                                  </a:rPr>
                                </m:ctrlPr>
                              </m:fPr>
                              <m:num>
                                <m:r>
                                  <a:rPr lang="zh-CN" altLang="en-US" sz="2400" i="1">
                                    <a:solidFill>
                                      <a:srgbClr val="FF0000"/>
                                    </a:solidFill>
                                    <a:latin typeface="Cambria Math" panose="02040503050406030204" pitchFamily="18" charset="0"/>
                                  </a:rPr>
                                  <m:t>𝜕</m:t>
                                </m:r>
                                <m:r>
                                  <a:rPr lang="en-US" altLang="zh-CN" sz="2400" i="1">
                                    <a:solidFill>
                                      <a:srgbClr val="FF0000"/>
                                    </a:solidFill>
                                    <a:latin typeface="Cambria Math" panose="02040503050406030204" pitchFamily="18" charset="0"/>
                                  </a:rPr>
                                  <m:t>𝑃</m:t>
                                </m:r>
                              </m:num>
                              <m:den>
                                <m:r>
                                  <a:rPr lang="zh-CN" altLang="en-US" sz="2400" i="1">
                                    <a:solidFill>
                                      <a:srgbClr val="FF0000"/>
                                    </a:solidFill>
                                    <a:latin typeface="Cambria Math" panose="02040503050406030204" pitchFamily="18" charset="0"/>
                                  </a:rPr>
                                  <m:t>𝜕</m:t>
                                </m:r>
                                <m:r>
                                  <a:rPr lang="en-US" altLang="zh-CN" sz="2400" i="1">
                                    <a:solidFill>
                                      <a:srgbClr val="FF0000"/>
                                    </a:solidFill>
                                    <a:latin typeface="Cambria Math" panose="02040503050406030204" pitchFamily="18" charset="0"/>
                                  </a:rPr>
                                  <m:t>𝑥</m:t>
                                </m:r>
                              </m:den>
                            </m:f>
                            <m:r>
                              <a:rPr lang="en-US" altLang="zh-CN" sz="2400" i="1">
                                <a:solidFill>
                                  <a:srgbClr val="FF0000"/>
                                </a:solidFill>
                                <a:latin typeface="Cambria Math" panose="02040503050406030204" pitchFamily="18" charset="0"/>
                              </a:rPr>
                              <m:t>+</m:t>
                            </m:r>
                            <m:f>
                              <m:fPr>
                                <m:ctrlPr>
                                  <a:rPr lang="en-US" altLang="zh-CN" sz="2400" i="1">
                                    <a:solidFill>
                                      <a:srgbClr val="FF0000"/>
                                    </a:solidFill>
                                    <a:latin typeface="Cambria Math" panose="02040503050406030204" pitchFamily="18" charset="0"/>
                                  </a:rPr>
                                </m:ctrlPr>
                              </m:fPr>
                              <m:num>
                                <m:r>
                                  <a:rPr lang="zh-CN" altLang="en-US" sz="2400" i="1">
                                    <a:solidFill>
                                      <a:srgbClr val="FF0000"/>
                                    </a:solidFill>
                                    <a:latin typeface="Cambria Math" panose="02040503050406030204" pitchFamily="18" charset="0"/>
                                  </a:rPr>
                                  <m:t>𝜕</m:t>
                                </m:r>
                                <m:r>
                                  <a:rPr lang="en-US" altLang="zh-CN" sz="2400" i="1">
                                    <a:solidFill>
                                      <a:srgbClr val="FF0000"/>
                                    </a:solidFill>
                                    <a:latin typeface="Cambria Math" panose="02040503050406030204" pitchFamily="18" charset="0"/>
                                  </a:rPr>
                                  <m:t>𝑄</m:t>
                                </m:r>
                              </m:num>
                              <m:den>
                                <m:r>
                                  <a:rPr lang="zh-CN" altLang="en-US" sz="2400" i="1">
                                    <a:solidFill>
                                      <a:srgbClr val="FF0000"/>
                                    </a:solidFill>
                                    <a:latin typeface="Cambria Math" panose="02040503050406030204" pitchFamily="18" charset="0"/>
                                  </a:rPr>
                                  <m:t>𝜕</m:t>
                                </m:r>
                                <m:r>
                                  <a:rPr lang="en-US" altLang="zh-CN" sz="2400" i="1">
                                    <a:solidFill>
                                      <a:srgbClr val="FF0000"/>
                                    </a:solidFill>
                                    <a:latin typeface="Cambria Math" panose="02040503050406030204" pitchFamily="18" charset="0"/>
                                  </a:rPr>
                                  <m:t>𝑦</m:t>
                                </m:r>
                              </m:den>
                            </m:f>
                            <m:r>
                              <a:rPr lang="en-US" altLang="zh-CN" sz="2400" i="1">
                                <a:solidFill>
                                  <a:srgbClr val="FF0000"/>
                                </a:solidFill>
                                <a:latin typeface="Cambria Math" panose="02040503050406030204" pitchFamily="18" charset="0"/>
                              </a:rPr>
                              <m:t>+</m:t>
                            </m:r>
                            <m:f>
                              <m:fPr>
                                <m:ctrlPr>
                                  <a:rPr lang="en-US" altLang="zh-CN" sz="2400" i="1">
                                    <a:solidFill>
                                      <a:srgbClr val="FF0000"/>
                                    </a:solidFill>
                                    <a:latin typeface="Cambria Math" panose="02040503050406030204" pitchFamily="18" charset="0"/>
                                  </a:rPr>
                                </m:ctrlPr>
                              </m:fPr>
                              <m:num>
                                <m:r>
                                  <a:rPr lang="zh-CN" altLang="en-US" sz="2400" i="1">
                                    <a:solidFill>
                                      <a:srgbClr val="FF0000"/>
                                    </a:solidFill>
                                    <a:latin typeface="Cambria Math" panose="02040503050406030204" pitchFamily="18" charset="0"/>
                                  </a:rPr>
                                  <m:t>𝜕</m:t>
                                </m:r>
                                <m:r>
                                  <a:rPr lang="en-US" altLang="zh-CN" sz="2400" i="1">
                                    <a:solidFill>
                                      <a:srgbClr val="FF0000"/>
                                    </a:solidFill>
                                    <a:latin typeface="Cambria Math" panose="02040503050406030204" pitchFamily="18" charset="0"/>
                                  </a:rPr>
                                  <m:t>𝑅</m:t>
                                </m:r>
                              </m:num>
                              <m:den>
                                <m:r>
                                  <a:rPr lang="zh-CN" altLang="en-US" sz="2400" i="1">
                                    <a:solidFill>
                                      <a:srgbClr val="FF0000"/>
                                    </a:solidFill>
                                    <a:latin typeface="Cambria Math" panose="02040503050406030204" pitchFamily="18" charset="0"/>
                                  </a:rPr>
                                  <m:t>𝜕</m:t>
                                </m:r>
                                <m:r>
                                  <a:rPr lang="en-US" altLang="zh-CN" sz="2400" i="1">
                                    <a:solidFill>
                                      <a:srgbClr val="FF0000"/>
                                    </a:solidFill>
                                    <a:latin typeface="Cambria Math" panose="02040503050406030204" pitchFamily="18" charset="0"/>
                                  </a:rPr>
                                  <m:t>𝑧</m:t>
                                </m:r>
                              </m:den>
                            </m:f>
                          </m:e>
                        </m:d>
                        <m:r>
                          <m:rPr>
                            <m:sty m:val="p"/>
                          </m:rPr>
                          <a:rPr lang="en-US" altLang="zh-CN" sz="2400">
                            <a:solidFill>
                              <a:srgbClr val="0000FF"/>
                            </a:solidFill>
                            <a:latin typeface="Cambria Math" panose="02040503050406030204" pitchFamily="18" charset="0"/>
                          </a:rPr>
                          <m:t>d</m:t>
                        </m:r>
                        <m:r>
                          <a:rPr lang="en-US" altLang="zh-CN" sz="2400" i="1">
                            <a:solidFill>
                              <a:srgbClr val="0000FF"/>
                            </a:solidFill>
                            <a:latin typeface="Cambria Math" panose="02040503050406030204" pitchFamily="18" charset="0"/>
                          </a:rPr>
                          <m:t>𝑉</m:t>
                        </m:r>
                      </m:e>
                    </m:nary>
                    <m:r>
                      <a:rPr lang="en-US" altLang="zh-CN" sz="2400" b="0" i="1" smtClean="0">
                        <a:solidFill>
                          <a:srgbClr val="0000FF"/>
                        </a:solidFill>
                        <a:latin typeface="Cambria Math" panose="02040503050406030204" pitchFamily="18" charset="0"/>
                      </a:rPr>
                      <m:t>=</m:t>
                    </m:r>
                    <m:nary>
                      <m:naryPr>
                        <m:chr m:val="∭"/>
                        <m:ctrlPr>
                          <a:rPr lang="zh-CN" altLang="en-US" sz="2400" i="1">
                            <a:solidFill>
                              <a:srgbClr val="0000FF"/>
                            </a:solidFill>
                            <a:latin typeface="Cambria Math" panose="02040503050406030204" pitchFamily="18" charset="0"/>
                          </a:rPr>
                        </m:ctrlPr>
                      </m:naryPr>
                      <m:sub>
                        <m:r>
                          <a:rPr lang="el-GR" altLang="zh-CN" sz="2400" i="1">
                            <a:solidFill>
                              <a:srgbClr val="0000FF"/>
                            </a:solidFill>
                            <a:latin typeface="Cambria Math" panose="02040503050406030204" pitchFamily="18" charset="0"/>
                            <a:ea typeface="Cambria Math" panose="02040503050406030204" pitchFamily="18" charset="0"/>
                          </a:rPr>
                          <m:t>𝛺</m:t>
                        </m:r>
                      </m:sub>
                      <m:sup/>
                      <m:e>
                        <m:d>
                          <m:dPr>
                            <m:ctrlPr>
                              <a:rPr lang="en-US" altLang="zh-CN" sz="2400" i="1">
                                <a:solidFill>
                                  <a:prstClr val="black"/>
                                </a:solidFill>
                                <a:latin typeface="Cambria Math" panose="02040503050406030204" pitchFamily="18" charset="0"/>
                                <a:ea typeface="Cambria Math" panose="02040503050406030204" pitchFamily="18" charset="0"/>
                              </a:rPr>
                            </m:ctrlPr>
                          </m:dPr>
                          <m:e>
                            <m:r>
                              <a:rPr lang="en-US" altLang="zh-CN" sz="2400" i="1" smtClean="0">
                                <a:solidFill>
                                  <a:prstClr val="black"/>
                                </a:solidFill>
                                <a:latin typeface="Cambria Math" panose="02040503050406030204" pitchFamily="18" charset="0"/>
                                <a:ea typeface="Cambria Math" panose="02040503050406030204" pitchFamily="18" charset="0"/>
                              </a:rPr>
                              <m:t>𝛻</m:t>
                            </m:r>
                            <m:r>
                              <a:rPr lang="en-US" altLang="zh-CN" sz="2400" i="1" smtClean="0">
                                <a:solidFill>
                                  <a:prstClr val="black"/>
                                </a:solidFill>
                                <a:latin typeface="Cambria Math" panose="02040503050406030204" pitchFamily="18" charset="0"/>
                                <a:ea typeface="Cambria Math" panose="02040503050406030204" pitchFamily="18" charset="0"/>
                              </a:rPr>
                              <m:t>∙</m:t>
                            </m:r>
                            <m:r>
                              <a:rPr lang="en-US" altLang="zh-CN" sz="2400" b="1" i="1">
                                <a:solidFill>
                                  <a:prstClr val="black"/>
                                </a:solidFill>
                                <a:latin typeface="Cambria Math" panose="02040503050406030204" pitchFamily="18" charset="0"/>
                                <a:ea typeface="Cambria Math" panose="02040503050406030204" pitchFamily="18" charset="0"/>
                              </a:rPr>
                              <m:t>𝒗</m:t>
                            </m:r>
                          </m:e>
                        </m:d>
                        <m:r>
                          <m:rPr>
                            <m:sty m:val="p"/>
                          </m:rPr>
                          <a:rPr lang="en-US" altLang="zh-CN" sz="2400">
                            <a:solidFill>
                              <a:srgbClr val="0000FF"/>
                            </a:solidFill>
                            <a:latin typeface="Cambria Math" panose="02040503050406030204" pitchFamily="18" charset="0"/>
                          </a:rPr>
                          <m:t>d</m:t>
                        </m:r>
                        <m:r>
                          <a:rPr lang="en-US" altLang="zh-CN" sz="2400" i="1">
                            <a:solidFill>
                              <a:srgbClr val="0000FF"/>
                            </a:solidFill>
                            <a:latin typeface="Cambria Math" panose="02040503050406030204" pitchFamily="18" charset="0"/>
                          </a:rPr>
                          <m:t>𝑉</m:t>
                        </m:r>
                      </m:e>
                    </m:nary>
                  </m:oMath>
                </a14:m>
                <a:r>
                  <a:rPr lang="zh-CN" altLang="en-US" sz="2400" dirty="0"/>
                  <a:t> </a:t>
                </a:r>
              </a:p>
            </p:txBody>
          </p:sp>
        </mc:Choice>
        <mc:Fallback xmlns="">
          <p:sp>
            <p:nvSpPr>
              <p:cNvPr id="13" name="矩形 12"/>
              <p:cNvSpPr>
                <a:spLocks noRot="1" noChangeAspect="1" noMove="1" noResize="1" noEditPoints="1" noAdjustHandles="1" noChangeArrowheads="1" noChangeShapeType="1" noTextEdit="1"/>
              </p:cNvSpPr>
              <p:nvPr/>
            </p:nvSpPr>
            <p:spPr>
              <a:xfrm>
                <a:off x="1123410" y="5349806"/>
                <a:ext cx="7373813" cy="695575"/>
              </a:xfrm>
              <a:prstGeom prst="rect">
                <a:avLst/>
              </a:prstGeo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矩形 17"/>
              <p:cNvSpPr/>
              <p:nvPr/>
            </p:nvSpPr>
            <p:spPr>
              <a:xfrm>
                <a:off x="1274175" y="892985"/>
                <a:ext cx="9482211" cy="461665"/>
              </a:xfrm>
              <a:prstGeom prst="rect">
                <a:avLst/>
              </a:prstGeom>
            </p:spPr>
            <p:txBody>
              <a:bodyPr wrap="none">
                <a:spAutoFit/>
              </a:bodyPr>
              <a:lstStyle/>
              <a:p>
                <a:pPr lvl="0"/>
                <a:r>
                  <a:rPr lang="zh-CN" altLang="en-US" sz="2400" b="0" dirty="0">
                    <a:solidFill>
                      <a:prstClr val="black"/>
                    </a:solidFill>
                    <a:ea typeface="Cambria Math" panose="02040503050406030204" pitchFamily="18" charset="0"/>
                  </a:rPr>
                  <a:t>设</a:t>
                </a:r>
                <a14:m>
                  <m:oMath xmlns:m="http://schemas.openxmlformats.org/officeDocument/2006/math">
                    <m:r>
                      <a:rPr lang="en-US" altLang="zh-CN" sz="2400" b="0" i="1" smtClean="0">
                        <a:solidFill>
                          <a:prstClr val="black"/>
                        </a:solidFill>
                        <a:latin typeface="Cambria Math" panose="02040503050406030204" pitchFamily="18" charset="0"/>
                        <a:ea typeface="Cambria Math" panose="02040503050406030204" pitchFamily="18" charset="0"/>
                      </a:rPr>
                      <m:t>𝐴</m:t>
                    </m:r>
                    <m:d>
                      <m:dPr>
                        <m:ctrlPr>
                          <a:rPr lang="en-US" altLang="zh-CN" sz="2400" i="1" smtClean="0">
                            <a:solidFill>
                              <a:prstClr val="black"/>
                            </a:solidFill>
                            <a:latin typeface="Cambria Math" panose="02040503050406030204" pitchFamily="18" charset="0"/>
                            <a:ea typeface="Cambria Math" panose="02040503050406030204" pitchFamily="18" charset="0"/>
                          </a:rPr>
                        </m:ctrlPr>
                      </m:dPr>
                      <m:e>
                        <m:sSub>
                          <m:sSubPr>
                            <m:ctrlPr>
                              <a:rPr lang="en-US" altLang="zh-CN" sz="2400" i="1" smtClean="0">
                                <a:solidFill>
                                  <a:prstClr val="black"/>
                                </a:solidFill>
                                <a:latin typeface="Cambria Math" panose="02040503050406030204" pitchFamily="18" charset="0"/>
                                <a:ea typeface="Cambria Math" panose="02040503050406030204" pitchFamily="18" charset="0"/>
                              </a:rPr>
                            </m:ctrlPr>
                          </m:sSubPr>
                          <m:e>
                            <m:r>
                              <a:rPr lang="en-US" altLang="zh-CN" sz="2400" i="1">
                                <a:solidFill>
                                  <a:prstClr val="black"/>
                                </a:solidFill>
                                <a:latin typeface="Cambria Math" panose="02040503050406030204" pitchFamily="18" charset="0"/>
                                <a:ea typeface="Cambria Math" panose="02040503050406030204" pitchFamily="18" charset="0"/>
                              </a:rPr>
                              <m:t>𝑥</m:t>
                            </m:r>
                          </m:e>
                          <m:sub>
                            <m:r>
                              <a:rPr lang="en-US" altLang="zh-CN" sz="2400" b="0" i="1" smtClean="0">
                                <a:solidFill>
                                  <a:prstClr val="black"/>
                                </a:solidFill>
                                <a:latin typeface="Cambria Math" panose="02040503050406030204" pitchFamily="18" charset="0"/>
                                <a:ea typeface="Cambria Math" panose="02040503050406030204" pitchFamily="18" charset="0"/>
                              </a:rPr>
                              <m:t>0</m:t>
                            </m:r>
                          </m:sub>
                        </m:sSub>
                        <m:r>
                          <a:rPr lang="en-US" altLang="zh-CN" sz="2400" b="0" i="1" smtClean="0">
                            <a:solidFill>
                              <a:prstClr val="black"/>
                            </a:solidFill>
                            <a:latin typeface="Cambria Math" panose="02040503050406030204" pitchFamily="18" charset="0"/>
                            <a:ea typeface="Cambria Math" panose="02040503050406030204" pitchFamily="18" charset="0"/>
                          </a:rPr>
                          <m:t>,</m:t>
                        </m:r>
                        <m:sSub>
                          <m:sSubPr>
                            <m:ctrlPr>
                              <a:rPr lang="en-US" altLang="zh-CN" sz="2400" i="1">
                                <a:solidFill>
                                  <a:prstClr val="black"/>
                                </a:solidFill>
                                <a:latin typeface="Cambria Math" panose="02040503050406030204" pitchFamily="18" charset="0"/>
                                <a:ea typeface="Cambria Math" panose="02040503050406030204" pitchFamily="18" charset="0"/>
                              </a:rPr>
                            </m:ctrlPr>
                          </m:sSubPr>
                          <m:e>
                            <m:r>
                              <a:rPr lang="en-US" altLang="zh-CN" sz="2400" b="0" i="1" smtClean="0">
                                <a:solidFill>
                                  <a:prstClr val="black"/>
                                </a:solidFill>
                                <a:latin typeface="Cambria Math" panose="02040503050406030204" pitchFamily="18" charset="0"/>
                                <a:ea typeface="Cambria Math" panose="02040503050406030204" pitchFamily="18" charset="0"/>
                              </a:rPr>
                              <m:t>𝑦</m:t>
                            </m:r>
                          </m:e>
                          <m:sub>
                            <m:r>
                              <a:rPr lang="en-US" altLang="zh-CN" sz="2400" i="1">
                                <a:solidFill>
                                  <a:prstClr val="black"/>
                                </a:solidFill>
                                <a:latin typeface="Cambria Math" panose="02040503050406030204" pitchFamily="18" charset="0"/>
                                <a:ea typeface="Cambria Math" panose="02040503050406030204" pitchFamily="18" charset="0"/>
                              </a:rPr>
                              <m:t>0</m:t>
                            </m:r>
                          </m:sub>
                        </m:sSub>
                        <m:r>
                          <a:rPr lang="en-US" altLang="zh-CN" sz="2400" b="0" i="1" smtClean="0">
                            <a:solidFill>
                              <a:prstClr val="black"/>
                            </a:solidFill>
                            <a:latin typeface="Cambria Math" panose="02040503050406030204" pitchFamily="18" charset="0"/>
                            <a:ea typeface="Cambria Math" panose="02040503050406030204" pitchFamily="18" charset="0"/>
                          </a:rPr>
                          <m:t>,</m:t>
                        </m:r>
                        <m:sSub>
                          <m:sSubPr>
                            <m:ctrlPr>
                              <a:rPr lang="en-US" altLang="zh-CN" sz="2400" i="1">
                                <a:solidFill>
                                  <a:prstClr val="black"/>
                                </a:solidFill>
                                <a:latin typeface="Cambria Math" panose="02040503050406030204" pitchFamily="18" charset="0"/>
                                <a:ea typeface="Cambria Math" panose="02040503050406030204" pitchFamily="18" charset="0"/>
                              </a:rPr>
                            </m:ctrlPr>
                          </m:sSubPr>
                          <m:e>
                            <m:r>
                              <a:rPr lang="en-US" altLang="zh-CN" sz="2400" b="0" i="1" smtClean="0">
                                <a:solidFill>
                                  <a:prstClr val="black"/>
                                </a:solidFill>
                                <a:latin typeface="Cambria Math" panose="02040503050406030204" pitchFamily="18" charset="0"/>
                                <a:ea typeface="Cambria Math" panose="02040503050406030204" pitchFamily="18" charset="0"/>
                              </a:rPr>
                              <m:t>𝑧</m:t>
                            </m:r>
                          </m:e>
                          <m:sub>
                            <m:r>
                              <a:rPr lang="en-US" altLang="zh-CN" sz="2400" i="1">
                                <a:solidFill>
                                  <a:prstClr val="black"/>
                                </a:solidFill>
                                <a:latin typeface="Cambria Math" panose="02040503050406030204" pitchFamily="18" charset="0"/>
                                <a:ea typeface="Cambria Math" panose="02040503050406030204" pitchFamily="18" charset="0"/>
                              </a:rPr>
                              <m:t>0</m:t>
                            </m:r>
                          </m:sub>
                        </m:sSub>
                      </m:e>
                    </m:d>
                  </m:oMath>
                </a14:m>
                <a:r>
                  <a:rPr lang="en-US" altLang="zh-CN" sz="2400" dirty="0"/>
                  <a:t>,</a:t>
                </a:r>
                <a:r>
                  <a:rPr lang="en-US" altLang="zh-CN" sz="2400" dirty="0">
                    <a:solidFill>
                      <a:prstClr val="black"/>
                    </a:solidFill>
                    <a:ea typeface="Cambria Math" panose="02040503050406030204" pitchFamily="18" charset="0"/>
                  </a:rPr>
                  <a:t> </a:t>
                </a:r>
                <a14:m>
                  <m:oMath xmlns:m="http://schemas.openxmlformats.org/officeDocument/2006/math">
                    <m:r>
                      <a:rPr lang="en-US" altLang="zh-CN" sz="2400" b="0" i="1" smtClean="0">
                        <a:solidFill>
                          <a:prstClr val="black"/>
                        </a:solidFill>
                        <a:latin typeface="Cambria Math" panose="02040503050406030204" pitchFamily="18" charset="0"/>
                        <a:ea typeface="Cambria Math" panose="02040503050406030204" pitchFamily="18" charset="0"/>
                      </a:rPr>
                      <m:t>𝐵</m:t>
                    </m:r>
                    <m:d>
                      <m:dPr>
                        <m:ctrlPr>
                          <a:rPr lang="en-US" altLang="zh-CN" sz="2400" i="1">
                            <a:solidFill>
                              <a:prstClr val="black"/>
                            </a:solidFill>
                            <a:latin typeface="Cambria Math" panose="02040503050406030204" pitchFamily="18" charset="0"/>
                            <a:ea typeface="Cambria Math" panose="02040503050406030204" pitchFamily="18" charset="0"/>
                          </a:rPr>
                        </m:ctrlPr>
                      </m:dPr>
                      <m:e>
                        <m:sSub>
                          <m:sSubPr>
                            <m:ctrlPr>
                              <a:rPr lang="en-US" altLang="zh-CN" sz="2400" i="1">
                                <a:solidFill>
                                  <a:prstClr val="black"/>
                                </a:solidFill>
                                <a:latin typeface="Cambria Math" panose="02040503050406030204" pitchFamily="18" charset="0"/>
                                <a:ea typeface="Cambria Math" panose="02040503050406030204" pitchFamily="18" charset="0"/>
                              </a:rPr>
                            </m:ctrlPr>
                          </m:sSubPr>
                          <m:e>
                            <m:r>
                              <a:rPr lang="en-US" altLang="zh-CN" sz="2400" i="1">
                                <a:solidFill>
                                  <a:prstClr val="black"/>
                                </a:solidFill>
                                <a:latin typeface="Cambria Math" panose="02040503050406030204" pitchFamily="18" charset="0"/>
                                <a:ea typeface="Cambria Math" panose="02040503050406030204" pitchFamily="18" charset="0"/>
                              </a:rPr>
                              <m:t>𝑥</m:t>
                            </m:r>
                          </m:e>
                          <m:sub>
                            <m:r>
                              <a:rPr lang="en-US" altLang="zh-CN" sz="2400" i="1">
                                <a:solidFill>
                                  <a:prstClr val="black"/>
                                </a:solidFill>
                                <a:latin typeface="Cambria Math" panose="02040503050406030204" pitchFamily="18" charset="0"/>
                                <a:ea typeface="Cambria Math" panose="02040503050406030204" pitchFamily="18" charset="0"/>
                              </a:rPr>
                              <m:t>0</m:t>
                            </m:r>
                          </m:sub>
                        </m:sSub>
                        <m:r>
                          <a:rPr lang="en-US" altLang="zh-CN" sz="2400" i="1">
                            <a:solidFill>
                              <a:prstClr val="black"/>
                            </a:solidFill>
                            <a:latin typeface="Cambria Math" panose="02040503050406030204" pitchFamily="18" charset="0"/>
                            <a:ea typeface="Cambria Math" panose="02040503050406030204" pitchFamily="18" charset="0"/>
                          </a:rPr>
                          <m:t>+∆</m:t>
                        </m:r>
                        <m:r>
                          <a:rPr lang="en-US" altLang="zh-CN" sz="2400" b="0" i="1" smtClean="0">
                            <a:solidFill>
                              <a:prstClr val="black"/>
                            </a:solidFill>
                            <a:latin typeface="Cambria Math" panose="02040503050406030204" pitchFamily="18" charset="0"/>
                            <a:ea typeface="Cambria Math" panose="02040503050406030204" pitchFamily="18" charset="0"/>
                          </a:rPr>
                          <m:t>𝑥</m:t>
                        </m:r>
                        <m:r>
                          <a:rPr lang="en-US" altLang="zh-CN" sz="2400" i="1">
                            <a:solidFill>
                              <a:prstClr val="black"/>
                            </a:solidFill>
                            <a:latin typeface="Cambria Math" panose="02040503050406030204" pitchFamily="18" charset="0"/>
                            <a:ea typeface="Cambria Math" panose="02040503050406030204" pitchFamily="18" charset="0"/>
                          </a:rPr>
                          <m:t>,</m:t>
                        </m:r>
                        <m:sSub>
                          <m:sSubPr>
                            <m:ctrlPr>
                              <a:rPr lang="en-US" altLang="zh-CN" sz="2400" i="1">
                                <a:solidFill>
                                  <a:prstClr val="black"/>
                                </a:solidFill>
                                <a:latin typeface="Cambria Math" panose="02040503050406030204" pitchFamily="18" charset="0"/>
                                <a:ea typeface="Cambria Math" panose="02040503050406030204" pitchFamily="18" charset="0"/>
                              </a:rPr>
                            </m:ctrlPr>
                          </m:sSubPr>
                          <m:e>
                            <m:r>
                              <a:rPr lang="en-US" altLang="zh-CN" sz="2400" i="1">
                                <a:solidFill>
                                  <a:prstClr val="black"/>
                                </a:solidFill>
                                <a:latin typeface="Cambria Math" panose="02040503050406030204" pitchFamily="18" charset="0"/>
                                <a:ea typeface="Cambria Math" panose="02040503050406030204" pitchFamily="18" charset="0"/>
                              </a:rPr>
                              <m:t>𝑦</m:t>
                            </m:r>
                          </m:e>
                          <m:sub>
                            <m:r>
                              <a:rPr lang="en-US" altLang="zh-CN" sz="2400" i="1">
                                <a:solidFill>
                                  <a:prstClr val="black"/>
                                </a:solidFill>
                                <a:latin typeface="Cambria Math" panose="02040503050406030204" pitchFamily="18" charset="0"/>
                                <a:ea typeface="Cambria Math" panose="02040503050406030204" pitchFamily="18" charset="0"/>
                              </a:rPr>
                              <m:t>0</m:t>
                            </m:r>
                          </m:sub>
                        </m:sSub>
                        <m:r>
                          <a:rPr lang="en-US" altLang="zh-CN" sz="2400" i="1">
                            <a:solidFill>
                              <a:prstClr val="black"/>
                            </a:solidFill>
                            <a:latin typeface="Cambria Math" panose="02040503050406030204" pitchFamily="18" charset="0"/>
                            <a:ea typeface="Cambria Math" panose="02040503050406030204" pitchFamily="18" charset="0"/>
                          </a:rPr>
                          <m:t>,</m:t>
                        </m:r>
                        <m:sSub>
                          <m:sSubPr>
                            <m:ctrlPr>
                              <a:rPr lang="en-US" altLang="zh-CN" sz="2400" i="1">
                                <a:solidFill>
                                  <a:prstClr val="black"/>
                                </a:solidFill>
                                <a:latin typeface="Cambria Math" panose="02040503050406030204" pitchFamily="18" charset="0"/>
                                <a:ea typeface="Cambria Math" panose="02040503050406030204" pitchFamily="18" charset="0"/>
                              </a:rPr>
                            </m:ctrlPr>
                          </m:sSubPr>
                          <m:e>
                            <m:r>
                              <a:rPr lang="en-US" altLang="zh-CN" sz="2400" i="1">
                                <a:solidFill>
                                  <a:prstClr val="black"/>
                                </a:solidFill>
                                <a:latin typeface="Cambria Math" panose="02040503050406030204" pitchFamily="18" charset="0"/>
                                <a:ea typeface="Cambria Math" panose="02040503050406030204" pitchFamily="18" charset="0"/>
                              </a:rPr>
                              <m:t>𝑧</m:t>
                            </m:r>
                          </m:e>
                          <m:sub>
                            <m:r>
                              <a:rPr lang="en-US" altLang="zh-CN" sz="2400" i="1">
                                <a:solidFill>
                                  <a:prstClr val="black"/>
                                </a:solidFill>
                                <a:latin typeface="Cambria Math" panose="02040503050406030204" pitchFamily="18" charset="0"/>
                                <a:ea typeface="Cambria Math" panose="02040503050406030204" pitchFamily="18" charset="0"/>
                              </a:rPr>
                              <m:t>0</m:t>
                            </m:r>
                          </m:sub>
                        </m:sSub>
                      </m:e>
                    </m:d>
                  </m:oMath>
                </a14:m>
                <a:r>
                  <a:rPr lang="en-US" altLang="zh-CN" sz="2400" dirty="0">
                    <a:solidFill>
                      <a:prstClr val="black"/>
                    </a:solidFill>
                  </a:rPr>
                  <a:t>,</a:t>
                </a:r>
                <a:r>
                  <a:rPr lang="en-US" altLang="zh-CN" sz="2400" dirty="0">
                    <a:solidFill>
                      <a:prstClr val="black"/>
                    </a:solidFill>
                    <a:ea typeface="Cambria Math" panose="02040503050406030204" pitchFamily="18" charset="0"/>
                  </a:rPr>
                  <a:t> </a:t>
                </a:r>
                <a14:m>
                  <m:oMath xmlns:m="http://schemas.openxmlformats.org/officeDocument/2006/math">
                    <m:r>
                      <a:rPr lang="en-US" altLang="zh-CN" sz="2400" i="1">
                        <a:solidFill>
                          <a:prstClr val="black"/>
                        </a:solidFill>
                        <a:latin typeface="Cambria Math" panose="02040503050406030204" pitchFamily="18" charset="0"/>
                        <a:ea typeface="Cambria Math" panose="02040503050406030204" pitchFamily="18" charset="0"/>
                      </a:rPr>
                      <m:t>𝐶</m:t>
                    </m:r>
                    <m:d>
                      <m:dPr>
                        <m:ctrlPr>
                          <a:rPr lang="en-US" altLang="zh-CN" sz="2400" i="1">
                            <a:solidFill>
                              <a:prstClr val="black"/>
                            </a:solidFill>
                            <a:latin typeface="Cambria Math" panose="02040503050406030204" pitchFamily="18" charset="0"/>
                            <a:ea typeface="Cambria Math" panose="02040503050406030204" pitchFamily="18" charset="0"/>
                          </a:rPr>
                        </m:ctrlPr>
                      </m:dPr>
                      <m:e>
                        <m:sSub>
                          <m:sSubPr>
                            <m:ctrlPr>
                              <a:rPr lang="en-US" altLang="zh-CN" sz="2400" i="1">
                                <a:solidFill>
                                  <a:prstClr val="black"/>
                                </a:solidFill>
                                <a:latin typeface="Cambria Math" panose="02040503050406030204" pitchFamily="18" charset="0"/>
                                <a:ea typeface="Cambria Math" panose="02040503050406030204" pitchFamily="18" charset="0"/>
                              </a:rPr>
                            </m:ctrlPr>
                          </m:sSubPr>
                          <m:e>
                            <m:r>
                              <a:rPr lang="en-US" altLang="zh-CN" sz="2400" i="1">
                                <a:solidFill>
                                  <a:prstClr val="black"/>
                                </a:solidFill>
                                <a:latin typeface="Cambria Math" panose="02040503050406030204" pitchFamily="18" charset="0"/>
                                <a:ea typeface="Cambria Math" panose="02040503050406030204" pitchFamily="18" charset="0"/>
                              </a:rPr>
                              <m:t>𝑥</m:t>
                            </m:r>
                          </m:e>
                          <m:sub>
                            <m:r>
                              <a:rPr lang="en-US" altLang="zh-CN" sz="2400" i="1">
                                <a:solidFill>
                                  <a:prstClr val="black"/>
                                </a:solidFill>
                                <a:latin typeface="Cambria Math" panose="02040503050406030204" pitchFamily="18" charset="0"/>
                                <a:ea typeface="Cambria Math" panose="02040503050406030204" pitchFamily="18" charset="0"/>
                              </a:rPr>
                              <m:t>0</m:t>
                            </m:r>
                          </m:sub>
                        </m:sSub>
                        <m:r>
                          <a:rPr lang="en-US" altLang="zh-CN" sz="2400" i="1">
                            <a:solidFill>
                              <a:prstClr val="black"/>
                            </a:solidFill>
                            <a:latin typeface="Cambria Math" panose="02040503050406030204" pitchFamily="18" charset="0"/>
                            <a:ea typeface="Cambria Math" panose="02040503050406030204" pitchFamily="18" charset="0"/>
                          </a:rPr>
                          <m:t>,</m:t>
                        </m:r>
                        <m:sSub>
                          <m:sSubPr>
                            <m:ctrlPr>
                              <a:rPr lang="en-US" altLang="zh-CN" sz="2400" i="1">
                                <a:solidFill>
                                  <a:prstClr val="black"/>
                                </a:solidFill>
                                <a:latin typeface="Cambria Math" panose="02040503050406030204" pitchFamily="18" charset="0"/>
                                <a:ea typeface="Cambria Math" panose="02040503050406030204" pitchFamily="18" charset="0"/>
                              </a:rPr>
                            </m:ctrlPr>
                          </m:sSubPr>
                          <m:e>
                            <m:r>
                              <a:rPr lang="en-US" altLang="zh-CN" sz="2400" i="1">
                                <a:solidFill>
                                  <a:prstClr val="black"/>
                                </a:solidFill>
                                <a:latin typeface="Cambria Math" panose="02040503050406030204" pitchFamily="18" charset="0"/>
                                <a:ea typeface="Cambria Math" panose="02040503050406030204" pitchFamily="18" charset="0"/>
                              </a:rPr>
                              <m:t>𝑦</m:t>
                            </m:r>
                          </m:e>
                          <m:sub>
                            <m:r>
                              <a:rPr lang="en-US" altLang="zh-CN" sz="2400" i="1">
                                <a:solidFill>
                                  <a:prstClr val="black"/>
                                </a:solidFill>
                                <a:latin typeface="Cambria Math" panose="02040503050406030204" pitchFamily="18" charset="0"/>
                                <a:ea typeface="Cambria Math" panose="02040503050406030204" pitchFamily="18" charset="0"/>
                              </a:rPr>
                              <m:t>0</m:t>
                            </m:r>
                          </m:sub>
                        </m:sSub>
                        <m:r>
                          <a:rPr lang="en-US" altLang="zh-CN" sz="2400" i="1">
                            <a:solidFill>
                              <a:prstClr val="black"/>
                            </a:solidFill>
                            <a:latin typeface="Cambria Math" panose="02040503050406030204" pitchFamily="18" charset="0"/>
                            <a:ea typeface="Cambria Math" panose="02040503050406030204" pitchFamily="18" charset="0"/>
                          </a:rPr>
                          <m:t>+∆</m:t>
                        </m:r>
                        <m:r>
                          <a:rPr lang="en-US" altLang="zh-CN" sz="2400" i="1">
                            <a:solidFill>
                              <a:prstClr val="black"/>
                            </a:solidFill>
                            <a:latin typeface="Cambria Math" panose="02040503050406030204" pitchFamily="18" charset="0"/>
                            <a:ea typeface="Cambria Math" panose="02040503050406030204" pitchFamily="18" charset="0"/>
                          </a:rPr>
                          <m:t>𝑦</m:t>
                        </m:r>
                        <m:r>
                          <a:rPr lang="en-US" altLang="zh-CN" sz="2400" i="1">
                            <a:solidFill>
                              <a:prstClr val="black"/>
                            </a:solidFill>
                            <a:latin typeface="Cambria Math" panose="02040503050406030204" pitchFamily="18" charset="0"/>
                            <a:ea typeface="Cambria Math" panose="02040503050406030204" pitchFamily="18" charset="0"/>
                          </a:rPr>
                          <m:t>,</m:t>
                        </m:r>
                        <m:sSub>
                          <m:sSubPr>
                            <m:ctrlPr>
                              <a:rPr lang="en-US" altLang="zh-CN" sz="2400" i="1">
                                <a:solidFill>
                                  <a:prstClr val="black"/>
                                </a:solidFill>
                                <a:latin typeface="Cambria Math" panose="02040503050406030204" pitchFamily="18" charset="0"/>
                                <a:ea typeface="Cambria Math" panose="02040503050406030204" pitchFamily="18" charset="0"/>
                              </a:rPr>
                            </m:ctrlPr>
                          </m:sSubPr>
                          <m:e>
                            <m:r>
                              <a:rPr lang="en-US" altLang="zh-CN" sz="2400" i="1">
                                <a:solidFill>
                                  <a:prstClr val="black"/>
                                </a:solidFill>
                                <a:latin typeface="Cambria Math" panose="02040503050406030204" pitchFamily="18" charset="0"/>
                                <a:ea typeface="Cambria Math" panose="02040503050406030204" pitchFamily="18" charset="0"/>
                              </a:rPr>
                              <m:t>𝑧</m:t>
                            </m:r>
                          </m:e>
                          <m:sub>
                            <m:r>
                              <a:rPr lang="en-US" altLang="zh-CN" sz="2400" i="1">
                                <a:solidFill>
                                  <a:prstClr val="black"/>
                                </a:solidFill>
                                <a:latin typeface="Cambria Math" panose="02040503050406030204" pitchFamily="18" charset="0"/>
                                <a:ea typeface="Cambria Math" panose="02040503050406030204" pitchFamily="18" charset="0"/>
                              </a:rPr>
                              <m:t>0</m:t>
                            </m:r>
                          </m:sub>
                        </m:sSub>
                      </m:e>
                    </m:d>
                  </m:oMath>
                </a14:m>
                <a:r>
                  <a:rPr lang="en-US" altLang="zh-CN" sz="2400" dirty="0">
                    <a:solidFill>
                      <a:prstClr val="black"/>
                    </a:solidFill>
                  </a:rPr>
                  <a:t>,</a:t>
                </a:r>
                <a:r>
                  <a:rPr lang="en-US" altLang="zh-CN" sz="2400" dirty="0">
                    <a:solidFill>
                      <a:prstClr val="black"/>
                    </a:solidFill>
                    <a:ea typeface="Cambria Math" panose="02040503050406030204" pitchFamily="18" charset="0"/>
                  </a:rPr>
                  <a:t> </a:t>
                </a:r>
                <a14:m>
                  <m:oMath xmlns:m="http://schemas.openxmlformats.org/officeDocument/2006/math">
                    <m:r>
                      <a:rPr lang="en-US" altLang="zh-CN" sz="2400" b="0" i="1" smtClean="0">
                        <a:solidFill>
                          <a:prstClr val="black"/>
                        </a:solidFill>
                        <a:latin typeface="Cambria Math" panose="02040503050406030204" pitchFamily="18" charset="0"/>
                        <a:ea typeface="Cambria Math" panose="02040503050406030204" pitchFamily="18" charset="0"/>
                      </a:rPr>
                      <m:t>𝐷</m:t>
                    </m:r>
                    <m:d>
                      <m:dPr>
                        <m:ctrlPr>
                          <a:rPr lang="en-US" altLang="zh-CN" sz="2400" i="1">
                            <a:solidFill>
                              <a:prstClr val="black"/>
                            </a:solidFill>
                            <a:latin typeface="Cambria Math" panose="02040503050406030204" pitchFamily="18" charset="0"/>
                            <a:ea typeface="Cambria Math" panose="02040503050406030204" pitchFamily="18" charset="0"/>
                          </a:rPr>
                        </m:ctrlPr>
                      </m:dPr>
                      <m:e>
                        <m:sSub>
                          <m:sSubPr>
                            <m:ctrlPr>
                              <a:rPr lang="en-US" altLang="zh-CN" sz="2400" i="1">
                                <a:solidFill>
                                  <a:prstClr val="black"/>
                                </a:solidFill>
                                <a:latin typeface="Cambria Math" panose="02040503050406030204" pitchFamily="18" charset="0"/>
                                <a:ea typeface="Cambria Math" panose="02040503050406030204" pitchFamily="18" charset="0"/>
                              </a:rPr>
                            </m:ctrlPr>
                          </m:sSubPr>
                          <m:e>
                            <m:r>
                              <a:rPr lang="en-US" altLang="zh-CN" sz="2400" i="1">
                                <a:solidFill>
                                  <a:prstClr val="black"/>
                                </a:solidFill>
                                <a:latin typeface="Cambria Math" panose="02040503050406030204" pitchFamily="18" charset="0"/>
                                <a:ea typeface="Cambria Math" panose="02040503050406030204" pitchFamily="18" charset="0"/>
                              </a:rPr>
                              <m:t>𝑥</m:t>
                            </m:r>
                          </m:e>
                          <m:sub>
                            <m:r>
                              <a:rPr lang="en-US" altLang="zh-CN" sz="2400" i="1">
                                <a:solidFill>
                                  <a:prstClr val="black"/>
                                </a:solidFill>
                                <a:latin typeface="Cambria Math" panose="02040503050406030204" pitchFamily="18" charset="0"/>
                                <a:ea typeface="Cambria Math" panose="02040503050406030204" pitchFamily="18" charset="0"/>
                              </a:rPr>
                              <m:t>0</m:t>
                            </m:r>
                          </m:sub>
                        </m:sSub>
                        <m:r>
                          <a:rPr lang="en-US" altLang="zh-CN" sz="2400" i="1">
                            <a:solidFill>
                              <a:prstClr val="black"/>
                            </a:solidFill>
                            <a:latin typeface="Cambria Math" panose="02040503050406030204" pitchFamily="18" charset="0"/>
                            <a:ea typeface="Cambria Math" panose="02040503050406030204" pitchFamily="18" charset="0"/>
                          </a:rPr>
                          <m:t>,</m:t>
                        </m:r>
                        <m:sSub>
                          <m:sSubPr>
                            <m:ctrlPr>
                              <a:rPr lang="en-US" altLang="zh-CN" sz="2400" i="1">
                                <a:solidFill>
                                  <a:prstClr val="black"/>
                                </a:solidFill>
                                <a:latin typeface="Cambria Math" panose="02040503050406030204" pitchFamily="18" charset="0"/>
                                <a:ea typeface="Cambria Math" panose="02040503050406030204" pitchFamily="18" charset="0"/>
                              </a:rPr>
                            </m:ctrlPr>
                          </m:sSubPr>
                          <m:e>
                            <m:r>
                              <a:rPr lang="en-US" altLang="zh-CN" sz="2400" i="1">
                                <a:solidFill>
                                  <a:prstClr val="black"/>
                                </a:solidFill>
                                <a:latin typeface="Cambria Math" panose="02040503050406030204" pitchFamily="18" charset="0"/>
                                <a:ea typeface="Cambria Math" panose="02040503050406030204" pitchFamily="18" charset="0"/>
                              </a:rPr>
                              <m:t>𝑦</m:t>
                            </m:r>
                          </m:e>
                          <m:sub>
                            <m:r>
                              <a:rPr lang="en-US" altLang="zh-CN" sz="2400" i="1">
                                <a:solidFill>
                                  <a:prstClr val="black"/>
                                </a:solidFill>
                                <a:latin typeface="Cambria Math" panose="02040503050406030204" pitchFamily="18" charset="0"/>
                                <a:ea typeface="Cambria Math" panose="02040503050406030204" pitchFamily="18" charset="0"/>
                              </a:rPr>
                              <m:t>0</m:t>
                            </m:r>
                          </m:sub>
                        </m:sSub>
                        <m:r>
                          <a:rPr lang="en-US" altLang="zh-CN" sz="2400" i="1">
                            <a:solidFill>
                              <a:prstClr val="black"/>
                            </a:solidFill>
                            <a:latin typeface="Cambria Math" panose="02040503050406030204" pitchFamily="18" charset="0"/>
                            <a:ea typeface="Cambria Math" panose="02040503050406030204" pitchFamily="18" charset="0"/>
                          </a:rPr>
                          <m:t>,</m:t>
                        </m:r>
                        <m:sSub>
                          <m:sSubPr>
                            <m:ctrlPr>
                              <a:rPr lang="en-US" altLang="zh-CN" sz="2400" i="1">
                                <a:solidFill>
                                  <a:prstClr val="black"/>
                                </a:solidFill>
                                <a:latin typeface="Cambria Math" panose="02040503050406030204" pitchFamily="18" charset="0"/>
                                <a:ea typeface="Cambria Math" panose="02040503050406030204" pitchFamily="18" charset="0"/>
                              </a:rPr>
                            </m:ctrlPr>
                          </m:sSubPr>
                          <m:e>
                            <m:r>
                              <a:rPr lang="en-US" altLang="zh-CN" sz="2400" i="1">
                                <a:solidFill>
                                  <a:prstClr val="black"/>
                                </a:solidFill>
                                <a:latin typeface="Cambria Math" panose="02040503050406030204" pitchFamily="18" charset="0"/>
                                <a:ea typeface="Cambria Math" panose="02040503050406030204" pitchFamily="18" charset="0"/>
                              </a:rPr>
                              <m:t>𝑧</m:t>
                            </m:r>
                          </m:e>
                          <m:sub>
                            <m:r>
                              <a:rPr lang="en-US" altLang="zh-CN" sz="2400" i="1">
                                <a:solidFill>
                                  <a:prstClr val="black"/>
                                </a:solidFill>
                                <a:latin typeface="Cambria Math" panose="02040503050406030204" pitchFamily="18" charset="0"/>
                                <a:ea typeface="Cambria Math" panose="02040503050406030204" pitchFamily="18" charset="0"/>
                              </a:rPr>
                              <m:t>0</m:t>
                            </m:r>
                          </m:sub>
                        </m:sSub>
                        <m:r>
                          <a:rPr lang="en-US" altLang="zh-CN" sz="2400" i="1">
                            <a:solidFill>
                              <a:prstClr val="black"/>
                            </a:solidFill>
                            <a:latin typeface="Cambria Math" panose="02040503050406030204" pitchFamily="18" charset="0"/>
                            <a:ea typeface="Cambria Math" panose="02040503050406030204" pitchFamily="18" charset="0"/>
                          </a:rPr>
                          <m:t>+∆</m:t>
                        </m:r>
                        <m:r>
                          <a:rPr lang="en-US" altLang="zh-CN" sz="2400" b="0" i="1" smtClean="0">
                            <a:solidFill>
                              <a:prstClr val="black"/>
                            </a:solidFill>
                            <a:latin typeface="Cambria Math" panose="02040503050406030204" pitchFamily="18" charset="0"/>
                            <a:ea typeface="Cambria Math" panose="02040503050406030204" pitchFamily="18" charset="0"/>
                          </a:rPr>
                          <m:t>𝑧</m:t>
                        </m:r>
                      </m:e>
                    </m:d>
                  </m:oMath>
                </a14:m>
                <a:endParaRPr lang="zh-CN" altLang="en-US" sz="2400" dirty="0"/>
              </a:p>
            </p:txBody>
          </p:sp>
        </mc:Choice>
        <mc:Fallback xmlns="">
          <p:sp>
            <p:nvSpPr>
              <p:cNvPr id="18" name="矩形 17"/>
              <p:cNvSpPr>
                <a:spLocks noRot="1" noChangeAspect="1" noMove="1" noResize="1" noEditPoints="1" noAdjustHandles="1" noChangeArrowheads="1" noChangeShapeType="1" noTextEdit="1"/>
              </p:cNvSpPr>
              <p:nvPr/>
            </p:nvSpPr>
            <p:spPr>
              <a:xfrm>
                <a:off x="1274175" y="892985"/>
                <a:ext cx="9482211" cy="461665"/>
              </a:xfrm>
              <a:prstGeom prst="rect">
                <a:avLst/>
              </a:prstGeom>
              <a:blipFill>
                <a:blip r:embed="rId3"/>
                <a:stretch>
                  <a:fillRect l="-965" t="-14474" b="-30263"/>
                </a:stretch>
              </a:blipFill>
            </p:spPr>
            <p:txBody>
              <a:bodyPr/>
              <a:lstStyle/>
              <a:p>
                <a:r>
                  <a:rPr lang="zh-CN" altLang="en-US">
                    <a:noFill/>
                  </a:rPr>
                  <a:t> </a:t>
                </a:r>
              </a:p>
            </p:txBody>
          </p:sp>
        </mc:Fallback>
      </mc:AlternateContent>
      <p:grpSp>
        <p:nvGrpSpPr>
          <p:cNvPr id="38" name="组合 37"/>
          <p:cNvGrpSpPr/>
          <p:nvPr/>
        </p:nvGrpSpPr>
        <p:grpSpPr>
          <a:xfrm>
            <a:off x="9405546" y="3195598"/>
            <a:ext cx="2501017" cy="2232266"/>
            <a:chOff x="9195996" y="1042948"/>
            <a:chExt cx="2501017" cy="2232266"/>
          </a:xfrm>
        </p:grpSpPr>
        <p:cxnSp>
          <p:nvCxnSpPr>
            <p:cNvPr id="4" name="直接箭头连接符 3"/>
            <p:cNvCxnSpPr/>
            <p:nvPr/>
          </p:nvCxnSpPr>
          <p:spPr>
            <a:xfrm flipV="1">
              <a:off x="9676015" y="1296785"/>
              <a:ext cx="8312" cy="16542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 name="直接箭头连接符 5"/>
            <p:cNvCxnSpPr/>
            <p:nvPr/>
          </p:nvCxnSpPr>
          <p:spPr>
            <a:xfrm flipH="1">
              <a:off x="9330464" y="2951018"/>
              <a:ext cx="345552" cy="3241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直接箭头连接符 7"/>
            <p:cNvCxnSpPr/>
            <p:nvPr/>
          </p:nvCxnSpPr>
          <p:spPr>
            <a:xfrm>
              <a:off x="9684327" y="2951018"/>
              <a:ext cx="15544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2" name="组合 11"/>
            <p:cNvGrpSpPr/>
            <p:nvPr/>
          </p:nvGrpSpPr>
          <p:grpSpPr>
            <a:xfrm>
              <a:off x="9959974" y="1394404"/>
              <a:ext cx="1737039" cy="1227032"/>
              <a:chOff x="10207965" y="1695450"/>
              <a:chExt cx="1060196" cy="670458"/>
            </a:xfrm>
          </p:grpSpPr>
          <p:sp>
            <p:nvSpPr>
              <p:cNvPr id="9" name="矩形 8"/>
              <p:cNvSpPr/>
              <p:nvPr/>
            </p:nvSpPr>
            <p:spPr>
              <a:xfrm>
                <a:off x="10207965" y="1978428"/>
                <a:ext cx="507076" cy="3874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平行四边形 9"/>
              <p:cNvSpPr/>
              <p:nvPr/>
            </p:nvSpPr>
            <p:spPr>
              <a:xfrm>
                <a:off x="10207965" y="1695450"/>
                <a:ext cx="868166" cy="282979"/>
              </a:xfrm>
              <a:prstGeom prst="parallelogram">
                <a:avLst>
                  <a:gd name="adj" fmla="val 112515"/>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平行四边形 10"/>
              <p:cNvSpPr/>
              <p:nvPr/>
            </p:nvSpPr>
            <p:spPr>
              <a:xfrm rot="8265271">
                <a:off x="10515300" y="1893397"/>
                <a:ext cx="752861" cy="282654"/>
              </a:xfrm>
              <a:prstGeom prst="parallelogram">
                <a:avLst>
                  <a:gd name="adj" fmla="val 91186"/>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mc:AlternateContent xmlns:mc="http://schemas.openxmlformats.org/markup-compatibility/2006" xmlns:a14="http://schemas.microsoft.com/office/drawing/2010/main">
          <mc:Choice Requires="a14">
            <p:sp>
              <p:nvSpPr>
                <p:cNvPr id="14" name="矩形 13"/>
                <p:cNvSpPr/>
                <p:nvPr/>
              </p:nvSpPr>
              <p:spPr>
                <a:xfrm>
                  <a:off x="9195996" y="2905882"/>
                  <a:ext cx="37920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a:solidFill>
                              <a:prstClr val="black"/>
                            </a:solidFill>
                            <a:latin typeface="Cambria Math" panose="02040503050406030204" pitchFamily="18" charset="0"/>
                            <a:ea typeface="Cambria Math" panose="02040503050406030204" pitchFamily="18" charset="0"/>
                          </a:rPr>
                          <m:t>𝑥</m:t>
                        </m:r>
                      </m:oMath>
                    </m:oMathPara>
                  </a14:m>
                  <a:endParaRPr lang="zh-CN" altLang="en-US" dirty="0"/>
                </a:p>
              </p:txBody>
            </p:sp>
          </mc:Choice>
          <mc:Fallback xmlns="">
            <p:sp>
              <p:nvSpPr>
                <p:cNvPr id="14" name="矩形 13"/>
                <p:cNvSpPr>
                  <a:spLocks noRot="1" noChangeAspect="1" noMove="1" noResize="1" noEditPoints="1" noAdjustHandles="1" noChangeArrowheads="1" noChangeShapeType="1" noTextEdit="1"/>
                </p:cNvSpPr>
                <p:nvPr/>
              </p:nvSpPr>
              <p:spPr>
                <a:xfrm>
                  <a:off x="9195996" y="2905882"/>
                  <a:ext cx="379206" cy="369332"/>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矩形 15"/>
                <p:cNvSpPr/>
                <p:nvPr/>
              </p:nvSpPr>
              <p:spPr>
                <a:xfrm>
                  <a:off x="10999779" y="2590060"/>
                  <a:ext cx="38260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a:solidFill>
                              <a:prstClr val="black"/>
                            </a:solidFill>
                            <a:latin typeface="Cambria Math" panose="02040503050406030204" pitchFamily="18" charset="0"/>
                            <a:ea typeface="Cambria Math" panose="02040503050406030204" pitchFamily="18" charset="0"/>
                          </a:rPr>
                          <m:t>𝑦</m:t>
                        </m:r>
                      </m:oMath>
                    </m:oMathPara>
                  </a14:m>
                  <a:endParaRPr lang="zh-CN" altLang="en-US" dirty="0"/>
                </a:p>
              </p:txBody>
            </p:sp>
          </mc:Choice>
          <mc:Fallback xmlns="">
            <p:sp>
              <p:nvSpPr>
                <p:cNvPr id="16" name="矩形 15"/>
                <p:cNvSpPr>
                  <a:spLocks noRot="1" noChangeAspect="1" noMove="1" noResize="1" noEditPoints="1" noAdjustHandles="1" noChangeArrowheads="1" noChangeShapeType="1" noTextEdit="1"/>
                </p:cNvSpPr>
                <p:nvPr/>
              </p:nvSpPr>
              <p:spPr>
                <a:xfrm>
                  <a:off x="10999779" y="2590060"/>
                  <a:ext cx="382605" cy="369332"/>
                </a:xfrm>
                <a:prstGeom prst="rect">
                  <a:avLst/>
                </a:prstGeom>
                <a:blipFill>
                  <a:blip r:embed="rId5"/>
                  <a:stretch>
                    <a:fillRect b="-819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矩形 16"/>
                <p:cNvSpPr/>
                <p:nvPr/>
              </p:nvSpPr>
              <p:spPr>
                <a:xfrm>
                  <a:off x="9400372" y="1260989"/>
                  <a:ext cx="36497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prstClr val="black"/>
                            </a:solidFill>
                            <a:latin typeface="Cambria Math" panose="02040503050406030204" pitchFamily="18" charset="0"/>
                            <a:ea typeface="Cambria Math" panose="02040503050406030204" pitchFamily="18" charset="0"/>
                          </a:rPr>
                          <m:t>𝑧</m:t>
                        </m:r>
                      </m:oMath>
                    </m:oMathPara>
                  </a14:m>
                  <a:endParaRPr lang="zh-CN" altLang="en-US" dirty="0"/>
                </a:p>
              </p:txBody>
            </p:sp>
          </mc:Choice>
          <mc:Fallback xmlns="">
            <p:sp>
              <p:nvSpPr>
                <p:cNvPr id="17" name="矩形 16"/>
                <p:cNvSpPr>
                  <a:spLocks noRot="1" noChangeAspect="1" noMove="1" noResize="1" noEditPoints="1" noAdjustHandles="1" noChangeArrowheads="1" noChangeShapeType="1" noTextEdit="1"/>
                </p:cNvSpPr>
                <p:nvPr/>
              </p:nvSpPr>
              <p:spPr>
                <a:xfrm>
                  <a:off x="9400372" y="1260989"/>
                  <a:ext cx="364972" cy="369332"/>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矩形 18"/>
                <p:cNvSpPr/>
                <p:nvPr/>
              </p:nvSpPr>
              <p:spPr>
                <a:xfrm>
                  <a:off x="9702097" y="2581686"/>
                  <a:ext cx="40729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a:solidFill>
                              <a:prstClr val="black"/>
                            </a:solidFill>
                            <a:latin typeface="Cambria Math" panose="02040503050406030204" pitchFamily="18" charset="0"/>
                            <a:ea typeface="Cambria Math" panose="02040503050406030204" pitchFamily="18" charset="0"/>
                          </a:rPr>
                          <m:t>𝐵</m:t>
                        </m:r>
                      </m:oMath>
                    </m:oMathPara>
                  </a14:m>
                  <a:endParaRPr lang="zh-CN" altLang="en-US" dirty="0"/>
                </a:p>
              </p:txBody>
            </p:sp>
          </mc:Choice>
          <mc:Fallback xmlns="">
            <p:sp>
              <p:nvSpPr>
                <p:cNvPr id="19" name="矩形 18"/>
                <p:cNvSpPr>
                  <a:spLocks noRot="1" noChangeAspect="1" noMove="1" noResize="1" noEditPoints="1" noAdjustHandles="1" noChangeArrowheads="1" noChangeShapeType="1" noTextEdit="1"/>
                </p:cNvSpPr>
                <p:nvPr/>
              </p:nvSpPr>
              <p:spPr>
                <a:xfrm>
                  <a:off x="9702097" y="2581686"/>
                  <a:ext cx="407291" cy="369332"/>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矩形 19"/>
                <p:cNvSpPr/>
                <p:nvPr/>
              </p:nvSpPr>
              <p:spPr>
                <a:xfrm>
                  <a:off x="11230094" y="1952937"/>
                  <a:ext cx="40729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prstClr val="black"/>
                            </a:solidFill>
                            <a:latin typeface="Cambria Math" panose="02040503050406030204" pitchFamily="18" charset="0"/>
                            <a:ea typeface="Cambria Math" panose="02040503050406030204" pitchFamily="18" charset="0"/>
                          </a:rPr>
                          <m:t>𝐶</m:t>
                        </m:r>
                      </m:oMath>
                    </m:oMathPara>
                  </a14:m>
                  <a:endParaRPr lang="zh-CN" altLang="en-US" dirty="0"/>
                </a:p>
              </p:txBody>
            </p:sp>
          </mc:Choice>
          <mc:Fallback xmlns="">
            <p:sp>
              <p:nvSpPr>
                <p:cNvPr id="20" name="矩形 19"/>
                <p:cNvSpPr>
                  <a:spLocks noRot="1" noChangeAspect="1" noMove="1" noResize="1" noEditPoints="1" noAdjustHandles="1" noChangeArrowheads="1" noChangeShapeType="1" noTextEdit="1"/>
                </p:cNvSpPr>
                <p:nvPr/>
              </p:nvSpPr>
              <p:spPr>
                <a:xfrm>
                  <a:off x="11230094" y="1952937"/>
                  <a:ext cx="407291" cy="369332"/>
                </a:xfrm>
                <a:prstGeom prst="rect">
                  <a:avLst/>
                </a:prstGeom>
                <a:blipFill>
                  <a:blip r:embed="rId8"/>
                  <a:stretch>
                    <a:fillRect/>
                  </a:stretch>
                </a:blipFill>
              </p:spPr>
              <p:txBody>
                <a:bodyPr/>
                <a:lstStyle/>
                <a:p>
                  <a:r>
                    <a:rPr lang="zh-CN" altLang="en-US">
                      <a:noFill/>
                    </a:rPr>
                    <a:t> </a:t>
                  </a:r>
                </a:p>
              </p:txBody>
            </p:sp>
          </mc:Fallback>
        </mc:AlternateContent>
        <p:cxnSp>
          <p:nvCxnSpPr>
            <p:cNvPr id="22" name="直接连接符 21"/>
            <p:cNvCxnSpPr/>
            <p:nvPr/>
          </p:nvCxnSpPr>
          <p:spPr>
            <a:xfrm>
              <a:off x="10556882" y="1380878"/>
              <a:ext cx="6343" cy="743023"/>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V="1">
              <a:off x="9959974" y="2105466"/>
              <a:ext cx="619046" cy="515971"/>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10585105" y="2114683"/>
              <a:ext cx="797279"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矩形 28"/>
                <p:cNvSpPr/>
                <p:nvPr/>
              </p:nvSpPr>
              <p:spPr>
                <a:xfrm>
                  <a:off x="10234911" y="1888164"/>
                  <a:ext cx="40729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prstClr val="black"/>
                            </a:solidFill>
                            <a:latin typeface="Cambria Math" panose="02040503050406030204" pitchFamily="18" charset="0"/>
                            <a:ea typeface="Cambria Math" panose="02040503050406030204" pitchFamily="18" charset="0"/>
                          </a:rPr>
                          <m:t>𝐴</m:t>
                        </m:r>
                      </m:oMath>
                    </m:oMathPara>
                  </a14:m>
                  <a:endParaRPr lang="zh-CN" altLang="en-US" dirty="0"/>
                </a:p>
              </p:txBody>
            </p:sp>
          </mc:Choice>
          <mc:Fallback xmlns="">
            <p:sp>
              <p:nvSpPr>
                <p:cNvPr id="29" name="矩形 28"/>
                <p:cNvSpPr>
                  <a:spLocks noRot="1" noChangeAspect="1" noMove="1" noResize="1" noEditPoints="1" noAdjustHandles="1" noChangeArrowheads="1" noChangeShapeType="1" noTextEdit="1"/>
                </p:cNvSpPr>
                <p:nvPr/>
              </p:nvSpPr>
              <p:spPr>
                <a:xfrm>
                  <a:off x="10234911" y="1888164"/>
                  <a:ext cx="407291" cy="369332"/>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矩形 29"/>
                <p:cNvSpPr/>
                <p:nvPr/>
              </p:nvSpPr>
              <p:spPr>
                <a:xfrm>
                  <a:off x="10269497" y="1042948"/>
                  <a:ext cx="41581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prstClr val="black"/>
                            </a:solidFill>
                            <a:latin typeface="Cambria Math" panose="02040503050406030204" pitchFamily="18" charset="0"/>
                            <a:ea typeface="Cambria Math" panose="02040503050406030204" pitchFamily="18" charset="0"/>
                          </a:rPr>
                          <m:t>𝐷</m:t>
                        </m:r>
                      </m:oMath>
                    </m:oMathPara>
                  </a14:m>
                  <a:endParaRPr lang="zh-CN" altLang="en-US" dirty="0"/>
                </a:p>
              </p:txBody>
            </p:sp>
          </mc:Choice>
          <mc:Fallback xmlns="">
            <p:sp>
              <p:nvSpPr>
                <p:cNvPr id="30" name="矩形 29"/>
                <p:cNvSpPr>
                  <a:spLocks noRot="1" noChangeAspect="1" noMove="1" noResize="1" noEditPoints="1" noAdjustHandles="1" noChangeArrowheads="1" noChangeShapeType="1" noTextEdit="1"/>
                </p:cNvSpPr>
                <p:nvPr/>
              </p:nvSpPr>
              <p:spPr>
                <a:xfrm>
                  <a:off x="10269497" y="1042948"/>
                  <a:ext cx="415819" cy="369332"/>
                </a:xfrm>
                <a:prstGeom prst="rect">
                  <a:avLst/>
                </a:prstGeom>
                <a:blipFill>
                  <a:blip r:embed="rId10"/>
                  <a:stretch>
                    <a:fillRect/>
                  </a:stretch>
                </a:blipFill>
              </p:spPr>
              <p:txBody>
                <a:bodyPr/>
                <a:lstStyle/>
                <a:p>
                  <a:r>
                    <a:rPr lang="zh-CN" altLang="en-US">
                      <a:noFill/>
                    </a:rPr>
                    <a:t> </a:t>
                  </a:r>
                </a:p>
              </p:txBody>
            </p:sp>
          </mc:Fallback>
        </mc:AlternateContent>
        <p:cxnSp>
          <p:nvCxnSpPr>
            <p:cNvPr id="32" name="直接箭头连接符 31"/>
            <p:cNvCxnSpPr/>
            <p:nvPr/>
          </p:nvCxnSpPr>
          <p:spPr>
            <a:xfrm flipV="1">
              <a:off x="10576525" y="2015323"/>
              <a:ext cx="179861" cy="90142"/>
            </a:xfrm>
            <a:prstGeom prst="straightConnector1">
              <a:avLst/>
            </a:prstGeom>
            <a:ln w="22225">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4" name="矩形 33"/>
                <p:cNvSpPr/>
                <p:nvPr/>
              </p:nvSpPr>
              <p:spPr>
                <a:xfrm>
                  <a:off x="10488183" y="1979763"/>
                  <a:ext cx="38664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1" i="1" smtClean="0">
                            <a:solidFill>
                              <a:srgbClr val="FF0000"/>
                            </a:solidFill>
                            <a:latin typeface="Cambria Math" panose="02040503050406030204" pitchFamily="18" charset="0"/>
                          </a:rPr>
                          <m:t>𝒗</m:t>
                        </m:r>
                      </m:oMath>
                    </m:oMathPara>
                  </a14:m>
                  <a:endParaRPr lang="zh-CN" altLang="en-US" b="1" dirty="0">
                    <a:solidFill>
                      <a:srgbClr val="FF0000"/>
                    </a:solidFill>
                  </a:endParaRPr>
                </a:p>
              </p:txBody>
            </p:sp>
          </mc:Choice>
          <mc:Fallback xmlns="">
            <p:sp>
              <p:nvSpPr>
                <p:cNvPr id="34" name="矩形 33"/>
                <p:cNvSpPr>
                  <a:spLocks noRot="1" noChangeAspect="1" noMove="1" noResize="1" noEditPoints="1" noAdjustHandles="1" noChangeArrowheads="1" noChangeShapeType="1" noTextEdit="1"/>
                </p:cNvSpPr>
                <p:nvPr/>
              </p:nvSpPr>
              <p:spPr>
                <a:xfrm>
                  <a:off x="10488183" y="1979763"/>
                  <a:ext cx="386644" cy="369332"/>
                </a:xfrm>
                <a:prstGeom prst="rect">
                  <a:avLst/>
                </a:prstGeom>
                <a:blipFill>
                  <a:blip r:embed="rId11"/>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35" name="矩形 34"/>
              <p:cNvSpPr/>
              <p:nvPr/>
            </p:nvSpPr>
            <p:spPr>
              <a:xfrm>
                <a:off x="742113" y="1396119"/>
                <a:ext cx="10992689" cy="461665"/>
              </a:xfrm>
              <a:prstGeom prst="rect">
                <a:avLst/>
              </a:prstGeom>
            </p:spPr>
            <p:txBody>
              <a:bodyPr wrap="none">
                <a:spAutoFit/>
              </a:bodyPr>
              <a:lstStyle/>
              <a:p>
                <a:pPr lvl="0"/>
                <a14:m>
                  <m:oMath xmlns:m="http://schemas.openxmlformats.org/officeDocument/2006/math">
                    <m:sSub>
                      <m:sSubPr>
                        <m:ctrlPr>
                          <a:rPr lang="el-GR" altLang="zh-CN" sz="2400" i="1" smtClean="0">
                            <a:solidFill>
                              <a:prstClr val="black"/>
                            </a:solidFill>
                            <a:latin typeface="Cambria Math" panose="02040503050406030204" pitchFamily="18" charset="0"/>
                            <a:ea typeface="Cambria Math" panose="02040503050406030204" pitchFamily="18" charset="0"/>
                          </a:rPr>
                        </m:ctrlPr>
                      </m:sSubPr>
                      <m:e>
                        <m:r>
                          <m:rPr>
                            <m:sty m:val="p"/>
                            <m:brk m:alnAt="23"/>
                          </m:rPr>
                          <a:rPr lang="el-GR" altLang="zh-CN" sz="2400" i="1">
                            <a:solidFill>
                              <a:prstClr val="black"/>
                            </a:solidFill>
                            <a:latin typeface="Cambria Math" panose="02040503050406030204" pitchFamily="18" charset="0"/>
                            <a:ea typeface="Cambria Math" panose="02040503050406030204" pitchFamily="18" charset="0"/>
                          </a:rPr>
                          <m:t>Σ</m:t>
                        </m:r>
                      </m:e>
                      <m:sub>
                        <m:r>
                          <a:rPr lang="en-US" altLang="zh-CN" sz="2400" b="0" i="1" smtClean="0">
                            <a:solidFill>
                              <a:prstClr val="black"/>
                            </a:solidFill>
                            <a:latin typeface="Cambria Math" panose="02040503050406030204" pitchFamily="18" charset="0"/>
                            <a:ea typeface="Cambria Math" panose="02040503050406030204" pitchFamily="18" charset="0"/>
                          </a:rPr>
                          <m:t>1</m:t>
                        </m:r>
                      </m:sub>
                    </m:sSub>
                    <m:r>
                      <a:rPr lang="en-US" altLang="zh-CN" sz="2400" b="0" i="1" smtClean="0">
                        <a:solidFill>
                          <a:prstClr val="black"/>
                        </a:solidFill>
                        <a:latin typeface="Cambria Math" panose="02040503050406030204" pitchFamily="18" charset="0"/>
                        <a:ea typeface="Cambria Math" panose="02040503050406030204" pitchFamily="18" charset="0"/>
                      </a:rPr>
                      <m:t>:</m:t>
                    </m:r>
                    <m:r>
                      <a:rPr lang="en-US" altLang="zh-CN" sz="2400" b="0" i="1" smtClean="0">
                        <a:solidFill>
                          <a:prstClr val="black"/>
                        </a:solidFill>
                        <a:latin typeface="Cambria Math" panose="02040503050406030204" pitchFamily="18" charset="0"/>
                        <a:ea typeface="Cambria Math" panose="02040503050406030204" pitchFamily="18" charset="0"/>
                      </a:rPr>
                      <m:t>𝑥</m:t>
                    </m:r>
                    <m:r>
                      <a:rPr lang="en-US" altLang="zh-CN" sz="2400" b="0" i="1" smtClean="0">
                        <a:solidFill>
                          <a:prstClr val="black"/>
                        </a:solidFill>
                        <a:latin typeface="Cambria Math" panose="02040503050406030204" pitchFamily="18" charset="0"/>
                        <a:ea typeface="Cambria Math" panose="02040503050406030204" pitchFamily="18" charset="0"/>
                      </a:rPr>
                      <m:t>=</m:t>
                    </m:r>
                    <m:sSub>
                      <m:sSubPr>
                        <m:ctrlPr>
                          <a:rPr lang="en-US" altLang="zh-CN" sz="2400" i="1">
                            <a:solidFill>
                              <a:prstClr val="black"/>
                            </a:solidFill>
                            <a:latin typeface="Cambria Math" panose="02040503050406030204" pitchFamily="18" charset="0"/>
                            <a:ea typeface="Cambria Math" panose="02040503050406030204" pitchFamily="18" charset="0"/>
                          </a:rPr>
                        </m:ctrlPr>
                      </m:sSubPr>
                      <m:e>
                        <m:r>
                          <a:rPr lang="en-US" altLang="zh-CN" sz="2400" i="1">
                            <a:solidFill>
                              <a:prstClr val="black"/>
                            </a:solidFill>
                            <a:latin typeface="Cambria Math" panose="02040503050406030204" pitchFamily="18" charset="0"/>
                            <a:ea typeface="Cambria Math" panose="02040503050406030204" pitchFamily="18" charset="0"/>
                          </a:rPr>
                          <m:t>𝑥</m:t>
                        </m:r>
                      </m:e>
                      <m:sub>
                        <m:r>
                          <a:rPr lang="en-US" altLang="zh-CN" sz="2400" i="1">
                            <a:solidFill>
                              <a:prstClr val="black"/>
                            </a:solidFill>
                            <a:latin typeface="Cambria Math" panose="02040503050406030204" pitchFamily="18" charset="0"/>
                            <a:ea typeface="Cambria Math" panose="02040503050406030204" pitchFamily="18" charset="0"/>
                          </a:rPr>
                          <m:t>0</m:t>
                        </m:r>
                      </m:sub>
                    </m:sSub>
                  </m:oMath>
                </a14:m>
                <a:r>
                  <a:rPr lang="en-US" altLang="zh-CN" sz="2400" dirty="0"/>
                  <a:t>,</a:t>
                </a:r>
                <a:r>
                  <a:rPr lang="el-GR" altLang="zh-CN" sz="2400" dirty="0">
                    <a:solidFill>
                      <a:prstClr val="black"/>
                    </a:solidFill>
                    <a:ea typeface="Cambria Math" panose="02040503050406030204" pitchFamily="18" charset="0"/>
                  </a:rPr>
                  <a:t> </a:t>
                </a:r>
                <a14:m>
                  <m:oMath xmlns:m="http://schemas.openxmlformats.org/officeDocument/2006/math">
                    <m:sSub>
                      <m:sSubPr>
                        <m:ctrlPr>
                          <a:rPr lang="el-GR" altLang="zh-CN" sz="2400" i="1">
                            <a:solidFill>
                              <a:prstClr val="black"/>
                            </a:solidFill>
                            <a:latin typeface="Cambria Math" panose="02040503050406030204" pitchFamily="18" charset="0"/>
                            <a:ea typeface="Cambria Math" panose="02040503050406030204" pitchFamily="18" charset="0"/>
                          </a:rPr>
                        </m:ctrlPr>
                      </m:sSubPr>
                      <m:e>
                        <m:r>
                          <m:rPr>
                            <m:sty m:val="p"/>
                            <m:brk m:alnAt="23"/>
                          </m:rPr>
                          <a:rPr lang="el-GR" altLang="zh-CN" sz="2400" i="1">
                            <a:solidFill>
                              <a:prstClr val="black"/>
                            </a:solidFill>
                            <a:latin typeface="Cambria Math" panose="02040503050406030204" pitchFamily="18" charset="0"/>
                            <a:ea typeface="Cambria Math" panose="02040503050406030204" pitchFamily="18" charset="0"/>
                          </a:rPr>
                          <m:t>Σ</m:t>
                        </m:r>
                      </m:e>
                      <m:sub>
                        <m:r>
                          <a:rPr lang="en-US" altLang="zh-CN" sz="2400" b="0" i="1" smtClean="0">
                            <a:solidFill>
                              <a:prstClr val="black"/>
                            </a:solidFill>
                            <a:latin typeface="Cambria Math" panose="02040503050406030204" pitchFamily="18" charset="0"/>
                            <a:ea typeface="Cambria Math" panose="02040503050406030204" pitchFamily="18" charset="0"/>
                          </a:rPr>
                          <m:t>2</m:t>
                        </m:r>
                      </m:sub>
                    </m:sSub>
                    <m:r>
                      <a:rPr lang="en-US" altLang="zh-CN" sz="2400" i="1">
                        <a:solidFill>
                          <a:prstClr val="black"/>
                        </a:solidFill>
                        <a:latin typeface="Cambria Math" panose="02040503050406030204" pitchFamily="18" charset="0"/>
                        <a:ea typeface="Cambria Math" panose="02040503050406030204" pitchFamily="18" charset="0"/>
                      </a:rPr>
                      <m:t>:</m:t>
                    </m:r>
                    <m:r>
                      <a:rPr lang="en-US" altLang="zh-CN" sz="2400" i="1">
                        <a:solidFill>
                          <a:prstClr val="black"/>
                        </a:solidFill>
                        <a:latin typeface="Cambria Math" panose="02040503050406030204" pitchFamily="18" charset="0"/>
                        <a:ea typeface="Cambria Math" panose="02040503050406030204" pitchFamily="18" charset="0"/>
                      </a:rPr>
                      <m:t>𝑥</m:t>
                    </m:r>
                    <m:r>
                      <a:rPr lang="en-US" altLang="zh-CN" sz="2400" i="1">
                        <a:solidFill>
                          <a:prstClr val="black"/>
                        </a:solidFill>
                        <a:latin typeface="Cambria Math" panose="02040503050406030204" pitchFamily="18" charset="0"/>
                        <a:ea typeface="Cambria Math" panose="02040503050406030204" pitchFamily="18" charset="0"/>
                      </a:rPr>
                      <m:t>=</m:t>
                    </m:r>
                    <m:sSub>
                      <m:sSubPr>
                        <m:ctrlPr>
                          <a:rPr lang="en-US" altLang="zh-CN" sz="2400" i="1">
                            <a:solidFill>
                              <a:prstClr val="black"/>
                            </a:solidFill>
                            <a:latin typeface="Cambria Math" panose="02040503050406030204" pitchFamily="18" charset="0"/>
                            <a:ea typeface="Cambria Math" panose="02040503050406030204" pitchFamily="18" charset="0"/>
                          </a:rPr>
                        </m:ctrlPr>
                      </m:sSubPr>
                      <m:e>
                        <m:r>
                          <a:rPr lang="en-US" altLang="zh-CN" sz="2400" i="1">
                            <a:solidFill>
                              <a:prstClr val="black"/>
                            </a:solidFill>
                            <a:latin typeface="Cambria Math" panose="02040503050406030204" pitchFamily="18" charset="0"/>
                            <a:ea typeface="Cambria Math" panose="02040503050406030204" pitchFamily="18" charset="0"/>
                          </a:rPr>
                          <m:t>𝑥</m:t>
                        </m:r>
                      </m:e>
                      <m:sub>
                        <m:r>
                          <a:rPr lang="en-US" altLang="zh-CN" sz="2400" i="1">
                            <a:solidFill>
                              <a:prstClr val="black"/>
                            </a:solidFill>
                            <a:latin typeface="Cambria Math" panose="02040503050406030204" pitchFamily="18" charset="0"/>
                            <a:ea typeface="Cambria Math" panose="02040503050406030204" pitchFamily="18" charset="0"/>
                          </a:rPr>
                          <m:t>0</m:t>
                        </m:r>
                      </m:sub>
                    </m:sSub>
                    <m:r>
                      <a:rPr lang="en-US" altLang="zh-CN" sz="2400" i="1">
                        <a:solidFill>
                          <a:prstClr val="black"/>
                        </a:solidFill>
                        <a:latin typeface="Cambria Math" panose="02040503050406030204" pitchFamily="18" charset="0"/>
                        <a:ea typeface="Cambria Math" panose="02040503050406030204" pitchFamily="18" charset="0"/>
                      </a:rPr>
                      <m:t>+∆</m:t>
                    </m:r>
                    <m:r>
                      <a:rPr lang="en-US" altLang="zh-CN" sz="2400" i="1">
                        <a:solidFill>
                          <a:prstClr val="black"/>
                        </a:solidFill>
                        <a:latin typeface="Cambria Math" panose="02040503050406030204" pitchFamily="18" charset="0"/>
                        <a:ea typeface="Cambria Math" panose="02040503050406030204" pitchFamily="18" charset="0"/>
                      </a:rPr>
                      <m:t>𝑥</m:t>
                    </m:r>
                  </m:oMath>
                </a14:m>
                <a:r>
                  <a:rPr lang="en-US" altLang="zh-CN" dirty="0">
                    <a:solidFill>
                      <a:prstClr val="black"/>
                    </a:solidFill>
                  </a:rPr>
                  <a:t>,</a:t>
                </a:r>
                <a:r>
                  <a:rPr lang="el-GR" altLang="zh-CN" sz="2400" dirty="0">
                    <a:solidFill>
                      <a:prstClr val="black"/>
                    </a:solidFill>
                    <a:ea typeface="Cambria Math" panose="02040503050406030204" pitchFamily="18" charset="0"/>
                  </a:rPr>
                  <a:t> </a:t>
                </a:r>
                <a14:m>
                  <m:oMath xmlns:m="http://schemas.openxmlformats.org/officeDocument/2006/math">
                    <m:sSub>
                      <m:sSubPr>
                        <m:ctrlPr>
                          <a:rPr lang="el-GR" altLang="zh-CN" sz="2400" i="1">
                            <a:solidFill>
                              <a:prstClr val="black"/>
                            </a:solidFill>
                            <a:latin typeface="Cambria Math" panose="02040503050406030204" pitchFamily="18" charset="0"/>
                            <a:ea typeface="Cambria Math" panose="02040503050406030204" pitchFamily="18" charset="0"/>
                          </a:rPr>
                        </m:ctrlPr>
                      </m:sSubPr>
                      <m:e>
                        <m:r>
                          <m:rPr>
                            <m:sty m:val="p"/>
                            <m:brk m:alnAt="23"/>
                          </m:rPr>
                          <a:rPr lang="el-GR" altLang="zh-CN" sz="2400" i="1">
                            <a:solidFill>
                              <a:prstClr val="black"/>
                            </a:solidFill>
                            <a:latin typeface="Cambria Math" panose="02040503050406030204" pitchFamily="18" charset="0"/>
                            <a:ea typeface="Cambria Math" panose="02040503050406030204" pitchFamily="18" charset="0"/>
                          </a:rPr>
                          <m:t>Σ</m:t>
                        </m:r>
                      </m:e>
                      <m:sub>
                        <m:r>
                          <a:rPr lang="en-US" altLang="zh-CN" sz="2400" b="0" i="1" smtClean="0">
                            <a:solidFill>
                              <a:prstClr val="black"/>
                            </a:solidFill>
                            <a:latin typeface="Cambria Math" panose="02040503050406030204" pitchFamily="18" charset="0"/>
                            <a:ea typeface="Cambria Math" panose="02040503050406030204" pitchFamily="18" charset="0"/>
                          </a:rPr>
                          <m:t>3</m:t>
                        </m:r>
                      </m:sub>
                    </m:sSub>
                    <m:r>
                      <a:rPr lang="en-US" altLang="zh-CN" sz="2400" i="1">
                        <a:solidFill>
                          <a:prstClr val="black"/>
                        </a:solidFill>
                        <a:latin typeface="Cambria Math" panose="02040503050406030204" pitchFamily="18" charset="0"/>
                        <a:ea typeface="Cambria Math" panose="02040503050406030204" pitchFamily="18" charset="0"/>
                      </a:rPr>
                      <m:t>:</m:t>
                    </m:r>
                    <m:r>
                      <a:rPr lang="en-US" altLang="zh-CN" sz="2400" b="0" i="1" smtClean="0">
                        <a:solidFill>
                          <a:prstClr val="black"/>
                        </a:solidFill>
                        <a:latin typeface="Cambria Math" panose="02040503050406030204" pitchFamily="18" charset="0"/>
                        <a:ea typeface="Cambria Math" panose="02040503050406030204" pitchFamily="18" charset="0"/>
                      </a:rPr>
                      <m:t>𝑦</m:t>
                    </m:r>
                    <m:r>
                      <a:rPr lang="en-US" altLang="zh-CN" sz="2400" i="1">
                        <a:solidFill>
                          <a:prstClr val="black"/>
                        </a:solidFill>
                        <a:latin typeface="Cambria Math" panose="02040503050406030204" pitchFamily="18" charset="0"/>
                        <a:ea typeface="Cambria Math" panose="02040503050406030204" pitchFamily="18" charset="0"/>
                      </a:rPr>
                      <m:t>=</m:t>
                    </m:r>
                    <m:sSub>
                      <m:sSubPr>
                        <m:ctrlPr>
                          <a:rPr lang="en-US" altLang="zh-CN" sz="2400" i="1">
                            <a:solidFill>
                              <a:prstClr val="black"/>
                            </a:solidFill>
                            <a:latin typeface="Cambria Math" panose="02040503050406030204" pitchFamily="18" charset="0"/>
                            <a:ea typeface="Cambria Math" panose="02040503050406030204" pitchFamily="18" charset="0"/>
                          </a:rPr>
                        </m:ctrlPr>
                      </m:sSubPr>
                      <m:e>
                        <m:r>
                          <a:rPr lang="en-US" altLang="zh-CN" sz="2400" b="0" i="1" smtClean="0">
                            <a:solidFill>
                              <a:prstClr val="black"/>
                            </a:solidFill>
                            <a:latin typeface="Cambria Math" panose="02040503050406030204" pitchFamily="18" charset="0"/>
                            <a:ea typeface="Cambria Math" panose="02040503050406030204" pitchFamily="18" charset="0"/>
                          </a:rPr>
                          <m:t>𝑦</m:t>
                        </m:r>
                      </m:e>
                      <m:sub>
                        <m:r>
                          <a:rPr lang="en-US" altLang="zh-CN" sz="2400" i="1">
                            <a:solidFill>
                              <a:prstClr val="black"/>
                            </a:solidFill>
                            <a:latin typeface="Cambria Math" panose="02040503050406030204" pitchFamily="18" charset="0"/>
                            <a:ea typeface="Cambria Math" panose="02040503050406030204" pitchFamily="18" charset="0"/>
                          </a:rPr>
                          <m:t>0</m:t>
                        </m:r>
                      </m:sub>
                    </m:sSub>
                  </m:oMath>
                </a14:m>
                <a:r>
                  <a:rPr lang="en-US" altLang="zh-CN" sz="2400" dirty="0">
                    <a:solidFill>
                      <a:prstClr val="black"/>
                    </a:solidFill>
                  </a:rPr>
                  <a:t>,</a:t>
                </a:r>
                <a:r>
                  <a:rPr lang="el-GR" altLang="zh-CN" sz="2400" dirty="0">
                    <a:solidFill>
                      <a:prstClr val="black"/>
                    </a:solidFill>
                    <a:ea typeface="Cambria Math" panose="02040503050406030204" pitchFamily="18" charset="0"/>
                  </a:rPr>
                  <a:t> </a:t>
                </a:r>
                <a14:m>
                  <m:oMath xmlns:m="http://schemas.openxmlformats.org/officeDocument/2006/math">
                    <m:sSub>
                      <m:sSubPr>
                        <m:ctrlPr>
                          <a:rPr lang="el-GR" altLang="zh-CN" sz="2400" i="1">
                            <a:solidFill>
                              <a:prstClr val="black"/>
                            </a:solidFill>
                            <a:latin typeface="Cambria Math" panose="02040503050406030204" pitchFamily="18" charset="0"/>
                            <a:ea typeface="Cambria Math" panose="02040503050406030204" pitchFamily="18" charset="0"/>
                          </a:rPr>
                        </m:ctrlPr>
                      </m:sSubPr>
                      <m:e>
                        <m:r>
                          <m:rPr>
                            <m:sty m:val="p"/>
                            <m:brk m:alnAt="23"/>
                          </m:rPr>
                          <a:rPr lang="el-GR" altLang="zh-CN" sz="2400" i="1">
                            <a:solidFill>
                              <a:prstClr val="black"/>
                            </a:solidFill>
                            <a:latin typeface="Cambria Math" panose="02040503050406030204" pitchFamily="18" charset="0"/>
                            <a:ea typeface="Cambria Math" panose="02040503050406030204" pitchFamily="18" charset="0"/>
                          </a:rPr>
                          <m:t>Σ</m:t>
                        </m:r>
                      </m:e>
                      <m:sub>
                        <m:r>
                          <a:rPr lang="en-US" altLang="zh-CN" sz="2400" b="0" i="1" smtClean="0">
                            <a:solidFill>
                              <a:prstClr val="black"/>
                            </a:solidFill>
                            <a:latin typeface="Cambria Math" panose="02040503050406030204" pitchFamily="18" charset="0"/>
                            <a:ea typeface="Cambria Math" panose="02040503050406030204" pitchFamily="18" charset="0"/>
                          </a:rPr>
                          <m:t>4</m:t>
                        </m:r>
                      </m:sub>
                    </m:sSub>
                    <m:r>
                      <a:rPr lang="en-US" altLang="zh-CN" sz="2400" i="1">
                        <a:solidFill>
                          <a:prstClr val="black"/>
                        </a:solidFill>
                        <a:latin typeface="Cambria Math" panose="02040503050406030204" pitchFamily="18" charset="0"/>
                        <a:ea typeface="Cambria Math" panose="02040503050406030204" pitchFamily="18" charset="0"/>
                      </a:rPr>
                      <m:t>:</m:t>
                    </m:r>
                    <m:r>
                      <a:rPr lang="en-US" altLang="zh-CN" sz="2400" b="0" i="1" smtClean="0">
                        <a:solidFill>
                          <a:prstClr val="black"/>
                        </a:solidFill>
                        <a:latin typeface="Cambria Math" panose="02040503050406030204" pitchFamily="18" charset="0"/>
                        <a:ea typeface="Cambria Math" panose="02040503050406030204" pitchFamily="18" charset="0"/>
                      </a:rPr>
                      <m:t>𝑦</m:t>
                    </m:r>
                    <m:r>
                      <a:rPr lang="en-US" altLang="zh-CN" sz="2400" i="1">
                        <a:solidFill>
                          <a:prstClr val="black"/>
                        </a:solidFill>
                        <a:latin typeface="Cambria Math" panose="02040503050406030204" pitchFamily="18" charset="0"/>
                        <a:ea typeface="Cambria Math" panose="02040503050406030204" pitchFamily="18" charset="0"/>
                      </a:rPr>
                      <m:t>=</m:t>
                    </m:r>
                    <m:sSub>
                      <m:sSubPr>
                        <m:ctrlPr>
                          <a:rPr lang="en-US" altLang="zh-CN" sz="2400" i="1">
                            <a:solidFill>
                              <a:prstClr val="black"/>
                            </a:solidFill>
                            <a:latin typeface="Cambria Math" panose="02040503050406030204" pitchFamily="18" charset="0"/>
                            <a:ea typeface="Cambria Math" panose="02040503050406030204" pitchFamily="18" charset="0"/>
                          </a:rPr>
                        </m:ctrlPr>
                      </m:sSubPr>
                      <m:e>
                        <m:r>
                          <a:rPr lang="en-US" altLang="zh-CN" sz="2400" b="0" i="1" smtClean="0">
                            <a:solidFill>
                              <a:prstClr val="black"/>
                            </a:solidFill>
                            <a:latin typeface="Cambria Math" panose="02040503050406030204" pitchFamily="18" charset="0"/>
                            <a:ea typeface="Cambria Math" panose="02040503050406030204" pitchFamily="18" charset="0"/>
                          </a:rPr>
                          <m:t>𝑦</m:t>
                        </m:r>
                      </m:e>
                      <m:sub>
                        <m:r>
                          <a:rPr lang="en-US" altLang="zh-CN" sz="2400" i="1">
                            <a:solidFill>
                              <a:prstClr val="black"/>
                            </a:solidFill>
                            <a:latin typeface="Cambria Math" panose="02040503050406030204" pitchFamily="18" charset="0"/>
                            <a:ea typeface="Cambria Math" panose="02040503050406030204" pitchFamily="18" charset="0"/>
                          </a:rPr>
                          <m:t>0</m:t>
                        </m:r>
                      </m:sub>
                    </m:sSub>
                    <m:r>
                      <a:rPr lang="en-US" altLang="zh-CN" sz="2400" i="1">
                        <a:solidFill>
                          <a:prstClr val="black"/>
                        </a:solidFill>
                        <a:latin typeface="Cambria Math" panose="02040503050406030204" pitchFamily="18" charset="0"/>
                        <a:ea typeface="Cambria Math" panose="02040503050406030204" pitchFamily="18" charset="0"/>
                      </a:rPr>
                      <m:t>+∆</m:t>
                    </m:r>
                    <m:r>
                      <a:rPr lang="en-US" altLang="zh-CN" sz="2400" b="0" i="1" smtClean="0">
                        <a:solidFill>
                          <a:prstClr val="black"/>
                        </a:solidFill>
                        <a:latin typeface="Cambria Math" panose="02040503050406030204" pitchFamily="18" charset="0"/>
                        <a:ea typeface="Cambria Math" panose="02040503050406030204" pitchFamily="18" charset="0"/>
                      </a:rPr>
                      <m:t>𝑦</m:t>
                    </m:r>
                  </m:oMath>
                </a14:m>
                <a:r>
                  <a:rPr lang="en-US" altLang="zh-CN" dirty="0">
                    <a:solidFill>
                      <a:prstClr val="black"/>
                    </a:solidFill>
                  </a:rPr>
                  <a:t>,</a:t>
                </a:r>
                <a:r>
                  <a:rPr lang="el-GR" altLang="zh-CN" sz="2400" dirty="0">
                    <a:solidFill>
                      <a:prstClr val="black"/>
                    </a:solidFill>
                    <a:ea typeface="Cambria Math" panose="02040503050406030204" pitchFamily="18" charset="0"/>
                  </a:rPr>
                  <a:t> </a:t>
                </a:r>
                <a14:m>
                  <m:oMath xmlns:m="http://schemas.openxmlformats.org/officeDocument/2006/math">
                    <m:sSub>
                      <m:sSubPr>
                        <m:ctrlPr>
                          <a:rPr lang="el-GR" altLang="zh-CN" sz="2400" i="1">
                            <a:solidFill>
                              <a:prstClr val="black"/>
                            </a:solidFill>
                            <a:latin typeface="Cambria Math" panose="02040503050406030204" pitchFamily="18" charset="0"/>
                            <a:ea typeface="Cambria Math" panose="02040503050406030204" pitchFamily="18" charset="0"/>
                          </a:rPr>
                        </m:ctrlPr>
                      </m:sSubPr>
                      <m:e>
                        <m:r>
                          <m:rPr>
                            <m:sty m:val="p"/>
                            <m:brk m:alnAt="23"/>
                          </m:rPr>
                          <a:rPr lang="el-GR" altLang="zh-CN" sz="2400" i="1">
                            <a:solidFill>
                              <a:prstClr val="black"/>
                            </a:solidFill>
                            <a:latin typeface="Cambria Math" panose="02040503050406030204" pitchFamily="18" charset="0"/>
                            <a:ea typeface="Cambria Math" panose="02040503050406030204" pitchFamily="18" charset="0"/>
                          </a:rPr>
                          <m:t>Σ</m:t>
                        </m:r>
                      </m:e>
                      <m:sub>
                        <m:r>
                          <a:rPr lang="en-US" altLang="zh-CN" sz="2400" b="0" i="1" smtClean="0">
                            <a:solidFill>
                              <a:prstClr val="black"/>
                            </a:solidFill>
                            <a:latin typeface="Cambria Math" panose="02040503050406030204" pitchFamily="18" charset="0"/>
                            <a:ea typeface="Cambria Math" panose="02040503050406030204" pitchFamily="18" charset="0"/>
                          </a:rPr>
                          <m:t>5</m:t>
                        </m:r>
                      </m:sub>
                    </m:sSub>
                    <m:r>
                      <a:rPr lang="en-US" altLang="zh-CN" sz="2400" i="1">
                        <a:solidFill>
                          <a:prstClr val="black"/>
                        </a:solidFill>
                        <a:latin typeface="Cambria Math" panose="02040503050406030204" pitchFamily="18" charset="0"/>
                        <a:ea typeface="Cambria Math" panose="02040503050406030204" pitchFamily="18" charset="0"/>
                      </a:rPr>
                      <m:t>:</m:t>
                    </m:r>
                    <m:r>
                      <a:rPr lang="en-US" altLang="zh-CN" sz="2400" b="0" i="1" smtClean="0">
                        <a:solidFill>
                          <a:prstClr val="black"/>
                        </a:solidFill>
                        <a:latin typeface="Cambria Math" panose="02040503050406030204" pitchFamily="18" charset="0"/>
                        <a:ea typeface="Cambria Math" panose="02040503050406030204" pitchFamily="18" charset="0"/>
                      </a:rPr>
                      <m:t>𝑧</m:t>
                    </m:r>
                    <m:r>
                      <a:rPr lang="en-US" altLang="zh-CN" sz="2400" i="1">
                        <a:solidFill>
                          <a:prstClr val="black"/>
                        </a:solidFill>
                        <a:latin typeface="Cambria Math" panose="02040503050406030204" pitchFamily="18" charset="0"/>
                        <a:ea typeface="Cambria Math" panose="02040503050406030204" pitchFamily="18" charset="0"/>
                      </a:rPr>
                      <m:t>=</m:t>
                    </m:r>
                    <m:sSub>
                      <m:sSubPr>
                        <m:ctrlPr>
                          <a:rPr lang="en-US" altLang="zh-CN" sz="2400" i="1">
                            <a:solidFill>
                              <a:prstClr val="black"/>
                            </a:solidFill>
                            <a:latin typeface="Cambria Math" panose="02040503050406030204" pitchFamily="18" charset="0"/>
                            <a:ea typeface="Cambria Math" panose="02040503050406030204" pitchFamily="18" charset="0"/>
                          </a:rPr>
                        </m:ctrlPr>
                      </m:sSubPr>
                      <m:e>
                        <m:r>
                          <a:rPr lang="en-US" altLang="zh-CN" sz="2400" b="0" i="1" smtClean="0">
                            <a:solidFill>
                              <a:prstClr val="black"/>
                            </a:solidFill>
                            <a:latin typeface="Cambria Math" panose="02040503050406030204" pitchFamily="18" charset="0"/>
                            <a:ea typeface="Cambria Math" panose="02040503050406030204" pitchFamily="18" charset="0"/>
                          </a:rPr>
                          <m:t>𝑧</m:t>
                        </m:r>
                      </m:e>
                      <m:sub>
                        <m:r>
                          <a:rPr lang="en-US" altLang="zh-CN" sz="2400" i="1">
                            <a:solidFill>
                              <a:prstClr val="black"/>
                            </a:solidFill>
                            <a:latin typeface="Cambria Math" panose="02040503050406030204" pitchFamily="18" charset="0"/>
                            <a:ea typeface="Cambria Math" panose="02040503050406030204" pitchFamily="18" charset="0"/>
                          </a:rPr>
                          <m:t>0</m:t>
                        </m:r>
                      </m:sub>
                    </m:sSub>
                  </m:oMath>
                </a14:m>
                <a:r>
                  <a:rPr lang="en-US" altLang="zh-CN" sz="2400" dirty="0">
                    <a:solidFill>
                      <a:prstClr val="black"/>
                    </a:solidFill>
                  </a:rPr>
                  <a:t>,</a:t>
                </a:r>
                <a:r>
                  <a:rPr lang="el-GR" altLang="zh-CN" sz="2400" dirty="0">
                    <a:solidFill>
                      <a:prstClr val="black"/>
                    </a:solidFill>
                    <a:ea typeface="Cambria Math" panose="02040503050406030204" pitchFamily="18" charset="0"/>
                  </a:rPr>
                  <a:t> </a:t>
                </a:r>
                <a14:m>
                  <m:oMath xmlns:m="http://schemas.openxmlformats.org/officeDocument/2006/math">
                    <m:sSub>
                      <m:sSubPr>
                        <m:ctrlPr>
                          <a:rPr lang="el-GR" altLang="zh-CN" sz="2400" i="1">
                            <a:solidFill>
                              <a:prstClr val="black"/>
                            </a:solidFill>
                            <a:latin typeface="Cambria Math" panose="02040503050406030204" pitchFamily="18" charset="0"/>
                            <a:ea typeface="Cambria Math" panose="02040503050406030204" pitchFamily="18" charset="0"/>
                          </a:rPr>
                        </m:ctrlPr>
                      </m:sSubPr>
                      <m:e>
                        <m:r>
                          <m:rPr>
                            <m:sty m:val="p"/>
                            <m:brk m:alnAt="23"/>
                          </m:rPr>
                          <a:rPr lang="el-GR" altLang="zh-CN" sz="2400" i="1">
                            <a:solidFill>
                              <a:prstClr val="black"/>
                            </a:solidFill>
                            <a:latin typeface="Cambria Math" panose="02040503050406030204" pitchFamily="18" charset="0"/>
                            <a:ea typeface="Cambria Math" panose="02040503050406030204" pitchFamily="18" charset="0"/>
                          </a:rPr>
                          <m:t>Σ</m:t>
                        </m:r>
                      </m:e>
                      <m:sub>
                        <m:r>
                          <a:rPr lang="en-US" altLang="zh-CN" sz="2400" b="0" i="1" smtClean="0">
                            <a:solidFill>
                              <a:prstClr val="black"/>
                            </a:solidFill>
                            <a:latin typeface="Cambria Math" panose="02040503050406030204" pitchFamily="18" charset="0"/>
                            <a:ea typeface="Cambria Math" panose="02040503050406030204" pitchFamily="18" charset="0"/>
                          </a:rPr>
                          <m:t>6</m:t>
                        </m:r>
                      </m:sub>
                    </m:sSub>
                    <m:r>
                      <a:rPr lang="en-US" altLang="zh-CN" sz="2400" i="1">
                        <a:solidFill>
                          <a:prstClr val="black"/>
                        </a:solidFill>
                        <a:latin typeface="Cambria Math" panose="02040503050406030204" pitchFamily="18" charset="0"/>
                        <a:ea typeface="Cambria Math" panose="02040503050406030204" pitchFamily="18" charset="0"/>
                      </a:rPr>
                      <m:t>:</m:t>
                    </m:r>
                    <m:r>
                      <a:rPr lang="en-US" altLang="zh-CN" sz="2400" b="0" i="1" smtClean="0">
                        <a:solidFill>
                          <a:prstClr val="black"/>
                        </a:solidFill>
                        <a:latin typeface="Cambria Math" panose="02040503050406030204" pitchFamily="18" charset="0"/>
                        <a:ea typeface="Cambria Math" panose="02040503050406030204" pitchFamily="18" charset="0"/>
                      </a:rPr>
                      <m:t>𝑧</m:t>
                    </m:r>
                    <m:r>
                      <a:rPr lang="en-US" altLang="zh-CN" sz="2400" i="1">
                        <a:solidFill>
                          <a:prstClr val="black"/>
                        </a:solidFill>
                        <a:latin typeface="Cambria Math" panose="02040503050406030204" pitchFamily="18" charset="0"/>
                        <a:ea typeface="Cambria Math" panose="02040503050406030204" pitchFamily="18" charset="0"/>
                      </a:rPr>
                      <m:t>=</m:t>
                    </m:r>
                    <m:sSub>
                      <m:sSubPr>
                        <m:ctrlPr>
                          <a:rPr lang="en-US" altLang="zh-CN" sz="2400" i="1">
                            <a:solidFill>
                              <a:prstClr val="black"/>
                            </a:solidFill>
                            <a:latin typeface="Cambria Math" panose="02040503050406030204" pitchFamily="18" charset="0"/>
                            <a:ea typeface="Cambria Math" panose="02040503050406030204" pitchFamily="18" charset="0"/>
                          </a:rPr>
                        </m:ctrlPr>
                      </m:sSubPr>
                      <m:e>
                        <m:r>
                          <a:rPr lang="en-US" altLang="zh-CN" sz="2400" b="0" i="1" smtClean="0">
                            <a:solidFill>
                              <a:prstClr val="black"/>
                            </a:solidFill>
                            <a:latin typeface="Cambria Math" panose="02040503050406030204" pitchFamily="18" charset="0"/>
                            <a:ea typeface="Cambria Math" panose="02040503050406030204" pitchFamily="18" charset="0"/>
                          </a:rPr>
                          <m:t>𝑧</m:t>
                        </m:r>
                      </m:e>
                      <m:sub>
                        <m:r>
                          <a:rPr lang="en-US" altLang="zh-CN" sz="2400" i="1">
                            <a:solidFill>
                              <a:prstClr val="black"/>
                            </a:solidFill>
                            <a:latin typeface="Cambria Math" panose="02040503050406030204" pitchFamily="18" charset="0"/>
                            <a:ea typeface="Cambria Math" panose="02040503050406030204" pitchFamily="18" charset="0"/>
                          </a:rPr>
                          <m:t>0</m:t>
                        </m:r>
                      </m:sub>
                    </m:sSub>
                    <m:r>
                      <a:rPr lang="en-US" altLang="zh-CN" sz="2400" i="1">
                        <a:solidFill>
                          <a:prstClr val="black"/>
                        </a:solidFill>
                        <a:latin typeface="Cambria Math" panose="02040503050406030204" pitchFamily="18" charset="0"/>
                        <a:ea typeface="Cambria Math" panose="02040503050406030204" pitchFamily="18" charset="0"/>
                      </a:rPr>
                      <m:t>+∆</m:t>
                    </m:r>
                    <m:r>
                      <a:rPr lang="en-US" altLang="zh-CN" sz="2400" b="0" i="1" smtClean="0">
                        <a:solidFill>
                          <a:prstClr val="black"/>
                        </a:solidFill>
                        <a:latin typeface="Cambria Math" panose="02040503050406030204" pitchFamily="18" charset="0"/>
                        <a:ea typeface="Cambria Math" panose="02040503050406030204" pitchFamily="18" charset="0"/>
                      </a:rPr>
                      <m:t>𝑧</m:t>
                    </m:r>
                  </m:oMath>
                </a14:m>
                <a:r>
                  <a:rPr lang="zh-CN" altLang="en-US" sz="2400" dirty="0"/>
                  <a:t> </a:t>
                </a:r>
              </a:p>
            </p:txBody>
          </p:sp>
        </mc:Choice>
        <mc:Fallback xmlns="">
          <p:sp>
            <p:nvSpPr>
              <p:cNvPr id="35" name="矩形 34"/>
              <p:cNvSpPr>
                <a:spLocks noRot="1" noChangeAspect="1" noMove="1" noResize="1" noEditPoints="1" noAdjustHandles="1" noChangeArrowheads="1" noChangeShapeType="1" noTextEdit="1"/>
              </p:cNvSpPr>
              <p:nvPr/>
            </p:nvSpPr>
            <p:spPr>
              <a:xfrm>
                <a:off x="742113" y="1396119"/>
                <a:ext cx="10992689" cy="461665"/>
              </a:xfrm>
              <a:prstGeom prst="rect">
                <a:avLst/>
              </a:prstGeom>
              <a:blipFill>
                <a:blip r:embed="rId12"/>
                <a:stretch>
                  <a:fillRect l="-166" t="-9211" b="-30263"/>
                </a:stretch>
              </a:blipFill>
            </p:spPr>
            <p:txBody>
              <a:bodyPr/>
              <a:lstStyle/>
              <a:p>
                <a:r>
                  <a:rPr lang="zh-CN" altLang="en-US">
                    <a:noFill/>
                  </a:rPr>
                  <a:t> </a:t>
                </a:r>
              </a:p>
            </p:txBody>
          </p:sp>
        </mc:Fallback>
      </mc:AlternateContent>
      <p:sp>
        <p:nvSpPr>
          <p:cNvPr id="39" name="文本框 38"/>
          <p:cNvSpPr txBox="1"/>
          <p:nvPr/>
        </p:nvSpPr>
        <p:spPr>
          <a:xfrm>
            <a:off x="10903703" y="1829339"/>
            <a:ext cx="831099" cy="461665"/>
          </a:xfrm>
          <a:prstGeom prst="rect">
            <a:avLst/>
          </a:prstGeom>
          <a:noFill/>
        </p:spPr>
        <p:txBody>
          <a:bodyPr wrap="square" rtlCol="0">
            <a:spAutoFit/>
          </a:bodyPr>
          <a:lstStyle/>
          <a:p>
            <a:r>
              <a:rPr lang="zh-CN" altLang="en-US" sz="2400" dirty="0">
                <a:solidFill>
                  <a:srgbClr val="FF0000"/>
                </a:solidFill>
              </a:rPr>
              <a:t>外侧</a:t>
            </a:r>
          </a:p>
        </p:txBody>
      </p:sp>
      <p:sp>
        <p:nvSpPr>
          <p:cNvPr id="40" name="文本框 39"/>
          <p:cNvSpPr txBox="1"/>
          <p:nvPr/>
        </p:nvSpPr>
        <p:spPr>
          <a:xfrm>
            <a:off x="1164712" y="1837579"/>
            <a:ext cx="483114" cy="461665"/>
          </a:xfrm>
          <a:prstGeom prst="rect">
            <a:avLst/>
          </a:prstGeom>
          <a:noFill/>
        </p:spPr>
        <p:txBody>
          <a:bodyPr wrap="square" rtlCol="0">
            <a:spAutoFit/>
          </a:bodyPr>
          <a:lstStyle/>
          <a:p>
            <a:r>
              <a:rPr lang="zh-CN" altLang="en-US" sz="2400" dirty="0"/>
              <a:t>后</a:t>
            </a:r>
          </a:p>
        </p:txBody>
      </p:sp>
      <p:sp>
        <p:nvSpPr>
          <p:cNvPr id="41" name="文本框 40"/>
          <p:cNvSpPr txBox="1"/>
          <p:nvPr/>
        </p:nvSpPr>
        <p:spPr>
          <a:xfrm>
            <a:off x="2585655" y="1837579"/>
            <a:ext cx="483114" cy="461665"/>
          </a:xfrm>
          <a:prstGeom prst="rect">
            <a:avLst/>
          </a:prstGeom>
          <a:noFill/>
        </p:spPr>
        <p:txBody>
          <a:bodyPr wrap="square" rtlCol="0">
            <a:spAutoFit/>
          </a:bodyPr>
          <a:lstStyle/>
          <a:p>
            <a:r>
              <a:rPr lang="zh-CN" altLang="en-US" sz="2400" dirty="0"/>
              <a:t>前</a:t>
            </a:r>
          </a:p>
        </p:txBody>
      </p:sp>
      <p:sp>
        <p:nvSpPr>
          <p:cNvPr id="42" name="文本框 41"/>
          <p:cNvSpPr txBox="1"/>
          <p:nvPr/>
        </p:nvSpPr>
        <p:spPr>
          <a:xfrm>
            <a:off x="4774687" y="1837579"/>
            <a:ext cx="483114" cy="461665"/>
          </a:xfrm>
          <a:prstGeom prst="rect">
            <a:avLst/>
          </a:prstGeom>
          <a:noFill/>
        </p:spPr>
        <p:txBody>
          <a:bodyPr wrap="square" rtlCol="0">
            <a:spAutoFit/>
          </a:bodyPr>
          <a:lstStyle/>
          <a:p>
            <a:r>
              <a:rPr lang="zh-CN" altLang="en-US" sz="2400" dirty="0"/>
              <a:t>左</a:t>
            </a:r>
          </a:p>
        </p:txBody>
      </p:sp>
      <p:sp>
        <p:nvSpPr>
          <p:cNvPr id="43" name="文本框 42"/>
          <p:cNvSpPr txBox="1"/>
          <p:nvPr/>
        </p:nvSpPr>
        <p:spPr>
          <a:xfrm>
            <a:off x="6238457" y="1837579"/>
            <a:ext cx="483114" cy="461665"/>
          </a:xfrm>
          <a:prstGeom prst="rect">
            <a:avLst/>
          </a:prstGeom>
          <a:noFill/>
        </p:spPr>
        <p:txBody>
          <a:bodyPr wrap="square" rtlCol="0">
            <a:spAutoFit/>
          </a:bodyPr>
          <a:lstStyle/>
          <a:p>
            <a:r>
              <a:rPr lang="zh-CN" altLang="en-US" sz="2400" dirty="0"/>
              <a:t>右</a:t>
            </a:r>
          </a:p>
        </p:txBody>
      </p:sp>
      <p:sp>
        <p:nvSpPr>
          <p:cNvPr id="44" name="文本框 43"/>
          <p:cNvSpPr txBox="1"/>
          <p:nvPr/>
        </p:nvSpPr>
        <p:spPr>
          <a:xfrm>
            <a:off x="8360639" y="1831798"/>
            <a:ext cx="483114" cy="461665"/>
          </a:xfrm>
          <a:prstGeom prst="rect">
            <a:avLst/>
          </a:prstGeom>
          <a:noFill/>
        </p:spPr>
        <p:txBody>
          <a:bodyPr wrap="square" rtlCol="0">
            <a:spAutoFit/>
          </a:bodyPr>
          <a:lstStyle/>
          <a:p>
            <a:r>
              <a:rPr lang="zh-CN" altLang="en-US" sz="2400" dirty="0"/>
              <a:t>下</a:t>
            </a:r>
          </a:p>
        </p:txBody>
      </p:sp>
      <p:sp>
        <p:nvSpPr>
          <p:cNvPr id="45" name="文本框 44"/>
          <p:cNvSpPr txBox="1"/>
          <p:nvPr/>
        </p:nvSpPr>
        <p:spPr>
          <a:xfrm>
            <a:off x="9911647" y="1837579"/>
            <a:ext cx="483114" cy="461665"/>
          </a:xfrm>
          <a:prstGeom prst="rect">
            <a:avLst/>
          </a:prstGeom>
          <a:noFill/>
        </p:spPr>
        <p:txBody>
          <a:bodyPr wrap="square" rtlCol="0">
            <a:spAutoFit/>
          </a:bodyPr>
          <a:lstStyle/>
          <a:p>
            <a:r>
              <a:rPr lang="zh-CN" altLang="en-US" sz="2400" dirty="0"/>
              <a:t>上</a:t>
            </a:r>
          </a:p>
        </p:txBody>
      </p:sp>
      <mc:AlternateContent xmlns:mc="http://schemas.openxmlformats.org/markup-compatibility/2006" xmlns:a14="http://schemas.microsoft.com/office/drawing/2010/main">
        <mc:Choice Requires="a14">
          <p:sp>
            <p:nvSpPr>
              <p:cNvPr id="50" name="矩形 49"/>
              <p:cNvSpPr/>
              <p:nvPr/>
            </p:nvSpPr>
            <p:spPr>
              <a:xfrm>
                <a:off x="1163719" y="3944982"/>
                <a:ext cx="3706207" cy="547458"/>
              </a:xfrm>
              <a:prstGeom prst="rect">
                <a:avLst/>
              </a:prstGeom>
            </p:spPr>
            <p:txBody>
              <a:bodyPr wrap="none">
                <a:spAutoFit/>
              </a:bodyPr>
              <a:lstStyle/>
              <a:p>
                <a14:m>
                  <m:oMath xmlns:m="http://schemas.openxmlformats.org/officeDocument/2006/math">
                    <m:r>
                      <a:rPr lang="en-US" altLang="zh-CN" b="1" i="1" smtClean="0">
                        <a:solidFill>
                          <a:prstClr val="black"/>
                        </a:solidFill>
                        <a:latin typeface="Cambria Math" panose="02040503050406030204" pitchFamily="18" charset="0"/>
                        <a:ea typeface="Cambria Math" panose="02040503050406030204" pitchFamily="18" charset="0"/>
                      </a:rPr>
                      <m:t>𝒗</m:t>
                    </m:r>
                    <m:r>
                      <a:rPr lang="en-US" altLang="zh-CN" i="1">
                        <a:solidFill>
                          <a:prstClr val="black"/>
                        </a:solidFill>
                        <a:latin typeface="Cambria Math" panose="02040503050406030204" pitchFamily="18" charset="0"/>
                        <a:ea typeface="Cambria Math" panose="02040503050406030204" pitchFamily="18" charset="0"/>
                      </a:rPr>
                      <m:t>∙</m:t>
                    </m:r>
                    <m:r>
                      <a:rPr lang="en-US" altLang="zh-CN" b="1" i="1">
                        <a:solidFill>
                          <a:prstClr val="black"/>
                        </a:solidFill>
                        <a:latin typeface="Cambria Math" panose="02040503050406030204" pitchFamily="18" charset="0"/>
                        <a:ea typeface="Cambria Math" panose="02040503050406030204" pitchFamily="18" charset="0"/>
                      </a:rPr>
                      <m:t>𝒏</m:t>
                    </m:r>
                    <m:r>
                      <a:rPr lang="en-US" altLang="zh-CN" i="1" smtClean="0">
                        <a:solidFill>
                          <a:prstClr val="black"/>
                        </a:solidFill>
                        <a:latin typeface="Cambria Math" panose="02040503050406030204" pitchFamily="18" charset="0"/>
                        <a:ea typeface="Cambria Math" panose="02040503050406030204" pitchFamily="18" charset="0"/>
                      </a:rPr>
                      <m:t>∆</m:t>
                    </m:r>
                    <m:r>
                      <a:rPr lang="en-US" altLang="zh-CN" i="1">
                        <a:solidFill>
                          <a:prstClr val="black"/>
                        </a:solidFill>
                        <a:latin typeface="Cambria Math" panose="02040503050406030204" pitchFamily="18" charset="0"/>
                      </a:rPr>
                      <m:t>𝑆</m:t>
                    </m:r>
                    <m:r>
                      <a:rPr lang="en-US" altLang="zh-CN" b="0" i="1" smtClean="0">
                        <a:solidFill>
                          <a:prstClr val="black"/>
                        </a:solidFill>
                        <a:latin typeface="Cambria Math" panose="02040503050406030204" pitchFamily="18" charset="0"/>
                        <a:ea typeface="Cambria Math" panose="02040503050406030204" pitchFamily="18" charset="0"/>
                      </a:rPr>
                      <m:t>≈</m:t>
                    </m:r>
                    <m:d>
                      <m:dPr>
                        <m:ctrlPr>
                          <a:rPr lang="en-US" altLang="zh-CN" b="0" i="1" smtClean="0">
                            <a:solidFill>
                              <a:prstClr val="black"/>
                            </a:solidFill>
                            <a:latin typeface="Cambria Math" panose="02040503050406030204" pitchFamily="18" charset="0"/>
                            <a:ea typeface="Cambria Math" panose="02040503050406030204" pitchFamily="18" charset="0"/>
                          </a:rPr>
                        </m:ctrlPr>
                      </m:dPr>
                      <m:e>
                        <m:f>
                          <m:fPr>
                            <m:ctrlPr>
                              <a:rPr lang="en-US" altLang="zh-CN" i="1">
                                <a:solidFill>
                                  <a:prstClr val="black"/>
                                </a:solidFill>
                                <a:latin typeface="Cambria Math" panose="02040503050406030204" pitchFamily="18" charset="0"/>
                              </a:rPr>
                            </m:ctrlPr>
                          </m:fPr>
                          <m:num>
                            <m:r>
                              <a:rPr lang="zh-CN" altLang="en-US" i="1">
                                <a:solidFill>
                                  <a:prstClr val="black"/>
                                </a:solidFill>
                                <a:latin typeface="Cambria Math" panose="02040503050406030204" pitchFamily="18" charset="0"/>
                              </a:rPr>
                              <m:t>𝜕</m:t>
                            </m:r>
                            <m:r>
                              <a:rPr lang="en-US" altLang="zh-CN" i="1">
                                <a:solidFill>
                                  <a:prstClr val="black"/>
                                </a:solidFill>
                                <a:latin typeface="Cambria Math" panose="02040503050406030204" pitchFamily="18" charset="0"/>
                              </a:rPr>
                              <m:t>𝑃</m:t>
                            </m:r>
                          </m:num>
                          <m:den>
                            <m:r>
                              <a:rPr lang="zh-CN" altLang="en-US" i="1">
                                <a:solidFill>
                                  <a:prstClr val="black"/>
                                </a:solidFill>
                                <a:latin typeface="Cambria Math" panose="02040503050406030204" pitchFamily="18" charset="0"/>
                              </a:rPr>
                              <m:t>𝜕</m:t>
                            </m:r>
                            <m:r>
                              <a:rPr lang="en-US" altLang="zh-CN" i="1">
                                <a:solidFill>
                                  <a:prstClr val="black"/>
                                </a:solidFill>
                                <a:latin typeface="Cambria Math" panose="02040503050406030204" pitchFamily="18" charset="0"/>
                              </a:rPr>
                              <m:t>𝑥</m:t>
                            </m:r>
                          </m:den>
                        </m:f>
                        <m:r>
                          <a:rPr lang="en-US" altLang="zh-CN" b="0" i="1" smtClean="0">
                            <a:solidFill>
                              <a:prstClr val="black"/>
                            </a:solidFill>
                            <a:latin typeface="Cambria Math" panose="02040503050406030204" pitchFamily="18" charset="0"/>
                          </a:rPr>
                          <m:t>+</m:t>
                        </m:r>
                        <m:f>
                          <m:fPr>
                            <m:ctrlPr>
                              <a:rPr lang="en-US" altLang="zh-CN" sz="2000" i="1">
                                <a:solidFill>
                                  <a:prstClr val="black"/>
                                </a:solidFill>
                                <a:latin typeface="Cambria Math" panose="02040503050406030204" pitchFamily="18" charset="0"/>
                              </a:rPr>
                            </m:ctrlPr>
                          </m:fPr>
                          <m:num>
                            <m:r>
                              <a:rPr lang="zh-CN" altLang="en-US" sz="2000" i="1">
                                <a:solidFill>
                                  <a:prstClr val="black"/>
                                </a:solidFill>
                                <a:latin typeface="Cambria Math" panose="02040503050406030204" pitchFamily="18" charset="0"/>
                              </a:rPr>
                              <m:t>𝜕</m:t>
                            </m:r>
                            <m:r>
                              <a:rPr lang="en-US" altLang="zh-CN" sz="2000" i="1">
                                <a:solidFill>
                                  <a:prstClr val="black"/>
                                </a:solidFill>
                                <a:latin typeface="Cambria Math" panose="02040503050406030204" pitchFamily="18" charset="0"/>
                              </a:rPr>
                              <m:t>𝑄</m:t>
                            </m:r>
                          </m:num>
                          <m:den>
                            <m:r>
                              <a:rPr lang="zh-CN" altLang="en-US" sz="2000" i="1">
                                <a:solidFill>
                                  <a:prstClr val="black"/>
                                </a:solidFill>
                                <a:latin typeface="Cambria Math" panose="02040503050406030204" pitchFamily="18" charset="0"/>
                              </a:rPr>
                              <m:t>𝜕</m:t>
                            </m:r>
                            <m:r>
                              <a:rPr lang="en-US" altLang="zh-CN" sz="2000" i="1">
                                <a:solidFill>
                                  <a:prstClr val="black"/>
                                </a:solidFill>
                                <a:latin typeface="Cambria Math" panose="02040503050406030204" pitchFamily="18" charset="0"/>
                              </a:rPr>
                              <m:t>𝑦</m:t>
                            </m:r>
                          </m:den>
                        </m:f>
                        <m:r>
                          <a:rPr lang="en-US" altLang="zh-CN" sz="2000" b="0" i="1" smtClean="0">
                            <a:solidFill>
                              <a:prstClr val="black"/>
                            </a:solidFill>
                            <a:latin typeface="Cambria Math" panose="02040503050406030204" pitchFamily="18" charset="0"/>
                          </a:rPr>
                          <m:t>+</m:t>
                        </m:r>
                        <m:f>
                          <m:fPr>
                            <m:ctrlPr>
                              <a:rPr lang="en-US" altLang="zh-CN" sz="2000" i="1">
                                <a:solidFill>
                                  <a:prstClr val="black"/>
                                </a:solidFill>
                                <a:latin typeface="Cambria Math" panose="02040503050406030204" pitchFamily="18" charset="0"/>
                              </a:rPr>
                            </m:ctrlPr>
                          </m:fPr>
                          <m:num>
                            <m:r>
                              <a:rPr lang="zh-CN" altLang="en-US" sz="2000" i="1">
                                <a:solidFill>
                                  <a:prstClr val="black"/>
                                </a:solidFill>
                                <a:latin typeface="Cambria Math" panose="02040503050406030204" pitchFamily="18" charset="0"/>
                              </a:rPr>
                              <m:t>𝜕</m:t>
                            </m:r>
                            <m:r>
                              <a:rPr lang="en-US" altLang="zh-CN" sz="2000" i="1">
                                <a:solidFill>
                                  <a:prstClr val="black"/>
                                </a:solidFill>
                                <a:latin typeface="Cambria Math" panose="02040503050406030204" pitchFamily="18" charset="0"/>
                              </a:rPr>
                              <m:t>𝑅</m:t>
                            </m:r>
                          </m:num>
                          <m:den>
                            <m:r>
                              <a:rPr lang="zh-CN" altLang="en-US" sz="2000" i="1">
                                <a:solidFill>
                                  <a:prstClr val="black"/>
                                </a:solidFill>
                                <a:latin typeface="Cambria Math" panose="02040503050406030204" pitchFamily="18" charset="0"/>
                              </a:rPr>
                              <m:t>𝜕</m:t>
                            </m:r>
                            <m:r>
                              <a:rPr lang="en-US" altLang="zh-CN" sz="2000" i="1">
                                <a:solidFill>
                                  <a:prstClr val="black"/>
                                </a:solidFill>
                                <a:latin typeface="Cambria Math" panose="02040503050406030204" pitchFamily="18" charset="0"/>
                              </a:rPr>
                              <m:t>𝑧</m:t>
                            </m:r>
                          </m:den>
                        </m:f>
                      </m:e>
                    </m:d>
                    <m:r>
                      <a:rPr lang="en-US" altLang="zh-CN" sz="2000" i="1">
                        <a:solidFill>
                          <a:prstClr val="black"/>
                        </a:solidFill>
                        <a:latin typeface="Cambria Math" panose="02040503050406030204" pitchFamily="18" charset="0"/>
                        <a:ea typeface="Cambria Math" panose="02040503050406030204" pitchFamily="18" charset="0"/>
                      </a:rPr>
                      <m:t>∆</m:t>
                    </m:r>
                    <m:r>
                      <a:rPr lang="en-US" altLang="zh-CN" sz="2000" i="1">
                        <a:solidFill>
                          <a:prstClr val="black"/>
                        </a:solidFill>
                        <a:latin typeface="Cambria Math" panose="02040503050406030204" pitchFamily="18" charset="0"/>
                        <a:ea typeface="Cambria Math" panose="02040503050406030204" pitchFamily="18" charset="0"/>
                      </a:rPr>
                      <m:t>𝑥</m:t>
                    </m:r>
                    <m:r>
                      <a:rPr lang="en-US" altLang="zh-CN" sz="2000" i="1">
                        <a:solidFill>
                          <a:prstClr val="black"/>
                        </a:solidFill>
                        <a:latin typeface="Cambria Math" panose="02040503050406030204" pitchFamily="18" charset="0"/>
                        <a:ea typeface="Cambria Math" panose="02040503050406030204" pitchFamily="18" charset="0"/>
                      </a:rPr>
                      <m:t>∆</m:t>
                    </m:r>
                    <m:r>
                      <a:rPr lang="en-US" altLang="zh-CN" sz="2000" i="1">
                        <a:solidFill>
                          <a:prstClr val="black"/>
                        </a:solidFill>
                        <a:latin typeface="Cambria Math" panose="02040503050406030204" pitchFamily="18" charset="0"/>
                      </a:rPr>
                      <m:t>𝑦</m:t>
                    </m:r>
                    <m:r>
                      <a:rPr lang="en-US" altLang="zh-CN" sz="2000" i="1">
                        <a:solidFill>
                          <a:prstClr val="black"/>
                        </a:solidFill>
                        <a:latin typeface="Cambria Math" panose="02040503050406030204" pitchFamily="18" charset="0"/>
                        <a:ea typeface="Cambria Math" panose="02040503050406030204" pitchFamily="18" charset="0"/>
                      </a:rPr>
                      <m:t>∆</m:t>
                    </m:r>
                    <m:r>
                      <a:rPr lang="en-US" altLang="zh-CN" sz="2000" i="1">
                        <a:solidFill>
                          <a:prstClr val="black"/>
                        </a:solidFill>
                        <a:latin typeface="Cambria Math" panose="02040503050406030204" pitchFamily="18" charset="0"/>
                      </a:rPr>
                      <m:t>𝑧</m:t>
                    </m:r>
                  </m:oMath>
                </a14:m>
                <a:r>
                  <a:rPr lang="zh-CN" altLang="en-US" sz="2000" dirty="0">
                    <a:solidFill>
                      <a:prstClr val="black"/>
                    </a:solidFill>
                  </a:rPr>
                  <a:t> </a:t>
                </a:r>
                <a:endParaRPr lang="zh-CN" altLang="en-US" dirty="0"/>
              </a:p>
            </p:txBody>
          </p:sp>
        </mc:Choice>
        <mc:Fallback xmlns="">
          <p:sp>
            <p:nvSpPr>
              <p:cNvPr id="50" name="矩形 49"/>
              <p:cNvSpPr>
                <a:spLocks noRot="1" noChangeAspect="1" noMove="1" noResize="1" noEditPoints="1" noAdjustHandles="1" noChangeArrowheads="1" noChangeShapeType="1" noTextEdit="1"/>
              </p:cNvSpPr>
              <p:nvPr/>
            </p:nvSpPr>
            <p:spPr>
              <a:xfrm>
                <a:off x="1163719" y="3944982"/>
                <a:ext cx="3706207" cy="547458"/>
              </a:xfrm>
              <a:prstGeom prst="rect">
                <a:avLst/>
              </a:prstGeom>
              <a:blipFill>
                <a:blip r:embed="rId13"/>
                <a:stretch>
                  <a:fillRect b="-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1" name="矩形 50"/>
              <p:cNvSpPr/>
              <p:nvPr/>
            </p:nvSpPr>
            <p:spPr>
              <a:xfrm>
                <a:off x="2332630" y="2274443"/>
                <a:ext cx="5626156" cy="400110"/>
              </a:xfrm>
              <a:prstGeom prst="rect">
                <a:avLst/>
              </a:prstGeom>
            </p:spPr>
            <p:txBody>
              <a:bodyPr wrap="none">
                <a:spAutoFit/>
              </a:bodyPr>
              <a:lstStyle/>
              <a:p>
                <a14:m>
                  <m:oMath xmlns:m="http://schemas.openxmlformats.org/officeDocument/2006/math">
                    <m:r>
                      <a:rPr lang="en-US" altLang="zh-CN" sz="2000" b="0" i="1" smtClean="0">
                        <a:solidFill>
                          <a:prstClr val="black"/>
                        </a:solidFill>
                        <a:latin typeface="Cambria Math" panose="02040503050406030204" pitchFamily="18" charset="0"/>
                        <a:ea typeface="Cambria Math" panose="02040503050406030204" pitchFamily="18" charset="0"/>
                      </a:rPr>
                      <m:t>≈</m:t>
                    </m:r>
                    <m:r>
                      <a:rPr lang="en-US" altLang="zh-CN" sz="2000" i="1">
                        <a:solidFill>
                          <a:prstClr val="black"/>
                        </a:solidFill>
                        <a:latin typeface="Cambria Math" panose="02040503050406030204" pitchFamily="18" charset="0"/>
                        <a:ea typeface="Cambria Math" panose="02040503050406030204" pitchFamily="18" charset="0"/>
                      </a:rPr>
                      <m:t>𝑃</m:t>
                    </m:r>
                    <m:d>
                      <m:dPr>
                        <m:ctrlPr>
                          <a:rPr lang="en-US" altLang="zh-CN" sz="2000" i="1">
                            <a:solidFill>
                              <a:prstClr val="black"/>
                            </a:solidFill>
                            <a:latin typeface="Cambria Math" panose="02040503050406030204" pitchFamily="18" charset="0"/>
                            <a:ea typeface="Cambria Math" panose="02040503050406030204" pitchFamily="18" charset="0"/>
                          </a:rPr>
                        </m:ctrlPr>
                      </m:dPr>
                      <m:e>
                        <m:sSub>
                          <m:sSubPr>
                            <m:ctrlPr>
                              <a:rPr lang="en-US" altLang="zh-CN" sz="2000" i="1">
                                <a:solidFill>
                                  <a:prstClr val="black"/>
                                </a:solidFill>
                                <a:latin typeface="Cambria Math" panose="02040503050406030204" pitchFamily="18" charset="0"/>
                                <a:ea typeface="Cambria Math" panose="02040503050406030204" pitchFamily="18" charset="0"/>
                              </a:rPr>
                            </m:ctrlPr>
                          </m:sSubPr>
                          <m:e>
                            <m:r>
                              <a:rPr lang="en-US" altLang="zh-CN" sz="2000" i="1">
                                <a:solidFill>
                                  <a:prstClr val="black"/>
                                </a:solidFill>
                                <a:latin typeface="Cambria Math" panose="02040503050406030204" pitchFamily="18" charset="0"/>
                                <a:ea typeface="Cambria Math" panose="02040503050406030204" pitchFamily="18" charset="0"/>
                              </a:rPr>
                              <m:t>𝑥</m:t>
                            </m:r>
                          </m:e>
                          <m:sub>
                            <m:r>
                              <a:rPr lang="en-US" altLang="zh-CN" sz="2000" i="1">
                                <a:solidFill>
                                  <a:prstClr val="black"/>
                                </a:solidFill>
                                <a:latin typeface="Cambria Math" panose="02040503050406030204" pitchFamily="18" charset="0"/>
                                <a:ea typeface="Cambria Math" panose="02040503050406030204" pitchFamily="18" charset="0"/>
                              </a:rPr>
                              <m:t>0</m:t>
                            </m:r>
                          </m:sub>
                        </m:sSub>
                        <m:r>
                          <a:rPr lang="en-US" altLang="zh-CN" sz="2000" i="1">
                            <a:solidFill>
                              <a:prstClr val="black"/>
                            </a:solidFill>
                            <a:latin typeface="Cambria Math" panose="02040503050406030204" pitchFamily="18" charset="0"/>
                            <a:ea typeface="Cambria Math" panose="02040503050406030204" pitchFamily="18" charset="0"/>
                          </a:rPr>
                          <m:t>+∆</m:t>
                        </m:r>
                        <m:r>
                          <a:rPr lang="en-US" altLang="zh-CN" sz="2000" i="1">
                            <a:solidFill>
                              <a:prstClr val="black"/>
                            </a:solidFill>
                            <a:latin typeface="Cambria Math" panose="02040503050406030204" pitchFamily="18" charset="0"/>
                            <a:ea typeface="Cambria Math" panose="02040503050406030204" pitchFamily="18" charset="0"/>
                          </a:rPr>
                          <m:t>𝑥</m:t>
                        </m:r>
                        <m:r>
                          <a:rPr lang="en-US" altLang="zh-CN" sz="2000" i="1">
                            <a:solidFill>
                              <a:prstClr val="black"/>
                            </a:solidFill>
                            <a:latin typeface="Cambria Math" panose="02040503050406030204" pitchFamily="18" charset="0"/>
                            <a:ea typeface="Cambria Math" panose="02040503050406030204" pitchFamily="18" charset="0"/>
                          </a:rPr>
                          <m:t>,</m:t>
                        </m:r>
                        <m:sSub>
                          <m:sSubPr>
                            <m:ctrlPr>
                              <a:rPr lang="en-US" altLang="zh-CN" sz="2000" i="1">
                                <a:solidFill>
                                  <a:prstClr val="black"/>
                                </a:solidFill>
                                <a:latin typeface="Cambria Math" panose="02040503050406030204" pitchFamily="18" charset="0"/>
                                <a:ea typeface="Cambria Math" panose="02040503050406030204" pitchFamily="18" charset="0"/>
                              </a:rPr>
                            </m:ctrlPr>
                          </m:sSubPr>
                          <m:e>
                            <m:r>
                              <a:rPr lang="en-US" altLang="zh-CN" sz="2000" i="1">
                                <a:solidFill>
                                  <a:prstClr val="black"/>
                                </a:solidFill>
                                <a:latin typeface="Cambria Math" panose="02040503050406030204" pitchFamily="18" charset="0"/>
                                <a:ea typeface="Cambria Math" panose="02040503050406030204" pitchFamily="18" charset="0"/>
                              </a:rPr>
                              <m:t>𝑦</m:t>
                            </m:r>
                          </m:e>
                          <m:sub>
                            <m:r>
                              <a:rPr lang="en-US" altLang="zh-CN" sz="2000" i="1">
                                <a:solidFill>
                                  <a:prstClr val="black"/>
                                </a:solidFill>
                                <a:latin typeface="Cambria Math" panose="02040503050406030204" pitchFamily="18" charset="0"/>
                                <a:ea typeface="Cambria Math" panose="02040503050406030204" pitchFamily="18" charset="0"/>
                              </a:rPr>
                              <m:t>0</m:t>
                            </m:r>
                          </m:sub>
                        </m:sSub>
                        <m:r>
                          <a:rPr lang="en-US" altLang="zh-CN" sz="2000" i="1">
                            <a:solidFill>
                              <a:prstClr val="black"/>
                            </a:solidFill>
                            <a:latin typeface="Cambria Math" panose="02040503050406030204" pitchFamily="18" charset="0"/>
                            <a:ea typeface="Cambria Math" panose="02040503050406030204" pitchFamily="18" charset="0"/>
                          </a:rPr>
                          <m:t>,</m:t>
                        </m:r>
                        <m:sSub>
                          <m:sSubPr>
                            <m:ctrlPr>
                              <a:rPr lang="en-US" altLang="zh-CN" sz="2000" i="1">
                                <a:solidFill>
                                  <a:prstClr val="black"/>
                                </a:solidFill>
                                <a:latin typeface="Cambria Math" panose="02040503050406030204" pitchFamily="18" charset="0"/>
                                <a:ea typeface="Cambria Math" panose="02040503050406030204" pitchFamily="18" charset="0"/>
                              </a:rPr>
                            </m:ctrlPr>
                          </m:sSubPr>
                          <m:e>
                            <m:r>
                              <a:rPr lang="en-US" altLang="zh-CN" sz="2000" i="1">
                                <a:solidFill>
                                  <a:prstClr val="black"/>
                                </a:solidFill>
                                <a:latin typeface="Cambria Math" panose="02040503050406030204" pitchFamily="18" charset="0"/>
                                <a:ea typeface="Cambria Math" panose="02040503050406030204" pitchFamily="18" charset="0"/>
                              </a:rPr>
                              <m:t>𝑧</m:t>
                            </m:r>
                          </m:e>
                          <m:sub>
                            <m:r>
                              <a:rPr lang="en-US" altLang="zh-CN" sz="2000" i="1">
                                <a:solidFill>
                                  <a:prstClr val="black"/>
                                </a:solidFill>
                                <a:latin typeface="Cambria Math" panose="02040503050406030204" pitchFamily="18" charset="0"/>
                                <a:ea typeface="Cambria Math" panose="02040503050406030204" pitchFamily="18" charset="0"/>
                              </a:rPr>
                              <m:t>0</m:t>
                            </m:r>
                          </m:sub>
                        </m:sSub>
                      </m:e>
                    </m:d>
                    <m:r>
                      <a:rPr lang="en-US" altLang="zh-CN" sz="2000" i="1" smtClean="0">
                        <a:solidFill>
                          <a:prstClr val="black"/>
                        </a:solidFill>
                        <a:latin typeface="Cambria Math" panose="02040503050406030204" pitchFamily="18" charset="0"/>
                        <a:ea typeface="Cambria Math" panose="02040503050406030204" pitchFamily="18" charset="0"/>
                      </a:rPr>
                      <m:t>∆</m:t>
                    </m:r>
                    <m:r>
                      <a:rPr lang="en-US" altLang="zh-CN" sz="2000" i="1">
                        <a:solidFill>
                          <a:prstClr val="black"/>
                        </a:solidFill>
                        <a:latin typeface="Cambria Math" panose="02040503050406030204" pitchFamily="18" charset="0"/>
                      </a:rPr>
                      <m:t>𝑦</m:t>
                    </m:r>
                    <m:r>
                      <a:rPr lang="en-US" altLang="zh-CN" sz="2000" i="1" smtClean="0">
                        <a:solidFill>
                          <a:prstClr val="black"/>
                        </a:solidFill>
                        <a:latin typeface="Cambria Math" panose="02040503050406030204" pitchFamily="18" charset="0"/>
                        <a:ea typeface="Cambria Math" panose="02040503050406030204" pitchFamily="18" charset="0"/>
                      </a:rPr>
                      <m:t>∆</m:t>
                    </m:r>
                    <m:r>
                      <a:rPr lang="en-US" altLang="zh-CN" sz="2000" i="1">
                        <a:solidFill>
                          <a:prstClr val="black"/>
                        </a:solidFill>
                        <a:latin typeface="Cambria Math" panose="02040503050406030204" pitchFamily="18" charset="0"/>
                      </a:rPr>
                      <m:t>𝑧</m:t>
                    </m:r>
                    <m:r>
                      <a:rPr lang="en-US" altLang="zh-CN" sz="2000" b="0" i="1" smtClean="0">
                        <a:solidFill>
                          <a:prstClr val="black"/>
                        </a:solidFill>
                        <a:latin typeface="Cambria Math" panose="02040503050406030204" pitchFamily="18" charset="0"/>
                      </a:rPr>
                      <m:t>+</m:t>
                    </m:r>
                    <m:d>
                      <m:dPr>
                        <m:ctrlPr>
                          <a:rPr lang="en-US" altLang="zh-CN" sz="2000" b="0" i="1" smtClean="0">
                            <a:solidFill>
                              <a:prstClr val="black"/>
                            </a:solidFill>
                            <a:latin typeface="Cambria Math" panose="02040503050406030204" pitchFamily="18" charset="0"/>
                          </a:rPr>
                        </m:ctrlPr>
                      </m:dPr>
                      <m:e>
                        <m:r>
                          <a:rPr lang="en-US" altLang="zh-CN" sz="2000" b="0" i="1" smtClean="0">
                            <a:solidFill>
                              <a:prstClr val="black"/>
                            </a:solidFill>
                            <a:latin typeface="Cambria Math" panose="02040503050406030204" pitchFamily="18" charset="0"/>
                          </a:rPr>
                          <m:t>−</m:t>
                        </m:r>
                        <m:r>
                          <a:rPr lang="en-US" altLang="zh-CN" sz="2000" i="1">
                            <a:solidFill>
                              <a:prstClr val="black"/>
                            </a:solidFill>
                            <a:latin typeface="Cambria Math" panose="02040503050406030204" pitchFamily="18" charset="0"/>
                            <a:ea typeface="Cambria Math" panose="02040503050406030204" pitchFamily="18" charset="0"/>
                          </a:rPr>
                          <m:t>𝑃</m:t>
                        </m:r>
                        <m:d>
                          <m:dPr>
                            <m:ctrlPr>
                              <a:rPr lang="en-US" altLang="zh-CN" sz="2000" i="1">
                                <a:solidFill>
                                  <a:prstClr val="black"/>
                                </a:solidFill>
                                <a:latin typeface="Cambria Math" panose="02040503050406030204" pitchFamily="18" charset="0"/>
                                <a:ea typeface="Cambria Math" panose="02040503050406030204" pitchFamily="18" charset="0"/>
                              </a:rPr>
                            </m:ctrlPr>
                          </m:dPr>
                          <m:e>
                            <m:sSub>
                              <m:sSubPr>
                                <m:ctrlPr>
                                  <a:rPr lang="en-US" altLang="zh-CN" sz="2000" i="1">
                                    <a:solidFill>
                                      <a:prstClr val="black"/>
                                    </a:solidFill>
                                    <a:latin typeface="Cambria Math" panose="02040503050406030204" pitchFamily="18" charset="0"/>
                                    <a:ea typeface="Cambria Math" panose="02040503050406030204" pitchFamily="18" charset="0"/>
                                  </a:rPr>
                                </m:ctrlPr>
                              </m:sSubPr>
                              <m:e>
                                <m:r>
                                  <a:rPr lang="en-US" altLang="zh-CN" sz="2000" i="1">
                                    <a:solidFill>
                                      <a:prstClr val="black"/>
                                    </a:solidFill>
                                    <a:latin typeface="Cambria Math" panose="02040503050406030204" pitchFamily="18" charset="0"/>
                                    <a:ea typeface="Cambria Math" panose="02040503050406030204" pitchFamily="18" charset="0"/>
                                  </a:rPr>
                                  <m:t>𝑥</m:t>
                                </m:r>
                              </m:e>
                              <m:sub>
                                <m:r>
                                  <a:rPr lang="en-US" altLang="zh-CN" sz="2000" i="1">
                                    <a:solidFill>
                                      <a:prstClr val="black"/>
                                    </a:solidFill>
                                    <a:latin typeface="Cambria Math" panose="02040503050406030204" pitchFamily="18" charset="0"/>
                                    <a:ea typeface="Cambria Math" panose="02040503050406030204" pitchFamily="18" charset="0"/>
                                  </a:rPr>
                                  <m:t>0</m:t>
                                </m:r>
                              </m:sub>
                            </m:sSub>
                            <m:r>
                              <a:rPr lang="en-US" altLang="zh-CN" sz="2000" i="1">
                                <a:solidFill>
                                  <a:prstClr val="black"/>
                                </a:solidFill>
                                <a:latin typeface="Cambria Math" panose="02040503050406030204" pitchFamily="18" charset="0"/>
                                <a:ea typeface="Cambria Math" panose="02040503050406030204" pitchFamily="18" charset="0"/>
                              </a:rPr>
                              <m:t>,</m:t>
                            </m:r>
                            <m:sSub>
                              <m:sSubPr>
                                <m:ctrlPr>
                                  <a:rPr lang="en-US" altLang="zh-CN" sz="2000" i="1">
                                    <a:solidFill>
                                      <a:prstClr val="black"/>
                                    </a:solidFill>
                                    <a:latin typeface="Cambria Math" panose="02040503050406030204" pitchFamily="18" charset="0"/>
                                    <a:ea typeface="Cambria Math" panose="02040503050406030204" pitchFamily="18" charset="0"/>
                                  </a:rPr>
                                </m:ctrlPr>
                              </m:sSubPr>
                              <m:e>
                                <m:r>
                                  <a:rPr lang="en-US" altLang="zh-CN" sz="2000" i="1">
                                    <a:solidFill>
                                      <a:prstClr val="black"/>
                                    </a:solidFill>
                                    <a:latin typeface="Cambria Math" panose="02040503050406030204" pitchFamily="18" charset="0"/>
                                    <a:ea typeface="Cambria Math" panose="02040503050406030204" pitchFamily="18" charset="0"/>
                                  </a:rPr>
                                  <m:t>𝑦</m:t>
                                </m:r>
                              </m:e>
                              <m:sub>
                                <m:r>
                                  <a:rPr lang="en-US" altLang="zh-CN" sz="2000" i="1">
                                    <a:solidFill>
                                      <a:prstClr val="black"/>
                                    </a:solidFill>
                                    <a:latin typeface="Cambria Math" panose="02040503050406030204" pitchFamily="18" charset="0"/>
                                    <a:ea typeface="Cambria Math" panose="02040503050406030204" pitchFamily="18" charset="0"/>
                                  </a:rPr>
                                  <m:t>0</m:t>
                                </m:r>
                              </m:sub>
                            </m:sSub>
                            <m:r>
                              <a:rPr lang="en-US" altLang="zh-CN" sz="2000" i="1">
                                <a:solidFill>
                                  <a:prstClr val="black"/>
                                </a:solidFill>
                                <a:latin typeface="Cambria Math" panose="02040503050406030204" pitchFamily="18" charset="0"/>
                                <a:ea typeface="Cambria Math" panose="02040503050406030204" pitchFamily="18" charset="0"/>
                              </a:rPr>
                              <m:t>,</m:t>
                            </m:r>
                            <m:sSub>
                              <m:sSubPr>
                                <m:ctrlPr>
                                  <a:rPr lang="en-US" altLang="zh-CN" sz="2000" i="1">
                                    <a:solidFill>
                                      <a:prstClr val="black"/>
                                    </a:solidFill>
                                    <a:latin typeface="Cambria Math" panose="02040503050406030204" pitchFamily="18" charset="0"/>
                                    <a:ea typeface="Cambria Math" panose="02040503050406030204" pitchFamily="18" charset="0"/>
                                  </a:rPr>
                                </m:ctrlPr>
                              </m:sSubPr>
                              <m:e>
                                <m:r>
                                  <a:rPr lang="en-US" altLang="zh-CN" sz="2000" i="1">
                                    <a:solidFill>
                                      <a:prstClr val="black"/>
                                    </a:solidFill>
                                    <a:latin typeface="Cambria Math" panose="02040503050406030204" pitchFamily="18" charset="0"/>
                                    <a:ea typeface="Cambria Math" panose="02040503050406030204" pitchFamily="18" charset="0"/>
                                  </a:rPr>
                                  <m:t>𝑧</m:t>
                                </m:r>
                              </m:e>
                              <m:sub>
                                <m:r>
                                  <a:rPr lang="en-US" altLang="zh-CN" sz="2000" i="1">
                                    <a:solidFill>
                                      <a:prstClr val="black"/>
                                    </a:solidFill>
                                    <a:latin typeface="Cambria Math" panose="02040503050406030204" pitchFamily="18" charset="0"/>
                                    <a:ea typeface="Cambria Math" panose="02040503050406030204" pitchFamily="18" charset="0"/>
                                  </a:rPr>
                                  <m:t>0</m:t>
                                </m:r>
                              </m:sub>
                            </m:sSub>
                          </m:e>
                        </m:d>
                        <m:r>
                          <a:rPr lang="en-US" altLang="zh-CN" sz="2000" i="1">
                            <a:solidFill>
                              <a:prstClr val="black"/>
                            </a:solidFill>
                            <a:latin typeface="Cambria Math" panose="02040503050406030204" pitchFamily="18" charset="0"/>
                            <a:ea typeface="Cambria Math" panose="02040503050406030204" pitchFamily="18" charset="0"/>
                          </a:rPr>
                          <m:t>∆</m:t>
                        </m:r>
                        <m:r>
                          <a:rPr lang="en-US" altLang="zh-CN" sz="2000" i="1">
                            <a:solidFill>
                              <a:prstClr val="black"/>
                            </a:solidFill>
                            <a:latin typeface="Cambria Math" panose="02040503050406030204" pitchFamily="18" charset="0"/>
                          </a:rPr>
                          <m:t>𝑦</m:t>
                        </m:r>
                        <m:r>
                          <a:rPr lang="en-US" altLang="zh-CN" sz="2000" i="1">
                            <a:solidFill>
                              <a:prstClr val="black"/>
                            </a:solidFill>
                            <a:latin typeface="Cambria Math" panose="02040503050406030204" pitchFamily="18" charset="0"/>
                            <a:ea typeface="Cambria Math" panose="02040503050406030204" pitchFamily="18" charset="0"/>
                          </a:rPr>
                          <m:t>∆</m:t>
                        </m:r>
                        <m:r>
                          <a:rPr lang="en-US" altLang="zh-CN" sz="2000" i="1">
                            <a:solidFill>
                              <a:prstClr val="black"/>
                            </a:solidFill>
                            <a:latin typeface="Cambria Math" panose="02040503050406030204" pitchFamily="18" charset="0"/>
                          </a:rPr>
                          <m:t>𝑧</m:t>
                        </m:r>
                      </m:e>
                    </m:d>
                  </m:oMath>
                </a14:m>
                <a:r>
                  <a:rPr lang="zh-CN" altLang="en-US" sz="2000" dirty="0"/>
                  <a:t> </a:t>
                </a:r>
              </a:p>
            </p:txBody>
          </p:sp>
        </mc:Choice>
        <mc:Fallback xmlns="">
          <p:sp>
            <p:nvSpPr>
              <p:cNvPr id="51" name="矩形 50"/>
              <p:cNvSpPr>
                <a:spLocks noRot="1" noChangeAspect="1" noMove="1" noResize="1" noEditPoints="1" noAdjustHandles="1" noChangeArrowheads="1" noChangeShapeType="1" noTextEdit="1"/>
              </p:cNvSpPr>
              <p:nvPr/>
            </p:nvSpPr>
            <p:spPr>
              <a:xfrm>
                <a:off x="2332630" y="2274443"/>
                <a:ext cx="5626156" cy="400110"/>
              </a:xfrm>
              <a:prstGeom prst="rect">
                <a:avLst/>
              </a:prstGeom>
              <a:blipFill>
                <a:blip r:embed="rId14"/>
                <a:stretch>
                  <a:fillRect b="-1060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2" name="矩形 51"/>
              <p:cNvSpPr/>
              <p:nvPr/>
            </p:nvSpPr>
            <p:spPr>
              <a:xfrm>
                <a:off x="7737164" y="2224291"/>
                <a:ext cx="1680460" cy="544893"/>
              </a:xfrm>
              <a:prstGeom prst="rect">
                <a:avLst/>
              </a:prstGeom>
            </p:spPr>
            <p:txBody>
              <a:bodyPr wrap="none">
                <a:spAutoFit/>
              </a:bodyPr>
              <a:lstStyle/>
              <a:p>
                <a14:m>
                  <m:oMath xmlns:m="http://schemas.openxmlformats.org/officeDocument/2006/math">
                    <m:r>
                      <a:rPr lang="en-US" altLang="zh-CN" sz="2000" b="0" i="1" smtClean="0">
                        <a:solidFill>
                          <a:prstClr val="black"/>
                        </a:solidFill>
                        <a:latin typeface="Cambria Math" panose="02040503050406030204" pitchFamily="18" charset="0"/>
                        <a:ea typeface="Cambria Math" panose="02040503050406030204" pitchFamily="18" charset="0"/>
                      </a:rPr>
                      <m:t>≈</m:t>
                    </m:r>
                    <m:f>
                      <m:fPr>
                        <m:ctrlPr>
                          <a:rPr lang="en-US" altLang="zh-CN" sz="2000" i="1">
                            <a:solidFill>
                              <a:prstClr val="black"/>
                            </a:solidFill>
                            <a:latin typeface="Cambria Math" panose="02040503050406030204" pitchFamily="18" charset="0"/>
                          </a:rPr>
                        </m:ctrlPr>
                      </m:fPr>
                      <m:num>
                        <m:r>
                          <a:rPr lang="zh-CN" altLang="en-US" sz="2000" i="1">
                            <a:solidFill>
                              <a:prstClr val="black"/>
                            </a:solidFill>
                            <a:latin typeface="Cambria Math" panose="02040503050406030204" pitchFamily="18" charset="0"/>
                          </a:rPr>
                          <m:t>𝜕</m:t>
                        </m:r>
                        <m:r>
                          <a:rPr lang="en-US" altLang="zh-CN" sz="2000" i="1">
                            <a:solidFill>
                              <a:prstClr val="black"/>
                            </a:solidFill>
                            <a:latin typeface="Cambria Math" panose="02040503050406030204" pitchFamily="18" charset="0"/>
                          </a:rPr>
                          <m:t>𝑃</m:t>
                        </m:r>
                      </m:num>
                      <m:den>
                        <m:r>
                          <a:rPr lang="zh-CN" altLang="en-US" sz="2000" i="1">
                            <a:solidFill>
                              <a:prstClr val="black"/>
                            </a:solidFill>
                            <a:latin typeface="Cambria Math" panose="02040503050406030204" pitchFamily="18" charset="0"/>
                          </a:rPr>
                          <m:t>𝜕</m:t>
                        </m:r>
                        <m:r>
                          <a:rPr lang="en-US" altLang="zh-CN" sz="2000" i="1">
                            <a:solidFill>
                              <a:prstClr val="black"/>
                            </a:solidFill>
                            <a:latin typeface="Cambria Math" panose="02040503050406030204" pitchFamily="18" charset="0"/>
                          </a:rPr>
                          <m:t>𝑥</m:t>
                        </m:r>
                      </m:den>
                    </m:f>
                    <m:r>
                      <a:rPr lang="en-US" altLang="zh-CN" sz="2000" i="1">
                        <a:solidFill>
                          <a:prstClr val="black"/>
                        </a:solidFill>
                        <a:latin typeface="Cambria Math" panose="02040503050406030204" pitchFamily="18" charset="0"/>
                        <a:ea typeface="Cambria Math" panose="02040503050406030204" pitchFamily="18" charset="0"/>
                      </a:rPr>
                      <m:t>∆</m:t>
                    </m:r>
                    <m:r>
                      <a:rPr lang="en-US" altLang="zh-CN" sz="2000" i="1">
                        <a:solidFill>
                          <a:prstClr val="black"/>
                        </a:solidFill>
                        <a:latin typeface="Cambria Math" panose="02040503050406030204" pitchFamily="18" charset="0"/>
                        <a:ea typeface="Cambria Math" panose="02040503050406030204" pitchFamily="18" charset="0"/>
                      </a:rPr>
                      <m:t>𝑥</m:t>
                    </m:r>
                    <m:r>
                      <a:rPr lang="en-US" altLang="zh-CN" sz="2000" i="1">
                        <a:solidFill>
                          <a:prstClr val="black"/>
                        </a:solidFill>
                        <a:latin typeface="Cambria Math" panose="02040503050406030204" pitchFamily="18" charset="0"/>
                        <a:ea typeface="Cambria Math" panose="02040503050406030204" pitchFamily="18" charset="0"/>
                      </a:rPr>
                      <m:t>∆</m:t>
                    </m:r>
                    <m:r>
                      <a:rPr lang="en-US" altLang="zh-CN" sz="2000" i="1">
                        <a:solidFill>
                          <a:prstClr val="black"/>
                        </a:solidFill>
                        <a:latin typeface="Cambria Math" panose="02040503050406030204" pitchFamily="18" charset="0"/>
                      </a:rPr>
                      <m:t>𝑦</m:t>
                    </m:r>
                    <m:r>
                      <a:rPr lang="en-US" altLang="zh-CN" sz="2000" i="1">
                        <a:solidFill>
                          <a:prstClr val="black"/>
                        </a:solidFill>
                        <a:latin typeface="Cambria Math" panose="02040503050406030204" pitchFamily="18" charset="0"/>
                        <a:ea typeface="Cambria Math" panose="02040503050406030204" pitchFamily="18" charset="0"/>
                      </a:rPr>
                      <m:t>∆</m:t>
                    </m:r>
                    <m:r>
                      <a:rPr lang="en-US" altLang="zh-CN" sz="2000" i="1">
                        <a:solidFill>
                          <a:prstClr val="black"/>
                        </a:solidFill>
                        <a:latin typeface="Cambria Math" panose="02040503050406030204" pitchFamily="18" charset="0"/>
                      </a:rPr>
                      <m:t>𝑧</m:t>
                    </m:r>
                  </m:oMath>
                </a14:m>
                <a:r>
                  <a:rPr lang="zh-CN" altLang="en-US" sz="2000" dirty="0"/>
                  <a:t> </a:t>
                </a:r>
              </a:p>
            </p:txBody>
          </p:sp>
        </mc:Choice>
        <mc:Fallback xmlns="">
          <p:sp>
            <p:nvSpPr>
              <p:cNvPr id="52" name="矩形 51"/>
              <p:cNvSpPr>
                <a:spLocks noRot="1" noChangeAspect="1" noMove="1" noResize="1" noEditPoints="1" noAdjustHandles="1" noChangeArrowheads="1" noChangeShapeType="1" noTextEdit="1"/>
              </p:cNvSpPr>
              <p:nvPr/>
            </p:nvSpPr>
            <p:spPr>
              <a:xfrm>
                <a:off x="7737164" y="2224291"/>
                <a:ext cx="1680460" cy="544893"/>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3" name="矩形 52"/>
              <p:cNvSpPr/>
              <p:nvPr/>
            </p:nvSpPr>
            <p:spPr>
              <a:xfrm>
                <a:off x="2332630" y="2819336"/>
                <a:ext cx="5649624" cy="400110"/>
              </a:xfrm>
              <a:prstGeom prst="rect">
                <a:avLst/>
              </a:prstGeom>
            </p:spPr>
            <p:txBody>
              <a:bodyPr wrap="none">
                <a:spAutoFit/>
              </a:bodyPr>
              <a:lstStyle/>
              <a:p>
                <a14:m>
                  <m:oMath xmlns:m="http://schemas.openxmlformats.org/officeDocument/2006/math">
                    <m:r>
                      <a:rPr lang="en-US" altLang="zh-CN" sz="2000" b="0" i="1" smtClean="0">
                        <a:solidFill>
                          <a:prstClr val="black"/>
                        </a:solidFill>
                        <a:latin typeface="Cambria Math" panose="02040503050406030204" pitchFamily="18" charset="0"/>
                        <a:ea typeface="Cambria Math" panose="02040503050406030204" pitchFamily="18" charset="0"/>
                      </a:rPr>
                      <m:t>≈</m:t>
                    </m:r>
                    <m:r>
                      <a:rPr lang="en-US" altLang="zh-CN" sz="2000" b="0" i="1" smtClean="0">
                        <a:solidFill>
                          <a:prstClr val="black"/>
                        </a:solidFill>
                        <a:latin typeface="Cambria Math" panose="02040503050406030204" pitchFamily="18" charset="0"/>
                        <a:ea typeface="Cambria Math" panose="02040503050406030204" pitchFamily="18" charset="0"/>
                      </a:rPr>
                      <m:t>𝑄</m:t>
                    </m:r>
                    <m:d>
                      <m:dPr>
                        <m:ctrlPr>
                          <a:rPr lang="en-US" altLang="zh-CN" sz="2000" i="1">
                            <a:solidFill>
                              <a:prstClr val="black"/>
                            </a:solidFill>
                            <a:latin typeface="Cambria Math" panose="02040503050406030204" pitchFamily="18" charset="0"/>
                            <a:ea typeface="Cambria Math" panose="02040503050406030204" pitchFamily="18" charset="0"/>
                          </a:rPr>
                        </m:ctrlPr>
                      </m:dPr>
                      <m:e>
                        <m:sSub>
                          <m:sSubPr>
                            <m:ctrlPr>
                              <a:rPr lang="en-US" altLang="zh-CN" sz="2000" i="1">
                                <a:solidFill>
                                  <a:prstClr val="black"/>
                                </a:solidFill>
                                <a:latin typeface="Cambria Math" panose="02040503050406030204" pitchFamily="18" charset="0"/>
                                <a:ea typeface="Cambria Math" panose="02040503050406030204" pitchFamily="18" charset="0"/>
                              </a:rPr>
                            </m:ctrlPr>
                          </m:sSubPr>
                          <m:e>
                            <m:r>
                              <a:rPr lang="en-US" altLang="zh-CN" sz="2000" i="1">
                                <a:solidFill>
                                  <a:prstClr val="black"/>
                                </a:solidFill>
                                <a:latin typeface="Cambria Math" panose="02040503050406030204" pitchFamily="18" charset="0"/>
                                <a:ea typeface="Cambria Math" panose="02040503050406030204" pitchFamily="18" charset="0"/>
                              </a:rPr>
                              <m:t>𝑥</m:t>
                            </m:r>
                          </m:e>
                          <m:sub>
                            <m:r>
                              <a:rPr lang="en-US" altLang="zh-CN" sz="2000" i="1">
                                <a:solidFill>
                                  <a:prstClr val="black"/>
                                </a:solidFill>
                                <a:latin typeface="Cambria Math" panose="02040503050406030204" pitchFamily="18" charset="0"/>
                                <a:ea typeface="Cambria Math" panose="02040503050406030204" pitchFamily="18" charset="0"/>
                              </a:rPr>
                              <m:t>0</m:t>
                            </m:r>
                          </m:sub>
                        </m:sSub>
                        <m:r>
                          <a:rPr lang="en-US" altLang="zh-CN" sz="2000" i="1">
                            <a:solidFill>
                              <a:prstClr val="black"/>
                            </a:solidFill>
                            <a:latin typeface="Cambria Math" panose="02040503050406030204" pitchFamily="18" charset="0"/>
                            <a:ea typeface="Cambria Math" panose="02040503050406030204" pitchFamily="18" charset="0"/>
                          </a:rPr>
                          <m:t>,</m:t>
                        </m:r>
                        <m:sSub>
                          <m:sSubPr>
                            <m:ctrlPr>
                              <a:rPr lang="en-US" altLang="zh-CN" sz="2000" i="1">
                                <a:solidFill>
                                  <a:prstClr val="black"/>
                                </a:solidFill>
                                <a:latin typeface="Cambria Math" panose="02040503050406030204" pitchFamily="18" charset="0"/>
                                <a:ea typeface="Cambria Math" panose="02040503050406030204" pitchFamily="18" charset="0"/>
                              </a:rPr>
                            </m:ctrlPr>
                          </m:sSubPr>
                          <m:e>
                            <m:r>
                              <a:rPr lang="en-US" altLang="zh-CN" sz="2000" i="1">
                                <a:solidFill>
                                  <a:prstClr val="black"/>
                                </a:solidFill>
                                <a:latin typeface="Cambria Math" panose="02040503050406030204" pitchFamily="18" charset="0"/>
                                <a:ea typeface="Cambria Math" panose="02040503050406030204" pitchFamily="18" charset="0"/>
                              </a:rPr>
                              <m:t>𝑦</m:t>
                            </m:r>
                          </m:e>
                          <m:sub>
                            <m:r>
                              <a:rPr lang="en-US" altLang="zh-CN" sz="2000" i="1">
                                <a:solidFill>
                                  <a:prstClr val="black"/>
                                </a:solidFill>
                                <a:latin typeface="Cambria Math" panose="02040503050406030204" pitchFamily="18" charset="0"/>
                                <a:ea typeface="Cambria Math" panose="02040503050406030204" pitchFamily="18" charset="0"/>
                              </a:rPr>
                              <m:t>0</m:t>
                            </m:r>
                          </m:sub>
                        </m:sSub>
                        <m:r>
                          <a:rPr lang="en-US" altLang="zh-CN" sz="2000" i="1">
                            <a:solidFill>
                              <a:prstClr val="black"/>
                            </a:solidFill>
                            <a:latin typeface="Cambria Math" panose="02040503050406030204" pitchFamily="18" charset="0"/>
                            <a:ea typeface="Cambria Math" panose="02040503050406030204" pitchFamily="18" charset="0"/>
                          </a:rPr>
                          <m:t>+∆</m:t>
                        </m:r>
                        <m:r>
                          <a:rPr lang="en-US" altLang="zh-CN" sz="2000" i="1">
                            <a:solidFill>
                              <a:prstClr val="black"/>
                            </a:solidFill>
                            <a:latin typeface="Cambria Math" panose="02040503050406030204" pitchFamily="18" charset="0"/>
                            <a:ea typeface="Cambria Math" panose="02040503050406030204" pitchFamily="18" charset="0"/>
                          </a:rPr>
                          <m:t>𝑦</m:t>
                        </m:r>
                        <m:r>
                          <a:rPr lang="en-US" altLang="zh-CN" sz="2000" i="1">
                            <a:solidFill>
                              <a:prstClr val="black"/>
                            </a:solidFill>
                            <a:latin typeface="Cambria Math" panose="02040503050406030204" pitchFamily="18" charset="0"/>
                            <a:ea typeface="Cambria Math" panose="02040503050406030204" pitchFamily="18" charset="0"/>
                          </a:rPr>
                          <m:t>,</m:t>
                        </m:r>
                        <m:sSub>
                          <m:sSubPr>
                            <m:ctrlPr>
                              <a:rPr lang="en-US" altLang="zh-CN" sz="2000" i="1">
                                <a:solidFill>
                                  <a:prstClr val="black"/>
                                </a:solidFill>
                                <a:latin typeface="Cambria Math" panose="02040503050406030204" pitchFamily="18" charset="0"/>
                                <a:ea typeface="Cambria Math" panose="02040503050406030204" pitchFamily="18" charset="0"/>
                              </a:rPr>
                            </m:ctrlPr>
                          </m:sSubPr>
                          <m:e>
                            <m:r>
                              <a:rPr lang="en-US" altLang="zh-CN" sz="2000" i="1">
                                <a:solidFill>
                                  <a:prstClr val="black"/>
                                </a:solidFill>
                                <a:latin typeface="Cambria Math" panose="02040503050406030204" pitchFamily="18" charset="0"/>
                                <a:ea typeface="Cambria Math" panose="02040503050406030204" pitchFamily="18" charset="0"/>
                              </a:rPr>
                              <m:t>𝑧</m:t>
                            </m:r>
                          </m:e>
                          <m:sub>
                            <m:r>
                              <a:rPr lang="en-US" altLang="zh-CN" sz="2000" i="1">
                                <a:solidFill>
                                  <a:prstClr val="black"/>
                                </a:solidFill>
                                <a:latin typeface="Cambria Math" panose="02040503050406030204" pitchFamily="18" charset="0"/>
                                <a:ea typeface="Cambria Math" panose="02040503050406030204" pitchFamily="18" charset="0"/>
                              </a:rPr>
                              <m:t>0</m:t>
                            </m:r>
                          </m:sub>
                        </m:sSub>
                      </m:e>
                    </m:d>
                    <m:r>
                      <a:rPr lang="en-US" altLang="zh-CN" sz="2000" i="1" smtClean="0">
                        <a:solidFill>
                          <a:prstClr val="black"/>
                        </a:solidFill>
                        <a:latin typeface="Cambria Math" panose="02040503050406030204" pitchFamily="18" charset="0"/>
                        <a:ea typeface="Cambria Math" panose="02040503050406030204" pitchFamily="18" charset="0"/>
                      </a:rPr>
                      <m:t>∆</m:t>
                    </m:r>
                    <m:r>
                      <a:rPr lang="en-US" altLang="zh-CN" sz="2000" b="0" i="1" smtClean="0">
                        <a:solidFill>
                          <a:prstClr val="black"/>
                        </a:solidFill>
                        <a:latin typeface="Cambria Math" panose="02040503050406030204" pitchFamily="18" charset="0"/>
                      </a:rPr>
                      <m:t>𝑥</m:t>
                    </m:r>
                    <m:r>
                      <a:rPr lang="en-US" altLang="zh-CN" sz="2000" i="1" smtClean="0">
                        <a:solidFill>
                          <a:prstClr val="black"/>
                        </a:solidFill>
                        <a:latin typeface="Cambria Math" panose="02040503050406030204" pitchFamily="18" charset="0"/>
                        <a:ea typeface="Cambria Math" panose="02040503050406030204" pitchFamily="18" charset="0"/>
                      </a:rPr>
                      <m:t>∆</m:t>
                    </m:r>
                    <m:r>
                      <a:rPr lang="en-US" altLang="zh-CN" sz="2000" i="1">
                        <a:solidFill>
                          <a:prstClr val="black"/>
                        </a:solidFill>
                        <a:latin typeface="Cambria Math" panose="02040503050406030204" pitchFamily="18" charset="0"/>
                      </a:rPr>
                      <m:t>𝑧</m:t>
                    </m:r>
                    <m:r>
                      <a:rPr lang="en-US" altLang="zh-CN" sz="2000" b="0" i="1" smtClean="0">
                        <a:solidFill>
                          <a:prstClr val="black"/>
                        </a:solidFill>
                        <a:latin typeface="Cambria Math" panose="02040503050406030204" pitchFamily="18" charset="0"/>
                      </a:rPr>
                      <m:t>+</m:t>
                    </m:r>
                    <m:d>
                      <m:dPr>
                        <m:ctrlPr>
                          <a:rPr lang="en-US" altLang="zh-CN" sz="2000" b="0" i="1" smtClean="0">
                            <a:solidFill>
                              <a:prstClr val="black"/>
                            </a:solidFill>
                            <a:latin typeface="Cambria Math" panose="02040503050406030204" pitchFamily="18" charset="0"/>
                          </a:rPr>
                        </m:ctrlPr>
                      </m:dPr>
                      <m:e>
                        <m:r>
                          <a:rPr lang="en-US" altLang="zh-CN" sz="2000" b="0" i="1" smtClean="0">
                            <a:solidFill>
                              <a:prstClr val="black"/>
                            </a:solidFill>
                            <a:latin typeface="Cambria Math" panose="02040503050406030204" pitchFamily="18" charset="0"/>
                          </a:rPr>
                          <m:t>−</m:t>
                        </m:r>
                        <m:r>
                          <a:rPr lang="en-US" altLang="zh-CN" sz="2000" b="0" i="1" smtClean="0">
                            <a:solidFill>
                              <a:prstClr val="black"/>
                            </a:solidFill>
                            <a:latin typeface="Cambria Math" panose="02040503050406030204" pitchFamily="18" charset="0"/>
                          </a:rPr>
                          <m:t>𝑄</m:t>
                        </m:r>
                        <m:d>
                          <m:dPr>
                            <m:ctrlPr>
                              <a:rPr lang="en-US" altLang="zh-CN" sz="2000" i="1">
                                <a:solidFill>
                                  <a:prstClr val="black"/>
                                </a:solidFill>
                                <a:latin typeface="Cambria Math" panose="02040503050406030204" pitchFamily="18" charset="0"/>
                                <a:ea typeface="Cambria Math" panose="02040503050406030204" pitchFamily="18" charset="0"/>
                              </a:rPr>
                            </m:ctrlPr>
                          </m:dPr>
                          <m:e>
                            <m:sSub>
                              <m:sSubPr>
                                <m:ctrlPr>
                                  <a:rPr lang="en-US" altLang="zh-CN" sz="2000" i="1">
                                    <a:solidFill>
                                      <a:prstClr val="black"/>
                                    </a:solidFill>
                                    <a:latin typeface="Cambria Math" panose="02040503050406030204" pitchFamily="18" charset="0"/>
                                    <a:ea typeface="Cambria Math" panose="02040503050406030204" pitchFamily="18" charset="0"/>
                                  </a:rPr>
                                </m:ctrlPr>
                              </m:sSubPr>
                              <m:e>
                                <m:r>
                                  <a:rPr lang="en-US" altLang="zh-CN" sz="2000" i="1">
                                    <a:solidFill>
                                      <a:prstClr val="black"/>
                                    </a:solidFill>
                                    <a:latin typeface="Cambria Math" panose="02040503050406030204" pitchFamily="18" charset="0"/>
                                    <a:ea typeface="Cambria Math" panose="02040503050406030204" pitchFamily="18" charset="0"/>
                                  </a:rPr>
                                  <m:t>𝑥</m:t>
                                </m:r>
                              </m:e>
                              <m:sub>
                                <m:r>
                                  <a:rPr lang="en-US" altLang="zh-CN" sz="2000" i="1">
                                    <a:solidFill>
                                      <a:prstClr val="black"/>
                                    </a:solidFill>
                                    <a:latin typeface="Cambria Math" panose="02040503050406030204" pitchFamily="18" charset="0"/>
                                    <a:ea typeface="Cambria Math" panose="02040503050406030204" pitchFamily="18" charset="0"/>
                                  </a:rPr>
                                  <m:t>0</m:t>
                                </m:r>
                              </m:sub>
                            </m:sSub>
                            <m:r>
                              <a:rPr lang="en-US" altLang="zh-CN" sz="2000" i="1">
                                <a:solidFill>
                                  <a:prstClr val="black"/>
                                </a:solidFill>
                                <a:latin typeface="Cambria Math" panose="02040503050406030204" pitchFamily="18" charset="0"/>
                                <a:ea typeface="Cambria Math" panose="02040503050406030204" pitchFamily="18" charset="0"/>
                              </a:rPr>
                              <m:t>,</m:t>
                            </m:r>
                            <m:sSub>
                              <m:sSubPr>
                                <m:ctrlPr>
                                  <a:rPr lang="en-US" altLang="zh-CN" sz="2000" i="1">
                                    <a:solidFill>
                                      <a:prstClr val="black"/>
                                    </a:solidFill>
                                    <a:latin typeface="Cambria Math" panose="02040503050406030204" pitchFamily="18" charset="0"/>
                                    <a:ea typeface="Cambria Math" panose="02040503050406030204" pitchFamily="18" charset="0"/>
                                  </a:rPr>
                                </m:ctrlPr>
                              </m:sSubPr>
                              <m:e>
                                <m:r>
                                  <a:rPr lang="en-US" altLang="zh-CN" sz="2000" i="1">
                                    <a:solidFill>
                                      <a:prstClr val="black"/>
                                    </a:solidFill>
                                    <a:latin typeface="Cambria Math" panose="02040503050406030204" pitchFamily="18" charset="0"/>
                                    <a:ea typeface="Cambria Math" panose="02040503050406030204" pitchFamily="18" charset="0"/>
                                  </a:rPr>
                                  <m:t>𝑦</m:t>
                                </m:r>
                              </m:e>
                              <m:sub>
                                <m:r>
                                  <a:rPr lang="en-US" altLang="zh-CN" sz="2000" i="1">
                                    <a:solidFill>
                                      <a:prstClr val="black"/>
                                    </a:solidFill>
                                    <a:latin typeface="Cambria Math" panose="02040503050406030204" pitchFamily="18" charset="0"/>
                                    <a:ea typeface="Cambria Math" panose="02040503050406030204" pitchFamily="18" charset="0"/>
                                  </a:rPr>
                                  <m:t>0</m:t>
                                </m:r>
                              </m:sub>
                            </m:sSub>
                            <m:r>
                              <a:rPr lang="en-US" altLang="zh-CN" sz="2000" i="1">
                                <a:solidFill>
                                  <a:prstClr val="black"/>
                                </a:solidFill>
                                <a:latin typeface="Cambria Math" panose="02040503050406030204" pitchFamily="18" charset="0"/>
                                <a:ea typeface="Cambria Math" panose="02040503050406030204" pitchFamily="18" charset="0"/>
                              </a:rPr>
                              <m:t>,</m:t>
                            </m:r>
                            <m:sSub>
                              <m:sSubPr>
                                <m:ctrlPr>
                                  <a:rPr lang="en-US" altLang="zh-CN" sz="2000" i="1">
                                    <a:solidFill>
                                      <a:prstClr val="black"/>
                                    </a:solidFill>
                                    <a:latin typeface="Cambria Math" panose="02040503050406030204" pitchFamily="18" charset="0"/>
                                    <a:ea typeface="Cambria Math" panose="02040503050406030204" pitchFamily="18" charset="0"/>
                                  </a:rPr>
                                </m:ctrlPr>
                              </m:sSubPr>
                              <m:e>
                                <m:r>
                                  <a:rPr lang="en-US" altLang="zh-CN" sz="2000" i="1">
                                    <a:solidFill>
                                      <a:prstClr val="black"/>
                                    </a:solidFill>
                                    <a:latin typeface="Cambria Math" panose="02040503050406030204" pitchFamily="18" charset="0"/>
                                    <a:ea typeface="Cambria Math" panose="02040503050406030204" pitchFamily="18" charset="0"/>
                                  </a:rPr>
                                  <m:t>𝑧</m:t>
                                </m:r>
                              </m:e>
                              <m:sub>
                                <m:r>
                                  <a:rPr lang="en-US" altLang="zh-CN" sz="2000" i="1">
                                    <a:solidFill>
                                      <a:prstClr val="black"/>
                                    </a:solidFill>
                                    <a:latin typeface="Cambria Math" panose="02040503050406030204" pitchFamily="18" charset="0"/>
                                    <a:ea typeface="Cambria Math" panose="02040503050406030204" pitchFamily="18" charset="0"/>
                                  </a:rPr>
                                  <m:t>0</m:t>
                                </m:r>
                              </m:sub>
                            </m:sSub>
                          </m:e>
                        </m:d>
                        <m:r>
                          <a:rPr lang="en-US" altLang="zh-CN" sz="2000" i="1">
                            <a:solidFill>
                              <a:prstClr val="black"/>
                            </a:solidFill>
                            <a:latin typeface="Cambria Math" panose="02040503050406030204" pitchFamily="18" charset="0"/>
                            <a:ea typeface="Cambria Math" panose="02040503050406030204" pitchFamily="18" charset="0"/>
                          </a:rPr>
                          <m:t>∆</m:t>
                        </m:r>
                        <m:r>
                          <a:rPr lang="en-US" altLang="zh-CN" sz="2000" b="0" i="1" smtClean="0">
                            <a:solidFill>
                              <a:prstClr val="black"/>
                            </a:solidFill>
                            <a:latin typeface="Cambria Math" panose="02040503050406030204" pitchFamily="18" charset="0"/>
                          </a:rPr>
                          <m:t>𝑥</m:t>
                        </m:r>
                        <m:r>
                          <a:rPr lang="en-US" altLang="zh-CN" sz="2000" i="1">
                            <a:solidFill>
                              <a:prstClr val="black"/>
                            </a:solidFill>
                            <a:latin typeface="Cambria Math" panose="02040503050406030204" pitchFamily="18" charset="0"/>
                            <a:ea typeface="Cambria Math" panose="02040503050406030204" pitchFamily="18" charset="0"/>
                          </a:rPr>
                          <m:t>∆</m:t>
                        </m:r>
                        <m:r>
                          <a:rPr lang="en-US" altLang="zh-CN" sz="2000" i="1">
                            <a:solidFill>
                              <a:prstClr val="black"/>
                            </a:solidFill>
                            <a:latin typeface="Cambria Math" panose="02040503050406030204" pitchFamily="18" charset="0"/>
                          </a:rPr>
                          <m:t>𝑧</m:t>
                        </m:r>
                      </m:e>
                    </m:d>
                  </m:oMath>
                </a14:m>
                <a:r>
                  <a:rPr lang="zh-CN" altLang="en-US" sz="2000" dirty="0"/>
                  <a:t> </a:t>
                </a:r>
              </a:p>
            </p:txBody>
          </p:sp>
        </mc:Choice>
        <mc:Fallback xmlns="">
          <p:sp>
            <p:nvSpPr>
              <p:cNvPr id="53" name="矩形 52"/>
              <p:cNvSpPr>
                <a:spLocks noRot="1" noChangeAspect="1" noMove="1" noResize="1" noEditPoints="1" noAdjustHandles="1" noChangeArrowheads="1" noChangeShapeType="1" noTextEdit="1"/>
              </p:cNvSpPr>
              <p:nvPr/>
            </p:nvSpPr>
            <p:spPr>
              <a:xfrm>
                <a:off x="2332630" y="2819336"/>
                <a:ext cx="5649624" cy="400110"/>
              </a:xfrm>
              <a:prstGeom prst="rect">
                <a:avLst/>
              </a:prstGeom>
              <a:blipFill>
                <a:blip r:embed="rId16"/>
                <a:stretch>
                  <a:fillRect b="-1212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4" name="矩形 53"/>
              <p:cNvSpPr/>
              <p:nvPr/>
            </p:nvSpPr>
            <p:spPr>
              <a:xfrm>
                <a:off x="7737164" y="2769184"/>
                <a:ext cx="1685911" cy="579198"/>
              </a:xfrm>
              <a:prstGeom prst="rect">
                <a:avLst/>
              </a:prstGeom>
            </p:spPr>
            <p:txBody>
              <a:bodyPr wrap="none">
                <a:spAutoFit/>
              </a:bodyPr>
              <a:lstStyle/>
              <a:p>
                <a14:m>
                  <m:oMath xmlns:m="http://schemas.openxmlformats.org/officeDocument/2006/math">
                    <m:r>
                      <a:rPr lang="en-US" altLang="zh-CN" sz="2000" b="0" i="1" smtClean="0">
                        <a:solidFill>
                          <a:prstClr val="black"/>
                        </a:solidFill>
                        <a:latin typeface="Cambria Math" panose="02040503050406030204" pitchFamily="18" charset="0"/>
                        <a:ea typeface="Cambria Math" panose="02040503050406030204" pitchFamily="18" charset="0"/>
                      </a:rPr>
                      <m:t>≈</m:t>
                    </m:r>
                    <m:f>
                      <m:fPr>
                        <m:ctrlPr>
                          <a:rPr lang="en-US" altLang="zh-CN" sz="2000" i="1">
                            <a:solidFill>
                              <a:prstClr val="black"/>
                            </a:solidFill>
                            <a:latin typeface="Cambria Math" panose="02040503050406030204" pitchFamily="18" charset="0"/>
                          </a:rPr>
                        </m:ctrlPr>
                      </m:fPr>
                      <m:num>
                        <m:r>
                          <a:rPr lang="zh-CN" altLang="en-US" sz="2000" i="1">
                            <a:solidFill>
                              <a:prstClr val="black"/>
                            </a:solidFill>
                            <a:latin typeface="Cambria Math" panose="02040503050406030204" pitchFamily="18" charset="0"/>
                          </a:rPr>
                          <m:t>𝜕</m:t>
                        </m:r>
                        <m:r>
                          <a:rPr lang="en-US" altLang="zh-CN" sz="2000" b="0" i="1" smtClean="0">
                            <a:solidFill>
                              <a:prstClr val="black"/>
                            </a:solidFill>
                            <a:latin typeface="Cambria Math" panose="02040503050406030204" pitchFamily="18" charset="0"/>
                          </a:rPr>
                          <m:t>𝑄</m:t>
                        </m:r>
                      </m:num>
                      <m:den>
                        <m:r>
                          <a:rPr lang="zh-CN" altLang="en-US" sz="2000" i="1">
                            <a:solidFill>
                              <a:prstClr val="black"/>
                            </a:solidFill>
                            <a:latin typeface="Cambria Math" panose="02040503050406030204" pitchFamily="18" charset="0"/>
                          </a:rPr>
                          <m:t>𝜕</m:t>
                        </m:r>
                        <m:r>
                          <a:rPr lang="en-US" altLang="zh-CN" sz="2000" b="0" i="1" smtClean="0">
                            <a:solidFill>
                              <a:prstClr val="black"/>
                            </a:solidFill>
                            <a:latin typeface="Cambria Math" panose="02040503050406030204" pitchFamily="18" charset="0"/>
                          </a:rPr>
                          <m:t>𝑦</m:t>
                        </m:r>
                      </m:den>
                    </m:f>
                    <m:r>
                      <a:rPr lang="en-US" altLang="zh-CN" sz="2000" i="1">
                        <a:solidFill>
                          <a:prstClr val="black"/>
                        </a:solidFill>
                        <a:latin typeface="Cambria Math" panose="02040503050406030204" pitchFamily="18" charset="0"/>
                        <a:ea typeface="Cambria Math" panose="02040503050406030204" pitchFamily="18" charset="0"/>
                      </a:rPr>
                      <m:t>∆</m:t>
                    </m:r>
                    <m:r>
                      <a:rPr lang="en-US" altLang="zh-CN" sz="2000" i="1">
                        <a:solidFill>
                          <a:prstClr val="black"/>
                        </a:solidFill>
                        <a:latin typeface="Cambria Math" panose="02040503050406030204" pitchFamily="18" charset="0"/>
                        <a:ea typeface="Cambria Math" panose="02040503050406030204" pitchFamily="18" charset="0"/>
                      </a:rPr>
                      <m:t>𝑥</m:t>
                    </m:r>
                    <m:r>
                      <a:rPr lang="en-US" altLang="zh-CN" sz="2000" i="1">
                        <a:solidFill>
                          <a:prstClr val="black"/>
                        </a:solidFill>
                        <a:latin typeface="Cambria Math" panose="02040503050406030204" pitchFamily="18" charset="0"/>
                        <a:ea typeface="Cambria Math" panose="02040503050406030204" pitchFamily="18" charset="0"/>
                      </a:rPr>
                      <m:t>∆</m:t>
                    </m:r>
                    <m:r>
                      <a:rPr lang="en-US" altLang="zh-CN" sz="2000" i="1">
                        <a:solidFill>
                          <a:prstClr val="black"/>
                        </a:solidFill>
                        <a:latin typeface="Cambria Math" panose="02040503050406030204" pitchFamily="18" charset="0"/>
                      </a:rPr>
                      <m:t>𝑦</m:t>
                    </m:r>
                    <m:r>
                      <a:rPr lang="en-US" altLang="zh-CN" sz="2000" i="1">
                        <a:solidFill>
                          <a:prstClr val="black"/>
                        </a:solidFill>
                        <a:latin typeface="Cambria Math" panose="02040503050406030204" pitchFamily="18" charset="0"/>
                        <a:ea typeface="Cambria Math" panose="02040503050406030204" pitchFamily="18" charset="0"/>
                      </a:rPr>
                      <m:t>∆</m:t>
                    </m:r>
                    <m:r>
                      <a:rPr lang="en-US" altLang="zh-CN" sz="2000" i="1">
                        <a:solidFill>
                          <a:prstClr val="black"/>
                        </a:solidFill>
                        <a:latin typeface="Cambria Math" panose="02040503050406030204" pitchFamily="18" charset="0"/>
                      </a:rPr>
                      <m:t>𝑧</m:t>
                    </m:r>
                  </m:oMath>
                </a14:m>
                <a:r>
                  <a:rPr lang="zh-CN" altLang="en-US" sz="2000" dirty="0"/>
                  <a:t> </a:t>
                </a:r>
              </a:p>
            </p:txBody>
          </p:sp>
        </mc:Choice>
        <mc:Fallback xmlns="">
          <p:sp>
            <p:nvSpPr>
              <p:cNvPr id="54" name="矩形 53"/>
              <p:cNvSpPr>
                <a:spLocks noRot="1" noChangeAspect="1" noMove="1" noResize="1" noEditPoints="1" noAdjustHandles="1" noChangeArrowheads="1" noChangeShapeType="1" noTextEdit="1"/>
              </p:cNvSpPr>
              <p:nvPr/>
            </p:nvSpPr>
            <p:spPr>
              <a:xfrm>
                <a:off x="7737164" y="2769184"/>
                <a:ext cx="1685911" cy="579198"/>
              </a:xfrm>
              <a:prstGeom prst="rect">
                <a:avLst/>
              </a:prstGeom>
              <a:blipFill>
                <a:blip r:embed="rId1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5" name="矩形 54"/>
              <p:cNvSpPr/>
              <p:nvPr/>
            </p:nvSpPr>
            <p:spPr>
              <a:xfrm>
                <a:off x="2331184" y="3363567"/>
                <a:ext cx="5609549" cy="400110"/>
              </a:xfrm>
              <a:prstGeom prst="rect">
                <a:avLst/>
              </a:prstGeom>
            </p:spPr>
            <p:txBody>
              <a:bodyPr wrap="none">
                <a:spAutoFit/>
              </a:bodyPr>
              <a:lstStyle/>
              <a:p>
                <a14:m>
                  <m:oMath xmlns:m="http://schemas.openxmlformats.org/officeDocument/2006/math">
                    <m:r>
                      <a:rPr lang="en-US" altLang="zh-CN" sz="2000" b="0" i="1" smtClean="0">
                        <a:solidFill>
                          <a:prstClr val="black"/>
                        </a:solidFill>
                        <a:latin typeface="Cambria Math" panose="02040503050406030204" pitchFamily="18" charset="0"/>
                        <a:ea typeface="Cambria Math" panose="02040503050406030204" pitchFamily="18" charset="0"/>
                      </a:rPr>
                      <m:t>≈</m:t>
                    </m:r>
                    <m:r>
                      <a:rPr lang="en-US" altLang="zh-CN" sz="2000" b="0" i="1" smtClean="0">
                        <a:solidFill>
                          <a:prstClr val="black"/>
                        </a:solidFill>
                        <a:latin typeface="Cambria Math" panose="02040503050406030204" pitchFamily="18" charset="0"/>
                        <a:ea typeface="Cambria Math" panose="02040503050406030204" pitchFamily="18" charset="0"/>
                      </a:rPr>
                      <m:t>𝑅</m:t>
                    </m:r>
                    <m:d>
                      <m:dPr>
                        <m:ctrlPr>
                          <a:rPr lang="en-US" altLang="zh-CN" sz="2000" i="1">
                            <a:solidFill>
                              <a:prstClr val="black"/>
                            </a:solidFill>
                            <a:latin typeface="Cambria Math" panose="02040503050406030204" pitchFamily="18" charset="0"/>
                            <a:ea typeface="Cambria Math" panose="02040503050406030204" pitchFamily="18" charset="0"/>
                          </a:rPr>
                        </m:ctrlPr>
                      </m:dPr>
                      <m:e>
                        <m:sSub>
                          <m:sSubPr>
                            <m:ctrlPr>
                              <a:rPr lang="en-US" altLang="zh-CN" sz="2000" i="1">
                                <a:solidFill>
                                  <a:prstClr val="black"/>
                                </a:solidFill>
                                <a:latin typeface="Cambria Math" panose="02040503050406030204" pitchFamily="18" charset="0"/>
                                <a:ea typeface="Cambria Math" panose="02040503050406030204" pitchFamily="18" charset="0"/>
                              </a:rPr>
                            </m:ctrlPr>
                          </m:sSubPr>
                          <m:e>
                            <m:r>
                              <a:rPr lang="en-US" altLang="zh-CN" sz="2000" i="1">
                                <a:solidFill>
                                  <a:prstClr val="black"/>
                                </a:solidFill>
                                <a:latin typeface="Cambria Math" panose="02040503050406030204" pitchFamily="18" charset="0"/>
                                <a:ea typeface="Cambria Math" panose="02040503050406030204" pitchFamily="18" charset="0"/>
                              </a:rPr>
                              <m:t>𝑥</m:t>
                            </m:r>
                          </m:e>
                          <m:sub>
                            <m:r>
                              <a:rPr lang="en-US" altLang="zh-CN" sz="2000" i="1">
                                <a:solidFill>
                                  <a:prstClr val="black"/>
                                </a:solidFill>
                                <a:latin typeface="Cambria Math" panose="02040503050406030204" pitchFamily="18" charset="0"/>
                                <a:ea typeface="Cambria Math" panose="02040503050406030204" pitchFamily="18" charset="0"/>
                              </a:rPr>
                              <m:t>0</m:t>
                            </m:r>
                          </m:sub>
                        </m:sSub>
                        <m:r>
                          <a:rPr lang="en-US" altLang="zh-CN" sz="2000" i="1">
                            <a:solidFill>
                              <a:prstClr val="black"/>
                            </a:solidFill>
                            <a:latin typeface="Cambria Math" panose="02040503050406030204" pitchFamily="18" charset="0"/>
                            <a:ea typeface="Cambria Math" panose="02040503050406030204" pitchFamily="18" charset="0"/>
                          </a:rPr>
                          <m:t>,</m:t>
                        </m:r>
                        <m:sSub>
                          <m:sSubPr>
                            <m:ctrlPr>
                              <a:rPr lang="en-US" altLang="zh-CN" sz="2000" i="1">
                                <a:solidFill>
                                  <a:prstClr val="black"/>
                                </a:solidFill>
                                <a:latin typeface="Cambria Math" panose="02040503050406030204" pitchFamily="18" charset="0"/>
                                <a:ea typeface="Cambria Math" panose="02040503050406030204" pitchFamily="18" charset="0"/>
                              </a:rPr>
                            </m:ctrlPr>
                          </m:sSubPr>
                          <m:e>
                            <m:r>
                              <a:rPr lang="en-US" altLang="zh-CN" sz="2000" i="1">
                                <a:solidFill>
                                  <a:prstClr val="black"/>
                                </a:solidFill>
                                <a:latin typeface="Cambria Math" panose="02040503050406030204" pitchFamily="18" charset="0"/>
                                <a:ea typeface="Cambria Math" panose="02040503050406030204" pitchFamily="18" charset="0"/>
                              </a:rPr>
                              <m:t>𝑦</m:t>
                            </m:r>
                          </m:e>
                          <m:sub>
                            <m:r>
                              <a:rPr lang="en-US" altLang="zh-CN" sz="2000" i="1">
                                <a:solidFill>
                                  <a:prstClr val="black"/>
                                </a:solidFill>
                                <a:latin typeface="Cambria Math" panose="02040503050406030204" pitchFamily="18" charset="0"/>
                                <a:ea typeface="Cambria Math" panose="02040503050406030204" pitchFamily="18" charset="0"/>
                              </a:rPr>
                              <m:t>0</m:t>
                            </m:r>
                          </m:sub>
                        </m:sSub>
                        <m:r>
                          <a:rPr lang="en-US" altLang="zh-CN" sz="2000" i="1">
                            <a:solidFill>
                              <a:prstClr val="black"/>
                            </a:solidFill>
                            <a:latin typeface="Cambria Math" panose="02040503050406030204" pitchFamily="18" charset="0"/>
                            <a:ea typeface="Cambria Math" panose="02040503050406030204" pitchFamily="18" charset="0"/>
                          </a:rPr>
                          <m:t>,</m:t>
                        </m:r>
                        <m:sSub>
                          <m:sSubPr>
                            <m:ctrlPr>
                              <a:rPr lang="en-US" altLang="zh-CN" sz="2000" i="1">
                                <a:solidFill>
                                  <a:prstClr val="black"/>
                                </a:solidFill>
                                <a:latin typeface="Cambria Math" panose="02040503050406030204" pitchFamily="18" charset="0"/>
                                <a:ea typeface="Cambria Math" panose="02040503050406030204" pitchFamily="18" charset="0"/>
                              </a:rPr>
                            </m:ctrlPr>
                          </m:sSubPr>
                          <m:e>
                            <m:r>
                              <a:rPr lang="en-US" altLang="zh-CN" sz="2000" i="1">
                                <a:solidFill>
                                  <a:prstClr val="black"/>
                                </a:solidFill>
                                <a:latin typeface="Cambria Math" panose="02040503050406030204" pitchFamily="18" charset="0"/>
                                <a:ea typeface="Cambria Math" panose="02040503050406030204" pitchFamily="18" charset="0"/>
                              </a:rPr>
                              <m:t>𝑧</m:t>
                            </m:r>
                          </m:e>
                          <m:sub>
                            <m:r>
                              <a:rPr lang="en-US" altLang="zh-CN" sz="2000" i="1">
                                <a:solidFill>
                                  <a:prstClr val="black"/>
                                </a:solidFill>
                                <a:latin typeface="Cambria Math" panose="02040503050406030204" pitchFamily="18" charset="0"/>
                                <a:ea typeface="Cambria Math" panose="02040503050406030204" pitchFamily="18" charset="0"/>
                              </a:rPr>
                              <m:t>0</m:t>
                            </m:r>
                          </m:sub>
                        </m:sSub>
                        <m:r>
                          <a:rPr lang="en-US" altLang="zh-CN" sz="2000" i="1">
                            <a:solidFill>
                              <a:prstClr val="black"/>
                            </a:solidFill>
                            <a:latin typeface="Cambria Math" panose="02040503050406030204" pitchFamily="18" charset="0"/>
                            <a:ea typeface="Cambria Math" panose="02040503050406030204" pitchFamily="18" charset="0"/>
                          </a:rPr>
                          <m:t>+∆</m:t>
                        </m:r>
                        <m:r>
                          <a:rPr lang="en-US" altLang="zh-CN" sz="2000" i="1">
                            <a:solidFill>
                              <a:prstClr val="black"/>
                            </a:solidFill>
                            <a:latin typeface="Cambria Math" panose="02040503050406030204" pitchFamily="18" charset="0"/>
                            <a:ea typeface="Cambria Math" panose="02040503050406030204" pitchFamily="18" charset="0"/>
                          </a:rPr>
                          <m:t>𝑧</m:t>
                        </m:r>
                      </m:e>
                    </m:d>
                    <m:r>
                      <a:rPr lang="en-US" altLang="zh-CN" sz="2000" i="1" smtClean="0">
                        <a:solidFill>
                          <a:prstClr val="black"/>
                        </a:solidFill>
                        <a:latin typeface="Cambria Math" panose="02040503050406030204" pitchFamily="18" charset="0"/>
                        <a:ea typeface="Cambria Math" panose="02040503050406030204" pitchFamily="18" charset="0"/>
                      </a:rPr>
                      <m:t>∆</m:t>
                    </m:r>
                    <m:r>
                      <a:rPr lang="en-US" altLang="zh-CN" sz="2000" b="0" i="1" smtClean="0">
                        <a:solidFill>
                          <a:prstClr val="black"/>
                        </a:solidFill>
                        <a:latin typeface="Cambria Math" panose="02040503050406030204" pitchFamily="18" charset="0"/>
                      </a:rPr>
                      <m:t>𝑥</m:t>
                    </m:r>
                    <m:r>
                      <a:rPr lang="en-US" altLang="zh-CN" sz="2000" i="1" smtClean="0">
                        <a:solidFill>
                          <a:prstClr val="black"/>
                        </a:solidFill>
                        <a:latin typeface="Cambria Math" panose="02040503050406030204" pitchFamily="18" charset="0"/>
                        <a:ea typeface="Cambria Math" panose="02040503050406030204" pitchFamily="18" charset="0"/>
                      </a:rPr>
                      <m:t>∆</m:t>
                    </m:r>
                    <m:r>
                      <a:rPr lang="en-US" altLang="zh-CN" sz="2000" i="1">
                        <a:solidFill>
                          <a:prstClr val="black"/>
                        </a:solidFill>
                        <a:latin typeface="Cambria Math" panose="02040503050406030204" pitchFamily="18" charset="0"/>
                      </a:rPr>
                      <m:t>𝑧</m:t>
                    </m:r>
                    <m:r>
                      <a:rPr lang="en-US" altLang="zh-CN" sz="2000" b="0" i="1" smtClean="0">
                        <a:solidFill>
                          <a:prstClr val="black"/>
                        </a:solidFill>
                        <a:latin typeface="Cambria Math" panose="02040503050406030204" pitchFamily="18" charset="0"/>
                      </a:rPr>
                      <m:t>+</m:t>
                    </m:r>
                    <m:d>
                      <m:dPr>
                        <m:ctrlPr>
                          <a:rPr lang="en-US" altLang="zh-CN" sz="2000" b="0" i="1" smtClean="0">
                            <a:solidFill>
                              <a:prstClr val="black"/>
                            </a:solidFill>
                            <a:latin typeface="Cambria Math" panose="02040503050406030204" pitchFamily="18" charset="0"/>
                          </a:rPr>
                        </m:ctrlPr>
                      </m:dPr>
                      <m:e>
                        <m:r>
                          <a:rPr lang="en-US" altLang="zh-CN" sz="2000" b="0" i="1" smtClean="0">
                            <a:solidFill>
                              <a:prstClr val="black"/>
                            </a:solidFill>
                            <a:latin typeface="Cambria Math" panose="02040503050406030204" pitchFamily="18" charset="0"/>
                          </a:rPr>
                          <m:t>−</m:t>
                        </m:r>
                        <m:r>
                          <a:rPr lang="en-US" altLang="zh-CN" sz="2000" b="0" i="1" smtClean="0">
                            <a:solidFill>
                              <a:prstClr val="black"/>
                            </a:solidFill>
                            <a:latin typeface="Cambria Math" panose="02040503050406030204" pitchFamily="18" charset="0"/>
                          </a:rPr>
                          <m:t>𝑅</m:t>
                        </m:r>
                        <m:d>
                          <m:dPr>
                            <m:ctrlPr>
                              <a:rPr lang="en-US" altLang="zh-CN" sz="2000" i="1">
                                <a:solidFill>
                                  <a:prstClr val="black"/>
                                </a:solidFill>
                                <a:latin typeface="Cambria Math" panose="02040503050406030204" pitchFamily="18" charset="0"/>
                                <a:ea typeface="Cambria Math" panose="02040503050406030204" pitchFamily="18" charset="0"/>
                              </a:rPr>
                            </m:ctrlPr>
                          </m:dPr>
                          <m:e>
                            <m:sSub>
                              <m:sSubPr>
                                <m:ctrlPr>
                                  <a:rPr lang="en-US" altLang="zh-CN" sz="2000" i="1">
                                    <a:solidFill>
                                      <a:prstClr val="black"/>
                                    </a:solidFill>
                                    <a:latin typeface="Cambria Math" panose="02040503050406030204" pitchFamily="18" charset="0"/>
                                    <a:ea typeface="Cambria Math" panose="02040503050406030204" pitchFamily="18" charset="0"/>
                                  </a:rPr>
                                </m:ctrlPr>
                              </m:sSubPr>
                              <m:e>
                                <m:r>
                                  <a:rPr lang="en-US" altLang="zh-CN" sz="2000" i="1">
                                    <a:solidFill>
                                      <a:prstClr val="black"/>
                                    </a:solidFill>
                                    <a:latin typeface="Cambria Math" panose="02040503050406030204" pitchFamily="18" charset="0"/>
                                    <a:ea typeface="Cambria Math" panose="02040503050406030204" pitchFamily="18" charset="0"/>
                                  </a:rPr>
                                  <m:t>𝑥</m:t>
                                </m:r>
                              </m:e>
                              <m:sub>
                                <m:r>
                                  <a:rPr lang="en-US" altLang="zh-CN" sz="2000" i="1">
                                    <a:solidFill>
                                      <a:prstClr val="black"/>
                                    </a:solidFill>
                                    <a:latin typeface="Cambria Math" panose="02040503050406030204" pitchFamily="18" charset="0"/>
                                    <a:ea typeface="Cambria Math" panose="02040503050406030204" pitchFamily="18" charset="0"/>
                                  </a:rPr>
                                  <m:t>0</m:t>
                                </m:r>
                              </m:sub>
                            </m:sSub>
                            <m:r>
                              <a:rPr lang="en-US" altLang="zh-CN" sz="2000" i="1">
                                <a:solidFill>
                                  <a:prstClr val="black"/>
                                </a:solidFill>
                                <a:latin typeface="Cambria Math" panose="02040503050406030204" pitchFamily="18" charset="0"/>
                                <a:ea typeface="Cambria Math" panose="02040503050406030204" pitchFamily="18" charset="0"/>
                              </a:rPr>
                              <m:t>,</m:t>
                            </m:r>
                            <m:sSub>
                              <m:sSubPr>
                                <m:ctrlPr>
                                  <a:rPr lang="en-US" altLang="zh-CN" sz="2000" i="1">
                                    <a:solidFill>
                                      <a:prstClr val="black"/>
                                    </a:solidFill>
                                    <a:latin typeface="Cambria Math" panose="02040503050406030204" pitchFamily="18" charset="0"/>
                                    <a:ea typeface="Cambria Math" panose="02040503050406030204" pitchFamily="18" charset="0"/>
                                  </a:rPr>
                                </m:ctrlPr>
                              </m:sSubPr>
                              <m:e>
                                <m:r>
                                  <a:rPr lang="en-US" altLang="zh-CN" sz="2000" i="1">
                                    <a:solidFill>
                                      <a:prstClr val="black"/>
                                    </a:solidFill>
                                    <a:latin typeface="Cambria Math" panose="02040503050406030204" pitchFamily="18" charset="0"/>
                                    <a:ea typeface="Cambria Math" panose="02040503050406030204" pitchFamily="18" charset="0"/>
                                  </a:rPr>
                                  <m:t>𝑦</m:t>
                                </m:r>
                              </m:e>
                              <m:sub>
                                <m:r>
                                  <a:rPr lang="en-US" altLang="zh-CN" sz="2000" i="1">
                                    <a:solidFill>
                                      <a:prstClr val="black"/>
                                    </a:solidFill>
                                    <a:latin typeface="Cambria Math" panose="02040503050406030204" pitchFamily="18" charset="0"/>
                                    <a:ea typeface="Cambria Math" panose="02040503050406030204" pitchFamily="18" charset="0"/>
                                  </a:rPr>
                                  <m:t>0</m:t>
                                </m:r>
                              </m:sub>
                            </m:sSub>
                            <m:r>
                              <a:rPr lang="en-US" altLang="zh-CN" sz="2000" i="1">
                                <a:solidFill>
                                  <a:prstClr val="black"/>
                                </a:solidFill>
                                <a:latin typeface="Cambria Math" panose="02040503050406030204" pitchFamily="18" charset="0"/>
                                <a:ea typeface="Cambria Math" panose="02040503050406030204" pitchFamily="18" charset="0"/>
                              </a:rPr>
                              <m:t>,</m:t>
                            </m:r>
                            <m:sSub>
                              <m:sSubPr>
                                <m:ctrlPr>
                                  <a:rPr lang="en-US" altLang="zh-CN" sz="2000" i="1">
                                    <a:solidFill>
                                      <a:prstClr val="black"/>
                                    </a:solidFill>
                                    <a:latin typeface="Cambria Math" panose="02040503050406030204" pitchFamily="18" charset="0"/>
                                    <a:ea typeface="Cambria Math" panose="02040503050406030204" pitchFamily="18" charset="0"/>
                                  </a:rPr>
                                </m:ctrlPr>
                              </m:sSubPr>
                              <m:e>
                                <m:r>
                                  <a:rPr lang="en-US" altLang="zh-CN" sz="2000" i="1">
                                    <a:solidFill>
                                      <a:prstClr val="black"/>
                                    </a:solidFill>
                                    <a:latin typeface="Cambria Math" panose="02040503050406030204" pitchFamily="18" charset="0"/>
                                    <a:ea typeface="Cambria Math" panose="02040503050406030204" pitchFamily="18" charset="0"/>
                                  </a:rPr>
                                  <m:t>𝑧</m:t>
                                </m:r>
                              </m:e>
                              <m:sub>
                                <m:r>
                                  <a:rPr lang="en-US" altLang="zh-CN" sz="2000" i="1">
                                    <a:solidFill>
                                      <a:prstClr val="black"/>
                                    </a:solidFill>
                                    <a:latin typeface="Cambria Math" panose="02040503050406030204" pitchFamily="18" charset="0"/>
                                    <a:ea typeface="Cambria Math" panose="02040503050406030204" pitchFamily="18" charset="0"/>
                                  </a:rPr>
                                  <m:t>0</m:t>
                                </m:r>
                              </m:sub>
                            </m:sSub>
                          </m:e>
                        </m:d>
                        <m:r>
                          <a:rPr lang="en-US" altLang="zh-CN" sz="2000" i="1">
                            <a:solidFill>
                              <a:prstClr val="black"/>
                            </a:solidFill>
                            <a:latin typeface="Cambria Math" panose="02040503050406030204" pitchFamily="18" charset="0"/>
                            <a:ea typeface="Cambria Math" panose="02040503050406030204" pitchFamily="18" charset="0"/>
                          </a:rPr>
                          <m:t>∆</m:t>
                        </m:r>
                        <m:r>
                          <a:rPr lang="en-US" altLang="zh-CN" sz="2000" b="0" i="1" smtClean="0">
                            <a:solidFill>
                              <a:prstClr val="black"/>
                            </a:solidFill>
                            <a:latin typeface="Cambria Math" panose="02040503050406030204" pitchFamily="18" charset="0"/>
                          </a:rPr>
                          <m:t>𝑥</m:t>
                        </m:r>
                        <m:r>
                          <a:rPr lang="en-US" altLang="zh-CN" sz="2000" i="1">
                            <a:solidFill>
                              <a:prstClr val="black"/>
                            </a:solidFill>
                            <a:latin typeface="Cambria Math" panose="02040503050406030204" pitchFamily="18" charset="0"/>
                            <a:ea typeface="Cambria Math" panose="02040503050406030204" pitchFamily="18" charset="0"/>
                          </a:rPr>
                          <m:t>∆</m:t>
                        </m:r>
                        <m:r>
                          <a:rPr lang="en-US" altLang="zh-CN" sz="2000" i="1">
                            <a:solidFill>
                              <a:prstClr val="black"/>
                            </a:solidFill>
                            <a:latin typeface="Cambria Math" panose="02040503050406030204" pitchFamily="18" charset="0"/>
                          </a:rPr>
                          <m:t>𝑧</m:t>
                        </m:r>
                      </m:e>
                    </m:d>
                  </m:oMath>
                </a14:m>
                <a:r>
                  <a:rPr lang="zh-CN" altLang="en-US" sz="2000" dirty="0"/>
                  <a:t> </a:t>
                </a:r>
              </a:p>
            </p:txBody>
          </p:sp>
        </mc:Choice>
        <mc:Fallback xmlns="">
          <p:sp>
            <p:nvSpPr>
              <p:cNvPr id="55" name="矩形 54"/>
              <p:cNvSpPr>
                <a:spLocks noRot="1" noChangeAspect="1" noMove="1" noResize="1" noEditPoints="1" noAdjustHandles="1" noChangeArrowheads="1" noChangeShapeType="1" noTextEdit="1"/>
              </p:cNvSpPr>
              <p:nvPr/>
            </p:nvSpPr>
            <p:spPr>
              <a:xfrm>
                <a:off x="2331184" y="3363567"/>
                <a:ext cx="5609549" cy="400110"/>
              </a:xfrm>
              <a:prstGeom prst="rect">
                <a:avLst/>
              </a:prstGeom>
              <a:blipFill>
                <a:blip r:embed="rId18"/>
                <a:stretch>
                  <a:fillRect b="-1076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6" name="矩形 55"/>
              <p:cNvSpPr/>
              <p:nvPr/>
            </p:nvSpPr>
            <p:spPr>
              <a:xfrm>
                <a:off x="7735718" y="3313415"/>
                <a:ext cx="1680140" cy="544893"/>
              </a:xfrm>
              <a:prstGeom prst="rect">
                <a:avLst/>
              </a:prstGeom>
            </p:spPr>
            <p:txBody>
              <a:bodyPr wrap="none">
                <a:spAutoFit/>
              </a:bodyPr>
              <a:lstStyle/>
              <a:p>
                <a14:m>
                  <m:oMath xmlns:m="http://schemas.openxmlformats.org/officeDocument/2006/math">
                    <m:r>
                      <a:rPr lang="en-US" altLang="zh-CN" sz="2000" b="0" i="1" smtClean="0">
                        <a:solidFill>
                          <a:prstClr val="black"/>
                        </a:solidFill>
                        <a:latin typeface="Cambria Math" panose="02040503050406030204" pitchFamily="18" charset="0"/>
                        <a:ea typeface="Cambria Math" panose="02040503050406030204" pitchFamily="18" charset="0"/>
                      </a:rPr>
                      <m:t>≈</m:t>
                    </m:r>
                    <m:f>
                      <m:fPr>
                        <m:ctrlPr>
                          <a:rPr lang="en-US" altLang="zh-CN" sz="2000" i="1">
                            <a:solidFill>
                              <a:prstClr val="black"/>
                            </a:solidFill>
                            <a:latin typeface="Cambria Math" panose="02040503050406030204" pitchFamily="18" charset="0"/>
                          </a:rPr>
                        </m:ctrlPr>
                      </m:fPr>
                      <m:num>
                        <m:r>
                          <a:rPr lang="zh-CN" altLang="en-US" sz="2000" i="1">
                            <a:solidFill>
                              <a:prstClr val="black"/>
                            </a:solidFill>
                            <a:latin typeface="Cambria Math" panose="02040503050406030204" pitchFamily="18" charset="0"/>
                          </a:rPr>
                          <m:t>𝜕</m:t>
                        </m:r>
                        <m:r>
                          <a:rPr lang="en-US" altLang="zh-CN" sz="2000" b="0" i="1" smtClean="0">
                            <a:solidFill>
                              <a:prstClr val="black"/>
                            </a:solidFill>
                            <a:latin typeface="Cambria Math" panose="02040503050406030204" pitchFamily="18" charset="0"/>
                          </a:rPr>
                          <m:t>𝑅</m:t>
                        </m:r>
                      </m:num>
                      <m:den>
                        <m:r>
                          <a:rPr lang="zh-CN" altLang="en-US" sz="2000" i="1">
                            <a:solidFill>
                              <a:prstClr val="black"/>
                            </a:solidFill>
                            <a:latin typeface="Cambria Math" panose="02040503050406030204" pitchFamily="18" charset="0"/>
                          </a:rPr>
                          <m:t>𝜕</m:t>
                        </m:r>
                        <m:r>
                          <a:rPr lang="en-US" altLang="zh-CN" sz="2000" b="0" i="1" smtClean="0">
                            <a:solidFill>
                              <a:prstClr val="black"/>
                            </a:solidFill>
                            <a:latin typeface="Cambria Math" panose="02040503050406030204" pitchFamily="18" charset="0"/>
                          </a:rPr>
                          <m:t>𝑧</m:t>
                        </m:r>
                      </m:den>
                    </m:f>
                    <m:r>
                      <a:rPr lang="en-US" altLang="zh-CN" sz="2000" i="1">
                        <a:solidFill>
                          <a:prstClr val="black"/>
                        </a:solidFill>
                        <a:latin typeface="Cambria Math" panose="02040503050406030204" pitchFamily="18" charset="0"/>
                        <a:ea typeface="Cambria Math" panose="02040503050406030204" pitchFamily="18" charset="0"/>
                      </a:rPr>
                      <m:t>∆</m:t>
                    </m:r>
                    <m:r>
                      <a:rPr lang="en-US" altLang="zh-CN" sz="2000" i="1">
                        <a:solidFill>
                          <a:prstClr val="black"/>
                        </a:solidFill>
                        <a:latin typeface="Cambria Math" panose="02040503050406030204" pitchFamily="18" charset="0"/>
                        <a:ea typeface="Cambria Math" panose="02040503050406030204" pitchFamily="18" charset="0"/>
                      </a:rPr>
                      <m:t>𝑥</m:t>
                    </m:r>
                    <m:r>
                      <a:rPr lang="en-US" altLang="zh-CN" sz="2000" i="1">
                        <a:solidFill>
                          <a:prstClr val="black"/>
                        </a:solidFill>
                        <a:latin typeface="Cambria Math" panose="02040503050406030204" pitchFamily="18" charset="0"/>
                        <a:ea typeface="Cambria Math" panose="02040503050406030204" pitchFamily="18" charset="0"/>
                      </a:rPr>
                      <m:t>∆</m:t>
                    </m:r>
                    <m:r>
                      <a:rPr lang="en-US" altLang="zh-CN" sz="2000" i="1">
                        <a:solidFill>
                          <a:prstClr val="black"/>
                        </a:solidFill>
                        <a:latin typeface="Cambria Math" panose="02040503050406030204" pitchFamily="18" charset="0"/>
                      </a:rPr>
                      <m:t>𝑦</m:t>
                    </m:r>
                    <m:r>
                      <a:rPr lang="en-US" altLang="zh-CN" sz="2000" i="1">
                        <a:solidFill>
                          <a:prstClr val="black"/>
                        </a:solidFill>
                        <a:latin typeface="Cambria Math" panose="02040503050406030204" pitchFamily="18" charset="0"/>
                        <a:ea typeface="Cambria Math" panose="02040503050406030204" pitchFamily="18" charset="0"/>
                      </a:rPr>
                      <m:t>∆</m:t>
                    </m:r>
                    <m:r>
                      <a:rPr lang="en-US" altLang="zh-CN" sz="2000" i="1">
                        <a:solidFill>
                          <a:prstClr val="black"/>
                        </a:solidFill>
                        <a:latin typeface="Cambria Math" panose="02040503050406030204" pitchFamily="18" charset="0"/>
                      </a:rPr>
                      <m:t>𝑧</m:t>
                    </m:r>
                  </m:oMath>
                </a14:m>
                <a:r>
                  <a:rPr lang="zh-CN" altLang="en-US" sz="2000" dirty="0"/>
                  <a:t> </a:t>
                </a:r>
              </a:p>
            </p:txBody>
          </p:sp>
        </mc:Choice>
        <mc:Fallback xmlns="">
          <p:sp>
            <p:nvSpPr>
              <p:cNvPr id="56" name="矩形 55"/>
              <p:cNvSpPr>
                <a:spLocks noRot="1" noChangeAspect="1" noMove="1" noResize="1" noEditPoints="1" noAdjustHandles="1" noChangeArrowheads="1" noChangeShapeType="1" noTextEdit="1"/>
              </p:cNvSpPr>
              <p:nvPr/>
            </p:nvSpPr>
            <p:spPr>
              <a:xfrm>
                <a:off x="7735718" y="3313415"/>
                <a:ext cx="1680140" cy="544893"/>
              </a:xfrm>
              <a:prstGeom prst="rect">
                <a:avLst/>
              </a:prstGeom>
              <a:blipFill>
                <a:blip r:embed="rId1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7" name="矩形 56"/>
              <p:cNvSpPr/>
              <p:nvPr/>
            </p:nvSpPr>
            <p:spPr>
              <a:xfrm>
                <a:off x="852306" y="2278646"/>
                <a:ext cx="1077025"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l-GR" altLang="zh-CN" sz="2000" i="1" smtClean="0">
                              <a:solidFill>
                                <a:prstClr val="black"/>
                              </a:solidFill>
                              <a:latin typeface="Cambria Math" panose="02040503050406030204" pitchFamily="18" charset="0"/>
                              <a:ea typeface="Cambria Math" panose="02040503050406030204" pitchFamily="18" charset="0"/>
                            </a:rPr>
                          </m:ctrlPr>
                        </m:sSubPr>
                        <m:e>
                          <m:r>
                            <m:rPr>
                              <m:sty m:val="p"/>
                              <m:brk m:alnAt="23"/>
                            </m:rPr>
                            <a:rPr lang="el-GR" altLang="zh-CN" sz="2000" i="1">
                              <a:solidFill>
                                <a:prstClr val="black"/>
                              </a:solidFill>
                              <a:latin typeface="Cambria Math" panose="02040503050406030204" pitchFamily="18" charset="0"/>
                              <a:ea typeface="Cambria Math" panose="02040503050406030204" pitchFamily="18" charset="0"/>
                            </a:rPr>
                            <m:t>Σ</m:t>
                          </m:r>
                        </m:e>
                        <m:sub>
                          <m:r>
                            <a:rPr lang="en-US" altLang="zh-CN" sz="2000" i="1">
                              <a:solidFill>
                                <a:prstClr val="black"/>
                              </a:solidFill>
                              <a:latin typeface="Cambria Math" panose="02040503050406030204" pitchFamily="18" charset="0"/>
                              <a:ea typeface="Cambria Math" panose="02040503050406030204" pitchFamily="18" charset="0"/>
                            </a:rPr>
                            <m:t>1</m:t>
                          </m:r>
                        </m:sub>
                      </m:sSub>
                      <m:r>
                        <a:rPr lang="en-US" altLang="zh-CN" sz="2000" b="0" i="1" smtClean="0">
                          <a:solidFill>
                            <a:prstClr val="black"/>
                          </a:solidFill>
                          <a:latin typeface="Cambria Math" panose="02040503050406030204" pitchFamily="18" charset="0"/>
                          <a:ea typeface="Cambria Math" panose="02040503050406030204" pitchFamily="18" charset="0"/>
                        </a:rPr>
                        <m:t>+</m:t>
                      </m:r>
                      <m:sSub>
                        <m:sSubPr>
                          <m:ctrlPr>
                            <a:rPr lang="el-GR" altLang="zh-CN" sz="2000" i="1">
                              <a:solidFill>
                                <a:prstClr val="black"/>
                              </a:solidFill>
                              <a:latin typeface="Cambria Math" panose="02040503050406030204" pitchFamily="18" charset="0"/>
                              <a:ea typeface="Cambria Math" panose="02040503050406030204" pitchFamily="18" charset="0"/>
                            </a:rPr>
                          </m:ctrlPr>
                        </m:sSubPr>
                        <m:e>
                          <m:r>
                            <m:rPr>
                              <m:sty m:val="p"/>
                              <m:brk m:alnAt="23"/>
                            </m:rPr>
                            <a:rPr lang="el-GR" altLang="zh-CN" sz="2000" i="1">
                              <a:solidFill>
                                <a:prstClr val="black"/>
                              </a:solidFill>
                              <a:latin typeface="Cambria Math" panose="02040503050406030204" pitchFamily="18" charset="0"/>
                              <a:ea typeface="Cambria Math" panose="02040503050406030204" pitchFamily="18" charset="0"/>
                            </a:rPr>
                            <m:t>Σ</m:t>
                          </m:r>
                        </m:e>
                        <m:sub>
                          <m:r>
                            <a:rPr lang="en-US" altLang="zh-CN" sz="2000" i="1">
                              <a:solidFill>
                                <a:prstClr val="black"/>
                              </a:solidFill>
                              <a:latin typeface="Cambria Math" panose="02040503050406030204" pitchFamily="18" charset="0"/>
                              <a:ea typeface="Cambria Math" panose="02040503050406030204" pitchFamily="18" charset="0"/>
                            </a:rPr>
                            <m:t>2</m:t>
                          </m:r>
                        </m:sub>
                      </m:sSub>
                    </m:oMath>
                  </m:oMathPara>
                </a14:m>
                <a:endParaRPr lang="zh-CN" altLang="en-US" sz="2000" dirty="0"/>
              </a:p>
            </p:txBody>
          </p:sp>
        </mc:Choice>
        <mc:Fallback xmlns="">
          <p:sp>
            <p:nvSpPr>
              <p:cNvPr id="57" name="矩形 56"/>
              <p:cNvSpPr>
                <a:spLocks noRot="1" noChangeAspect="1" noMove="1" noResize="1" noEditPoints="1" noAdjustHandles="1" noChangeArrowheads="1" noChangeShapeType="1" noTextEdit="1"/>
              </p:cNvSpPr>
              <p:nvPr/>
            </p:nvSpPr>
            <p:spPr>
              <a:xfrm>
                <a:off x="852306" y="2278646"/>
                <a:ext cx="1077025" cy="400110"/>
              </a:xfrm>
              <a:prstGeom prst="rect">
                <a:avLst/>
              </a:prstGeom>
              <a:blipFill>
                <a:blip r:embed="rId20"/>
                <a:stretch>
                  <a:fillRect b="-461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8" name="矩形 57"/>
              <p:cNvSpPr/>
              <p:nvPr/>
            </p:nvSpPr>
            <p:spPr>
              <a:xfrm>
                <a:off x="852306" y="2826186"/>
                <a:ext cx="1077025"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l-GR" altLang="zh-CN" sz="2000" i="1" smtClean="0">
                              <a:solidFill>
                                <a:prstClr val="black"/>
                              </a:solidFill>
                              <a:latin typeface="Cambria Math" panose="02040503050406030204" pitchFamily="18" charset="0"/>
                              <a:ea typeface="Cambria Math" panose="02040503050406030204" pitchFamily="18" charset="0"/>
                            </a:rPr>
                          </m:ctrlPr>
                        </m:sSubPr>
                        <m:e>
                          <m:r>
                            <m:rPr>
                              <m:sty m:val="p"/>
                              <m:brk m:alnAt="23"/>
                            </m:rPr>
                            <a:rPr lang="el-GR" altLang="zh-CN" sz="2000" i="1">
                              <a:solidFill>
                                <a:prstClr val="black"/>
                              </a:solidFill>
                              <a:latin typeface="Cambria Math" panose="02040503050406030204" pitchFamily="18" charset="0"/>
                              <a:ea typeface="Cambria Math" panose="02040503050406030204" pitchFamily="18" charset="0"/>
                            </a:rPr>
                            <m:t>Σ</m:t>
                          </m:r>
                        </m:e>
                        <m:sub>
                          <m:r>
                            <a:rPr lang="en-US" altLang="zh-CN" sz="2000" b="0" i="1" smtClean="0">
                              <a:solidFill>
                                <a:prstClr val="black"/>
                              </a:solidFill>
                              <a:latin typeface="Cambria Math" panose="02040503050406030204" pitchFamily="18" charset="0"/>
                              <a:ea typeface="Cambria Math" panose="02040503050406030204" pitchFamily="18" charset="0"/>
                            </a:rPr>
                            <m:t>3</m:t>
                          </m:r>
                        </m:sub>
                      </m:sSub>
                      <m:r>
                        <a:rPr lang="en-US" altLang="zh-CN" sz="2000" b="0" i="1" smtClean="0">
                          <a:solidFill>
                            <a:prstClr val="black"/>
                          </a:solidFill>
                          <a:latin typeface="Cambria Math" panose="02040503050406030204" pitchFamily="18" charset="0"/>
                          <a:ea typeface="Cambria Math" panose="02040503050406030204" pitchFamily="18" charset="0"/>
                        </a:rPr>
                        <m:t>+</m:t>
                      </m:r>
                      <m:sSub>
                        <m:sSubPr>
                          <m:ctrlPr>
                            <a:rPr lang="el-GR" altLang="zh-CN" sz="2000" i="1">
                              <a:solidFill>
                                <a:prstClr val="black"/>
                              </a:solidFill>
                              <a:latin typeface="Cambria Math" panose="02040503050406030204" pitchFamily="18" charset="0"/>
                              <a:ea typeface="Cambria Math" panose="02040503050406030204" pitchFamily="18" charset="0"/>
                            </a:rPr>
                          </m:ctrlPr>
                        </m:sSubPr>
                        <m:e>
                          <m:r>
                            <m:rPr>
                              <m:sty m:val="p"/>
                              <m:brk m:alnAt="23"/>
                            </m:rPr>
                            <a:rPr lang="el-GR" altLang="zh-CN" sz="2000" i="1">
                              <a:solidFill>
                                <a:prstClr val="black"/>
                              </a:solidFill>
                              <a:latin typeface="Cambria Math" panose="02040503050406030204" pitchFamily="18" charset="0"/>
                              <a:ea typeface="Cambria Math" panose="02040503050406030204" pitchFamily="18" charset="0"/>
                            </a:rPr>
                            <m:t>Σ</m:t>
                          </m:r>
                        </m:e>
                        <m:sub>
                          <m:r>
                            <a:rPr lang="en-US" altLang="zh-CN" sz="2000" b="0" i="1" smtClean="0">
                              <a:solidFill>
                                <a:prstClr val="black"/>
                              </a:solidFill>
                              <a:latin typeface="Cambria Math" panose="02040503050406030204" pitchFamily="18" charset="0"/>
                              <a:ea typeface="Cambria Math" panose="02040503050406030204" pitchFamily="18" charset="0"/>
                            </a:rPr>
                            <m:t>4</m:t>
                          </m:r>
                        </m:sub>
                      </m:sSub>
                    </m:oMath>
                  </m:oMathPara>
                </a14:m>
                <a:endParaRPr lang="zh-CN" altLang="en-US" sz="2000" dirty="0"/>
              </a:p>
            </p:txBody>
          </p:sp>
        </mc:Choice>
        <mc:Fallback xmlns="">
          <p:sp>
            <p:nvSpPr>
              <p:cNvPr id="58" name="矩形 57"/>
              <p:cNvSpPr>
                <a:spLocks noRot="1" noChangeAspect="1" noMove="1" noResize="1" noEditPoints="1" noAdjustHandles="1" noChangeArrowheads="1" noChangeShapeType="1" noTextEdit="1"/>
              </p:cNvSpPr>
              <p:nvPr/>
            </p:nvSpPr>
            <p:spPr>
              <a:xfrm>
                <a:off x="852306" y="2826186"/>
                <a:ext cx="1077025" cy="400110"/>
              </a:xfrm>
              <a:prstGeom prst="rect">
                <a:avLst/>
              </a:prstGeom>
              <a:blipFill>
                <a:blip r:embed="rId21"/>
                <a:stretch>
                  <a:fillRect b="-461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9" name="矩形 58"/>
              <p:cNvSpPr/>
              <p:nvPr/>
            </p:nvSpPr>
            <p:spPr>
              <a:xfrm>
                <a:off x="852306" y="3373885"/>
                <a:ext cx="1077025"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l-GR" altLang="zh-CN" sz="2000" i="1" smtClean="0">
                              <a:solidFill>
                                <a:prstClr val="black"/>
                              </a:solidFill>
                              <a:latin typeface="Cambria Math" panose="02040503050406030204" pitchFamily="18" charset="0"/>
                              <a:ea typeface="Cambria Math" panose="02040503050406030204" pitchFamily="18" charset="0"/>
                            </a:rPr>
                          </m:ctrlPr>
                        </m:sSubPr>
                        <m:e>
                          <m:r>
                            <m:rPr>
                              <m:sty m:val="p"/>
                              <m:brk m:alnAt="23"/>
                            </m:rPr>
                            <a:rPr lang="el-GR" altLang="zh-CN" sz="2000" i="1">
                              <a:solidFill>
                                <a:prstClr val="black"/>
                              </a:solidFill>
                              <a:latin typeface="Cambria Math" panose="02040503050406030204" pitchFamily="18" charset="0"/>
                              <a:ea typeface="Cambria Math" panose="02040503050406030204" pitchFamily="18" charset="0"/>
                            </a:rPr>
                            <m:t>Σ</m:t>
                          </m:r>
                        </m:e>
                        <m:sub>
                          <m:r>
                            <a:rPr lang="en-US" altLang="zh-CN" sz="2000" b="0" i="1" smtClean="0">
                              <a:solidFill>
                                <a:prstClr val="black"/>
                              </a:solidFill>
                              <a:latin typeface="Cambria Math" panose="02040503050406030204" pitchFamily="18" charset="0"/>
                              <a:ea typeface="Cambria Math" panose="02040503050406030204" pitchFamily="18" charset="0"/>
                            </a:rPr>
                            <m:t>5</m:t>
                          </m:r>
                        </m:sub>
                      </m:sSub>
                      <m:r>
                        <a:rPr lang="en-US" altLang="zh-CN" sz="2000" b="0" i="1" smtClean="0">
                          <a:solidFill>
                            <a:prstClr val="black"/>
                          </a:solidFill>
                          <a:latin typeface="Cambria Math" panose="02040503050406030204" pitchFamily="18" charset="0"/>
                          <a:ea typeface="Cambria Math" panose="02040503050406030204" pitchFamily="18" charset="0"/>
                        </a:rPr>
                        <m:t>+</m:t>
                      </m:r>
                      <m:sSub>
                        <m:sSubPr>
                          <m:ctrlPr>
                            <a:rPr lang="el-GR" altLang="zh-CN" sz="2000" i="1">
                              <a:solidFill>
                                <a:prstClr val="black"/>
                              </a:solidFill>
                              <a:latin typeface="Cambria Math" panose="02040503050406030204" pitchFamily="18" charset="0"/>
                              <a:ea typeface="Cambria Math" panose="02040503050406030204" pitchFamily="18" charset="0"/>
                            </a:rPr>
                          </m:ctrlPr>
                        </m:sSubPr>
                        <m:e>
                          <m:r>
                            <m:rPr>
                              <m:sty m:val="p"/>
                              <m:brk m:alnAt="23"/>
                            </m:rPr>
                            <a:rPr lang="el-GR" altLang="zh-CN" sz="2000" i="1">
                              <a:solidFill>
                                <a:prstClr val="black"/>
                              </a:solidFill>
                              <a:latin typeface="Cambria Math" panose="02040503050406030204" pitchFamily="18" charset="0"/>
                              <a:ea typeface="Cambria Math" panose="02040503050406030204" pitchFamily="18" charset="0"/>
                            </a:rPr>
                            <m:t>Σ</m:t>
                          </m:r>
                        </m:e>
                        <m:sub>
                          <m:r>
                            <a:rPr lang="en-US" altLang="zh-CN" sz="2000" b="0" i="1" smtClean="0">
                              <a:solidFill>
                                <a:prstClr val="black"/>
                              </a:solidFill>
                              <a:latin typeface="Cambria Math" panose="02040503050406030204" pitchFamily="18" charset="0"/>
                              <a:ea typeface="Cambria Math" panose="02040503050406030204" pitchFamily="18" charset="0"/>
                            </a:rPr>
                            <m:t>6</m:t>
                          </m:r>
                        </m:sub>
                      </m:sSub>
                    </m:oMath>
                  </m:oMathPara>
                </a14:m>
                <a:endParaRPr lang="zh-CN" altLang="en-US" sz="2000" dirty="0"/>
              </a:p>
            </p:txBody>
          </p:sp>
        </mc:Choice>
        <mc:Fallback xmlns="">
          <p:sp>
            <p:nvSpPr>
              <p:cNvPr id="59" name="矩形 58"/>
              <p:cNvSpPr>
                <a:spLocks noRot="1" noChangeAspect="1" noMove="1" noResize="1" noEditPoints="1" noAdjustHandles="1" noChangeArrowheads="1" noChangeShapeType="1" noTextEdit="1"/>
              </p:cNvSpPr>
              <p:nvPr/>
            </p:nvSpPr>
            <p:spPr>
              <a:xfrm>
                <a:off x="852306" y="3373885"/>
                <a:ext cx="1077025" cy="400110"/>
              </a:xfrm>
              <a:prstGeom prst="rect">
                <a:avLst/>
              </a:prstGeom>
              <a:blipFill>
                <a:blip r:embed="rId22"/>
                <a:stretch>
                  <a:fillRect b="-303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0" name="矩形 59"/>
              <p:cNvSpPr/>
              <p:nvPr/>
            </p:nvSpPr>
            <p:spPr>
              <a:xfrm>
                <a:off x="1123410" y="4608641"/>
                <a:ext cx="5884303" cy="741165"/>
              </a:xfrm>
              <a:prstGeom prst="rect">
                <a:avLst/>
              </a:prstGeom>
            </p:spPr>
            <p:txBody>
              <a:bodyPr wrap="none">
                <a:spAutoFit/>
              </a:bodyPr>
              <a:lstStyle/>
              <a:p>
                <a14:m>
                  <m:oMath xmlns:m="http://schemas.openxmlformats.org/officeDocument/2006/math">
                    <m:r>
                      <a:rPr lang="zh-CN" altLang="en-US" sz="2000" i="1" smtClean="0">
                        <a:solidFill>
                          <a:srgbClr val="FF0000"/>
                        </a:solidFill>
                        <a:latin typeface="Cambria Math" panose="02040503050406030204" pitchFamily="18" charset="0"/>
                        <a:ea typeface="Cambria Math" panose="02040503050406030204" pitchFamily="18" charset="0"/>
                      </a:rPr>
                      <m:t>散度</m:t>
                    </m:r>
                    <m:r>
                      <a:rPr lang="zh-CN" altLang="en-US" sz="2000" i="1">
                        <a:solidFill>
                          <a:prstClr val="black"/>
                        </a:solidFill>
                        <a:latin typeface="Cambria Math" panose="02040503050406030204" pitchFamily="18" charset="0"/>
                        <a:ea typeface="Cambria Math" panose="02040503050406030204" pitchFamily="18" charset="0"/>
                      </a:rPr>
                      <m:t>、</m:t>
                    </m:r>
                    <m:r>
                      <a:rPr lang="zh-CN" altLang="en-US" sz="2000" i="1" smtClean="0">
                        <a:solidFill>
                          <a:prstClr val="black"/>
                        </a:solidFill>
                        <a:latin typeface="Cambria Math" panose="02040503050406030204" pitchFamily="18" charset="0"/>
                        <a:ea typeface="Cambria Math" panose="02040503050406030204" pitchFamily="18" charset="0"/>
                      </a:rPr>
                      <m:t>通</m:t>
                    </m:r>
                    <m:r>
                      <a:rPr lang="zh-CN" altLang="en-US" sz="2000" i="1">
                        <a:solidFill>
                          <a:prstClr val="black"/>
                        </a:solidFill>
                        <a:latin typeface="Cambria Math" panose="02040503050406030204" pitchFamily="18" charset="0"/>
                        <a:ea typeface="Cambria Math" panose="02040503050406030204" pitchFamily="18" charset="0"/>
                      </a:rPr>
                      <m:t>量</m:t>
                    </m:r>
                    <m:r>
                      <a:rPr lang="zh-CN" altLang="en-US" sz="2000" i="1" smtClean="0">
                        <a:solidFill>
                          <a:prstClr val="black"/>
                        </a:solidFill>
                        <a:latin typeface="Cambria Math" panose="02040503050406030204" pitchFamily="18" charset="0"/>
                        <a:ea typeface="Cambria Math" panose="02040503050406030204" pitchFamily="18" charset="0"/>
                      </a:rPr>
                      <m:t>密度</m:t>
                    </m:r>
                    <m:r>
                      <a:rPr lang="zh-CN" altLang="en-US" sz="2000" i="1">
                        <a:solidFill>
                          <a:prstClr val="black"/>
                        </a:solidFill>
                        <a:latin typeface="Cambria Math" panose="02040503050406030204" pitchFamily="18" charset="0"/>
                        <a:ea typeface="Cambria Math" panose="02040503050406030204" pitchFamily="18" charset="0"/>
                      </a:rPr>
                      <m:t>：</m:t>
                    </m:r>
                    <m:f>
                      <m:fPr>
                        <m:ctrlPr>
                          <a:rPr lang="en-US" altLang="zh-CN" sz="2000" i="1" smtClean="0">
                            <a:solidFill>
                              <a:prstClr val="black"/>
                            </a:solidFill>
                            <a:latin typeface="Cambria Math" panose="02040503050406030204" pitchFamily="18" charset="0"/>
                            <a:ea typeface="Cambria Math" panose="02040503050406030204" pitchFamily="18" charset="0"/>
                          </a:rPr>
                        </m:ctrlPr>
                      </m:fPr>
                      <m:num>
                        <m:d>
                          <m:dPr>
                            <m:ctrlPr>
                              <a:rPr lang="en-US" altLang="zh-CN" sz="2000" i="1">
                                <a:solidFill>
                                  <a:prstClr val="black"/>
                                </a:solidFill>
                                <a:latin typeface="Cambria Math" panose="02040503050406030204" pitchFamily="18" charset="0"/>
                                <a:ea typeface="Cambria Math" panose="02040503050406030204" pitchFamily="18" charset="0"/>
                              </a:rPr>
                            </m:ctrlPr>
                          </m:dPr>
                          <m:e>
                            <m:f>
                              <m:fPr>
                                <m:ctrlPr>
                                  <a:rPr lang="en-US" altLang="zh-CN" sz="2000" i="1">
                                    <a:solidFill>
                                      <a:prstClr val="black"/>
                                    </a:solidFill>
                                    <a:latin typeface="Cambria Math" panose="02040503050406030204" pitchFamily="18" charset="0"/>
                                  </a:rPr>
                                </m:ctrlPr>
                              </m:fPr>
                              <m:num>
                                <m:r>
                                  <a:rPr lang="zh-CN" altLang="en-US" sz="2000" i="1">
                                    <a:solidFill>
                                      <a:prstClr val="black"/>
                                    </a:solidFill>
                                    <a:latin typeface="Cambria Math" panose="02040503050406030204" pitchFamily="18" charset="0"/>
                                  </a:rPr>
                                  <m:t>𝜕</m:t>
                                </m:r>
                                <m:r>
                                  <a:rPr lang="en-US" altLang="zh-CN" sz="2000" i="1">
                                    <a:solidFill>
                                      <a:prstClr val="black"/>
                                    </a:solidFill>
                                    <a:latin typeface="Cambria Math" panose="02040503050406030204" pitchFamily="18" charset="0"/>
                                  </a:rPr>
                                  <m:t>𝑃</m:t>
                                </m:r>
                              </m:num>
                              <m:den>
                                <m:r>
                                  <a:rPr lang="zh-CN" altLang="en-US" sz="2000" i="1">
                                    <a:solidFill>
                                      <a:prstClr val="black"/>
                                    </a:solidFill>
                                    <a:latin typeface="Cambria Math" panose="02040503050406030204" pitchFamily="18" charset="0"/>
                                  </a:rPr>
                                  <m:t>𝜕</m:t>
                                </m:r>
                                <m:r>
                                  <a:rPr lang="en-US" altLang="zh-CN" sz="2000" i="1">
                                    <a:solidFill>
                                      <a:prstClr val="black"/>
                                    </a:solidFill>
                                    <a:latin typeface="Cambria Math" panose="02040503050406030204" pitchFamily="18" charset="0"/>
                                  </a:rPr>
                                  <m:t>𝑥</m:t>
                                </m:r>
                              </m:den>
                            </m:f>
                            <m:r>
                              <a:rPr lang="en-US" altLang="zh-CN" sz="2000" i="1">
                                <a:solidFill>
                                  <a:prstClr val="black"/>
                                </a:solidFill>
                                <a:latin typeface="Cambria Math" panose="02040503050406030204" pitchFamily="18" charset="0"/>
                              </a:rPr>
                              <m:t>+</m:t>
                            </m:r>
                            <m:f>
                              <m:fPr>
                                <m:ctrlPr>
                                  <a:rPr lang="en-US" altLang="zh-CN" sz="2000" i="1">
                                    <a:solidFill>
                                      <a:prstClr val="black"/>
                                    </a:solidFill>
                                    <a:latin typeface="Cambria Math" panose="02040503050406030204" pitchFamily="18" charset="0"/>
                                  </a:rPr>
                                </m:ctrlPr>
                              </m:fPr>
                              <m:num>
                                <m:r>
                                  <a:rPr lang="zh-CN" altLang="en-US" sz="2000" i="1">
                                    <a:solidFill>
                                      <a:prstClr val="black"/>
                                    </a:solidFill>
                                    <a:latin typeface="Cambria Math" panose="02040503050406030204" pitchFamily="18" charset="0"/>
                                  </a:rPr>
                                  <m:t>𝜕</m:t>
                                </m:r>
                                <m:r>
                                  <a:rPr lang="en-US" altLang="zh-CN" sz="2000" i="1">
                                    <a:solidFill>
                                      <a:prstClr val="black"/>
                                    </a:solidFill>
                                    <a:latin typeface="Cambria Math" panose="02040503050406030204" pitchFamily="18" charset="0"/>
                                  </a:rPr>
                                  <m:t>𝑄</m:t>
                                </m:r>
                              </m:num>
                              <m:den>
                                <m:r>
                                  <a:rPr lang="zh-CN" altLang="en-US" sz="2000" i="1">
                                    <a:solidFill>
                                      <a:prstClr val="black"/>
                                    </a:solidFill>
                                    <a:latin typeface="Cambria Math" panose="02040503050406030204" pitchFamily="18" charset="0"/>
                                  </a:rPr>
                                  <m:t>𝜕</m:t>
                                </m:r>
                                <m:r>
                                  <a:rPr lang="en-US" altLang="zh-CN" sz="2000" i="1">
                                    <a:solidFill>
                                      <a:prstClr val="black"/>
                                    </a:solidFill>
                                    <a:latin typeface="Cambria Math" panose="02040503050406030204" pitchFamily="18" charset="0"/>
                                  </a:rPr>
                                  <m:t>𝑦</m:t>
                                </m:r>
                              </m:den>
                            </m:f>
                            <m:r>
                              <a:rPr lang="en-US" altLang="zh-CN" sz="2000" i="1">
                                <a:solidFill>
                                  <a:prstClr val="black"/>
                                </a:solidFill>
                                <a:latin typeface="Cambria Math" panose="02040503050406030204" pitchFamily="18" charset="0"/>
                              </a:rPr>
                              <m:t>+</m:t>
                            </m:r>
                            <m:f>
                              <m:fPr>
                                <m:ctrlPr>
                                  <a:rPr lang="en-US" altLang="zh-CN" sz="2000" i="1">
                                    <a:solidFill>
                                      <a:prstClr val="black"/>
                                    </a:solidFill>
                                    <a:latin typeface="Cambria Math" panose="02040503050406030204" pitchFamily="18" charset="0"/>
                                  </a:rPr>
                                </m:ctrlPr>
                              </m:fPr>
                              <m:num>
                                <m:r>
                                  <a:rPr lang="zh-CN" altLang="en-US" sz="2000" i="1">
                                    <a:solidFill>
                                      <a:prstClr val="black"/>
                                    </a:solidFill>
                                    <a:latin typeface="Cambria Math" panose="02040503050406030204" pitchFamily="18" charset="0"/>
                                  </a:rPr>
                                  <m:t>𝜕</m:t>
                                </m:r>
                                <m:r>
                                  <a:rPr lang="en-US" altLang="zh-CN" sz="2000" i="1">
                                    <a:solidFill>
                                      <a:prstClr val="black"/>
                                    </a:solidFill>
                                    <a:latin typeface="Cambria Math" panose="02040503050406030204" pitchFamily="18" charset="0"/>
                                  </a:rPr>
                                  <m:t>𝑅</m:t>
                                </m:r>
                              </m:num>
                              <m:den>
                                <m:r>
                                  <a:rPr lang="zh-CN" altLang="en-US" sz="2000" i="1">
                                    <a:solidFill>
                                      <a:prstClr val="black"/>
                                    </a:solidFill>
                                    <a:latin typeface="Cambria Math" panose="02040503050406030204" pitchFamily="18" charset="0"/>
                                  </a:rPr>
                                  <m:t>𝜕</m:t>
                                </m:r>
                                <m:r>
                                  <a:rPr lang="en-US" altLang="zh-CN" sz="2000" i="1">
                                    <a:solidFill>
                                      <a:prstClr val="black"/>
                                    </a:solidFill>
                                    <a:latin typeface="Cambria Math" panose="02040503050406030204" pitchFamily="18" charset="0"/>
                                  </a:rPr>
                                  <m:t>𝑧</m:t>
                                </m:r>
                              </m:den>
                            </m:f>
                          </m:e>
                        </m:d>
                        <m:r>
                          <a:rPr lang="en-US" altLang="zh-CN" sz="2000" i="1">
                            <a:solidFill>
                              <a:prstClr val="black"/>
                            </a:solidFill>
                            <a:latin typeface="Cambria Math" panose="02040503050406030204" pitchFamily="18" charset="0"/>
                            <a:ea typeface="Cambria Math" panose="02040503050406030204" pitchFamily="18" charset="0"/>
                          </a:rPr>
                          <m:t>∆</m:t>
                        </m:r>
                        <m:r>
                          <a:rPr lang="en-US" altLang="zh-CN" sz="2000" i="1">
                            <a:solidFill>
                              <a:prstClr val="black"/>
                            </a:solidFill>
                            <a:latin typeface="Cambria Math" panose="02040503050406030204" pitchFamily="18" charset="0"/>
                            <a:ea typeface="Cambria Math" panose="02040503050406030204" pitchFamily="18" charset="0"/>
                          </a:rPr>
                          <m:t>𝑥</m:t>
                        </m:r>
                        <m:r>
                          <a:rPr lang="en-US" altLang="zh-CN" sz="2000" i="1">
                            <a:solidFill>
                              <a:prstClr val="black"/>
                            </a:solidFill>
                            <a:latin typeface="Cambria Math" panose="02040503050406030204" pitchFamily="18" charset="0"/>
                            <a:ea typeface="Cambria Math" panose="02040503050406030204" pitchFamily="18" charset="0"/>
                          </a:rPr>
                          <m:t>∆</m:t>
                        </m:r>
                        <m:r>
                          <a:rPr lang="en-US" altLang="zh-CN" sz="2000" i="1">
                            <a:solidFill>
                              <a:prstClr val="black"/>
                            </a:solidFill>
                            <a:latin typeface="Cambria Math" panose="02040503050406030204" pitchFamily="18" charset="0"/>
                          </a:rPr>
                          <m:t>𝑦</m:t>
                        </m:r>
                        <m:r>
                          <a:rPr lang="en-US" altLang="zh-CN" sz="2000" i="1">
                            <a:solidFill>
                              <a:prstClr val="black"/>
                            </a:solidFill>
                            <a:latin typeface="Cambria Math" panose="02040503050406030204" pitchFamily="18" charset="0"/>
                            <a:ea typeface="Cambria Math" panose="02040503050406030204" pitchFamily="18" charset="0"/>
                          </a:rPr>
                          <m:t>∆</m:t>
                        </m:r>
                        <m:r>
                          <a:rPr lang="en-US" altLang="zh-CN" sz="2000" i="1">
                            <a:solidFill>
                              <a:prstClr val="black"/>
                            </a:solidFill>
                            <a:latin typeface="Cambria Math" panose="02040503050406030204" pitchFamily="18" charset="0"/>
                          </a:rPr>
                          <m:t>𝑧</m:t>
                        </m:r>
                        <m:r>
                          <m:rPr>
                            <m:nor/>
                          </m:rPr>
                          <a:rPr lang="zh-CN" altLang="en-US" sz="2000" dirty="0"/>
                          <m:t> </m:t>
                        </m:r>
                      </m:num>
                      <m:den>
                        <m:r>
                          <a:rPr lang="en-US" altLang="zh-CN" sz="2000" i="1">
                            <a:solidFill>
                              <a:prstClr val="black"/>
                            </a:solidFill>
                            <a:latin typeface="Cambria Math" panose="02040503050406030204" pitchFamily="18" charset="0"/>
                            <a:ea typeface="Cambria Math" panose="02040503050406030204" pitchFamily="18" charset="0"/>
                          </a:rPr>
                          <m:t>∆</m:t>
                        </m:r>
                        <m:r>
                          <a:rPr lang="en-US" altLang="zh-CN" sz="2000" i="1">
                            <a:solidFill>
                              <a:prstClr val="black"/>
                            </a:solidFill>
                            <a:latin typeface="Cambria Math" panose="02040503050406030204" pitchFamily="18" charset="0"/>
                            <a:ea typeface="Cambria Math" panose="02040503050406030204" pitchFamily="18" charset="0"/>
                          </a:rPr>
                          <m:t>𝑥</m:t>
                        </m:r>
                        <m:r>
                          <a:rPr lang="en-US" altLang="zh-CN" sz="2000" i="1">
                            <a:solidFill>
                              <a:prstClr val="black"/>
                            </a:solidFill>
                            <a:latin typeface="Cambria Math" panose="02040503050406030204" pitchFamily="18" charset="0"/>
                            <a:ea typeface="Cambria Math" panose="02040503050406030204" pitchFamily="18" charset="0"/>
                          </a:rPr>
                          <m:t>∆</m:t>
                        </m:r>
                        <m:r>
                          <a:rPr lang="en-US" altLang="zh-CN" sz="2000" i="1">
                            <a:solidFill>
                              <a:prstClr val="black"/>
                            </a:solidFill>
                            <a:latin typeface="Cambria Math" panose="02040503050406030204" pitchFamily="18" charset="0"/>
                          </a:rPr>
                          <m:t>𝑦</m:t>
                        </m:r>
                        <m:r>
                          <a:rPr lang="en-US" altLang="zh-CN" sz="2000" i="1">
                            <a:solidFill>
                              <a:prstClr val="black"/>
                            </a:solidFill>
                            <a:latin typeface="Cambria Math" panose="02040503050406030204" pitchFamily="18" charset="0"/>
                            <a:ea typeface="Cambria Math" panose="02040503050406030204" pitchFamily="18" charset="0"/>
                          </a:rPr>
                          <m:t>∆</m:t>
                        </m:r>
                        <m:r>
                          <a:rPr lang="en-US" altLang="zh-CN" sz="2000" i="1">
                            <a:solidFill>
                              <a:prstClr val="black"/>
                            </a:solidFill>
                            <a:latin typeface="Cambria Math" panose="02040503050406030204" pitchFamily="18" charset="0"/>
                          </a:rPr>
                          <m:t>𝑧</m:t>
                        </m:r>
                      </m:den>
                    </m:f>
                    <m:r>
                      <a:rPr lang="en-US" altLang="zh-CN" sz="2000" b="0" i="1" smtClean="0">
                        <a:solidFill>
                          <a:prstClr val="black"/>
                        </a:solidFill>
                        <a:latin typeface="Cambria Math" panose="02040503050406030204" pitchFamily="18" charset="0"/>
                        <a:ea typeface="Cambria Math" panose="02040503050406030204" pitchFamily="18" charset="0"/>
                      </a:rPr>
                      <m:t>=</m:t>
                    </m:r>
                    <m:f>
                      <m:fPr>
                        <m:ctrlPr>
                          <a:rPr lang="en-US" altLang="zh-CN" sz="2000" i="1">
                            <a:solidFill>
                              <a:prstClr val="black"/>
                            </a:solidFill>
                            <a:latin typeface="Cambria Math" panose="02040503050406030204" pitchFamily="18" charset="0"/>
                          </a:rPr>
                        </m:ctrlPr>
                      </m:fPr>
                      <m:num>
                        <m:r>
                          <a:rPr lang="zh-CN" altLang="en-US" sz="2000" i="1">
                            <a:solidFill>
                              <a:prstClr val="black"/>
                            </a:solidFill>
                            <a:latin typeface="Cambria Math" panose="02040503050406030204" pitchFamily="18" charset="0"/>
                          </a:rPr>
                          <m:t>𝜕</m:t>
                        </m:r>
                        <m:r>
                          <a:rPr lang="en-US" altLang="zh-CN" sz="2000" i="1">
                            <a:solidFill>
                              <a:prstClr val="black"/>
                            </a:solidFill>
                            <a:latin typeface="Cambria Math" panose="02040503050406030204" pitchFamily="18" charset="0"/>
                          </a:rPr>
                          <m:t>𝑃</m:t>
                        </m:r>
                      </m:num>
                      <m:den>
                        <m:r>
                          <a:rPr lang="zh-CN" altLang="en-US" sz="2000" i="1">
                            <a:solidFill>
                              <a:prstClr val="black"/>
                            </a:solidFill>
                            <a:latin typeface="Cambria Math" panose="02040503050406030204" pitchFamily="18" charset="0"/>
                          </a:rPr>
                          <m:t>𝜕</m:t>
                        </m:r>
                        <m:r>
                          <a:rPr lang="en-US" altLang="zh-CN" sz="2000" i="1">
                            <a:solidFill>
                              <a:prstClr val="black"/>
                            </a:solidFill>
                            <a:latin typeface="Cambria Math" panose="02040503050406030204" pitchFamily="18" charset="0"/>
                          </a:rPr>
                          <m:t>𝑥</m:t>
                        </m:r>
                      </m:den>
                    </m:f>
                    <m:r>
                      <a:rPr lang="en-US" altLang="zh-CN" sz="2000" i="1">
                        <a:solidFill>
                          <a:prstClr val="black"/>
                        </a:solidFill>
                        <a:latin typeface="Cambria Math" panose="02040503050406030204" pitchFamily="18" charset="0"/>
                      </a:rPr>
                      <m:t>+</m:t>
                    </m:r>
                    <m:f>
                      <m:fPr>
                        <m:ctrlPr>
                          <a:rPr lang="en-US" altLang="zh-CN" sz="2000" i="1">
                            <a:solidFill>
                              <a:prstClr val="black"/>
                            </a:solidFill>
                            <a:latin typeface="Cambria Math" panose="02040503050406030204" pitchFamily="18" charset="0"/>
                          </a:rPr>
                        </m:ctrlPr>
                      </m:fPr>
                      <m:num>
                        <m:r>
                          <a:rPr lang="zh-CN" altLang="en-US" sz="2000" i="1">
                            <a:solidFill>
                              <a:prstClr val="black"/>
                            </a:solidFill>
                            <a:latin typeface="Cambria Math" panose="02040503050406030204" pitchFamily="18" charset="0"/>
                          </a:rPr>
                          <m:t>𝜕</m:t>
                        </m:r>
                        <m:r>
                          <a:rPr lang="en-US" altLang="zh-CN" sz="2000" i="1">
                            <a:solidFill>
                              <a:prstClr val="black"/>
                            </a:solidFill>
                            <a:latin typeface="Cambria Math" panose="02040503050406030204" pitchFamily="18" charset="0"/>
                          </a:rPr>
                          <m:t>𝑄</m:t>
                        </m:r>
                      </m:num>
                      <m:den>
                        <m:r>
                          <a:rPr lang="zh-CN" altLang="en-US" sz="2000" i="1">
                            <a:solidFill>
                              <a:prstClr val="black"/>
                            </a:solidFill>
                            <a:latin typeface="Cambria Math" panose="02040503050406030204" pitchFamily="18" charset="0"/>
                          </a:rPr>
                          <m:t>𝜕</m:t>
                        </m:r>
                        <m:r>
                          <a:rPr lang="en-US" altLang="zh-CN" sz="2000" i="1">
                            <a:solidFill>
                              <a:prstClr val="black"/>
                            </a:solidFill>
                            <a:latin typeface="Cambria Math" panose="02040503050406030204" pitchFamily="18" charset="0"/>
                          </a:rPr>
                          <m:t>𝑦</m:t>
                        </m:r>
                      </m:den>
                    </m:f>
                    <m:r>
                      <a:rPr lang="en-US" altLang="zh-CN" sz="2000" i="1">
                        <a:solidFill>
                          <a:prstClr val="black"/>
                        </a:solidFill>
                        <a:latin typeface="Cambria Math" panose="02040503050406030204" pitchFamily="18" charset="0"/>
                      </a:rPr>
                      <m:t>+</m:t>
                    </m:r>
                    <m:f>
                      <m:fPr>
                        <m:ctrlPr>
                          <a:rPr lang="en-US" altLang="zh-CN" sz="2000" i="1">
                            <a:solidFill>
                              <a:prstClr val="black"/>
                            </a:solidFill>
                            <a:latin typeface="Cambria Math" panose="02040503050406030204" pitchFamily="18" charset="0"/>
                          </a:rPr>
                        </m:ctrlPr>
                      </m:fPr>
                      <m:num>
                        <m:r>
                          <a:rPr lang="zh-CN" altLang="en-US" sz="2000" i="1">
                            <a:solidFill>
                              <a:prstClr val="black"/>
                            </a:solidFill>
                            <a:latin typeface="Cambria Math" panose="02040503050406030204" pitchFamily="18" charset="0"/>
                          </a:rPr>
                          <m:t>𝜕</m:t>
                        </m:r>
                        <m:r>
                          <a:rPr lang="en-US" altLang="zh-CN" sz="2000" i="1">
                            <a:solidFill>
                              <a:prstClr val="black"/>
                            </a:solidFill>
                            <a:latin typeface="Cambria Math" panose="02040503050406030204" pitchFamily="18" charset="0"/>
                          </a:rPr>
                          <m:t>𝑅</m:t>
                        </m:r>
                      </m:num>
                      <m:den>
                        <m:r>
                          <a:rPr lang="zh-CN" altLang="en-US" sz="2000" i="1">
                            <a:solidFill>
                              <a:prstClr val="black"/>
                            </a:solidFill>
                            <a:latin typeface="Cambria Math" panose="02040503050406030204" pitchFamily="18" charset="0"/>
                          </a:rPr>
                          <m:t>𝜕</m:t>
                        </m:r>
                        <m:r>
                          <a:rPr lang="en-US" altLang="zh-CN" sz="2000" i="1">
                            <a:solidFill>
                              <a:prstClr val="black"/>
                            </a:solidFill>
                            <a:latin typeface="Cambria Math" panose="02040503050406030204" pitchFamily="18" charset="0"/>
                          </a:rPr>
                          <m:t>𝑧</m:t>
                        </m:r>
                      </m:den>
                    </m:f>
                  </m:oMath>
                </a14:m>
                <a:r>
                  <a:rPr lang="zh-CN" altLang="en-US" sz="2000" dirty="0"/>
                  <a:t> </a:t>
                </a:r>
              </a:p>
            </p:txBody>
          </p:sp>
        </mc:Choice>
        <mc:Fallback xmlns="">
          <p:sp>
            <p:nvSpPr>
              <p:cNvPr id="60" name="矩形 59"/>
              <p:cNvSpPr>
                <a:spLocks noRot="1" noChangeAspect="1" noMove="1" noResize="1" noEditPoints="1" noAdjustHandles="1" noChangeArrowheads="1" noChangeShapeType="1" noTextEdit="1"/>
              </p:cNvSpPr>
              <p:nvPr/>
            </p:nvSpPr>
            <p:spPr>
              <a:xfrm>
                <a:off x="1123410" y="4608641"/>
                <a:ext cx="5884303" cy="741165"/>
              </a:xfrm>
              <a:prstGeom prst="rect">
                <a:avLst/>
              </a:prstGeom>
              <a:blipFill>
                <a:blip r:embed="rId2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1" name="矩形 60"/>
              <p:cNvSpPr/>
              <p:nvPr/>
            </p:nvSpPr>
            <p:spPr>
              <a:xfrm>
                <a:off x="4869926" y="4028944"/>
                <a:ext cx="768159"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000" i="1" smtClean="0">
                          <a:solidFill>
                            <a:srgbClr val="FF0000"/>
                          </a:solidFill>
                          <a:latin typeface="Cambria Math" panose="02040503050406030204" pitchFamily="18" charset="0"/>
                          <a:ea typeface="Cambria Math" panose="02040503050406030204" pitchFamily="18" charset="0"/>
                        </a:rPr>
                        <m:t>通</m:t>
                      </m:r>
                      <m:r>
                        <a:rPr lang="zh-CN" altLang="en-US" sz="2000" i="1">
                          <a:solidFill>
                            <a:srgbClr val="FF0000"/>
                          </a:solidFill>
                          <a:latin typeface="Cambria Math" panose="02040503050406030204" pitchFamily="18" charset="0"/>
                          <a:ea typeface="Cambria Math" panose="02040503050406030204" pitchFamily="18" charset="0"/>
                        </a:rPr>
                        <m:t>量</m:t>
                      </m:r>
                    </m:oMath>
                  </m:oMathPara>
                </a14:m>
                <a:endParaRPr lang="zh-CN" altLang="en-US" sz="2000" dirty="0">
                  <a:solidFill>
                    <a:srgbClr val="FF0000"/>
                  </a:solidFill>
                </a:endParaRPr>
              </a:p>
            </p:txBody>
          </p:sp>
        </mc:Choice>
        <mc:Fallback xmlns="">
          <p:sp>
            <p:nvSpPr>
              <p:cNvPr id="61" name="矩形 60"/>
              <p:cNvSpPr>
                <a:spLocks noRot="1" noChangeAspect="1" noMove="1" noResize="1" noEditPoints="1" noAdjustHandles="1" noChangeArrowheads="1" noChangeShapeType="1" noTextEdit="1"/>
              </p:cNvSpPr>
              <p:nvPr/>
            </p:nvSpPr>
            <p:spPr>
              <a:xfrm>
                <a:off x="4869926" y="4028944"/>
                <a:ext cx="768159" cy="400110"/>
              </a:xfrm>
              <a:prstGeom prst="rect">
                <a:avLst/>
              </a:prstGeom>
              <a:blipFill>
                <a:blip r:embed="rId24"/>
                <a:stretch>
                  <a:fillRect b="-7576"/>
                </a:stretch>
              </a:blipFill>
            </p:spPr>
            <p:txBody>
              <a:bodyPr/>
              <a:lstStyle/>
              <a:p>
                <a:r>
                  <a:rPr lang="zh-CN" altLang="en-US">
                    <a:noFill/>
                  </a:rPr>
                  <a:t> </a:t>
                </a:r>
              </a:p>
            </p:txBody>
          </p:sp>
        </mc:Fallback>
      </mc:AlternateContent>
      <p:sp>
        <p:nvSpPr>
          <p:cNvPr id="46" name="Rectangle 943"/>
          <p:cNvSpPr txBox="1">
            <a:spLocks noChangeArrowheads="1"/>
          </p:cNvSpPr>
          <p:nvPr/>
        </p:nvSpPr>
        <p:spPr>
          <a:xfrm>
            <a:off x="1052282" y="365125"/>
            <a:ext cx="2624368" cy="514867"/>
          </a:xfrm>
          <a:prstGeom prst="rect">
            <a:avLst/>
          </a:prstGeom>
          <a:noFill/>
          <a:ln/>
          <a:extLst>
            <a:ext uri="{909E8E84-426E-40DD-AFC4-6F175D3DCCD1}">
              <a14:hiddenFill xmlns:a14="http://schemas.microsoft.com/office/drawing/2010/main">
                <a:solidFill>
                  <a:srgbClr val="0033CC"/>
                </a:solidFill>
              </a14:hiddenFill>
            </a:ext>
            <a:ext uri="{91240B29-F687-4F45-9708-019B960494DF}">
              <a14:hiddenLine xmlns:a14="http://schemas.microsoft.com/office/drawing/2010/main" w="76200" cmpd="tri">
                <a:solidFill>
                  <a:srgbClr val="00FFFF"/>
                </a:solidFill>
                <a:miter lim="800000"/>
                <a:headEnd/>
                <a:tailEnd/>
              </a14:hiddenLine>
            </a:ext>
          </a:extLst>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800" b="1" dirty="0">
                <a:solidFill>
                  <a:srgbClr val="0000FF"/>
                </a:solidFill>
                <a:ea typeface="黑体" panose="02010609060101010101" pitchFamily="49" charset="-122"/>
              </a:rPr>
              <a:t>一、高斯公式</a:t>
            </a:r>
          </a:p>
        </p:txBody>
      </p:sp>
    </p:spTree>
    <p:extLst>
      <p:ext uri="{BB962C8B-B14F-4D97-AF65-F5344CB8AC3E}">
        <p14:creationId xmlns:p14="http://schemas.microsoft.com/office/powerpoint/2010/main" val="6411257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500"/>
                                        <p:tgtEl>
                                          <p:spTgt spid="5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2"/>
                                        </p:tgtEl>
                                        <p:attrNameLst>
                                          <p:attrName>style.visibility</p:attrName>
                                        </p:attrNameLst>
                                      </p:cBhvr>
                                      <p:to>
                                        <p:strVal val="visible"/>
                                      </p:to>
                                    </p:set>
                                    <p:animEffect transition="in" filter="fade">
                                      <p:cBhvr>
                                        <p:cTn id="10" dur="500"/>
                                        <p:tgtEl>
                                          <p:spTgt spid="5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7"/>
                                        </p:tgtEl>
                                        <p:attrNameLst>
                                          <p:attrName>style.visibility</p:attrName>
                                        </p:attrNameLst>
                                      </p:cBhvr>
                                      <p:to>
                                        <p:strVal val="visible"/>
                                      </p:to>
                                    </p:set>
                                    <p:animEffect transition="in" filter="fade">
                                      <p:cBhvr>
                                        <p:cTn id="13" dur="500"/>
                                        <p:tgtEl>
                                          <p:spTgt spid="57"/>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53"/>
                                        </p:tgtEl>
                                        <p:attrNameLst>
                                          <p:attrName>style.visibility</p:attrName>
                                        </p:attrNameLst>
                                      </p:cBhvr>
                                      <p:to>
                                        <p:strVal val="visible"/>
                                      </p:to>
                                    </p:set>
                                    <p:animEffect transition="in" filter="fade">
                                      <p:cBhvr>
                                        <p:cTn id="18" dur="500"/>
                                        <p:tgtEl>
                                          <p:spTgt spid="53"/>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54"/>
                                        </p:tgtEl>
                                        <p:attrNameLst>
                                          <p:attrName>style.visibility</p:attrName>
                                        </p:attrNameLst>
                                      </p:cBhvr>
                                      <p:to>
                                        <p:strVal val="visible"/>
                                      </p:to>
                                    </p:set>
                                    <p:animEffect transition="in" filter="fade">
                                      <p:cBhvr>
                                        <p:cTn id="21" dur="500"/>
                                        <p:tgtEl>
                                          <p:spTgt spid="54"/>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58"/>
                                        </p:tgtEl>
                                        <p:attrNameLst>
                                          <p:attrName>style.visibility</p:attrName>
                                        </p:attrNameLst>
                                      </p:cBhvr>
                                      <p:to>
                                        <p:strVal val="visible"/>
                                      </p:to>
                                    </p:set>
                                    <p:animEffect transition="in" filter="fade">
                                      <p:cBhvr>
                                        <p:cTn id="24" dur="500"/>
                                        <p:tgtEl>
                                          <p:spTgt spid="58"/>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55"/>
                                        </p:tgtEl>
                                        <p:attrNameLst>
                                          <p:attrName>style.visibility</p:attrName>
                                        </p:attrNameLst>
                                      </p:cBhvr>
                                      <p:to>
                                        <p:strVal val="visible"/>
                                      </p:to>
                                    </p:set>
                                    <p:animEffect transition="in" filter="fade">
                                      <p:cBhvr>
                                        <p:cTn id="29" dur="500"/>
                                        <p:tgtEl>
                                          <p:spTgt spid="55"/>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56"/>
                                        </p:tgtEl>
                                        <p:attrNameLst>
                                          <p:attrName>style.visibility</p:attrName>
                                        </p:attrNameLst>
                                      </p:cBhvr>
                                      <p:to>
                                        <p:strVal val="visible"/>
                                      </p:to>
                                    </p:set>
                                    <p:animEffect transition="in" filter="fade">
                                      <p:cBhvr>
                                        <p:cTn id="32" dur="500"/>
                                        <p:tgtEl>
                                          <p:spTgt spid="56"/>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59"/>
                                        </p:tgtEl>
                                        <p:attrNameLst>
                                          <p:attrName>style.visibility</p:attrName>
                                        </p:attrNameLst>
                                      </p:cBhvr>
                                      <p:to>
                                        <p:strVal val="visible"/>
                                      </p:to>
                                    </p:set>
                                    <p:animEffect transition="in" filter="fade">
                                      <p:cBhvr>
                                        <p:cTn id="35" dur="500"/>
                                        <p:tgtEl>
                                          <p:spTgt spid="59"/>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50"/>
                                        </p:tgtEl>
                                        <p:attrNameLst>
                                          <p:attrName>style.visibility</p:attrName>
                                        </p:attrNameLst>
                                      </p:cBhvr>
                                      <p:to>
                                        <p:strVal val="visible"/>
                                      </p:to>
                                    </p:set>
                                    <p:animEffect transition="in" filter="fade">
                                      <p:cBhvr>
                                        <p:cTn id="40" dur="500"/>
                                        <p:tgtEl>
                                          <p:spTgt spid="50"/>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61"/>
                                        </p:tgtEl>
                                        <p:attrNameLst>
                                          <p:attrName>style.visibility</p:attrName>
                                        </p:attrNameLst>
                                      </p:cBhvr>
                                      <p:to>
                                        <p:strVal val="visible"/>
                                      </p:to>
                                    </p:set>
                                    <p:animEffect transition="in" filter="fade">
                                      <p:cBhvr>
                                        <p:cTn id="45" dur="500"/>
                                        <p:tgtEl>
                                          <p:spTgt spid="61"/>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60"/>
                                        </p:tgtEl>
                                        <p:attrNameLst>
                                          <p:attrName>style.visibility</p:attrName>
                                        </p:attrNameLst>
                                      </p:cBhvr>
                                      <p:to>
                                        <p:strVal val="visible"/>
                                      </p:to>
                                    </p:set>
                                    <p:animEffect transition="in" filter="fade">
                                      <p:cBhvr>
                                        <p:cTn id="50" dur="500"/>
                                        <p:tgtEl>
                                          <p:spTgt spid="60"/>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13"/>
                                        </p:tgtEl>
                                        <p:attrNameLst>
                                          <p:attrName>style.visibility</p:attrName>
                                        </p:attrNameLst>
                                      </p:cBhvr>
                                      <p:to>
                                        <p:strVal val="visible"/>
                                      </p:to>
                                    </p:set>
                                    <p:animEffect transition="in" filter="fade">
                                      <p:cBhvr>
                                        <p:cTn id="5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50" grpId="0"/>
      <p:bldP spid="51" grpId="0"/>
      <p:bldP spid="52" grpId="0"/>
      <p:bldP spid="53" grpId="0"/>
      <p:bldP spid="54" grpId="0"/>
      <p:bldP spid="55" grpId="0"/>
      <p:bldP spid="56" grpId="0"/>
      <p:bldP spid="57" grpId="0"/>
      <p:bldP spid="58" grpId="0"/>
      <p:bldP spid="59" grpId="0"/>
      <p:bldP spid="60" grpId="0"/>
      <p:bldP spid="61"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E7F4D896-E0DB-4AB2-9347-AB9498A60F30}" type="datetime11">
              <a:rPr lang="zh-CN" altLang="en-US" smtClean="0"/>
              <a:t>08:53:17</a:t>
            </a:fld>
            <a:endParaRPr lang="en-US" altLang="zh-CN"/>
          </a:p>
        </p:txBody>
      </p:sp>
      <p:sp>
        <p:nvSpPr>
          <p:cNvPr id="3" name="矩形 2"/>
          <p:cNvSpPr/>
          <p:nvPr/>
        </p:nvSpPr>
        <p:spPr>
          <a:xfrm>
            <a:off x="1743075" y="879992"/>
            <a:ext cx="9391650" cy="1200329"/>
          </a:xfrm>
          <a:prstGeom prst="rect">
            <a:avLst/>
          </a:prstGeom>
        </p:spPr>
        <p:txBody>
          <a:bodyPr wrap="square">
            <a:spAutoFit/>
          </a:bodyPr>
          <a:lstStyle/>
          <a:p>
            <a:r>
              <a:rPr lang="zh-CN" altLang="en-US" sz="2400" dirty="0"/>
              <a:t>格林公式表达出平面区域上的</a:t>
            </a:r>
            <a:r>
              <a:rPr lang="zh-CN" altLang="en-US" sz="2400" dirty="0">
                <a:solidFill>
                  <a:srgbClr val="0000FF"/>
                </a:solidFill>
              </a:rPr>
              <a:t>二重积分与其边界曲线上的曲线积分</a:t>
            </a:r>
            <a:r>
              <a:rPr lang="zh-CN" altLang="en-US" sz="2400" dirty="0"/>
              <a:t>之间的关系，而高斯公式表达出</a:t>
            </a:r>
            <a:r>
              <a:rPr lang="zh-CN" altLang="en-US" sz="2400" dirty="0">
                <a:solidFill>
                  <a:srgbClr val="0000FF"/>
                </a:solidFill>
              </a:rPr>
              <a:t>空间区域上的三重积分与其边界曲面上的曲面积分</a:t>
            </a:r>
            <a:r>
              <a:rPr lang="zh-CN" altLang="en-US" sz="2400" dirty="0"/>
              <a:t>的关系。</a:t>
            </a:r>
          </a:p>
        </p:txBody>
      </p:sp>
      <p:sp>
        <p:nvSpPr>
          <p:cNvPr id="4" name="Rectangle 943"/>
          <p:cNvSpPr txBox="1">
            <a:spLocks noChangeArrowheads="1"/>
          </p:cNvSpPr>
          <p:nvPr/>
        </p:nvSpPr>
        <p:spPr>
          <a:xfrm>
            <a:off x="1052282" y="365125"/>
            <a:ext cx="2624368" cy="514867"/>
          </a:xfrm>
          <a:prstGeom prst="rect">
            <a:avLst/>
          </a:prstGeom>
          <a:noFill/>
          <a:ln/>
          <a:extLst>
            <a:ext uri="{909E8E84-426E-40DD-AFC4-6F175D3DCCD1}">
              <a14:hiddenFill xmlns:a14="http://schemas.microsoft.com/office/drawing/2010/main">
                <a:solidFill>
                  <a:srgbClr val="0033CC"/>
                </a:solidFill>
              </a14:hiddenFill>
            </a:ext>
            <a:ext uri="{91240B29-F687-4F45-9708-019B960494DF}">
              <a14:hiddenLine xmlns:a14="http://schemas.microsoft.com/office/drawing/2010/main" w="76200" cmpd="tri">
                <a:solidFill>
                  <a:srgbClr val="00FFFF"/>
                </a:solidFill>
                <a:miter lim="800000"/>
                <a:headEnd/>
                <a:tailEnd/>
              </a14:hiddenLine>
            </a:ext>
          </a:extLst>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800" b="1" dirty="0">
                <a:solidFill>
                  <a:srgbClr val="0000FF"/>
                </a:solidFill>
                <a:ea typeface="黑体" panose="02010609060101010101" pitchFamily="49" charset="-122"/>
              </a:rPr>
              <a:t>一、高斯公式</a:t>
            </a:r>
          </a:p>
        </p:txBody>
      </p:sp>
      <mc:AlternateContent xmlns:mc="http://schemas.openxmlformats.org/markup-compatibility/2006" xmlns:a14="http://schemas.microsoft.com/office/drawing/2010/main">
        <mc:Choice Requires="a14">
          <p:sp>
            <p:nvSpPr>
              <p:cNvPr id="5" name="矩形 4"/>
              <p:cNvSpPr/>
              <p:nvPr/>
            </p:nvSpPr>
            <p:spPr>
              <a:xfrm>
                <a:off x="1743075" y="2080321"/>
                <a:ext cx="9391650" cy="830997"/>
              </a:xfrm>
              <a:prstGeom prst="rect">
                <a:avLst/>
              </a:prstGeom>
            </p:spPr>
            <p:txBody>
              <a:bodyPr wrap="square">
                <a:spAutoFit/>
              </a:bodyPr>
              <a:lstStyle/>
              <a:p>
                <a:r>
                  <a:rPr lang="zh-CN" altLang="en-US" sz="2400" dirty="0"/>
                  <a:t>设空间闭区域</a:t>
                </a:r>
                <a14:m>
                  <m:oMath xmlns:m="http://schemas.openxmlformats.org/officeDocument/2006/math">
                    <m:r>
                      <m:rPr>
                        <m:sty m:val="p"/>
                      </m:rPr>
                      <a:rPr lang="el-GR" altLang="zh-CN" sz="2400" i="1" smtClean="0">
                        <a:latin typeface="Cambria Math" panose="02040503050406030204" pitchFamily="18" charset="0"/>
                        <a:ea typeface="Cambria Math" panose="02040503050406030204" pitchFamily="18" charset="0"/>
                      </a:rPr>
                      <m:t>Ω</m:t>
                    </m:r>
                  </m:oMath>
                </a14:m>
                <a:r>
                  <a:rPr lang="zh-CN" altLang="en-US" sz="2400" dirty="0"/>
                  <a:t>由分片光滑的曲面</a:t>
                </a:r>
                <a14:m>
                  <m:oMath xmlns:m="http://schemas.openxmlformats.org/officeDocument/2006/math">
                    <m:r>
                      <m:rPr>
                        <m:sty m:val="p"/>
                      </m:rPr>
                      <a:rPr lang="el-GR" altLang="zh-CN" sz="2400" i="1" smtClean="0">
                        <a:solidFill>
                          <a:prstClr val="black"/>
                        </a:solidFill>
                        <a:latin typeface="Cambria Math" panose="02040503050406030204" pitchFamily="18" charset="0"/>
                        <a:ea typeface="Cambria Math" panose="02040503050406030204" pitchFamily="18" charset="0"/>
                      </a:rPr>
                      <m:t>Σ</m:t>
                    </m:r>
                  </m:oMath>
                </a14:m>
                <a:r>
                  <a:rPr lang="zh-CN" altLang="en-US" sz="2400" dirty="0"/>
                  <a:t> 围成，函数</a:t>
                </a:r>
                <a14:m>
                  <m:oMath xmlns:m="http://schemas.openxmlformats.org/officeDocument/2006/math">
                    <m:r>
                      <a:rPr lang="zh-CN" altLang="en-US" sz="2400" i="1">
                        <a:latin typeface="Cambria Math" panose="02040503050406030204" pitchFamily="18" charset="0"/>
                      </a:rPr>
                      <m:t>𝑃</m:t>
                    </m:r>
                    <m:d>
                      <m:dPr>
                        <m:ctrlPr>
                          <a:rPr lang="zh-CN" altLang="en-US" sz="2400" i="1">
                            <a:latin typeface="Cambria Math" panose="02040503050406030204" pitchFamily="18" charset="0"/>
                          </a:rPr>
                        </m:ctrlPr>
                      </m:dPr>
                      <m:e>
                        <m:r>
                          <a:rPr lang="zh-CN" altLang="en-US" sz="2400" i="1">
                            <a:latin typeface="Cambria Math" panose="02040503050406030204" pitchFamily="18" charset="0"/>
                          </a:rPr>
                          <m:t>𝑥</m:t>
                        </m:r>
                        <m:r>
                          <a:rPr lang="zh-CN" altLang="en-US" sz="2400">
                            <a:latin typeface="Cambria Math" panose="02040503050406030204" pitchFamily="18" charset="0"/>
                          </a:rPr>
                          <m:t>,</m:t>
                        </m:r>
                        <m:r>
                          <a:rPr lang="zh-CN" altLang="en-US" sz="2400" i="1">
                            <a:latin typeface="Cambria Math" panose="02040503050406030204" pitchFamily="18" charset="0"/>
                          </a:rPr>
                          <m:t>𝑦</m:t>
                        </m:r>
                        <m:r>
                          <a:rPr lang="zh-CN" altLang="en-US" sz="2400">
                            <a:latin typeface="Cambria Math" panose="02040503050406030204" pitchFamily="18" charset="0"/>
                          </a:rPr>
                          <m:t>,</m:t>
                        </m:r>
                        <m:r>
                          <a:rPr lang="zh-CN" altLang="en-US" sz="2400" i="1">
                            <a:latin typeface="Cambria Math" panose="02040503050406030204" pitchFamily="18" charset="0"/>
                          </a:rPr>
                          <m:t>𝑧</m:t>
                        </m:r>
                      </m:e>
                    </m:d>
                  </m:oMath>
                </a14:m>
                <a:r>
                  <a:rPr lang="en-US" altLang="zh-CN" sz="2400" dirty="0"/>
                  <a:t>,</a:t>
                </a:r>
                <a14:m>
                  <m:oMath xmlns:m="http://schemas.openxmlformats.org/officeDocument/2006/math">
                    <m:r>
                      <a:rPr lang="en-US" altLang="zh-CN" sz="2400" b="0" i="1" smtClean="0">
                        <a:solidFill>
                          <a:prstClr val="black"/>
                        </a:solidFill>
                        <a:latin typeface="Cambria Math" panose="02040503050406030204" pitchFamily="18" charset="0"/>
                      </a:rPr>
                      <m:t>𝑄</m:t>
                    </m:r>
                    <m:d>
                      <m:dPr>
                        <m:ctrlPr>
                          <a:rPr lang="zh-CN" altLang="en-US" sz="2400" i="1">
                            <a:solidFill>
                              <a:prstClr val="black"/>
                            </a:solidFill>
                            <a:latin typeface="Cambria Math" panose="02040503050406030204" pitchFamily="18" charset="0"/>
                          </a:rPr>
                        </m:ctrlPr>
                      </m:dPr>
                      <m:e>
                        <m:r>
                          <a:rPr lang="zh-CN" altLang="en-US" sz="2400" i="1">
                            <a:solidFill>
                              <a:prstClr val="black"/>
                            </a:solidFill>
                            <a:latin typeface="Cambria Math" panose="02040503050406030204" pitchFamily="18" charset="0"/>
                          </a:rPr>
                          <m:t>𝑥</m:t>
                        </m:r>
                        <m:r>
                          <a:rPr lang="zh-CN" altLang="en-US" sz="2400">
                            <a:solidFill>
                              <a:prstClr val="black"/>
                            </a:solidFill>
                            <a:latin typeface="Cambria Math" panose="02040503050406030204" pitchFamily="18" charset="0"/>
                          </a:rPr>
                          <m:t>,</m:t>
                        </m:r>
                        <m:r>
                          <a:rPr lang="zh-CN" altLang="en-US" sz="2400" i="1">
                            <a:solidFill>
                              <a:prstClr val="black"/>
                            </a:solidFill>
                            <a:latin typeface="Cambria Math" panose="02040503050406030204" pitchFamily="18" charset="0"/>
                          </a:rPr>
                          <m:t>𝑦</m:t>
                        </m:r>
                        <m:r>
                          <a:rPr lang="zh-CN" altLang="en-US" sz="2400">
                            <a:solidFill>
                              <a:prstClr val="black"/>
                            </a:solidFill>
                            <a:latin typeface="Cambria Math" panose="02040503050406030204" pitchFamily="18" charset="0"/>
                          </a:rPr>
                          <m:t>,</m:t>
                        </m:r>
                        <m:r>
                          <a:rPr lang="zh-CN" altLang="en-US" sz="2400" i="1">
                            <a:solidFill>
                              <a:prstClr val="black"/>
                            </a:solidFill>
                            <a:latin typeface="Cambria Math" panose="02040503050406030204" pitchFamily="18" charset="0"/>
                          </a:rPr>
                          <m:t>𝑧</m:t>
                        </m:r>
                      </m:e>
                    </m:d>
                  </m:oMath>
                </a14:m>
                <a:r>
                  <a:rPr lang="en-US" altLang="zh-CN" sz="2400" dirty="0"/>
                  <a:t>, </a:t>
                </a:r>
                <a14:m>
                  <m:oMath xmlns:m="http://schemas.openxmlformats.org/officeDocument/2006/math">
                    <m:r>
                      <a:rPr lang="en-US" altLang="zh-CN" sz="2400" b="0" i="0" smtClean="0">
                        <a:solidFill>
                          <a:prstClr val="black"/>
                        </a:solidFill>
                        <a:latin typeface="Cambria Math" panose="02040503050406030204" pitchFamily="18" charset="0"/>
                      </a:rPr>
                      <m:t>  </m:t>
                    </m:r>
                    <m:r>
                      <a:rPr lang="en-US" altLang="zh-CN" sz="2400" b="0" i="1" smtClean="0">
                        <a:solidFill>
                          <a:prstClr val="black"/>
                        </a:solidFill>
                        <a:latin typeface="Cambria Math" panose="02040503050406030204" pitchFamily="18" charset="0"/>
                      </a:rPr>
                      <m:t>𝑅</m:t>
                    </m:r>
                    <m:d>
                      <m:dPr>
                        <m:ctrlPr>
                          <a:rPr lang="zh-CN" altLang="en-US" sz="2400" i="1">
                            <a:solidFill>
                              <a:prstClr val="black"/>
                            </a:solidFill>
                            <a:latin typeface="Cambria Math" panose="02040503050406030204" pitchFamily="18" charset="0"/>
                          </a:rPr>
                        </m:ctrlPr>
                      </m:dPr>
                      <m:e>
                        <m:r>
                          <a:rPr lang="zh-CN" altLang="en-US" sz="2400" i="1">
                            <a:solidFill>
                              <a:prstClr val="black"/>
                            </a:solidFill>
                            <a:latin typeface="Cambria Math" panose="02040503050406030204" pitchFamily="18" charset="0"/>
                          </a:rPr>
                          <m:t>𝑥</m:t>
                        </m:r>
                        <m:r>
                          <a:rPr lang="zh-CN" altLang="en-US" sz="2400">
                            <a:solidFill>
                              <a:prstClr val="black"/>
                            </a:solidFill>
                            <a:latin typeface="Cambria Math" panose="02040503050406030204" pitchFamily="18" charset="0"/>
                          </a:rPr>
                          <m:t>,</m:t>
                        </m:r>
                        <m:r>
                          <a:rPr lang="zh-CN" altLang="en-US" sz="2400" i="1">
                            <a:solidFill>
                              <a:prstClr val="black"/>
                            </a:solidFill>
                            <a:latin typeface="Cambria Math" panose="02040503050406030204" pitchFamily="18" charset="0"/>
                          </a:rPr>
                          <m:t>𝑦</m:t>
                        </m:r>
                        <m:r>
                          <a:rPr lang="zh-CN" altLang="en-US" sz="2400">
                            <a:solidFill>
                              <a:prstClr val="black"/>
                            </a:solidFill>
                            <a:latin typeface="Cambria Math" panose="02040503050406030204" pitchFamily="18" charset="0"/>
                          </a:rPr>
                          <m:t>,</m:t>
                        </m:r>
                        <m:r>
                          <a:rPr lang="zh-CN" altLang="en-US" sz="2400" i="1">
                            <a:solidFill>
                              <a:prstClr val="black"/>
                            </a:solidFill>
                            <a:latin typeface="Cambria Math" panose="02040503050406030204" pitchFamily="18" charset="0"/>
                          </a:rPr>
                          <m:t>𝑧</m:t>
                        </m:r>
                      </m:e>
                    </m:d>
                  </m:oMath>
                </a14:m>
                <a:r>
                  <a:rPr lang="zh-CN" altLang="en-US" sz="2400" dirty="0"/>
                  <a:t>在</a:t>
                </a:r>
                <a14:m>
                  <m:oMath xmlns:m="http://schemas.openxmlformats.org/officeDocument/2006/math">
                    <m:r>
                      <m:rPr>
                        <m:sty m:val="p"/>
                      </m:rPr>
                      <a:rPr lang="el-GR" altLang="zh-CN" sz="2400" i="1" smtClean="0">
                        <a:solidFill>
                          <a:srgbClr val="0000FF"/>
                        </a:solidFill>
                        <a:latin typeface="Cambria Math" panose="02040503050406030204" pitchFamily="18" charset="0"/>
                        <a:ea typeface="Cambria Math" panose="02040503050406030204" pitchFamily="18" charset="0"/>
                      </a:rPr>
                      <m:t>Ω</m:t>
                    </m:r>
                  </m:oMath>
                </a14:m>
                <a:r>
                  <a:rPr lang="zh-CN" altLang="en-US" sz="2400" dirty="0"/>
                  <a:t>上具有一阶连续偏导数，则</a:t>
                </a:r>
              </a:p>
            </p:txBody>
          </p:sp>
        </mc:Choice>
        <mc:Fallback xmlns="">
          <p:sp>
            <p:nvSpPr>
              <p:cNvPr id="5" name="矩形 4"/>
              <p:cNvSpPr>
                <a:spLocks noRot="1" noChangeAspect="1" noMove="1" noResize="1" noEditPoints="1" noAdjustHandles="1" noChangeArrowheads="1" noChangeShapeType="1" noTextEdit="1"/>
              </p:cNvSpPr>
              <p:nvPr/>
            </p:nvSpPr>
            <p:spPr>
              <a:xfrm>
                <a:off x="1743075" y="2080321"/>
                <a:ext cx="9391650" cy="830997"/>
              </a:xfrm>
              <a:prstGeom prst="rect">
                <a:avLst/>
              </a:prstGeom>
              <a:blipFill>
                <a:blip r:embed="rId2"/>
                <a:stretch>
                  <a:fillRect l="-1038" t="-8029" b="-13139"/>
                </a:stretch>
              </a:blipFill>
            </p:spPr>
            <p:txBody>
              <a:bodyPr/>
              <a:lstStyle/>
              <a:p>
                <a:r>
                  <a:rPr lang="zh-CN" altLang="en-US">
                    <a:noFill/>
                  </a:rPr>
                  <a:t> </a:t>
                </a:r>
              </a:p>
            </p:txBody>
          </p:sp>
        </mc:Fallback>
      </mc:AlternateContent>
      <p:sp>
        <p:nvSpPr>
          <p:cNvPr id="6" name="矩形 5"/>
          <p:cNvSpPr/>
          <p:nvPr/>
        </p:nvSpPr>
        <p:spPr>
          <a:xfrm>
            <a:off x="756443" y="2080321"/>
            <a:ext cx="1034257" cy="461665"/>
          </a:xfrm>
          <a:prstGeom prst="rect">
            <a:avLst/>
          </a:prstGeom>
        </p:spPr>
        <p:txBody>
          <a:bodyPr wrap="none">
            <a:spAutoFit/>
          </a:bodyPr>
          <a:lstStyle/>
          <a:p>
            <a:r>
              <a:rPr kumimoji="1" lang="zh-CN" altLang="en-US" sz="2400" b="1" dirty="0">
                <a:solidFill>
                  <a:srgbClr val="ED7D31"/>
                </a:solidFill>
                <a:latin typeface="Times New Roman" panose="02020603050405020304" pitchFamily="18" charset="0"/>
                <a:ea typeface="黑体" panose="02010609060101010101" pitchFamily="49" charset="-122"/>
              </a:rPr>
              <a:t>定理</a:t>
            </a:r>
            <a:r>
              <a:rPr kumimoji="1" lang="en-US" altLang="zh-CN" sz="2400" b="1" dirty="0">
                <a:solidFill>
                  <a:srgbClr val="ED7D31"/>
                </a:solidFill>
                <a:latin typeface="Times New Roman" panose="02020603050405020304" pitchFamily="18" charset="0"/>
                <a:ea typeface="黑体" panose="02010609060101010101" pitchFamily="49" charset="-122"/>
              </a:rPr>
              <a:t>1</a:t>
            </a:r>
            <a:r>
              <a:rPr kumimoji="1" lang="zh-CN" altLang="en-US" sz="2400" dirty="0">
                <a:solidFill>
                  <a:prstClr val="black"/>
                </a:solidFill>
                <a:latin typeface="Times New Roman" panose="02020603050405020304" pitchFamily="18" charset="0"/>
                <a:ea typeface="黑体" panose="02010609060101010101" pitchFamily="49" charset="-122"/>
              </a:rPr>
              <a:t> </a:t>
            </a:r>
            <a:endParaRPr lang="zh-CN" altLang="en-US" dirty="0"/>
          </a:p>
        </p:txBody>
      </p:sp>
      <mc:AlternateContent xmlns:mc="http://schemas.openxmlformats.org/markup-compatibility/2006" xmlns:a14="http://schemas.microsoft.com/office/drawing/2010/main">
        <mc:Choice Requires="a14">
          <p:sp>
            <p:nvSpPr>
              <p:cNvPr id="8" name="矩形 7"/>
              <p:cNvSpPr/>
              <p:nvPr/>
            </p:nvSpPr>
            <p:spPr>
              <a:xfrm>
                <a:off x="1971675" y="2911318"/>
                <a:ext cx="9886950" cy="1103444"/>
              </a:xfrm>
              <a:prstGeom prst="rect">
                <a:avLst/>
              </a:prstGeom>
            </p:spPr>
            <p:txBody>
              <a:bodyPr wrap="square">
                <a:spAutoFit/>
              </a:bodyPr>
              <a:lstStyle/>
              <a:p>
                <a14:m>
                  <m:oMath xmlns:m="http://schemas.openxmlformats.org/officeDocument/2006/math">
                    <m:nary>
                      <m:naryPr>
                        <m:chr m:val="∭"/>
                        <m:limLoc m:val="undOvr"/>
                        <m:supHide m:val="on"/>
                        <m:ctrlPr>
                          <a:rPr lang="zh-CN" altLang="en-US" sz="2400" i="1" smtClean="0">
                            <a:latin typeface="Cambria Math" panose="02040503050406030204" pitchFamily="18" charset="0"/>
                          </a:rPr>
                        </m:ctrlPr>
                      </m:naryPr>
                      <m:sub>
                        <m:r>
                          <a:rPr lang="zh-CN" altLang="en-US" sz="2400" i="1">
                            <a:latin typeface="Cambria Math" panose="02040503050406030204" pitchFamily="18" charset="0"/>
                          </a:rPr>
                          <m:t>𝛺</m:t>
                        </m:r>
                      </m:sub>
                      <m:sup/>
                      <m:e>
                        <m:d>
                          <m:dPr>
                            <m:ctrlPr>
                              <a:rPr lang="zh-CN" altLang="en-US" sz="2400" i="1">
                                <a:latin typeface="Cambria Math" panose="02040503050406030204" pitchFamily="18" charset="0"/>
                              </a:rPr>
                            </m:ctrlPr>
                          </m:dPr>
                          <m:e>
                            <m:f>
                              <m:fPr>
                                <m:ctrlPr>
                                  <a:rPr lang="zh-CN" altLang="en-US" sz="2400" i="1">
                                    <a:latin typeface="Cambria Math" panose="02040503050406030204" pitchFamily="18" charset="0"/>
                                  </a:rPr>
                                </m:ctrlPr>
                              </m:fPr>
                              <m:num>
                                <m:r>
                                  <a:rPr lang="zh-CN" altLang="en-US" sz="2400" i="0">
                                    <a:latin typeface="Cambria Math" panose="02040503050406030204" pitchFamily="18" charset="0"/>
                                  </a:rPr>
                                  <m:t>𝜕</m:t>
                                </m:r>
                                <m:r>
                                  <a:rPr lang="zh-CN" altLang="en-US" sz="2400" i="1">
                                    <a:latin typeface="Cambria Math" panose="02040503050406030204" pitchFamily="18" charset="0"/>
                                  </a:rPr>
                                  <m:t>𝑃</m:t>
                                </m:r>
                              </m:num>
                              <m:den>
                                <m:r>
                                  <a:rPr lang="zh-CN" altLang="en-US" sz="2400" i="0">
                                    <a:latin typeface="Cambria Math" panose="02040503050406030204" pitchFamily="18" charset="0"/>
                                  </a:rPr>
                                  <m:t>𝜕</m:t>
                                </m:r>
                                <m:r>
                                  <a:rPr lang="zh-CN" altLang="en-US" sz="2400" i="1">
                                    <a:latin typeface="Cambria Math" panose="02040503050406030204" pitchFamily="18" charset="0"/>
                                  </a:rPr>
                                  <m:t>𝑥</m:t>
                                </m:r>
                              </m:den>
                            </m:f>
                            <m:r>
                              <a:rPr lang="zh-CN" altLang="en-US" sz="2400" i="0">
                                <a:latin typeface="Cambria Math" panose="02040503050406030204" pitchFamily="18" charset="0"/>
                              </a:rPr>
                              <m:t>+</m:t>
                            </m:r>
                            <m:f>
                              <m:fPr>
                                <m:ctrlPr>
                                  <a:rPr lang="zh-CN" altLang="en-US" sz="2400" i="1">
                                    <a:latin typeface="Cambria Math" panose="02040503050406030204" pitchFamily="18" charset="0"/>
                                  </a:rPr>
                                </m:ctrlPr>
                              </m:fPr>
                              <m:num>
                                <m:r>
                                  <a:rPr lang="zh-CN" altLang="en-US" sz="2400" i="0">
                                    <a:latin typeface="Cambria Math" panose="02040503050406030204" pitchFamily="18" charset="0"/>
                                  </a:rPr>
                                  <m:t>𝜕</m:t>
                                </m:r>
                                <m:r>
                                  <a:rPr lang="zh-CN" altLang="en-US" sz="2400" i="1">
                                    <a:latin typeface="Cambria Math" panose="02040503050406030204" pitchFamily="18" charset="0"/>
                                  </a:rPr>
                                  <m:t>𝑄</m:t>
                                </m:r>
                              </m:num>
                              <m:den>
                                <m:r>
                                  <a:rPr lang="zh-CN" altLang="en-US" sz="2400" i="0">
                                    <a:latin typeface="Cambria Math" panose="02040503050406030204" pitchFamily="18" charset="0"/>
                                  </a:rPr>
                                  <m:t>𝜕</m:t>
                                </m:r>
                                <m:r>
                                  <a:rPr lang="zh-CN" altLang="en-US" sz="2400" i="1">
                                    <a:latin typeface="Cambria Math" panose="02040503050406030204" pitchFamily="18" charset="0"/>
                                  </a:rPr>
                                  <m:t>𝑦</m:t>
                                </m:r>
                              </m:den>
                            </m:f>
                            <m:r>
                              <a:rPr lang="zh-CN" altLang="en-US" sz="2400" i="0">
                                <a:latin typeface="Cambria Math" panose="02040503050406030204" pitchFamily="18" charset="0"/>
                              </a:rPr>
                              <m:t>+</m:t>
                            </m:r>
                            <m:f>
                              <m:fPr>
                                <m:ctrlPr>
                                  <a:rPr lang="zh-CN" altLang="en-US" sz="2400" i="1">
                                    <a:latin typeface="Cambria Math" panose="02040503050406030204" pitchFamily="18" charset="0"/>
                                  </a:rPr>
                                </m:ctrlPr>
                              </m:fPr>
                              <m:num>
                                <m:r>
                                  <a:rPr lang="zh-CN" altLang="en-US" sz="2400" i="0">
                                    <a:latin typeface="Cambria Math" panose="02040503050406030204" pitchFamily="18" charset="0"/>
                                  </a:rPr>
                                  <m:t>𝜕</m:t>
                                </m:r>
                                <m:r>
                                  <a:rPr lang="zh-CN" altLang="en-US" sz="2400" i="1">
                                    <a:latin typeface="Cambria Math" panose="02040503050406030204" pitchFamily="18" charset="0"/>
                                  </a:rPr>
                                  <m:t>𝑅</m:t>
                                </m:r>
                              </m:num>
                              <m:den>
                                <m:r>
                                  <a:rPr lang="zh-CN" altLang="en-US" sz="2400" i="0">
                                    <a:latin typeface="Cambria Math" panose="02040503050406030204" pitchFamily="18" charset="0"/>
                                  </a:rPr>
                                  <m:t>𝜕</m:t>
                                </m:r>
                                <m:r>
                                  <a:rPr lang="zh-CN" altLang="en-US" sz="2400" i="1">
                                    <a:latin typeface="Cambria Math" panose="02040503050406030204" pitchFamily="18" charset="0"/>
                                  </a:rPr>
                                  <m:t>𝑧</m:t>
                                </m:r>
                              </m:den>
                            </m:f>
                          </m:e>
                        </m:d>
                        <m:r>
                          <m:rPr>
                            <m:nor/>
                          </m:rPr>
                          <a:rPr lang="zh-CN" altLang="en-US" sz="2400">
                            <a:latin typeface="Cambria Math" panose="02040503050406030204" pitchFamily="18" charset="0"/>
                          </a:rPr>
                          <m:t>d</m:t>
                        </m:r>
                        <m:r>
                          <a:rPr lang="zh-CN" altLang="en-US" sz="2400" i="1">
                            <a:latin typeface="Cambria Math" panose="02040503050406030204" pitchFamily="18" charset="0"/>
                          </a:rPr>
                          <m:t>𝑣</m:t>
                        </m:r>
                      </m:e>
                    </m:nary>
                    <m:r>
                      <a:rPr lang="zh-CN" altLang="en-US" sz="2400">
                        <a:latin typeface="Cambria Math" panose="02040503050406030204" pitchFamily="18" charset="0"/>
                      </a:rPr>
                      <m:t>=</m:t>
                    </m:r>
                    <m:nary>
                      <m:naryPr>
                        <m:chr m:val="∯"/>
                        <m:limLoc m:val="undOvr"/>
                        <m:grow m:val="on"/>
                        <m:supHide m:val="on"/>
                        <m:ctrlPr>
                          <a:rPr lang="zh-CN" altLang="en-US" sz="2400" i="1">
                            <a:latin typeface="Cambria Math" panose="02040503050406030204" pitchFamily="18" charset="0"/>
                          </a:rPr>
                        </m:ctrlPr>
                      </m:naryPr>
                      <m:sub>
                        <m:r>
                          <a:rPr lang="zh-CN" altLang="en-US" sz="2400" i="1">
                            <a:latin typeface="Cambria Math" panose="02040503050406030204" pitchFamily="18" charset="0"/>
                          </a:rPr>
                          <m:t>𝛴</m:t>
                        </m:r>
                      </m:sub>
                      <m:sup/>
                      <m:e>
                        <m:r>
                          <a:rPr lang="zh-CN" altLang="en-US" sz="2400" i="1">
                            <a:latin typeface="Cambria Math" panose="02040503050406030204" pitchFamily="18" charset="0"/>
                          </a:rPr>
                          <m:t>𝑃</m:t>
                        </m:r>
                        <m:r>
                          <m:rPr>
                            <m:nor/>
                          </m:rPr>
                          <a:rPr lang="zh-CN" altLang="en-US" sz="2400">
                            <a:latin typeface="Cambria Math" panose="02040503050406030204" pitchFamily="18" charset="0"/>
                          </a:rPr>
                          <m:t>d</m:t>
                        </m:r>
                        <m:r>
                          <a:rPr lang="zh-CN" altLang="en-US" sz="2400" i="1">
                            <a:latin typeface="Cambria Math" panose="02040503050406030204" pitchFamily="18" charset="0"/>
                          </a:rPr>
                          <m:t>𝑦</m:t>
                        </m:r>
                        <m:r>
                          <m:rPr>
                            <m:nor/>
                          </m:rPr>
                          <a:rPr lang="zh-CN" altLang="en-US" sz="2400">
                            <a:latin typeface="Cambria Math" panose="02040503050406030204" pitchFamily="18" charset="0"/>
                          </a:rPr>
                          <m:t>d</m:t>
                        </m:r>
                        <m:r>
                          <a:rPr lang="zh-CN" altLang="en-US" sz="2400" i="1">
                            <a:latin typeface="Cambria Math" panose="02040503050406030204" pitchFamily="18" charset="0"/>
                          </a:rPr>
                          <m:t>𝑧</m:t>
                        </m:r>
                        <m:r>
                          <a:rPr lang="zh-CN" altLang="en-US" sz="2400">
                            <a:latin typeface="Cambria Math" panose="02040503050406030204" pitchFamily="18" charset="0"/>
                          </a:rPr>
                          <m:t>+</m:t>
                        </m:r>
                        <m:r>
                          <a:rPr lang="zh-CN" altLang="en-US" sz="2400" i="1">
                            <a:latin typeface="Cambria Math" panose="02040503050406030204" pitchFamily="18" charset="0"/>
                          </a:rPr>
                          <m:t>𝑄</m:t>
                        </m:r>
                        <m:r>
                          <m:rPr>
                            <m:nor/>
                          </m:rPr>
                          <a:rPr lang="zh-CN" altLang="en-US" sz="2400">
                            <a:latin typeface="Cambria Math" panose="02040503050406030204" pitchFamily="18" charset="0"/>
                          </a:rPr>
                          <m:t>d</m:t>
                        </m:r>
                        <m:r>
                          <a:rPr lang="zh-CN" altLang="en-US" sz="2400" i="1">
                            <a:latin typeface="Cambria Math" panose="02040503050406030204" pitchFamily="18" charset="0"/>
                          </a:rPr>
                          <m:t>𝑧</m:t>
                        </m:r>
                        <m:r>
                          <m:rPr>
                            <m:nor/>
                          </m:rPr>
                          <a:rPr lang="zh-CN" altLang="en-US" sz="2400">
                            <a:latin typeface="Cambria Math" panose="02040503050406030204" pitchFamily="18" charset="0"/>
                          </a:rPr>
                          <m:t>d</m:t>
                        </m:r>
                        <m:r>
                          <a:rPr lang="zh-CN" altLang="en-US" sz="2400" i="1">
                            <a:latin typeface="Cambria Math" panose="02040503050406030204" pitchFamily="18" charset="0"/>
                          </a:rPr>
                          <m:t>𝑥</m:t>
                        </m:r>
                        <m:r>
                          <a:rPr lang="zh-CN" altLang="en-US" sz="2400">
                            <a:latin typeface="Cambria Math" panose="02040503050406030204" pitchFamily="18" charset="0"/>
                          </a:rPr>
                          <m:t>+</m:t>
                        </m:r>
                        <m:r>
                          <a:rPr lang="zh-CN" altLang="en-US" sz="2400" i="1">
                            <a:latin typeface="Cambria Math" panose="02040503050406030204" pitchFamily="18" charset="0"/>
                          </a:rPr>
                          <m:t>𝑅</m:t>
                        </m:r>
                        <m:r>
                          <m:rPr>
                            <m:nor/>
                          </m:rPr>
                          <a:rPr lang="zh-CN" altLang="en-US" sz="2400">
                            <a:latin typeface="Cambria Math" panose="02040503050406030204" pitchFamily="18" charset="0"/>
                          </a:rPr>
                          <m:t>d</m:t>
                        </m:r>
                        <m:r>
                          <a:rPr lang="zh-CN" altLang="en-US" sz="2400" i="1">
                            <a:latin typeface="Cambria Math" panose="02040503050406030204" pitchFamily="18" charset="0"/>
                          </a:rPr>
                          <m:t>𝑥</m:t>
                        </m:r>
                        <m:r>
                          <m:rPr>
                            <m:nor/>
                          </m:rPr>
                          <a:rPr lang="zh-CN" altLang="en-US" sz="2400">
                            <a:latin typeface="Cambria Math" panose="02040503050406030204" pitchFamily="18" charset="0"/>
                          </a:rPr>
                          <m:t>d</m:t>
                        </m:r>
                        <m:r>
                          <a:rPr lang="zh-CN" altLang="en-US" sz="2400" i="1">
                            <a:latin typeface="Cambria Math" panose="02040503050406030204" pitchFamily="18" charset="0"/>
                          </a:rPr>
                          <m:t>𝑦</m:t>
                        </m:r>
                      </m:e>
                    </m:nary>
                  </m:oMath>
                </a14:m>
                <a:r>
                  <a:rPr lang="en-US" altLang="zh-CN" sz="2400" i="1" dirty="0">
                    <a:latin typeface="Cambria Math" panose="02040503050406030204" pitchFamily="18" charset="0"/>
                  </a:rPr>
                  <a:t> </a:t>
                </a:r>
              </a:p>
              <a:p>
                <a:r>
                  <a:rPr lang="zh-CN" altLang="en-US" sz="2400" dirty="0"/>
                  <a:t>                                  </a:t>
                </a:r>
                <a14:m>
                  <m:oMath xmlns:m="http://schemas.openxmlformats.org/officeDocument/2006/math">
                    <m:r>
                      <a:rPr lang="zh-CN" altLang="en-US" sz="2400" i="0">
                        <a:latin typeface="Cambria Math" panose="02040503050406030204" pitchFamily="18" charset="0"/>
                      </a:rPr>
                      <m:t>=</m:t>
                    </m:r>
                    <m:nary>
                      <m:naryPr>
                        <m:chr m:val="∯"/>
                        <m:limLoc m:val="undOvr"/>
                        <m:grow m:val="on"/>
                        <m:supHide m:val="on"/>
                        <m:ctrlPr>
                          <a:rPr lang="zh-CN" altLang="en-US" sz="2400" i="1">
                            <a:latin typeface="Cambria Math" panose="02040503050406030204" pitchFamily="18" charset="0"/>
                          </a:rPr>
                        </m:ctrlPr>
                      </m:naryPr>
                      <m:sub>
                        <m:r>
                          <a:rPr lang="zh-CN" altLang="en-US" sz="2400" i="1">
                            <a:latin typeface="Cambria Math" panose="02040503050406030204" pitchFamily="18" charset="0"/>
                          </a:rPr>
                          <m:t>𝛴</m:t>
                        </m:r>
                      </m:sub>
                      <m:sup/>
                      <m:e>
                        <m:d>
                          <m:dPr>
                            <m:ctrlPr>
                              <a:rPr lang="zh-CN" altLang="en-US" sz="2400" i="1">
                                <a:latin typeface="Cambria Math" panose="02040503050406030204" pitchFamily="18" charset="0"/>
                              </a:rPr>
                            </m:ctrlPr>
                          </m:dPr>
                          <m:e>
                            <m:r>
                              <a:rPr lang="zh-CN" altLang="en-US" sz="2400" i="1">
                                <a:latin typeface="Cambria Math" panose="02040503050406030204" pitchFamily="18" charset="0"/>
                              </a:rPr>
                              <m:t>𝑃</m:t>
                            </m:r>
                            <m:r>
                              <m:rPr>
                                <m:sty m:val="p"/>
                              </m:rPr>
                              <a:rPr lang="zh-CN" altLang="en-US" sz="2400" i="0">
                                <a:latin typeface="Cambria Math" panose="02040503050406030204" pitchFamily="18" charset="0"/>
                              </a:rPr>
                              <m:t>cos</m:t>
                            </m:r>
                            <m:r>
                              <a:rPr lang="zh-CN" altLang="en-US" sz="2400" i="1">
                                <a:latin typeface="Cambria Math" panose="02040503050406030204" pitchFamily="18" charset="0"/>
                              </a:rPr>
                              <m:t>𝛼</m:t>
                            </m:r>
                            <m:r>
                              <a:rPr lang="zh-CN" altLang="en-US" sz="2400" i="0">
                                <a:latin typeface="Cambria Math" panose="02040503050406030204" pitchFamily="18" charset="0"/>
                              </a:rPr>
                              <m:t>+</m:t>
                            </m:r>
                            <m:r>
                              <a:rPr lang="zh-CN" altLang="en-US" sz="2400" i="1">
                                <a:latin typeface="Cambria Math" panose="02040503050406030204" pitchFamily="18" charset="0"/>
                              </a:rPr>
                              <m:t>𝑄</m:t>
                            </m:r>
                            <m:r>
                              <m:rPr>
                                <m:sty m:val="p"/>
                              </m:rPr>
                              <a:rPr lang="zh-CN" altLang="en-US" sz="2400" i="0">
                                <a:latin typeface="Cambria Math" panose="02040503050406030204" pitchFamily="18" charset="0"/>
                              </a:rPr>
                              <m:t>cos</m:t>
                            </m:r>
                            <m:r>
                              <a:rPr lang="zh-CN" altLang="en-US" sz="2400" i="1">
                                <a:latin typeface="Cambria Math" panose="02040503050406030204" pitchFamily="18" charset="0"/>
                              </a:rPr>
                              <m:t>𝛽</m:t>
                            </m:r>
                            <m:r>
                              <a:rPr lang="zh-CN" altLang="en-US" sz="2400" i="0">
                                <a:latin typeface="Cambria Math" panose="02040503050406030204" pitchFamily="18" charset="0"/>
                              </a:rPr>
                              <m:t>+</m:t>
                            </m:r>
                            <m:r>
                              <a:rPr lang="zh-CN" altLang="en-US" sz="2400" i="1">
                                <a:latin typeface="Cambria Math" panose="02040503050406030204" pitchFamily="18" charset="0"/>
                              </a:rPr>
                              <m:t>𝑅</m:t>
                            </m:r>
                            <m:r>
                              <m:rPr>
                                <m:sty m:val="p"/>
                              </m:rPr>
                              <a:rPr lang="zh-CN" altLang="en-US" sz="2400" i="0">
                                <a:latin typeface="Cambria Math" panose="02040503050406030204" pitchFamily="18" charset="0"/>
                              </a:rPr>
                              <m:t>cos</m:t>
                            </m:r>
                            <m:r>
                              <a:rPr lang="zh-CN" altLang="en-US" sz="2400" i="1">
                                <a:latin typeface="Cambria Math" panose="02040503050406030204" pitchFamily="18" charset="0"/>
                              </a:rPr>
                              <m:t>𝛾</m:t>
                            </m:r>
                          </m:e>
                        </m:d>
                      </m:e>
                    </m:nary>
                    <m:r>
                      <m:rPr>
                        <m:nor/>
                      </m:rPr>
                      <a:rPr lang="zh-CN" altLang="en-US" sz="2400">
                        <a:latin typeface="Cambria Math" panose="02040503050406030204" pitchFamily="18" charset="0"/>
                      </a:rPr>
                      <m:t>d</m:t>
                    </m:r>
                    <m:r>
                      <a:rPr lang="zh-CN" altLang="en-US" sz="2400" i="1">
                        <a:latin typeface="Cambria Math" panose="02040503050406030204" pitchFamily="18" charset="0"/>
                      </a:rPr>
                      <m:t>𝑆</m:t>
                    </m:r>
                  </m:oMath>
                </a14:m>
                <a:r>
                  <a:rPr lang="zh-CN" altLang="en-US" sz="2400" dirty="0"/>
                  <a:t>  </a:t>
                </a:r>
              </a:p>
            </p:txBody>
          </p:sp>
        </mc:Choice>
        <mc:Fallback xmlns="">
          <p:sp>
            <p:nvSpPr>
              <p:cNvPr id="8" name="矩形 7"/>
              <p:cNvSpPr>
                <a:spLocks noRot="1" noChangeAspect="1" noMove="1" noResize="1" noEditPoints="1" noAdjustHandles="1" noChangeArrowheads="1" noChangeShapeType="1" noTextEdit="1"/>
              </p:cNvSpPr>
              <p:nvPr/>
            </p:nvSpPr>
            <p:spPr>
              <a:xfrm>
                <a:off x="1971675" y="2911318"/>
                <a:ext cx="9886950" cy="1103444"/>
              </a:xfrm>
              <a:prstGeom prst="rect">
                <a:avLst/>
              </a:prstGeom>
              <a:blipFill>
                <a:blip r:embed="rId3"/>
                <a:stretch>
                  <a:fillRect t="-14365" b="-9502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p:cNvSpPr/>
              <p:nvPr/>
            </p:nvSpPr>
            <p:spPr>
              <a:xfrm>
                <a:off x="1790700" y="4014762"/>
                <a:ext cx="9086850" cy="830997"/>
              </a:xfrm>
              <a:prstGeom prst="rect">
                <a:avLst/>
              </a:prstGeom>
            </p:spPr>
            <p:txBody>
              <a:bodyPr wrap="square">
                <a:spAutoFit/>
              </a:bodyPr>
              <a:lstStyle/>
              <a:p>
                <a:r>
                  <a:rPr lang="zh-CN" altLang="en-US" sz="2400" dirty="0"/>
                  <a:t>其中</a:t>
                </a:r>
                <a14:m>
                  <m:oMath xmlns:m="http://schemas.openxmlformats.org/officeDocument/2006/math">
                    <m:r>
                      <m:rPr>
                        <m:sty m:val="p"/>
                      </m:rPr>
                      <a:rPr lang="el-GR" altLang="zh-CN" sz="2400" i="1">
                        <a:solidFill>
                          <a:prstClr val="black"/>
                        </a:solidFill>
                        <a:latin typeface="Cambria Math" panose="02040503050406030204" pitchFamily="18" charset="0"/>
                        <a:ea typeface="Cambria Math" panose="02040503050406030204" pitchFamily="18" charset="0"/>
                      </a:rPr>
                      <m:t>Σ</m:t>
                    </m:r>
                  </m:oMath>
                </a14:m>
                <a:r>
                  <a:rPr lang="zh-CN" altLang="en-US" sz="2400" dirty="0"/>
                  <a:t>取外侧， </a:t>
                </a:r>
                <a14:m>
                  <m:oMath xmlns:m="http://schemas.openxmlformats.org/officeDocument/2006/math">
                    <m:d>
                      <m:dPr>
                        <m:ctrlPr>
                          <a:rPr lang="en-US" altLang="zh-CN" sz="2400" i="1">
                            <a:solidFill>
                              <a:prstClr val="black"/>
                            </a:solidFill>
                            <a:latin typeface="Cambria Math" panose="02040503050406030204" pitchFamily="18" charset="0"/>
                          </a:rPr>
                        </m:ctrlPr>
                      </m:dPr>
                      <m:e>
                        <m:func>
                          <m:funcPr>
                            <m:ctrlPr>
                              <a:rPr lang="en-US" altLang="zh-CN" sz="2400" i="1">
                                <a:solidFill>
                                  <a:prstClr val="black"/>
                                </a:solidFill>
                                <a:latin typeface="Cambria Math" panose="02040503050406030204" pitchFamily="18" charset="0"/>
                              </a:rPr>
                            </m:ctrlPr>
                          </m:funcPr>
                          <m:fName>
                            <m:r>
                              <m:rPr>
                                <m:sty m:val="p"/>
                              </m:rPr>
                              <a:rPr lang="en-US" altLang="zh-CN" sz="2400">
                                <a:solidFill>
                                  <a:prstClr val="black"/>
                                </a:solidFill>
                                <a:latin typeface="Cambria Math" panose="02040503050406030204" pitchFamily="18" charset="0"/>
                              </a:rPr>
                              <m:t>cos</m:t>
                            </m:r>
                          </m:fName>
                          <m:e>
                            <m:r>
                              <a:rPr lang="zh-CN" altLang="en-US" sz="2400" i="1">
                                <a:solidFill>
                                  <a:prstClr val="black"/>
                                </a:solidFill>
                                <a:latin typeface="Cambria Math" panose="02040503050406030204" pitchFamily="18" charset="0"/>
                              </a:rPr>
                              <m:t>𝛼</m:t>
                            </m:r>
                          </m:e>
                        </m:func>
                        <m:r>
                          <a:rPr lang="en-US" altLang="zh-CN" sz="2400" i="1">
                            <a:solidFill>
                              <a:prstClr val="black"/>
                            </a:solidFill>
                            <a:latin typeface="Cambria Math" panose="02040503050406030204" pitchFamily="18" charset="0"/>
                          </a:rPr>
                          <m:t>,</m:t>
                        </m:r>
                        <m:func>
                          <m:funcPr>
                            <m:ctrlPr>
                              <a:rPr lang="en-US" altLang="zh-CN" sz="2400" i="1">
                                <a:solidFill>
                                  <a:prstClr val="black"/>
                                </a:solidFill>
                                <a:latin typeface="Cambria Math" panose="02040503050406030204" pitchFamily="18" charset="0"/>
                              </a:rPr>
                            </m:ctrlPr>
                          </m:funcPr>
                          <m:fName>
                            <m:r>
                              <m:rPr>
                                <m:sty m:val="p"/>
                              </m:rPr>
                              <a:rPr lang="en-US" altLang="zh-CN" sz="2400">
                                <a:solidFill>
                                  <a:prstClr val="black"/>
                                </a:solidFill>
                                <a:latin typeface="Cambria Math" panose="02040503050406030204" pitchFamily="18" charset="0"/>
                              </a:rPr>
                              <m:t>cos</m:t>
                            </m:r>
                          </m:fName>
                          <m:e>
                            <m:r>
                              <a:rPr lang="zh-CN" altLang="en-US" sz="2400" i="1">
                                <a:solidFill>
                                  <a:prstClr val="black"/>
                                </a:solidFill>
                                <a:latin typeface="Cambria Math" panose="02040503050406030204" pitchFamily="18" charset="0"/>
                              </a:rPr>
                              <m:t>𝛽</m:t>
                            </m:r>
                          </m:e>
                        </m:func>
                        <m:r>
                          <a:rPr lang="en-US" altLang="zh-CN" sz="2400" i="1">
                            <a:solidFill>
                              <a:prstClr val="black"/>
                            </a:solidFill>
                            <a:latin typeface="Cambria Math" panose="02040503050406030204" pitchFamily="18" charset="0"/>
                          </a:rPr>
                          <m:t>,</m:t>
                        </m:r>
                        <m:func>
                          <m:funcPr>
                            <m:ctrlPr>
                              <a:rPr lang="en-US" altLang="zh-CN" sz="2400" i="1">
                                <a:solidFill>
                                  <a:prstClr val="black"/>
                                </a:solidFill>
                                <a:latin typeface="Cambria Math" panose="02040503050406030204" pitchFamily="18" charset="0"/>
                              </a:rPr>
                            </m:ctrlPr>
                          </m:funcPr>
                          <m:fName>
                            <m:r>
                              <m:rPr>
                                <m:sty m:val="p"/>
                              </m:rPr>
                              <a:rPr lang="en-US" altLang="zh-CN" sz="2400">
                                <a:solidFill>
                                  <a:prstClr val="black"/>
                                </a:solidFill>
                                <a:latin typeface="Cambria Math" panose="02040503050406030204" pitchFamily="18" charset="0"/>
                              </a:rPr>
                              <m:t>cos</m:t>
                            </m:r>
                          </m:fName>
                          <m:e>
                            <m:r>
                              <a:rPr lang="zh-CN" altLang="en-US" sz="2400" i="1">
                                <a:solidFill>
                                  <a:prstClr val="black"/>
                                </a:solidFill>
                                <a:latin typeface="Cambria Math" panose="02040503050406030204" pitchFamily="18" charset="0"/>
                              </a:rPr>
                              <m:t>𝛾</m:t>
                            </m:r>
                          </m:e>
                        </m:func>
                      </m:e>
                    </m:d>
                  </m:oMath>
                </a14:m>
                <a:r>
                  <a:rPr lang="zh-CN" altLang="en-US" sz="2400" dirty="0"/>
                  <a:t>为</a:t>
                </a:r>
                <a14:m>
                  <m:oMath xmlns:m="http://schemas.openxmlformats.org/officeDocument/2006/math">
                    <m:r>
                      <m:rPr>
                        <m:sty m:val="p"/>
                      </m:rPr>
                      <a:rPr lang="el-GR" altLang="zh-CN" sz="2400" i="1" smtClean="0">
                        <a:solidFill>
                          <a:srgbClr val="0000FF"/>
                        </a:solidFill>
                        <a:latin typeface="Cambria Math" panose="02040503050406030204" pitchFamily="18" charset="0"/>
                        <a:ea typeface="Cambria Math" panose="02040503050406030204" pitchFamily="18" charset="0"/>
                      </a:rPr>
                      <m:t>Σ</m:t>
                    </m:r>
                  </m:oMath>
                </a14:m>
                <a:r>
                  <a:rPr lang="zh-CN" altLang="en-US" sz="2400" dirty="0"/>
                  <a:t>上点</a:t>
                </a:r>
                <a14:m>
                  <m:oMath xmlns:m="http://schemas.openxmlformats.org/officeDocument/2006/math">
                    <m:d>
                      <m:dPr>
                        <m:ctrlPr>
                          <a:rPr lang="zh-CN" altLang="en-US" sz="2400" i="1">
                            <a:solidFill>
                              <a:prstClr val="black"/>
                            </a:solidFill>
                            <a:latin typeface="Cambria Math" panose="02040503050406030204" pitchFamily="18" charset="0"/>
                          </a:rPr>
                        </m:ctrlPr>
                      </m:dPr>
                      <m:e>
                        <m:r>
                          <a:rPr lang="zh-CN" altLang="en-US" sz="2400" i="1">
                            <a:solidFill>
                              <a:prstClr val="black"/>
                            </a:solidFill>
                            <a:latin typeface="Cambria Math" panose="02040503050406030204" pitchFamily="18" charset="0"/>
                          </a:rPr>
                          <m:t>𝑥</m:t>
                        </m:r>
                        <m:r>
                          <a:rPr lang="zh-CN" altLang="en-US" sz="2400">
                            <a:solidFill>
                              <a:prstClr val="black"/>
                            </a:solidFill>
                            <a:latin typeface="Cambria Math" panose="02040503050406030204" pitchFamily="18" charset="0"/>
                          </a:rPr>
                          <m:t>,</m:t>
                        </m:r>
                        <m:r>
                          <a:rPr lang="zh-CN" altLang="en-US" sz="2400" i="1">
                            <a:solidFill>
                              <a:prstClr val="black"/>
                            </a:solidFill>
                            <a:latin typeface="Cambria Math" panose="02040503050406030204" pitchFamily="18" charset="0"/>
                          </a:rPr>
                          <m:t>𝑦</m:t>
                        </m:r>
                        <m:r>
                          <a:rPr lang="zh-CN" altLang="en-US" sz="2400">
                            <a:solidFill>
                              <a:prstClr val="black"/>
                            </a:solidFill>
                            <a:latin typeface="Cambria Math" panose="02040503050406030204" pitchFamily="18" charset="0"/>
                          </a:rPr>
                          <m:t>,</m:t>
                        </m:r>
                        <m:r>
                          <a:rPr lang="zh-CN" altLang="en-US" sz="2400" i="1">
                            <a:solidFill>
                              <a:prstClr val="black"/>
                            </a:solidFill>
                            <a:latin typeface="Cambria Math" panose="02040503050406030204" pitchFamily="18" charset="0"/>
                          </a:rPr>
                          <m:t>𝑧</m:t>
                        </m:r>
                      </m:e>
                    </m:d>
                  </m:oMath>
                </a14:m>
                <a:r>
                  <a:rPr lang="zh-CN" altLang="en-US" sz="2400" dirty="0"/>
                  <a:t>处与侧同向的单位法向量</a:t>
                </a:r>
                <a:r>
                  <a:rPr lang="en-US" altLang="zh-CN" sz="2400" dirty="0"/>
                  <a:t>.</a:t>
                </a:r>
                <a:endParaRPr lang="zh-CN" altLang="en-US" sz="2400" dirty="0"/>
              </a:p>
            </p:txBody>
          </p:sp>
        </mc:Choice>
        <mc:Fallback xmlns="">
          <p:sp>
            <p:nvSpPr>
              <p:cNvPr id="9" name="矩形 8"/>
              <p:cNvSpPr>
                <a:spLocks noRot="1" noChangeAspect="1" noMove="1" noResize="1" noEditPoints="1" noAdjustHandles="1" noChangeArrowheads="1" noChangeShapeType="1" noTextEdit="1"/>
              </p:cNvSpPr>
              <p:nvPr/>
            </p:nvSpPr>
            <p:spPr>
              <a:xfrm>
                <a:off x="1790700" y="4014762"/>
                <a:ext cx="9086850" cy="830997"/>
              </a:xfrm>
              <a:prstGeom prst="rect">
                <a:avLst/>
              </a:prstGeom>
              <a:blipFill>
                <a:blip r:embed="rId4"/>
                <a:stretch>
                  <a:fillRect l="-1074" t="-8088" r="-336" b="-1691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p:cNvSpPr/>
              <p:nvPr/>
            </p:nvSpPr>
            <p:spPr>
              <a:xfrm>
                <a:off x="2243790" y="4845759"/>
                <a:ext cx="7704417" cy="624338"/>
              </a:xfrm>
              <a:prstGeom prst="rect">
                <a:avLst/>
              </a:prstGeom>
            </p:spPr>
            <p:txBody>
              <a:bodyPr wrap="none">
                <a:spAutoFit/>
              </a:bodyPr>
              <a:lstStyle/>
              <a:p>
                <a:r>
                  <a:rPr lang="zh-CN" altLang="en-US" sz="2400" dirty="0">
                    <a:solidFill>
                      <a:prstClr val="black"/>
                    </a:solidFill>
                  </a:rPr>
                  <a:t>如</a:t>
                </a:r>
                <a14:m>
                  <m:oMath xmlns:m="http://schemas.openxmlformats.org/officeDocument/2006/math">
                    <m:nary>
                      <m:naryPr>
                        <m:chr m:val="∯"/>
                        <m:ctrlPr>
                          <a:rPr lang="zh-CN" altLang="en-US" sz="2400" i="1">
                            <a:solidFill>
                              <a:prstClr val="black"/>
                            </a:solidFill>
                            <a:latin typeface="Cambria Math" panose="02040503050406030204" pitchFamily="18" charset="0"/>
                          </a:rPr>
                        </m:ctrlPr>
                      </m:naryPr>
                      <m:sub>
                        <m:r>
                          <m:rPr>
                            <m:sty m:val="p"/>
                            <m:brk m:alnAt="23"/>
                          </m:rPr>
                          <a:rPr lang="el-GR" altLang="zh-CN" sz="2400" i="1">
                            <a:solidFill>
                              <a:prstClr val="black"/>
                            </a:solidFill>
                            <a:latin typeface="Cambria Math" panose="02040503050406030204" pitchFamily="18" charset="0"/>
                            <a:ea typeface="Cambria Math" panose="02040503050406030204" pitchFamily="18" charset="0"/>
                          </a:rPr>
                          <m:t>Σ</m:t>
                        </m:r>
                      </m:sub>
                      <m:sup/>
                      <m:e>
                        <m:sSup>
                          <m:sSupPr>
                            <m:ctrlPr>
                              <a:rPr lang="zh-CN" altLang="en-US" sz="2400" i="1">
                                <a:solidFill>
                                  <a:prstClr val="black"/>
                                </a:solidFill>
                                <a:latin typeface="Cambria Math" panose="02040503050406030204" pitchFamily="18" charset="0"/>
                              </a:rPr>
                            </m:ctrlPr>
                          </m:sSupPr>
                          <m:e>
                            <m:r>
                              <a:rPr lang="zh-CN" altLang="en-US" sz="2400" i="1">
                                <a:solidFill>
                                  <a:prstClr val="black"/>
                                </a:solidFill>
                                <a:latin typeface="Cambria Math" panose="02040503050406030204" pitchFamily="18" charset="0"/>
                              </a:rPr>
                              <m:t>𝑥</m:t>
                            </m:r>
                          </m:e>
                          <m:sup>
                            <m:r>
                              <a:rPr lang="zh-CN" altLang="en-US" sz="2400">
                                <a:solidFill>
                                  <a:prstClr val="black"/>
                                </a:solidFill>
                                <a:latin typeface="Cambria Math" panose="02040503050406030204" pitchFamily="18" charset="0"/>
                              </a:rPr>
                              <m:t>2</m:t>
                            </m:r>
                          </m:sup>
                        </m:sSup>
                        <m:r>
                          <m:rPr>
                            <m:nor/>
                          </m:rPr>
                          <a:rPr lang="en-US" altLang="zh-CN" sz="2400">
                            <a:solidFill>
                              <a:prstClr val="black"/>
                            </a:solidFill>
                            <a:latin typeface="Cambria Math" panose="02040503050406030204" pitchFamily="18" charset="0"/>
                          </a:rPr>
                          <m:t>d</m:t>
                        </m:r>
                        <m:r>
                          <a:rPr lang="en-US" altLang="zh-CN" sz="2400" i="1">
                            <a:solidFill>
                              <a:prstClr val="black"/>
                            </a:solidFill>
                            <a:latin typeface="Cambria Math" panose="02040503050406030204" pitchFamily="18" charset="0"/>
                          </a:rPr>
                          <m:t>𝑦</m:t>
                        </m:r>
                        <m:r>
                          <m:rPr>
                            <m:nor/>
                          </m:rPr>
                          <a:rPr lang="en-US" altLang="zh-CN" sz="2400">
                            <a:solidFill>
                              <a:prstClr val="black"/>
                            </a:solidFill>
                            <a:latin typeface="Cambria Math" panose="02040503050406030204" pitchFamily="18" charset="0"/>
                          </a:rPr>
                          <m:t>d</m:t>
                        </m:r>
                        <m:r>
                          <a:rPr lang="en-US" altLang="zh-CN" sz="2400" i="1">
                            <a:solidFill>
                              <a:prstClr val="black"/>
                            </a:solidFill>
                            <a:latin typeface="Cambria Math" panose="02040503050406030204" pitchFamily="18" charset="0"/>
                          </a:rPr>
                          <m:t>𝑧</m:t>
                        </m:r>
                        <m:r>
                          <a:rPr lang="en-US" altLang="zh-CN" sz="2400" i="1">
                            <a:solidFill>
                              <a:prstClr val="black"/>
                            </a:solidFill>
                            <a:latin typeface="Cambria Math" panose="02040503050406030204" pitchFamily="18" charset="0"/>
                          </a:rPr>
                          <m:t>+</m:t>
                        </m:r>
                        <m:sSup>
                          <m:sSupPr>
                            <m:ctrlPr>
                              <a:rPr lang="zh-CN" altLang="en-US" sz="2400" i="1">
                                <a:solidFill>
                                  <a:prstClr val="black"/>
                                </a:solidFill>
                                <a:latin typeface="Cambria Math" panose="02040503050406030204" pitchFamily="18" charset="0"/>
                              </a:rPr>
                            </m:ctrlPr>
                          </m:sSupPr>
                          <m:e>
                            <m:r>
                              <a:rPr lang="en-US" altLang="zh-CN" sz="2400" i="1">
                                <a:solidFill>
                                  <a:prstClr val="black"/>
                                </a:solidFill>
                                <a:latin typeface="Cambria Math" panose="02040503050406030204" pitchFamily="18" charset="0"/>
                              </a:rPr>
                              <m:t>𝑦</m:t>
                            </m:r>
                          </m:e>
                          <m:sup>
                            <m:r>
                              <a:rPr lang="zh-CN" altLang="en-US" sz="2400">
                                <a:solidFill>
                                  <a:prstClr val="black"/>
                                </a:solidFill>
                                <a:latin typeface="Cambria Math" panose="02040503050406030204" pitchFamily="18" charset="0"/>
                              </a:rPr>
                              <m:t>2</m:t>
                            </m:r>
                          </m:sup>
                        </m:sSup>
                        <m:r>
                          <m:rPr>
                            <m:nor/>
                          </m:rPr>
                          <a:rPr lang="en-US" altLang="zh-CN" sz="2400">
                            <a:solidFill>
                              <a:prstClr val="black"/>
                            </a:solidFill>
                            <a:latin typeface="Cambria Math" panose="02040503050406030204" pitchFamily="18" charset="0"/>
                          </a:rPr>
                          <m:t>d</m:t>
                        </m:r>
                        <m:r>
                          <a:rPr lang="en-US" altLang="zh-CN" sz="2400" i="1">
                            <a:solidFill>
                              <a:prstClr val="black"/>
                            </a:solidFill>
                            <a:latin typeface="Cambria Math" panose="02040503050406030204" pitchFamily="18" charset="0"/>
                          </a:rPr>
                          <m:t>𝑧</m:t>
                        </m:r>
                        <m:r>
                          <m:rPr>
                            <m:nor/>
                          </m:rPr>
                          <a:rPr lang="en-US" altLang="zh-CN" sz="2400">
                            <a:solidFill>
                              <a:prstClr val="black"/>
                            </a:solidFill>
                            <a:latin typeface="Cambria Math" panose="02040503050406030204" pitchFamily="18" charset="0"/>
                          </a:rPr>
                          <m:t>d</m:t>
                        </m:r>
                        <m:r>
                          <a:rPr lang="en-US" altLang="zh-CN" sz="2400" i="1">
                            <a:solidFill>
                              <a:prstClr val="black"/>
                            </a:solidFill>
                            <a:latin typeface="Cambria Math" panose="02040503050406030204" pitchFamily="18" charset="0"/>
                          </a:rPr>
                          <m:t>𝑥</m:t>
                        </m:r>
                        <m:r>
                          <a:rPr lang="en-US" altLang="zh-CN" sz="2400" i="1">
                            <a:solidFill>
                              <a:prstClr val="black"/>
                            </a:solidFill>
                            <a:latin typeface="Cambria Math" panose="02040503050406030204" pitchFamily="18" charset="0"/>
                          </a:rPr>
                          <m:t>+</m:t>
                        </m:r>
                        <m:sSup>
                          <m:sSupPr>
                            <m:ctrlPr>
                              <a:rPr lang="zh-CN" altLang="en-US" sz="2400" i="1">
                                <a:solidFill>
                                  <a:prstClr val="black"/>
                                </a:solidFill>
                                <a:latin typeface="Cambria Math" panose="02040503050406030204" pitchFamily="18" charset="0"/>
                              </a:rPr>
                            </m:ctrlPr>
                          </m:sSupPr>
                          <m:e>
                            <m:r>
                              <a:rPr lang="en-US" altLang="zh-CN" sz="2400" i="1">
                                <a:solidFill>
                                  <a:prstClr val="black"/>
                                </a:solidFill>
                                <a:latin typeface="Cambria Math" panose="02040503050406030204" pitchFamily="18" charset="0"/>
                              </a:rPr>
                              <m:t>𝑧</m:t>
                            </m:r>
                          </m:e>
                          <m:sup>
                            <m:r>
                              <a:rPr lang="zh-CN" altLang="en-US" sz="2400">
                                <a:solidFill>
                                  <a:prstClr val="black"/>
                                </a:solidFill>
                                <a:latin typeface="Cambria Math" panose="02040503050406030204" pitchFamily="18" charset="0"/>
                              </a:rPr>
                              <m:t>2</m:t>
                            </m:r>
                          </m:sup>
                        </m:sSup>
                        <m:r>
                          <m:rPr>
                            <m:nor/>
                          </m:rPr>
                          <a:rPr lang="en-US" altLang="zh-CN" sz="2400">
                            <a:solidFill>
                              <a:prstClr val="black"/>
                            </a:solidFill>
                            <a:latin typeface="Cambria Math" panose="02040503050406030204" pitchFamily="18" charset="0"/>
                          </a:rPr>
                          <m:t>d</m:t>
                        </m:r>
                        <m:r>
                          <a:rPr lang="en-US" altLang="zh-CN" sz="2400" i="1">
                            <a:solidFill>
                              <a:prstClr val="black"/>
                            </a:solidFill>
                            <a:latin typeface="Cambria Math" panose="02040503050406030204" pitchFamily="18" charset="0"/>
                          </a:rPr>
                          <m:t>𝑥</m:t>
                        </m:r>
                        <m:r>
                          <m:rPr>
                            <m:nor/>
                          </m:rPr>
                          <a:rPr lang="en-US" altLang="zh-CN" sz="2400">
                            <a:solidFill>
                              <a:prstClr val="black"/>
                            </a:solidFill>
                            <a:latin typeface="Cambria Math" panose="02040503050406030204" pitchFamily="18" charset="0"/>
                          </a:rPr>
                          <m:t>d</m:t>
                        </m:r>
                        <m:r>
                          <a:rPr lang="en-US" altLang="zh-CN" sz="2400" i="1">
                            <a:solidFill>
                              <a:prstClr val="black"/>
                            </a:solidFill>
                            <a:latin typeface="Cambria Math" panose="02040503050406030204" pitchFamily="18" charset="0"/>
                          </a:rPr>
                          <m:t>𝑦</m:t>
                        </m:r>
                      </m:e>
                    </m:nary>
                    <m:r>
                      <a:rPr lang="en-US" altLang="zh-CN" sz="2400" b="0" i="1" smtClean="0">
                        <a:solidFill>
                          <a:prstClr val="black"/>
                        </a:solidFill>
                        <a:latin typeface="Cambria Math" panose="02040503050406030204" pitchFamily="18" charset="0"/>
                      </a:rPr>
                      <m:t>=</m:t>
                    </m:r>
                    <m:nary>
                      <m:naryPr>
                        <m:chr m:val="∭"/>
                        <m:limLoc m:val="undOvr"/>
                        <m:supHide m:val="on"/>
                        <m:ctrlPr>
                          <a:rPr lang="zh-CN" altLang="en-US" sz="2400" i="1">
                            <a:solidFill>
                              <a:prstClr val="black"/>
                            </a:solidFill>
                            <a:latin typeface="Cambria Math" panose="02040503050406030204" pitchFamily="18" charset="0"/>
                          </a:rPr>
                        </m:ctrlPr>
                      </m:naryPr>
                      <m:sub>
                        <m:r>
                          <a:rPr lang="zh-CN" altLang="en-US" sz="2400" i="1">
                            <a:solidFill>
                              <a:prstClr val="black"/>
                            </a:solidFill>
                            <a:latin typeface="Cambria Math" panose="02040503050406030204" pitchFamily="18" charset="0"/>
                          </a:rPr>
                          <m:t>𝛺</m:t>
                        </m:r>
                      </m:sub>
                      <m:sup/>
                      <m:e>
                        <m:r>
                          <a:rPr lang="en-US" altLang="zh-CN" sz="2400" b="0" i="1" smtClean="0">
                            <a:solidFill>
                              <a:prstClr val="black"/>
                            </a:solidFill>
                            <a:latin typeface="Cambria Math" panose="02040503050406030204" pitchFamily="18" charset="0"/>
                          </a:rPr>
                          <m:t>2</m:t>
                        </m:r>
                        <m:d>
                          <m:dPr>
                            <m:ctrlPr>
                              <a:rPr lang="zh-CN" altLang="en-US" sz="2400" i="1">
                                <a:solidFill>
                                  <a:prstClr val="black"/>
                                </a:solidFill>
                                <a:latin typeface="Cambria Math" panose="02040503050406030204" pitchFamily="18" charset="0"/>
                              </a:rPr>
                            </m:ctrlPr>
                          </m:dPr>
                          <m:e>
                            <m:r>
                              <a:rPr lang="en-US" altLang="zh-CN" sz="2400" b="0" i="1" smtClean="0">
                                <a:solidFill>
                                  <a:prstClr val="black"/>
                                </a:solidFill>
                                <a:latin typeface="Cambria Math" panose="02040503050406030204" pitchFamily="18" charset="0"/>
                              </a:rPr>
                              <m:t>𝑥</m:t>
                            </m:r>
                            <m:r>
                              <a:rPr lang="en-US" altLang="zh-CN" sz="2400" b="0" i="1" smtClean="0">
                                <a:solidFill>
                                  <a:prstClr val="black"/>
                                </a:solidFill>
                                <a:latin typeface="Cambria Math" panose="02040503050406030204" pitchFamily="18" charset="0"/>
                              </a:rPr>
                              <m:t>+</m:t>
                            </m:r>
                            <m:r>
                              <a:rPr lang="en-US" altLang="zh-CN" sz="2400" b="0" i="1" smtClean="0">
                                <a:solidFill>
                                  <a:prstClr val="black"/>
                                </a:solidFill>
                                <a:latin typeface="Cambria Math" panose="02040503050406030204" pitchFamily="18" charset="0"/>
                              </a:rPr>
                              <m:t>𝑦</m:t>
                            </m:r>
                            <m:r>
                              <a:rPr lang="en-US" altLang="zh-CN" sz="2400" b="0" i="1" smtClean="0">
                                <a:solidFill>
                                  <a:prstClr val="black"/>
                                </a:solidFill>
                                <a:latin typeface="Cambria Math" panose="02040503050406030204" pitchFamily="18" charset="0"/>
                              </a:rPr>
                              <m:t>+</m:t>
                            </m:r>
                            <m:r>
                              <a:rPr lang="en-US" altLang="zh-CN" sz="2400" b="0" i="1" smtClean="0">
                                <a:solidFill>
                                  <a:prstClr val="black"/>
                                </a:solidFill>
                                <a:latin typeface="Cambria Math" panose="02040503050406030204" pitchFamily="18" charset="0"/>
                              </a:rPr>
                              <m:t>𝑧</m:t>
                            </m:r>
                          </m:e>
                        </m:d>
                        <m:r>
                          <m:rPr>
                            <m:nor/>
                          </m:rPr>
                          <a:rPr lang="zh-CN" altLang="en-US" sz="2400">
                            <a:solidFill>
                              <a:prstClr val="black"/>
                            </a:solidFill>
                            <a:latin typeface="Cambria Math" panose="02040503050406030204" pitchFamily="18" charset="0"/>
                          </a:rPr>
                          <m:t>d</m:t>
                        </m:r>
                        <m:r>
                          <a:rPr lang="zh-CN" altLang="en-US" sz="2400" i="1">
                            <a:solidFill>
                              <a:prstClr val="black"/>
                            </a:solidFill>
                            <a:latin typeface="Cambria Math" panose="02040503050406030204" pitchFamily="18" charset="0"/>
                          </a:rPr>
                          <m:t>𝑣</m:t>
                        </m:r>
                      </m:e>
                    </m:nary>
                  </m:oMath>
                </a14:m>
                <a:endParaRPr lang="zh-CN" altLang="en-US" dirty="0"/>
              </a:p>
            </p:txBody>
          </p:sp>
        </mc:Choice>
        <mc:Fallback xmlns="">
          <p:sp>
            <p:nvSpPr>
              <p:cNvPr id="10" name="矩形 9"/>
              <p:cNvSpPr>
                <a:spLocks noRot="1" noChangeAspect="1" noMove="1" noResize="1" noEditPoints="1" noAdjustHandles="1" noChangeArrowheads="1" noChangeShapeType="1" noTextEdit="1"/>
              </p:cNvSpPr>
              <p:nvPr/>
            </p:nvSpPr>
            <p:spPr>
              <a:xfrm>
                <a:off x="2243790" y="4845759"/>
                <a:ext cx="7704417" cy="624338"/>
              </a:xfrm>
              <a:prstGeom prst="rect">
                <a:avLst/>
              </a:prstGeom>
              <a:blipFill>
                <a:blip r:embed="rId5"/>
                <a:stretch>
                  <a:fillRect l="-1187" b="-980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208449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559" name="Text Box 95"/>
          <p:cNvSpPr txBox="1">
            <a:spLocks noChangeArrowheads="1"/>
          </p:cNvSpPr>
          <p:nvPr/>
        </p:nvSpPr>
        <p:spPr bwMode="auto">
          <a:xfrm>
            <a:off x="1713523" y="1360854"/>
            <a:ext cx="8686800" cy="1538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cmpd="dbl">
                <a:solidFill>
                  <a:srgbClr val="CC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lgn="just">
              <a:lnSpc>
                <a:spcPct val="120000"/>
              </a:lnSpc>
              <a:buFontTx/>
              <a:buChar char="•"/>
            </a:pPr>
            <a:r>
              <a:rPr kumimoji="1" lang="zh-CN" altLang="en-US" sz="2800" dirty="0">
                <a:latin typeface="Times New Roman" panose="02020603050405020304" pitchFamily="18" charset="0"/>
                <a:ea typeface="黑体" panose="02010609060101010101" pitchFamily="49" charset="-122"/>
              </a:rPr>
              <a:t>如果</a:t>
            </a:r>
            <a:r>
              <a:rPr kumimoji="1" lang="en-US" altLang="zh-CN" sz="2800" i="1" dirty="0">
                <a:latin typeface="Times New Roman" panose="02020603050405020304" pitchFamily="18" charset="0"/>
                <a:ea typeface="黑体" panose="02010609060101010101" pitchFamily="49" charset="-122"/>
              </a:rPr>
              <a:t>L</a:t>
            </a:r>
            <a:r>
              <a:rPr kumimoji="1" lang="en-US" altLang="zh-CN" sz="2800" dirty="0">
                <a:latin typeface="Times New Roman" panose="02020603050405020304" pitchFamily="18" charset="0"/>
                <a:ea typeface="黑体" panose="02010609060101010101" pitchFamily="49" charset="-122"/>
              </a:rPr>
              <a:t>(</a:t>
            </a:r>
            <a:r>
              <a:rPr kumimoji="1" lang="zh-CN" altLang="en-US" sz="2800" dirty="0">
                <a:latin typeface="Times New Roman" panose="02020603050405020304" pitchFamily="18" charset="0"/>
                <a:ea typeface="黑体" panose="02010609060101010101" pitchFamily="49" charset="-122"/>
              </a:rPr>
              <a:t>或</a:t>
            </a:r>
            <a:r>
              <a:rPr kumimoji="1" lang="zh-CN" altLang="en-US" sz="2800" dirty="0">
                <a:latin typeface="Times New Roman" panose="02020603050405020304" pitchFamily="18" charset="0"/>
                <a:ea typeface="黑体" panose="02010609060101010101" pitchFamily="49" charset="-122"/>
                <a:sym typeface="Symbol" panose="05050102010706020507" pitchFamily="18" charset="2"/>
              </a:rPr>
              <a:t></a:t>
            </a:r>
            <a:r>
              <a:rPr kumimoji="1" lang="en-US" altLang="zh-CN" sz="2800" dirty="0">
                <a:latin typeface="Times New Roman" panose="02020603050405020304" pitchFamily="18" charset="0"/>
                <a:ea typeface="黑体" panose="02010609060101010101" pitchFamily="49" charset="-122"/>
              </a:rPr>
              <a:t>)</a:t>
            </a:r>
            <a:r>
              <a:rPr kumimoji="1" lang="zh-CN" altLang="en-US" sz="2800" dirty="0">
                <a:latin typeface="Times New Roman" panose="02020603050405020304" pitchFamily="18" charset="0"/>
                <a:ea typeface="黑体" panose="02010609060101010101" pitchFamily="49" charset="-122"/>
              </a:rPr>
              <a:t>是分段光滑的</a:t>
            </a:r>
            <a:r>
              <a:rPr kumimoji="1" lang="zh-CN" altLang="en-US" sz="2800" dirty="0">
                <a:latin typeface="Times New Roman" panose="02020603050405020304" pitchFamily="18" charset="0"/>
                <a:ea typeface="黑体" panose="02010609060101010101" pitchFamily="49" charset="-122"/>
                <a:sym typeface="Symbol" panose="05050102010706020507" pitchFamily="18" charset="2"/>
              </a:rPr>
              <a:t></a:t>
            </a:r>
            <a:r>
              <a:rPr kumimoji="1" lang="zh-CN" altLang="en-US" sz="2800" dirty="0">
                <a:latin typeface="Times New Roman" panose="02020603050405020304" pitchFamily="18" charset="0"/>
                <a:ea typeface="黑体" panose="02010609060101010101" pitchFamily="49" charset="-122"/>
              </a:rPr>
              <a:t> 则规定函数在</a:t>
            </a:r>
            <a:r>
              <a:rPr kumimoji="1" lang="en-US" altLang="zh-CN" sz="2800" i="1" dirty="0">
                <a:latin typeface="Times New Roman" panose="02020603050405020304" pitchFamily="18" charset="0"/>
                <a:ea typeface="黑体" panose="02010609060101010101" pitchFamily="49" charset="-122"/>
              </a:rPr>
              <a:t>L</a:t>
            </a:r>
            <a:r>
              <a:rPr kumimoji="1" lang="en-US" altLang="zh-CN" sz="2800" dirty="0">
                <a:latin typeface="Times New Roman" panose="02020603050405020304" pitchFamily="18" charset="0"/>
                <a:ea typeface="黑体" panose="02010609060101010101" pitchFamily="49" charset="-122"/>
              </a:rPr>
              <a:t>(</a:t>
            </a:r>
            <a:r>
              <a:rPr kumimoji="1" lang="zh-CN" altLang="en-US" sz="2800" dirty="0">
                <a:latin typeface="Times New Roman" panose="02020603050405020304" pitchFamily="18" charset="0"/>
                <a:ea typeface="黑体" panose="02010609060101010101" pitchFamily="49" charset="-122"/>
              </a:rPr>
              <a:t>或</a:t>
            </a:r>
            <a:r>
              <a:rPr kumimoji="1" lang="zh-CN" altLang="en-US" sz="2800" dirty="0">
                <a:latin typeface="Times New Roman" panose="02020603050405020304" pitchFamily="18" charset="0"/>
                <a:ea typeface="黑体" panose="02010609060101010101" pitchFamily="49" charset="-122"/>
                <a:sym typeface="Symbol" panose="05050102010706020507" pitchFamily="18" charset="2"/>
              </a:rPr>
              <a:t></a:t>
            </a:r>
            <a:r>
              <a:rPr kumimoji="1" lang="en-US" altLang="zh-CN" sz="2800" dirty="0">
                <a:latin typeface="Times New Roman" panose="02020603050405020304" pitchFamily="18" charset="0"/>
                <a:ea typeface="黑体" panose="02010609060101010101" pitchFamily="49" charset="-122"/>
              </a:rPr>
              <a:t>)</a:t>
            </a:r>
            <a:r>
              <a:rPr kumimoji="1" lang="zh-CN" altLang="en-US" sz="2800" dirty="0">
                <a:latin typeface="Times New Roman" panose="02020603050405020304" pitchFamily="18" charset="0"/>
                <a:ea typeface="黑体" panose="02010609060101010101" pitchFamily="49" charset="-122"/>
              </a:rPr>
              <a:t>上的曲线积分等于函数在光滑的各段上的曲线积分的和</a:t>
            </a:r>
            <a:r>
              <a:rPr kumimoji="1" lang="zh-CN" altLang="en-US" sz="2800" dirty="0">
                <a:latin typeface="Times New Roman" panose="02020603050405020304" pitchFamily="18" charset="0"/>
                <a:ea typeface="黑体" panose="02010609060101010101" pitchFamily="49" charset="-122"/>
                <a:sym typeface="Symbol" panose="05050102010706020507" pitchFamily="18" charset="2"/>
              </a:rPr>
              <a:t></a:t>
            </a:r>
            <a:r>
              <a:rPr kumimoji="1" lang="zh-CN" altLang="en-US" sz="2800" dirty="0">
                <a:latin typeface="Times New Roman" panose="02020603050405020304" pitchFamily="18" charset="0"/>
                <a:ea typeface="黑体" panose="02010609060101010101" pitchFamily="49" charset="-122"/>
              </a:rPr>
              <a:t> </a:t>
            </a:r>
          </a:p>
          <a:p>
            <a:pPr algn="just">
              <a:lnSpc>
                <a:spcPct val="120000"/>
              </a:lnSpc>
            </a:pPr>
            <a:r>
              <a:rPr kumimoji="1" lang="zh-CN" altLang="en-US" sz="2800" dirty="0">
                <a:latin typeface="Times New Roman" panose="02020603050405020304" pitchFamily="18" charset="0"/>
                <a:ea typeface="黑体" panose="02010609060101010101" pitchFamily="49" charset="-122"/>
              </a:rPr>
              <a:t>        例如</a:t>
            </a:r>
            <a:r>
              <a:rPr kumimoji="1" lang="zh-CN" altLang="en-US" sz="2800" dirty="0">
                <a:latin typeface="Times New Roman" panose="02020603050405020304" pitchFamily="18" charset="0"/>
                <a:ea typeface="黑体" panose="02010609060101010101" pitchFamily="49" charset="-122"/>
                <a:sym typeface="Symbol" panose="05050102010706020507" pitchFamily="18" charset="2"/>
              </a:rPr>
              <a:t> </a:t>
            </a:r>
            <a:r>
              <a:rPr kumimoji="1" lang="zh-CN" altLang="en-US" sz="2800" dirty="0">
                <a:latin typeface="Times New Roman" panose="02020603050405020304" pitchFamily="18" charset="0"/>
                <a:ea typeface="黑体" panose="02010609060101010101" pitchFamily="49" charset="-122"/>
              </a:rPr>
              <a:t>设</a:t>
            </a:r>
            <a:r>
              <a:rPr kumimoji="1" lang="en-US" altLang="zh-CN" sz="2800" i="1" dirty="0">
                <a:latin typeface="Times New Roman" panose="02020603050405020304" pitchFamily="18" charset="0"/>
                <a:ea typeface="黑体" panose="02010609060101010101" pitchFamily="49" charset="-122"/>
              </a:rPr>
              <a:t>L</a:t>
            </a:r>
            <a:r>
              <a:rPr kumimoji="1" lang="zh-CN" altLang="en-US" sz="2800" dirty="0">
                <a:latin typeface="Times New Roman" panose="02020603050405020304" pitchFamily="18" charset="0"/>
                <a:ea typeface="黑体" panose="02010609060101010101" pitchFamily="49" charset="-122"/>
              </a:rPr>
              <a:t>可分成两段光滑曲线弧</a:t>
            </a:r>
            <a:r>
              <a:rPr kumimoji="1" lang="en-US" altLang="zh-CN" sz="2800" i="1" dirty="0">
                <a:latin typeface="Times New Roman" panose="02020603050405020304" pitchFamily="18" charset="0"/>
                <a:ea typeface="黑体" panose="02010609060101010101" pitchFamily="49" charset="-122"/>
              </a:rPr>
              <a:t>L</a:t>
            </a:r>
            <a:r>
              <a:rPr kumimoji="1" lang="en-US" altLang="zh-CN" sz="2800" baseline="-30000" dirty="0">
                <a:latin typeface="Times New Roman" panose="02020603050405020304" pitchFamily="18" charset="0"/>
                <a:ea typeface="黑体" panose="02010609060101010101" pitchFamily="49" charset="-122"/>
              </a:rPr>
              <a:t>1</a:t>
            </a:r>
            <a:r>
              <a:rPr kumimoji="1" lang="zh-CN" altLang="en-US" sz="2800" dirty="0">
                <a:latin typeface="Times New Roman" panose="02020603050405020304" pitchFamily="18" charset="0"/>
                <a:ea typeface="黑体" panose="02010609060101010101" pitchFamily="49" charset="-122"/>
              </a:rPr>
              <a:t>及</a:t>
            </a:r>
            <a:r>
              <a:rPr kumimoji="1" lang="en-US" altLang="zh-CN" sz="2800" i="1" dirty="0">
                <a:latin typeface="Times New Roman" panose="02020603050405020304" pitchFamily="18" charset="0"/>
                <a:ea typeface="黑体" panose="02010609060101010101" pitchFamily="49" charset="-122"/>
              </a:rPr>
              <a:t>L</a:t>
            </a:r>
            <a:r>
              <a:rPr kumimoji="1" lang="en-US" altLang="zh-CN" sz="2800" baseline="-30000" dirty="0">
                <a:latin typeface="Times New Roman" panose="02020603050405020304" pitchFamily="18" charset="0"/>
                <a:ea typeface="黑体" panose="02010609060101010101" pitchFamily="49" charset="-122"/>
              </a:rPr>
              <a:t>2</a:t>
            </a:r>
            <a:r>
              <a:rPr kumimoji="1" lang="en-US" altLang="zh-CN" sz="2800" dirty="0">
                <a:latin typeface="Times New Roman" panose="02020603050405020304" pitchFamily="18" charset="0"/>
                <a:ea typeface="黑体" panose="02010609060101010101" pitchFamily="49" charset="-122"/>
                <a:sym typeface="Symbol" panose="05050102010706020507" pitchFamily="18" charset="2"/>
              </a:rPr>
              <a:t></a:t>
            </a:r>
            <a:r>
              <a:rPr kumimoji="1" lang="en-US" altLang="zh-CN" sz="2800" dirty="0">
                <a:latin typeface="Times New Roman" panose="02020603050405020304" pitchFamily="18" charset="0"/>
                <a:ea typeface="黑体" panose="02010609060101010101" pitchFamily="49" charset="-122"/>
              </a:rPr>
              <a:t> </a:t>
            </a:r>
            <a:r>
              <a:rPr kumimoji="1" lang="zh-CN" altLang="en-US" sz="2800" dirty="0">
                <a:latin typeface="Times New Roman" panose="02020603050405020304" pitchFamily="18" charset="0"/>
                <a:ea typeface="黑体" panose="02010609060101010101" pitchFamily="49" charset="-122"/>
              </a:rPr>
              <a:t>则规定</a:t>
            </a:r>
          </a:p>
        </p:txBody>
      </p:sp>
      <p:sp>
        <p:nvSpPr>
          <p:cNvPr id="190564" name="Text Box 100"/>
          <p:cNvSpPr txBox="1">
            <a:spLocks noChangeArrowheads="1"/>
          </p:cNvSpPr>
          <p:nvPr/>
        </p:nvSpPr>
        <p:spPr bwMode="auto">
          <a:xfrm>
            <a:off x="1751624" y="852854"/>
            <a:ext cx="759823" cy="4291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cmpd="dbl">
                <a:solidFill>
                  <a:srgbClr val="CC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nSpc>
                <a:spcPct val="120000"/>
              </a:lnSpc>
            </a:pPr>
            <a:r>
              <a:rPr kumimoji="1" lang="zh-CN" altLang="en-US" sz="2600" dirty="0">
                <a:solidFill>
                  <a:srgbClr val="0000FF"/>
                </a:solidFill>
                <a:latin typeface="黑体" panose="02010609060101010101" pitchFamily="49" charset="-122"/>
                <a:ea typeface="黑体" panose="02010609060101010101" pitchFamily="49" charset="-122"/>
              </a:rPr>
              <a:t>注</a:t>
            </a:r>
            <a:r>
              <a:rPr kumimoji="1" lang="zh-CN" altLang="en-US" sz="2600" dirty="0">
                <a:solidFill>
                  <a:srgbClr val="0000FF"/>
                </a:solidFill>
                <a:latin typeface="黑体" panose="02010609060101010101" pitchFamily="49" charset="-122"/>
                <a:ea typeface="黑体" panose="02010609060101010101" pitchFamily="49" charset="-122"/>
                <a:sym typeface="Symbol" panose="05050102010706020507" pitchFamily="18" charset="2"/>
              </a:rPr>
              <a:t></a:t>
            </a:r>
            <a:r>
              <a:rPr kumimoji="1" lang="zh-CN" altLang="en-US" sz="2600" dirty="0">
                <a:solidFill>
                  <a:srgbClr val="0000FF"/>
                </a:solidFill>
                <a:latin typeface="黑体" panose="02010609060101010101" pitchFamily="49" charset="-122"/>
                <a:ea typeface="黑体" panose="02010609060101010101" pitchFamily="49" charset="-122"/>
              </a:rPr>
              <a:t>  </a:t>
            </a:r>
          </a:p>
        </p:txBody>
      </p:sp>
      <p:sp>
        <p:nvSpPr>
          <p:cNvPr id="190565" name="Text Box 101"/>
          <p:cNvSpPr txBox="1">
            <a:spLocks noChangeArrowheads="1"/>
          </p:cNvSpPr>
          <p:nvPr/>
        </p:nvSpPr>
        <p:spPr bwMode="auto">
          <a:xfrm>
            <a:off x="1786548" y="3824655"/>
            <a:ext cx="1017588"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800" b="1">
                <a:solidFill>
                  <a:schemeClr val="accent2"/>
                </a:solidFill>
                <a:latin typeface="Times New Roman" panose="02020603050405020304" pitchFamily="18" charset="0"/>
                <a:ea typeface="黑体" panose="02010609060101010101" pitchFamily="49" charset="-122"/>
              </a:rPr>
              <a:t>思考</a:t>
            </a:r>
            <a:r>
              <a:rPr kumimoji="1" lang="en-US" altLang="zh-CN" sz="2800" b="1">
                <a:solidFill>
                  <a:schemeClr val="accent2"/>
                </a:solidFill>
                <a:latin typeface="Times New Roman" panose="02020603050405020304" pitchFamily="18" charset="0"/>
                <a:ea typeface="黑体" panose="02010609060101010101" pitchFamily="49" charset="-122"/>
              </a:rPr>
              <a:t>:</a:t>
            </a:r>
          </a:p>
        </p:txBody>
      </p:sp>
      <p:sp>
        <p:nvSpPr>
          <p:cNvPr id="190566" name="Text Box 102"/>
          <p:cNvSpPr txBox="1">
            <a:spLocks noChangeArrowheads="1"/>
          </p:cNvSpPr>
          <p:nvPr/>
        </p:nvSpPr>
        <p:spPr bwMode="auto">
          <a:xfrm>
            <a:off x="2231049" y="4348530"/>
            <a:ext cx="3344863"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800" dirty="0">
                <a:latin typeface="Times New Roman" panose="02020603050405020304" pitchFamily="18" charset="0"/>
                <a:ea typeface="黑体" panose="02010609060101010101" pitchFamily="49" charset="-122"/>
              </a:rPr>
              <a:t>若在</a:t>
            </a:r>
            <a:r>
              <a:rPr kumimoji="1" lang="zh-CN" altLang="en-US" sz="2800" i="1" dirty="0">
                <a:latin typeface="Times New Roman" panose="02020603050405020304" pitchFamily="18" charset="0"/>
                <a:ea typeface="黑体" panose="02010609060101010101" pitchFamily="49" charset="-122"/>
              </a:rPr>
              <a:t> </a:t>
            </a:r>
            <a:r>
              <a:rPr kumimoji="1" lang="en-US" altLang="zh-CN" sz="2800" i="1" dirty="0">
                <a:latin typeface="Times New Roman" panose="02020603050405020304" pitchFamily="18" charset="0"/>
                <a:ea typeface="黑体" panose="02010609060101010101" pitchFamily="49" charset="-122"/>
              </a:rPr>
              <a:t>L</a:t>
            </a:r>
            <a:r>
              <a:rPr kumimoji="1" lang="en-US" altLang="zh-CN" sz="2800" dirty="0">
                <a:latin typeface="Times New Roman" panose="02020603050405020304" pitchFamily="18" charset="0"/>
                <a:ea typeface="黑体" panose="02010609060101010101" pitchFamily="49" charset="-122"/>
              </a:rPr>
              <a:t> </a:t>
            </a:r>
            <a:r>
              <a:rPr kumimoji="1" lang="zh-CN" altLang="en-US" sz="2800" dirty="0">
                <a:latin typeface="Times New Roman" panose="02020603050405020304" pitchFamily="18" charset="0"/>
                <a:ea typeface="黑体" panose="02010609060101010101" pitchFamily="49" charset="-122"/>
              </a:rPr>
              <a:t>上 </a:t>
            </a:r>
            <a:r>
              <a:rPr kumimoji="1" lang="en-US" altLang="zh-CN" sz="2800" i="1" dirty="0">
                <a:latin typeface="Times New Roman" panose="02020603050405020304" pitchFamily="18" charset="0"/>
                <a:ea typeface="黑体" panose="02010609060101010101" pitchFamily="49" charset="-122"/>
              </a:rPr>
              <a:t>f</a:t>
            </a:r>
            <a:r>
              <a:rPr kumimoji="1" lang="en-US" altLang="zh-CN" sz="2800" dirty="0">
                <a:latin typeface="Times New Roman" panose="02020603050405020304" pitchFamily="18" charset="0"/>
                <a:ea typeface="黑体" panose="02010609060101010101" pitchFamily="49" charset="-122"/>
              </a:rPr>
              <a:t> (</a:t>
            </a:r>
            <a:r>
              <a:rPr kumimoji="1" lang="en-US" altLang="zh-CN" sz="2800" i="1" dirty="0">
                <a:latin typeface="Times New Roman" panose="02020603050405020304" pitchFamily="18" charset="0"/>
                <a:ea typeface="黑体" panose="02010609060101010101" pitchFamily="49" charset="-122"/>
              </a:rPr>
              <a:t>x</a:t>
            </a:r>
            <a:r>
              <a:rPr kumimoji="1" lang="en-US" altLang="zh-CN" sz="2800" dirty="0">
                <a:latin typeface="Times New Roman" panose="02020603050405020304" pitchFamily="18" charset="0"/>
                <a:ea typeface="黑体" panose="02010609060101010101" pitchFamily="49" charset="-122"/>
              </a:rPr>
              <a:t>, </a:t>
            </a:r>
            <a:r>
              <a:rPr kumimoji="1" lang="en-US" altLang="zh-CN" sz="2800" i="1" dirty="0">
                <a:latin typeface="Times New Roman" panose="02020603050405020304" pitchFamily="18" charset="0"/>
                <a:ea typeface="黑体" panose="02010609060101010101" pitchFamily="49" charset="-122"/>
              </a:rPr>
              <a:t>y</a:t>
            </a:r>
            <a:r>
              <a:rPr kumimoji="1" lang="en-US" altLang="zh-CN" sz="2800" dirty="0">
                <a:latin typeface="Times New Roman" panose="02020603050405020304" pitchFamily="18" charset="0"/>
                <a:ea typeface="黑体" panose="02010609060101010101" pitchFamily="49" charset="-122"/>
              </a:rPr>
              <a:t>)≡1, </a:t>
            </a:r>
          </a:p>
        </p:txBody>
      </p:sp>
      <p:graphicFrame>
        <p:nvGraphicFramePr>
          <p:cNvPr id="190567" name="Object 103"/>
          <p:cNvGraphicFramePr>
            <a:graphicFrameLocks noChangeAspect="1"/>
          </p:cNvGraphicFramePr>
          <p:nvPr>
            <p:extLst>
              <p:ext uri="{D42A27DB-BD31-4B8C-83A1-F6EECF244321}">
                <p14:modId xmlns:p14="http://schemas.microsoft.com/office/powerpoint/2010/main" val="679055347"/>
              </p:ext>
            </p:extLst>
          </p:nvPr>
        </p:nvGraphicFramePr>
        <p:xfrm>
          <a:off x="5548923" y="4383454"/>
          <a:ext cx="2870200" cy="660400"/>
        </p:xfrm>
        <a:graphic>
          <a:graphicData uri="http://schemas.openxmlformats.org/presentationml/2006/ole">
            <mc:AlternateContent xmlns:mc="http://schemas.openxmlformats.org/markup-compatibility/2006">
              <mc:Choice xmlns:v="urn:schemas-microsoft-com:vml" Requires="v">
                <p:oleObj spid="_x0000_s190641" name="Equation" r:id="rId3" imgW="2869920" imgH="660240" progId="Equation.3">
                  <p:embed/>
                </p:oleObj>
              </mc:Choice>
              <mc:Fallback>
                <p:oleObj name="Equation" r:id="rId3" imgW="2869920" imgH="660240" progId="Equation.3">
                  <p:embed/>
                  <p:pic>
                    <p:nvPicPr>
                      <p:cNvPr id="0" name="Object 10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48923" y="4383454"/>
                        <a:ext cx="2870200" cy="660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 name="日期占位符 1"/>
          <p:cNvSpPr>
            <a:spLocks noGrp="1"/>
          </p:cNvSpPr>
          <p:nvPr>
            <p:ph type="dt" sz="half" idx="10"/>
          </p:nvPr>
        </p:nvSpPr>
        <p:spPr/>
        <p:txBody>
          <a:bodyPr/>
          <a:lstStyle/>
          <a:p>
            <a:fld id="{E5C255B1-CD79-4AC2-8AB4-808E09E258F5}" type="datetime11">
              <a:rPr lang="zh-CN" altLang="en-US" smtClean="0"/>
              <a:t>08:53:15</a:t>
            </a:fld>
            <a:endParaRPr lang="en-US" altLang="zh-CN"/>
          </a:p>
        </p:txBody>
      </p:sp>
      <mc:AlternateContent xmlns:mc="http://schemas.openxmlformats.org/markup-compatibility/2006" xmlns:a14="http://schemas.microsoft.com/office/drawing/2010/main">
        <mc:Choice Requires="a14">
          <p:sp>
            <p:nvSpPr>
              <p:cNvPr id="3" name="矩形 2"/>
              <p:cNvSpPr/>
              <p:nvPr/>
            </p:nvSpPr>
            <p:spPr>
              <a:xfrm>
                <a:off x="2973354" y="2971178"/>
                <a:ext cx="6167137" cy="670120"/>
              </a:xfrm>
              <a:prstGeom prst="rect">
                <a:avLst/>
              </a:prstGeom>
            </p:spPr>
            <p:txBody>
              <a:bodyPr wrap="none">
                <a:spAutoFit/>
              </a:bodyPr>
              <a:lstStyle/>
              <a:p>
                <a14:m>
                  <m:oMath xmlns:m="http://schemas.openxmlformats.org/officeDocument/2006/math">
                    <m:nary>
                      <m:naryPr>
                        <m:ctrlPr>
                          <a:rPr lang="zh-CN" altLang="en-US" sz="2400" i="1" smtClean="0">
                            <a:solidFill>
                              <a:prstClr val="black"/>
                            </a:solidFill>
                            <a:latin typeface="Cambria Math" panose="02040503050406030204" pitchFamily="18" charset="0"/>
                          </a:rPr>
                        </m:ctrlPr>
                      </m:naryPr>
                      <m:sub>
                        <m:r>
                          <a:rPr lang="zh-CN" altLang="en-US" sz="2400" i="1">
                            <a:solidFill>
                              <a:srgbClr val="FF0000"/>
                            </a:solidFill>
                            <a:latin typeface="Cambria Math" panose="02040503050406030204" pitchFamily="18" charset="0"/>
                          </a:rPr>
                          <m:t>𝐿</m:t>
                        </m:r>
                      </m:sub>
                      <m:sup/>
                      <m:e>
                        <m:r>
                          <a:rPr lang="zh-CN" altLang="en-US" sz="2400" i="1">
                            <a:solidFill>
                              <a:prstClr val="black"/>
                            </a:solidFill>
                            <a:latin typeface="Cambria Math" panose="02040503050406030204" pitchFamily="18" charset="0"/>
                          </a:rPr>
                          <m:t>𝑓</m:t>
                        </m:r>
                        <m:r>
                          <a:rPr lang="zh-CN" altLang="en-US" sz="2400">
                            <a:solidFill>
                              <a:prstClr val="black"/>
                            </a:solidFill>
                            <a:latin typeface="Cambria Math" panose="02040503050406030204" pitchFamily="18" charset="0"/>
                          </a:rPr>
                          <m:t>(</m:t>
                        </m:r>
                        <m:r>
                          <a:rPr lang="zh-CN" altLang="en-US" sz="2400" i="1">
                            <a:solidFill>
                              <a:prstClr val="black"/>
                            </a:solidFill>
                            <a:latin typeface="Cambria Math" panose="02040503050406030204" pitchFamily="18" charset="0"/>
                          </a:rPr>
                          <m:t>𝑥</m:t>
                        </m:r>
                        <m:r>
                          <a:rPr lang="zh-CN" altLang="en-US" sz="2400">
                            <a:solidFill>
                              <a:prstClr val="black"/>
                            </a:solidFill>
                            <a:latin typeface="Cambria Math" panose="02040503050406030204" pitchFamily="18" charset="0"/>
                          </a:rPr>
                          <m:t>,</m:t>
                        </m:r>
                        <m:r>
                          <a:rPr lang="zh-CN" altLang="en-US" sz="2400" i="1">
                            <a:solidFill>
                              <a:prstClr val="black"/>
                            </a:solidFill>
                            <a:latin typeface="Cambria Math" panose="02040503050406030204" pitchFamily="18" charset="0"/>
                          </a:rPr>
                          <m:t>𝑦</m:t>
                        </m:r>
                        <m:r>
                          <a:rPr lang="zh-CN" altLang="en-US" sz="2400">
                            <a:solidFill>
                              <a:prstClr val="black"/>
                            </a:solidFill>
                            <a:latin typeface="Cambria Math" panose="02040503050406030204" pitchFamily="18" charset="0"/>
                          </a:rPr>
                          <m:t>)</m:t>
                        </m:r>
                        <m:r>
                          <m:rPr>
                            <m:nor/>
                          </m:rPr>
                          <a:rPr lang="zh-CN" altLang="en-US" sz="2400" i="1">
                            <a:solidFill>
                              <a:prstClr val="black"/>
                            </a:solidFill>
                            <a:latin typeface="Cambria Math" panose="02040503050406030204" pitchFamily="18" charset="0"/>
                          </a:rPr>
                          <m:t> </m:t>
                        </m:r>
                        <m:r>
                          <m:rPr>
                            <m:sty m:val="p"/>
                          </m:rPr>
                          <a:rPr lang="zh-CN" altLang="en-US" sz="2400" i="0">
                            <a:solidFill>
                              <a:prstClr val="black"/>
                            </a:solidFill>
                            <a:latin typeface="Cambria Math" panose="02040503050406030204" pitchFamily="18" charset="0"/>
                          </a:rPr>
                          <m:t>d</m:t>
                        </m:r>
                        <m:r>
                          <m:rPr>
                            <m:nor/>
                          </m:rPr>
                          <a:rPr lang="zh-CN" altLang="en-US" sz="2400" i="1">
                            <a:solidFill>
                              <a:prstClr val="black"/>
                            </a:solidFill>
                            <a:latin typeface="Cambria Math" panose="02040503050406030204" pitchFamily="18" charset="0"/>
                          </a:rPr>
                          <m:t> </m:t>
                        </m:r>
                        <m:r>
                          <a:rPr lang="zh-CN" altLang="en-US" sz="2400" i="1">
                            <a:solidFill>
                              <a:prstClr val="black"/>
                            </a:solidFill>
                            <a:latin typeface="Cambria Math" panose="02040503050406030204" pitchFamily="18" charset="0"/>
                          </a:rPr>
                          <m:t>𝑠</m:t>
                        </m:r>
                      </m:e>
                    </m:nary>
                    <m:r>
                      <a:rPr lang="en-US" altLang="zh-CN" sz="2400" b="0" i="1" smtClean="0">
                        <a:solidFill>
                          <a:prstClr val="black"/>
                        </a:solidFill>
                        <a:latin typeface="Cambria Math" panose="02040503050406030204" pitchFamily="18" charset="0"/>
                      </a:rPr>
                      <m:t>=</m:t>
                    </m:r>
                    <m:nary>
                      <m:naryPr>
                        <m:ctrlPr>
                          <a:rPr lang="zh-CN" altLang="en-US" sz="2400" i="1">
                            <a:solidFill>
                              <a:prstClr val="black"/>
                            </a:solidFill>
                            <a:latin typeface="Cambria Math" panose="02040503050406030204" pitchFamily="18" charset="0"/>
                          </a:rPr>
                        </m:ctrlPr>
                      </m:naryPr>
                      <m:sub>
                        <m:sSub>
                          <m:sSubPr>
                            <m:ctrlPr>
                              <a:rPr lang="en-US" altLang="zh-CN" sz="2400" i="1" smtClean="0">
                                <a:solidFill>
                                  <a:prstClr val="black"/>
                                </a:solidFill>
                                <a:latin typeface="Cambria Math" panose="02040503050406030204" pitchFamily="18" charset="0"/>
                              </a:rPr>
                            </m:ctrlPr>
                          </m:sSubPr>
                          <m:e>
                            <m:r>
                              <a:rPr lang="zh-CN" altLang="en-US" sz="2400" i="1">
                                <a:solidFill>
                                  <a:srgbClr val="FF0000"/>
                                </a:solidFill>
                                <a:latin typeface="Cambria Math" panose="02040503050406030204" pitchFamily="18" charset="0"/>
                              </a:rPr>
                              <m:t>𝐿</m:t>
                            </m:r>
                          </m:e>
                          <m:sub>
                            <m:r>
                              <a:rPr lang="en-US" altLang="zh-CN" sz="2400" b="0" i="1" smtClean="0">
                                <a:solidFill>
                                  <a:srgbClr val="FF0000"/>
                                </a:solidFill>
                                <a:latin typeface="Cambria Math" panose="02040503050406030204" pitchFamily="18" charset="0"/>
                              </a:rPr>
                              <m:t>1</m:t>
                            </m:r>
                          </m:sub>
                        </m:sSub>
                      </m:sub>
                      <m:sup/>
                      <m:e>
                        <m:r>
                          <a:rPr lang="zh-CN" altLang="en-US" sz="2400" i="1">
                            <a:solidFill>
                              <a:prstClr val="black"/>
                            </a:solidFill>
                            <a:latin typeface="Cambria Math" panose="02040503050406030204" pitchFamily="18" charset="0"/>
                          </a:rPr>
                          <m:t>𝑓</m:t>
                        </m:r>
                        <m:r>
                          <a:rPr lang="zh-CN" altLang="en-US" sz="2400">
                            <a:solidFill>
                              <a:prstClr val="black"/>
                            </a:solidFill>
                            <a:latin typeface="Cambria Math" panose="02040503050406030204" pitchFamily="18" charset="0"/>
                          </a:rPr>
                          <m:t>(</m:t>
                        </m:r>
                        <m:r>
                          <a:rPr lang="zh-CN" altLang="en-US" sz="2400" i="1">
                            <a:solidFill>
                              <a:prstClr val="black"/>
                            </a:solidFill>
                            <a:latin typeface="Cambria Math" panose="02040503050406030204" pitchFamily="18" charset="0"/>
                          </a:rPr>
                          <m:t>𝑥</m:t>
                        </m:r>
                        <m:r>
                          <a:rPr lang="zh-CN" altLang="en-US" sz="2400">
                            <a:solidFill>
                              <a:prstClr val="black"/>
                            </a:solidFill>
                            <a:latin typeface="Cambria Math" panose="02040503050406030204" pitchFamily="18" charset="0"/>
                          </a:rPr>
                          <m:t>,</m:t>
                        </m:r>
                        <m:r>
                          <a:rPr lang="zh-CN" altLang="en-US" sz="2400" i="1">
                            <a:solidFill>
                              <a:prstClr val="black"/>
                            </a:solidFill>
                            <a:latin typeface="Cambria Math" panose="02040503050406030204" pitchFamily="18" charset="0"/>
                          </a:rPr>
                          <m:t>𝑦</m:t>
                        </m:r>
                        <m:r>
                          <a:rPr lang="zh-CN" altLang="en-US" sz="2400">
                            <a:solidFill>
                              <a:prstClr val="black"/>
                            </a:solidFill>
                            <a:latin typeface="Cambria Math" panose="02040503050406030204" pitchFamily="18" charset="0"/>
                          </a:rPr>
                          <m:t>)</m:t>
                        </m:r>
                        <m:r>
                          <m:rPr>
                            <m:nor/>
                          </m:rPr>
                          <a:rPr lang="zh-CN" altLang="en-US" sz="2400" i="1">
                            <a:solidFill>
                              <a:prstClr val="black"/>
                            </a:solidFill>
                            <a:latin typeface="Cambria Math" panose="02040503050406030204" pitchFamily="18" charset="0"/>
                          </a:rPr>
                          <m:t> </m:t>
                        </m:r>
                        <m:r>
                          <m:rPr>
                            <m:sty m:val="p"/>
                          </m:rPr>
                          <a:rPr lang="zh-CN" altLang="en-US" sz="2400" i="0">
                            <a:solidFill>
                              <a:prstClr val="black"/>
                            </a:solidFill>
                            <a:latin typeface="Cambria Math" panose="02040503050406030204" pitchFamily="18" charset="0"/>
                          </a:rPr>
                          <m:t>d</m:t>
                        </m:r>
                        <m:r>
                          <m:rPr>
                            <m:nor/>
                          </m:rPr>
                          <a:rPr lang="zh-CN" altLang="en-US" sz="2400" i="1">
                            <a:solidFill>
                              <a:prstClr val="black"/>
                            </a:solidFill>
                            <a:latin typeface="Cambria Math" panose="02040503050406030204" pitchFamily="18" charset="0"/>
                          </a:rPr>
                          <m:t> </m:t>
                        </m:r>
                        <m:r>
                          <a:rPr lang="zh-CN" altLang="en-US" sz="2400" i="1">
                            <a:solidFill>
                              <a:prstClr val="black"/>
                            </a:solidFill>
                            <a:latin typeface="Cambria Math" panose="02040503050406030204" pitchFamily="18" charset="0"/>
                          </a:rPr>
                          <m:t>𝑠</m:t>
                        </m:r>
                      </m:e>
                    </m:nary>
                    <m:r>
                      <a:rPr lang="en-US" altLang="zh-CN" sz="2400" b="0" i="1" smtClean="0">
                        <a:solidFill>
                          <a:prstClr val="black"/>
                        </a:solidFill>
                        <a:latin typeface="Cambria Math" panose="02040503050406030204" pitchFamily="18" charset="0"/>
                      </a:rPr>
                      <m:t>+</m:t>
                    </m:r>
                  </m:oMath>
                </a14:m>
                <a:r>
                  <a:rPr lang="zh-CN" altLang="en-US" sz="2400" dirty="0">
                    <a:solidFill>
                      <a:prstClr val="black"/>
                    </a:solidFill>
                  </a:rPr>
                  <a:t> </a:t>
                </a:r>
                <a14:m>
                  <m:oMath xmlns:m="http://schemas.openxmlformats.org/officeDocument/2006/math">
                    <m:nary>
                      <m:naryPr>
                        <m:ctrlPr>
                          <a:rPr lang="zh-CN" altLang="en-US" sz="2400" i="1">
                            <a:solidFill>
                              <a:prstClr val="black"/>
                            </a:solidFill>
                            <a:latin typeface="Cambria Math" panose="02040503050406030204" pitchFamily="18" charset="0"/>
                          </a:rPr>
                        </m:ctrlPr>
                      </m:naryPr>
                      <m:sub>
                        <m:sSub>
                          <m:sSubPr>
                            <m:ctrlPr>
                              <a:rPr lang="en-US" altLang="zh-CN" sz="2400" i="1">
                                <a:solidFill>
                                  <a:prstClr val="black"/>
                                </a:solidFill>
                                <a:latin typeface="Cambria Math" panose="02040503050406030204" pitchFamily="18" charset="0"/>
                              </a:rPr>
                            </m:ctrlPr>
                          </m:sSubPr>
                          <m:e>
                            <m:r>
                              <a:rPr lang="zh-CN" altLang="en-US" sz="2400" i="1">
                                <a:solidFill>
                                  <a:srgbClr val="FF0000"/>
                                </a:solidFill>
                                <a:latin typeface="Cambria Math" panose="02040503050406030204" pitchFamily="18" charset="0"/>
                              </a:rPr>
                              <m:t>𝐿</m:t>
                            </m:r>
                          </m:e>
                          <m:sub>
                            <m:r>
                              <a:rPr lang="en-US" altLang="zh-CN" sz="2400" b="0" i="1" smtClean="0">
                                <a:solidFill>
                                  <a:srgbClr val="FF0000"/>
                                </a:solidFill>
                                <a:latin typeface="Cambria Math" panose="02040503050406030204" pitchFamily="18" charset="0"/>
                              </a:rPr>
                              <m:t>2</m:t>
                            </m:r>
                          </m:sub>
                        </m:sSub>
                      </m:sub>
                      <m:sup/>
                      <m:e>
                        <m:r>
                          <a:rPr lang="zh-CN" altLang="en-US" sz="2400" i="1">
                            <a:solidFill>
                              <a:prstClr val="black"/>
                            </a:solidFill>
                            <a:latin typeface="Cambria Math" panose="02040503050406030204" pitchFamily="18" charset="0"/>
                          </a:rPr>
                          <m:t>𝑓</m:t>
                        </m:r>
                        <m:r>
                          <a:rPr lang="zh-CN" altLang="en-US" sz="2400">
                            <a:solidFill>
                              <a:prstClr val="black"/>
                            </a:solidFill>
                            <a:latin typeface="Cambria Math" panose="02040503050406030204" pitchFamily="18" charset="0"/>
                          </a:rPr>
                          <m:t>(</m:t>
                        </m:r>
                        <m:r>
                          <a:rPr lang="zh-CN" altLang="en-US" sz="2400" i="1">
                            <a:solidFill>
                              <a:prstClr val="black"/>
                            </a:solidFill>
                            <a:latin typeface="Cambria Math" panose="02040503050406030204" pitchFamily="18" charset="0"/>
                          </a:rPr>
                          <m:t>𝑥</m:t>
                        </m:r>
                        <m:r>
                          <a:rPr lang="zh-CN" altLang="en-US" sz="2400">
                            <a:solidFill>
                              <a:prstClr val="black"/>
                            </a:solidFill>
                            <a:latin typeface="Cambria Math" panose="02040503050406030204" pitchFamily="18" charset="0"/>
                          </a:rPr>
                          <m:t>,</m:t>
                        </m:r>
                        <m:r>
                          <a:rPr lang="zh-CN" altLang="en-US" sz="2400" i="1">
                            <a:solidFill>
                              <a:prstClr val="black"/>
                            </a:solidFill>
                            <a:latin typeface="Cambria Math" panose="02040503050406030204" pitchFamily="18" charset="0"/>
                          </a:rPr>
                          <m:t>𝑦</m:t>
                        </m:r>
                        <m:r>
                          <a:rPr lang="zh-CN" altLang="en-US" sz="2400">
                            <a:solidFill>
                              <a:prstClr val="black"/>
                            </a:solidFill>
                            <a:latin typeface="Cambria Math" panose="02040503050406030204" pitchFamily="18" charset="0"/>
                          </a:rPr>
                          <m:t>)</m:t>
                        </m:r>
                        <m:r>
                          <m:rPr>
                            <m:nor/>
                          </m:rPr>
                          <a:rPr lang="zh-CN" altLang="en-US" sz="2400" i="1">
                            <a:solidFill>
                              <a:prstClr val="black"/>
                            </a:solidFill>
                            <a:latin typeface="Cambria Math" panose="02040503050406030204" pitchFamily="18" charset="0"/>
                          </a:rPr>
                          <m:t> </m:t>
                        </m:r>
                        <m:r>
                          <m:rPr>
                            <m:sty m:val="p"/>
                          </m:rPr>
                          <a:rPr lang="zh-CN" altLang="en-US" sz="2400" i="0">
                            <a:solidFill>
                              <a:prstClr val="black"/>
                            </a:solidFill>
                            <a:latin typeface="Cambria Math" panose="02040503050406030204" pitchFamily="18" charset="0"/>
                          </a:rPr>
                          <m:t>d</m:t>
                        </m:r>
                        <m:r>
                          <m:rPr>
                            <m:nor/>
                          </m:rPr>
                          <a:rPr lang="zh-CN" altLang="en-US" sz="2400" i="1">
                            <a:solidFill>
                              <a:prstClr val="black"/>
                            </a:solidFill>
                            <a:latin typeface="Cambria Math" panose="02040503050406030204" pitchFamily="18" charset="0"/>
                          </a:rPr>
                          <m:t> </m:t>
                        </m:r>
                        <m:r>
                          <a:rPr lang="zh-CN" altLang="en-US" sz="2400" i="1">
                            <a:solidFill>
                              <a:prstClr val="black"/>
                            </a:solidFill>
                            <a:latin typeface="Cambria Math" panose="02040503050406030204" pitchFamily="18" charset="0"/>
                          </a:rPr>
                          <m:t>𝑠</m:t>
                        </m:r>
                      </m:e>
                    </m:nary>
                  </m:oMath>
                </a14:m>
                <a:endParaRPr lang="zh-CN" altLang="en-US" dirty="0"/>
              </a:p>
            </p:txBody>
          </p:sp>
        </mc:Choice>
        <mc:Fallback xmlns="">
          <p:sp>
            <p:nvSpPr>
              <p:cNvPr id="3" name="矩形 2"/>
              <p:cNvSpPr>
                <a:spLocks noRot="1" noChangeAspect="1" noMove="1" noResize="1" noEditPoints="1" noAdjustHandles="1" noChangeArrowheads="1" noChangeShapeType="1" noTextEdit="1"/>
              </p:cNvSpPr>
              <p:nvPr/>
            </p:nvSpPr>
            <p:spPr>
              <a:xfrm>
                <a:off x="2973354" y="2971178"/>
                <a:ext cx="6167137" cy="670120"/>
              </a:xfrm>
              <a:prstGeom prst="rect">
                <a:avLst/>
              </a:prstGeom>
              <a:blipFill>
                <a:blip r:embed="rId7"/>
                <a:stretch>
                  <a:fillRect/>
                </a:stretch>
              </a:blipFill>
            </p:spPr>
            <p:txBody>
              <a:bodyPr/>
              <a:lstStyle/>
              <a:p>
                <a:r>
                  <a:rPr lang="zh-CN" altLang="en-US">
                    <a:noFill/>
                  </a:rPr>
                  <a:t> </a:t>
                </a:r>
              </a:p>
            </p:txBody>
          </p:sp>
        </mc:Fallback>
      </mc:AlternateContent>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90559">
                                            <p:txEl>
                                              <p:pRg st="0" end="0"/>
                                            </p:txEl>
                                          </p:spTgt>
                                        </p:tgtEl>
                                        <p:attrNameLst>
                                          <p:attrName>style.visibility</p:attrName>
                                        </p:attrNameLst>
                                      </p:cBhvr>
                                      <p:to>
                                        <p:strVal val="visible"/>
                                      </p:to>
                                    </p:set>
                                    <p:animEffect transition="in" filter="wipe(left)">
                                      <p:cBhvr>
                                        <p:cTn id="7" dur="500"/>
                                        <p:tgtEl>
                                          <p:spTgt spid="190559">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90559">
                                            <p:txEl>
                                              <p:pRg st="1" end="1"/>
                                            </p:txEl>
                                          </p:spTgt>
                                        </p:tgtEl>
                                        <p:attrNameLst>
                                          <p:attrName>style.visibility</p:attrName>
                                        </p:attrNameLst>
                                      </p:cBhvr>
                                      <p:to>
                                        <p:strVal val="visible"/>
                                      </p:to>
                                    </p:set>
                                    <p:animEffect transition="in" filter="wipe(left)">
                                      <p:cBhvr>
                                        <p:cTn id="12" dur="500"/>
                                        <p:tgtEl>
                                          <p:spTgt spid="190559">
                                            <p:txEl>
                                              <p:pRg st="1" end="1"/>
                                            </p:txEl>
                                          </p:spTgt>
                                        </p:tgtEl>
                                      </p:cBhvr>
                                    </p:animEffect>
                                  </p:childTnLst>
                                </p:cTn>
                              </p:par>
                            </p:childTnLst>
                          </p:cTn>
                        </p:par>
                        <p:par>
                          <p:cTn id="13" fill="hold" nodeType="withGroup">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500"/>
                                        <p:tgtEl>
                                          <p:spTgt spid="3"/>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190565">
                                            <p:txEl>
                                              <p:pRg st="0" end="0"/>
                                            </p:txEl>
                                          </p:spTgt>
                                        </p:tgtEl>
                                        <p:attrNameLst>
                                          <p:attrName>style.visibility</p:attrName>
                                        </p:attrNameLst>
                                      </p:cBhvr>
                                      <p:to>
                                        <p:strVal val="visible"/>
                                      </p:to>
                                    </p:set>
                                    <p:animEffect transition="in" filter="wipe(left)">
                                      <p:cBhvr>
                                        <p:cTn id="21" dur="500"/>
                                        <p:tgtEl>
                                          <p:spTgt spid="190565">
                                            <p:txEl>
                                              <p:pRg st="0" end="0"/>
                                            </p:txEl>
                                          </p:spTgt>
                                        </p:tgtEl>
                                      </p:cBhvr>
                                    </p:animEffect>
                                  </p:childTnLst>
                                </p:cTn>
                              </p:par>
                            </p:childTnLst>
                          </p:cTn>
                        </p:par>
                        <p:par>
                          <p:cTn id="22" fill="hold" nodeType="withGroup">
                            <p:stCondLst>
                              <p:cond delay="500"/>
                            </p:stCondLst>
                            <p:childTnLst>
                              <p:par>
                                <p:cTn id="23" presetID="22" presetClass="entr" presetSubtype="8" fill="hold" grpId="0" nodeType="afterEffect">
                                  <p:stCondLst>
                                    <p:cond delay="0"/>
                                  </p:stCondLst>
                                  <p:childTnLst>
                                    <p:set>
                                      <p:cBhvr>
                                        <p:cTn id="24" dur="1" fill="hold">
                                          <p:stCondLst>
                                            <p:cond delay="0"/>
                                          </p:stCondLst>
                                        </p:cTn>
                                        <p:tgtEl>
                                          <p:spTgt spid="190566">
                                            <p:txEl>
                                              <p:pRg st="0" end="0"/>
                                            </p:txEl>
                                          </p:spTgt>
                                        </p:tgtEl>
                                        <p:attrNameLst>
                                          <p:attrName>style.visibility</p:attrName>
                                        </p:attrNameLst>
                                      </p:cBhvr>
                                      <p:to>
                                        <p:strVal val="visible"/>
                                      </p:to>
                                    </p:set>
                                    <p:animEffect transition="in" filter="wipe(left)">
                                      <p:cBhvr>
                                        <p:cTn id="25" dur="500"/>
                                        <p:tgtEl>
                                          <p:spTgt spid="190566">
                                            <p:txEl>
                                              <p:pRg st="0" end="0"/>
                                            </p:txEl>
                                          </p:spTgt>
                                        </p:tgtEl>
                                      </p:cBhvr>
                                    </p:animEffect>
                                  </p:childTnLst>
                                </p:cTn>
                              </p:par>
                            </p:childTnLst>
                          </p:cTn>
                        </p:par>
                        <p:par>
                          <p:cTn id="26" fill="hold" nodeType="withGroup">
                            <p:stCondLst>
                              <p:cond delay="1000"/>
                            </p:stCondLst>
                            <p:childTnLst>
                              <p:par>
                                <p:cTn id="27" presetID="22" presetClass="entr" presetSubtype="8" fill="hold" nodeType="afterEffect">
                                  <p:stCondLst>
                                    <p:cond delay="0"/>
                                  </p:stCondLst>
                                  <p:childTnLst>
                                    <p:set>
                                      <p:cBhvr>
                                        <p:cTn id="28" dur="1" fill="hold">
                                          <p:stCondLst>
                                            <p:cond delay="0"/>
                                          </p:stCondLst>
                                        </p:cTn>
                                        <p:tgtEl>
                                          <p:spTgt spid="190567"/>
                                        </p:tgtEl>
                                        <p:attrNameLst>
                                          <p:attrName>style.visibility</p:attrName>
                                        </p:attrNameLst>
                                      </p:cBhvr>
                                      <p:to>
                                        <p:strVal val="visible"/>
                                      </p:to>
                                    </p:set>
                                    <p:animEffect transition="in" filter="wipe(left)">
                                      <p:cBhvr>
                                        <p:cTn id="29" dur="500"/>
                                        <p:tgtEl>
                                          <p:spTgt spid="1905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0559" grpId="0" build="p" autoUpdateAnimBg="0"/>
      <p:bldP spid="190565" grpId="0" build="p" autoUpdateAnimBg="0"/>
      <p:bldP spid="190566" grpId="0" build="p" autoUpdateAnimBg="0"/>
      <p:bldP spid="3"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E7F4D896-E0DB-4AB2-9347-AB9498A60F30}" type="datetime11">
              <a:rPr lang="zh-CN" altLang="en-US" smtClean="0"/>
              <a:t>08:53:17</a:t>
            </a:fld>
            <a:endParaRPr lang="en-US" altLang="zh-CN"/>
          </a:p>
        </p:txBody>
      </p:sp>
      <mc:AlternateContent xmlns:mc="http://schemas.openxmlformats.org/markup-compatibility/2006" xmlns:a14="http://schemas.microsoft.com/office/drawing/2010/main">
        <mc:Choice Requires="a14">
          <p:sp>
            <p:nvSpPr>
              <p:cNvPr id="3" name="矩形 2"/>
              <p:cNvSpPr/>
              <p:nvPr/>
            </p:nvSpPr>
            <p:spPr>
              <a:xfrm>
                <a:off x="1775594" y="469626"/>
                <a:ext cx="9902285" cy="935192"/>
              </a:xfrm>
              <a:prstGeom prst="rect">
                <a:avLst/>
              </a:prstGeom>
            </p:spPr>
            <p:txBody>
              <a:bodyPr wrap="square">
                <a:spAutoFit/>
              </a:bodyPr>
              <a:lstStyle/>
              <a:p>
                <a:r>
                  <a:rPr lang="zh-CN" altLang="en-US" sz="2400" dirty="0"/>
                  <a:t>计算曲面积分</a:t>
                </a:r>
                <a14:m>
                  <m:oMath xmlns:m="http://schemas.openxmlformats.org/officeDocument/2006/math">
                    <m:nary>
                      <m:naryPr>
                        <m:chr m:val="∯"/>
                        <m:limLoc m:val="undOvr"/>
                        <m:grow m:val="on"/>
                        <m:supHide m:val="on"/>
                        <m:ctrlPr>
                          <a:rPr lang="zh-CN" altLang="en-US" sz="2400" i="1">
                            <a:latin typeface="Cambria Math" panose="02040503050406030204" pitchFamily="18" charset="0"/>
                          </a:rPr>
                        </m:ctrlPr>
                      </m:naryPr>
                      <m:sub>
                        <m:r>
                          <a:rPr lang="zh-CN" altLang="en-US" sz="2400">
                            <a:latin typeface="Cambria Math" panose="02040503050406030204" pitchFamily="18" charset="0"/>
                          </a:rPr>
                          <m:t>∑</m:t>
                        </m:r>
                      </m:sub>
                      <m:sup/>
                      <m:e>
                        <m:d>
                          <m:dPr>
                            <m:endChr m:val=""/>
                            <m:ctrlPr>
                              <a:rPr lang="zh-CN" altLang="en-US" sz="2400" i="1">
                                <a:latin typeface="Cambria Math" panose="02040503050406030204" pitchFamily="18" charset="0"/>
                              </a:rPr>
                            </m:ctrlPr>
                          </m:dPr>
                          <m:e>
                            <m:r>
                              <a:rPr lang="zh-CN" altLang="en-US" sz="2400" i="1">
                                <a:latin typeface="Cambria Math" panose="02040503050406030204" pitchFamily="18" charset="0"/>
                              </a:rPr>
                              <m:t>𝑥</m:t>
                            </m:r>
                            <m:r>
                              <a:rPr lang="zh-CN" altLang="en-US" sz="2400">
                                <a:latin typeface="Cambria Math" panose="02040503050406030204" pitchFamily="18" charset="0"/>
                              </a:rPr>
                              <m:t>−</m:t>
                            </m:r>
                            <m:r>
                              <a:rPr lang="zh-CN" altLang="en-US" sz="2400" i="1">
                                <a:latin typeface="Cambria Math" panose="02040503050406030204" pitchFamily="18" charset="0"/>
                              </a:rPr>
                              <m:t>𝑦</m:t>
                            </m:r>
                            <m:r>
                              <a:rPr lang="zh-CN" altLang="en-US" sz="2400">
                                <a:latin typeface="Cambria Math" panose="02040503050406030204" pitchFamily="18" charset="0"/>
                              </a:rPr>
                              <m:t>)</m:t>
                            </m:r>
                            <m:r>
                              <m:rPr>
                                <m:nor/>
                              </m:rPr>
                              <a:rPr lang="zh-CN" altLang="en-US" sz="2400">
                                <a:latin typeface="Cambria Math" panose="02040503050406030204" pitchFamily="18" charset="0"/>
                              </a:rPr>
                              <m:t>d</m:t>
                            </m:r>
                            <m:r>
                              <a:rPr lang="zh-CN" altLang="en-US" sz="2400" i="1">
                                <a:latin typeface="Cambria Math" panose="02040503050406030204" pitchFamily="18" charset="0"/>
                              </a:rPr>
                              <m:t>𝑥</m:t>
                            </m:r>
                            <m:r>
                              <m:rPr>
                                <m:nor/>
                              </m:rPr>
                              <a:rPr lang="zh-CN" altLang="en-US" sz="2400">
                                <a:latin typeface="Cambria Math" panose="02040503050406030204" pitchFamily="18" charset="0"/>
                              </a:rPr>
                              <m:t>d</m:t>
                            </m:r>
                            <m:r>
                              <a:rPr lang="zh-CN" altLang="en-US" sz="2400" i="1">
                                <a:latin typeface="Cambria Math" panose="02040503050406030204" pitchFamily="18" charset="0"/>
                              </a:rPr>
                              <m:t>𝑦</m:t>
                            </m:r>
                            <m:r>
                              <a:rPr lang="zh-CN" altLang="en-US" sz="2400">
                                <a:latin typeface="Cambria Math" panose="02040503050406030204" pitchFamily="18" charset="0"/>
                              </a:rPr>
                              <m:t>+(</m:t>
                            </m:r>
                            <m:r>
                              <a:rPr lang="zh-CN" altLang="en-US" sz="2400" i="1">
                                <a:latin typeface="Cambria Math" panose="02040503050406030204" pitchFamily="18" charset="0"/>
                              </a:rPr>
                              <m:t>𝑦</m:t>
                            </m:r>
                            <m:r>
                              <a:rPr lang="zh-CN" altLang="en-US" sz="2400">
                                <a:latin typeface="Cambria Math" panose="02040503050406030204" pitchFamily="18" charset="0"/>
                              </a:rPr>
                              <m:t>−</m:t>
                            </m:r>
                            <m:r>
                              <a:rPr lang="zh-CN" altLang="en-US" sz="2400" i="1">
                                <a:latin typeface="Cambria Math" panose="02040503050406030204" pitchFamily="18" charset="0"/>
                              </a:rPr>
                              <m:t>𝑧</m:t>
                            </m:r>
                            <m:r>
                              <a:rPr lang="zh-CN" altLang="en-US" sz="2400">
                                <a:latin typeface="Cambria Math" panose="02040503050406030204" pitchFamily="18" charset="0"/>
                              </a:rPr>
                              <m:t>)</m:t>
                            </m:r>
                            <m:r>
                              <a:rPr lang="zh-CN" altLang="en-US" sz="2400" i="1">
                                <a:latin typeface="Cambria Math" panose="02040503050406030204" pitchFamily="18" charset="0"/>
                              </a:rPr>
                              <m:t>𝑥</m:t>
                            </m:r>
                            <m:r>
                              <m:rPr>
                                <m:nor/>
                              </m:rPr>
                              <a:rPr lang="zh-CN" altLang="en-US" sz="2400">
                                <a:latin typeface="Cambria Math" panose="02040503050406030204" pitchFamily="18" charset="0"/>
                              </a:rPr>
                              <m:t>d</m:t>
                            </m:r>
                            <m:r>
                              <a:rPr lang="zh-CN" altLang="en-US" sz="2400" i="1">
                                <a:latin typeface="Cambria Math" panose="02040503050406030204" pitchFamily="18" charset="0"/>
                              </a:rPr>
                              <m:t>𝑦</m:t>
                            </m:r>
                            <m:r>
                              <m:rPr>
                                <m:nor/>
                              </m:rPr>
                              <a:rPr lang="zh-CN" altLang="en-US" sz="2400">
                                <a:latin typeface="Cambria Math" panose="02040503050406030204" pitchFamily="18" charset="0"/>
                              </a:rPr>
                              <m:t>d</m:t>
                            </m:r>
                            <m:r>
                              <a:rPr lang="zh-CN" altLang="en-US" sz="2400" i="1">
                                <a:latin typeface="Cambria Math" panose="02040503050406030204" pitchFamily="18" charset="0"/>
                              </a:rPr>
                              <m:t>𝑧</m:t>
                            </m:r>
                          </m:e>
                        </m:d>
                      </m:e>
                    </m:nary>
                  </m:oMath>
                </a14:m>
                <a:r>
                  <a:rPr lang="zh-CN" altLang="en-US" sz="2400" dirty="0"/>
                  <a:t>， 其中</a:t>
                </a:r>
                <a14:m>
                  <m:oMath xmlns:m="http://schemas.openxmlformats.org/officeDocument/2006/math">
                    <m:r>
                      <a:rPr lang="zh-CN" altLang="en-US" sz="2400">
                        <a:solidFill>
                          <a:prstClr val="black"/>
                        </a:solidFill>
                        <a:latin typeface="Cambria Math" panose="02040503050406030204" pitchFamily="18" charset="0"/>
                      </a:rPr>
                      <m:t>∑</m:t>
                    </m:r>
                  </m:oMath>
                </a14:m>
                <a:r>
                  <a:rPr lang="zh-CN" altLang="en-US" sz="2400" dirty="0"/>
                  <a:t>为柱面</a:t>
                </a:r>
                <a14:m>
                  <m:oMath xmlns:m="http://schemas.openxmlformats.org/officeDocument/2006/math">
                    <m:sSup>
                      <m:sSupPr>
                        <m:ctrlPr>
                          <a:rPr lang="zh-CN" altLang="en-US" sz="2400" i="1">
                            <a:solidFill>
                              <a:prstClr val="black"/>
                            </a:solidFill>
                            <a:latin typeface="Cambria Math" panose="02040503050406030204" pitchFamily="18" charset="0"/>
                          </a:rPr>
                        </m:ctrlPr>
                      </m:sSupPr>
                      <m:e>
                        <m:r>
                          <a:rPr lang="zh-CN" altLang="en-US" sz="2400" i="1">
                            <a:solidFill>
                              <a:prstClr val="black"/>
                            </a:solidFill>
                            <a:latin typeface="Cambria Math" panose="02040503050406030204" pitchFamily="18" charset="0"/>
                          </a:rPr>
                          <m:t>𝑥</m:t>
                        </m:r>
                      </m:e>
                      <m:sup>
                        <m:r>
                          <a:rPr lang="zh-CN" altLang="en-US" sz="2400">
                            <a:solidFill>
                              <a:prstClr val="black"/>
                            </a:solidFill>
                            <a:latin typeface="Cambria Math" panose="02040503050406030204" pitchFamily="18" charset="0"/>
                          </a:rPr>
                          <m:t>2</m:t>
                        </m:r>
                      </m:sup>
                    </m:sSup>
                    <m:r>
                      <a:rPr lang="zh-CN" altLang="en-US" sz="2400">
                        <a:solidFill>
                          <a:prstClr val="black"/>
                        </a:solidFill>
                        <a:latin typeface="Cambria Math" panose="02040503050406030204" pitchFamily="18" charset="0"/>
                      </a:rPr>
                      <m:t>+</m:t>
                    </m:r>
                    <m:sSup>
                      <m:sSupPr>
                        <m:ctrlPr>
                          <a:rPr lang="zh-CN" altLang="en-US" sz="2400" i="1">
                            <a:solidFill>
                              <a:prstClr val="black"/>
                            </a:solidFill>
                            <a:latin typeface="Cambria Math" panose="02040503050406030204" pitchFamily="18" charset="0"/>
                          </a:rPr>
                        </m:ctrlPr>
                      </m:sSupPr>
                      <m:e>
                        <m:r>
                          <a:rPr lang="zh-CN" altLang="en-US" sz="2400" i="1">
                            <a:solidFill>
                              <a:prstClr val="black"/>
                            </a:solidFill>
                            <a:latin typeface="Cambria Math" panose="02040503050406030204" pitchFamily="18" charset="0"/>
                          </a:rPr>
                          <m:t>𝑦</m:t>
                        </m:r>
                      </m:e>
                      <m:sup>
                        <m:r>
                          <a:rPr lang="zh-CN" altLang="en-US" sz="2400">
                            <a:solidFill>
                              <a:prstClr val="black"/>
                            </a:solidFill>
                            <a:latin typeface="Cambria Math" panose="02040503050406030204" pitchFamily="18" charset="0"/>
                          </a:rPr>
                          <m:t>2</m:t>
                        </m:r>
                      </m:sup>
                    </m:sSup>
                    <m:r>
                      <a:rPr lang="zh-CN" altLang="en-US" sz="2400">
                        <a:solidFill>
                          <a:prstClr val="black"/>
                        </a:solidFill>
                        <a:latin typeface="Cambria Math" panose="02040503050406030204" pitchFamily="18" charset="0"/>
                      </a:rPr>
                      <m:t>=1</m:t>
                    </m:r>
                  </m:oMath>
                </a14:m>
                <a:r>
                  <a:rPr lang="zh-CN" altLang="en-US" sz="2400" dirty="0"/>
                  <a:t>及平面</a:t>
                </a:r>
                <a14:m>
                  <m:oMath xmlns:m="http://schemas.openxmlformats.org/officeDocument/2006/math">
                    <m:r>
                      <a:rPr lang="zh-CN" altLang="en-US" sz="2400" i="1">
                        <a:solidFill>
                          <a:prstClr val="black"/>
                        </a:solidFill>
                        <a:latin typeface="Cambria Math" panose="02040503050406030204" pitchFamily="18" charset="0"/>
                      </a:rPr>
                      <m:t>𝑧</m:t>
                    </m:r>
                    <m:r>
                      <a:rPr lang="en-US" altLang="zh-CN" sz="2400" b="0" i="1" smtClean="0">
                        <a:solidFill>
                          <a:prstClr val="black"/>
                        </a:solidFill>
                        <a:latin typeface="Cambria Math" panose="02040503050406030204" pitchFamily="18" charset="0"/>
                      </a:rPr>
                      <m:t>=0,</m:t>
                    </m:r>
                    <m:r>
                      <a:rPr lang="en-US" altLang="zh-CN" sz="2400" b="0" i="1" smtClean="0">
                        <a:solidFill>
                          <a:prstClr val="black"/>
                        </a:solidFill>
                        <a:latin typeface="Cambria Math" panose="02040503050406030204" pitchFamily="18" charset="0"/>
                      </a:rPr>
                      <m:t>𝑧</m:t>
                    </m:r>
                    <m:r>
                      <a:rPr lang="en-US" altLang="zh-CN" sz="2400" b="0" i="1" smtClean="0">
                        <a:solidFill>
                          <a:prstClr val="black"/>
                        </a:solidFill>
                        <a:latin typeface="Cambria Math" panose="02040503050406030204" pitchFamily="18" charset="0"/>
                      </a:rPr>
                      <m:t>=3</m:t>
                    </m:r>
                  </m:oMath>
                </a14:m>
                <a:r>
                  <a:rPr lang="zh-CN" altLang="en-US" sz="2400" dirty="0"/>
                  <a:t>所围成的空间闭区域</a:t>
                </a:r>
                <a14:m>
                  <m:oMath xmlns:m="http://schemas.openxmlformats.org/officeDocument/2006/math">
                    <m:r>
                      <m:rPr>
                        <m:sty m:val="p"/>
                      </m:rPr>
                      <a:rPr lang="el-GR" altLang="zh-CN" sz="2400" i="1">
                        <a:solidFill>
                          <a:prstClr val="black"/>
                        </a:solidFill>
                        <a:latin typeface="Cambria Math" panose="02040503050406030204" pitchFamily="18" charset="0"/>
                        <a:ea typeface="Cambria Math" panose="02040503050406030204" pitchFamily="18" charset="0"/>
                      </a:rPr>
                      <m:t>Ω</m:t>
                    </m:r>
                  </m:oMath>
                </a14:m>
                <a:r>
                  <a:rPr lang="zh-CN" altLang="en-US" sz="2400" dirty="0"/>
                  <a:t>的整个边界曲面的外侧。</a:t>
                </a:r>
              </a:p>
            </p:txBody>
          </p:sp>
        </mc:Choice>
        <mc:Fallback xmlns="">
          <p:sp>
            <p:nvSpPr>
              <p:cNvPr id="3" name="矩形 2"/>
              <p:cNvSpPr>
                <a:spLocks noRot="1" noChangeAspect="1" noMove="1" noResize="1" noEditPoints="1" noAdjustHandles="1" noChangeArrowheads="1" noChangeShapeType="1" noTextEdit="1"/>
              </p:cNvSpPr>
              <p:nvPr/>
            </p:nvSpPr>
            <p:spPr>
              <a:xfrm>
                <a:off x="1775594" y="469626"/>
                <a:ext cx="9902285" cy="935192"/>
              </a:xfrm>
              <a:prstGeom prst="rect">
                <a:avLst/>
              </a:prstGeom>
              <a:blipFill>
                <a:blip r:embed="rId2"/>
                <a:stretch>
                  <a:fillRect l="-923" t="-78431" b="-69281"/>
                </a:stretch>
              </a:blipFill>
            </p:spPr>
            <p:txBody>
              <a:bodyPr/>
              <a:lstStyle/>
              <a:p>
                <a:r>
                  <a:rPr lang="zh-CN" altLang="en-US">
                    <a:noFill/>
                  </a:rPr>
                  <a:t> </a:t>
                </a:r>
              </a:p>
            </p:txBody>
          </p:sp>
        </mc:Fallback>
      </mc:AlternateContent>
      <p:sp>
        <p:nvSpPr>
          <p:cNvPr id="4" name="矩形 3"/>
          <p:cNvSpPr/>
          <p:nvPr/>
        </p:nvSpPr>
        <p:spPr>
          <a:xfrm>
            <a:off x="1029878" y="443031"/>
            <a:ext cx="745717" cy="523220"/>
          </a:xfrm>
          <a:prstGeom prst="rect">
            <a:avLst/>
          </a:prstGeom>
        </p:spPr>
        <p:txBody>
          <a:bodyPr wrap="none">
            <a:spAutoFit/>
          </a:bodyPr>
          <a:lstStyle/>
          <a:p>
            <a:r>
              <a:rPr lang="zh-CN" altLang="en-US" sz="2800" b="1" dirty="0">
                <a:solidFill>
                  <a:schemeClr val="accent2"/>
                </a:solidFill>
                <a:ea typeface="黑体" panose="02010609060101010101" pitchFamily="49" charset="-122"/>
              </a:rPr>
              <a:t>例</a:t>
            </a:r>
            <a:r>
              <a:rPr lang="en-US" altLang="zh-CN" sz="2800" b="1" dirty="0">
                <a:solidFill>
                  <a:schemeClr val="accent2"/>
                </a:solidFill>
                <a:ea typeface="黑体" panose="02010609060101010101" pitchFamily="49" charset="-122"/>
              </a:rPr>
              <a:t>1</a:t>
            </a:r>
            <a:endParaRPr lang="zh-CN" altLang="en-US" sz="2800" dirty="0"/>
          </a:p>
        </p:txBody>
      </p:sp>
      <p:sp>
        <p:nvSpPr>
          <p:cNvPr id="5" name="矩形 4"/>
          <p:cNvSpPr/>
          <p:nvPr/>
        </p:nvSpPr>
        <p:spPr>
          <a:xfrm>
            <a:off x="1029878" y="1486251"/>
            <a:ext cx="906017" cy="523220"/>
          </a:xfrm>
          <a:prstGeom prst="rect">
            <a:avLst/>
          </a:prstGeom>
        </p:spPr>
        <p:txBody>
          <a:bodyPr wrap="none">
            <a:spAutoFit/>
          </a:bodyPr>
          <a:lstStyle/>
          <a:p>
            <a:r>
              <a:rPr kumimoji="1" lang="zh-CN" altLang="en-US" sz="2800" b="1" dirty="0">
                <a:solidFill>
                  <a:srgbClr val="ED7D31"/>
                </a:solidFill>
                <a:latin typeface="Times New Roman" panose="02020603050405020304" pitchFamily="18" charset="0"/>
                <a:ea typeface="黑体" panose="02010609060101010101" pitchFamily="49" charset="-122"/>
              </a:rPr>
              <a:t>解：</a:t>
            </a:r>
            <a:endParaRPr lang="zh-CN" altLang="en-US" dirty="0"/>
          </a:p>
        </p:txBody>
      </p:sp>
      <p:grpSp>
        <p:nvGrpSpPr>
          <p:cNvPr id="52" name="组合 51"/>
          <p:cNvGrpSpPr/>
          <p:nvPr/>
        </p:nvGrpSpPr>
        <p:grpSpPr>
          <a:xfrm>
            <a:off x="9474506" y="3272009"/>
            <a:ext cx="2495783" cy="3387687"/>
            <a:chOff x="9304340" y="2974975"/>
            <a:chExt cx="2544763" cy="3862388"/>
          </a:xfrm>
        </p:grpSpPr>
        <p:sp>
          <p:nvSpPr>
            <p:cNvPr id="8" name="Freeform 514"/>
            <p:cNvSpPr>
              <a:spLocks/>
            </p:cNvSpPr>
            <p:nvPr/>
          </p:nvSpPr>
          <p:spPr bwMode="auto">
            <a:xfrm>
              <a:off x="9501190" y="3632200"/>
              <a:ext cx="1193800" cy="592138"/>
            </a:xfrm>
            <a:custGeom>
              <a:avLst/>
              <a:gdLst>
                <a:gd name="T0" fmla="*/ 752 w 752"/>
                <a:gd name="T1" fmla="*/ 184 h 373"/>
                <a:gd name="T2" fmla="*/ 752 w 752"/>
                <a:gd name="T3" fmla="*/ 184 h 373"/>
                <a:gd name="T4" fmla="*/ 746 w 752"/>
                <a:gd name="T5" fmla="*/ 208 h 373"/>
                <a:gd name="T6" fmla="*/ 740 w 752"/>
                <a:gd name="T7" fmla="*/ 225 h 373"/>
                <a:gd name="T8" fmla="*/ 722 w 752"/>
                <a:gd name="T9" fmla="*/ 261 h 373"/>
                <a:gd name="T10" fmla="*/ 687 w 752"/>
                <a:gd name="T11" fmla="*/ 290 h 373"/>
                <a:gd name="T12" fmla="*/ 639 w 752"/>
                <a:gd name="T13" fmla="*/ 314 h 373"/>
                <a:gd name="T14" fmla="*/ 586 w 752"/>
                <a:gd name="T15" fmla="*/ 338 h 373"/>
                <a:gd name="T16" fmla="*/ 521 w 752"/>
                <a:gd name="T17" fmla="*/ 355 h 373"/>
                <a:gd name="T18" fmla="*/ 450 w 752"/>
                <a:gd name="T19" fmla="*/ 367 h 373"/>
                <a:gd name="T20" fmla="*/ 373 w 752"/>
                <a:gd name="T21" fmla="*/ 373 h 373"/>
                <a:gd name="T22" fmla="*/ 373 w 752"/>
                <a:gd name="T23" fmla="*/ 373 h 373"/>
                <a:gd name="T24" fmla="*/ 302 w 752"/>
                <a:gd name="T25" fmla="*/ 367 h 373"/>
                <a:gd name="T26" fmla="*/ 231 w 752"/>
                <a:gd name="T27" fmla="*/ 355 h 373"/>
                <a:gd name="T28" fmla="*/ 166 w 752"/>
                <a:gd name="T29" fmla="*/ 338 h 373"/>
                <a:gd name="T30" fmla="*/ 113 w 752"/>
                <a:gd name="T31" fmla="*/ 314 h 373"/>
                <a:gd name="T32" fmla="*/ 65 w 752"/>
                <a:gd name="T33" fmla="*/ 290 h 373"/>
                <a:gd name="T34" fmla="*/ 30 w 752"/>
                <a:gd name="T35" fmla="*/ 261 h 373"/>
                <a:gd name="T36" fmla="*/ 6 w 752"/>
                <a:gd name="T37" fmla="*/ 225 h 373"/>
                <a:gd name="T38" fmla="*/ 0 w 752"/>
                <a:gd name="T39" fmla="*/ 208 h 373"/>
                <a:gd name="T40" fmla="*/ 0 w 752"/>
                <a:gd name="T41" fmla="*/ 184 h 373"/>
                <a:gd name="T42" fmla="*/ 0 w 752"/>
                <a:gd name="T43" fmla="*/ 184 h 373"/>
                <a:gd name="T44" fmla="*/ 0 w 752"/>
                <a:gd name="T45" fmla="*/ 166 h 373"/>
                <a:gd name="T46" fmla="*/ 6 w 752"/>
                <a:gd name="T47" fmla="*/ 148 h 373"/>
                <a:gd name="T48" fmla="*/ 30 w 752"/>
                <a:gd name="T49" fmla="*/ 113 h 373"/>
                <a:gd name="T50" fmla="*/ 65 w 752"/>
                <a:gd name="T51" fmla="*/ 83 h 373"/>
                <a:gd name="T52" fmla="*/ 113 w 752"/>
                <a:gd name="T53" fmla="*/ 54 h 373"/>
                <a:gd name="T54" fmla="*/ 166 w 752"/>
                <a:gd name="T55" fmla="*/ 30 h 373"/>
                <a:gd name="T56" fmla="*/ 231 w 752"/>
                <a:gd name="T57" fmla="*/ 12 h 373"/>
                <a:gd name="T58" fmla="*/ 302 w 752"/>
                <a:gd name="T59" fmla="*/ 6 h 373"/>
                <a:gd name="T60" fmla="*/ 373 w 752"/>
                <a:gd name="T61" fmla="*/ 0 h 373"/>
                <a:gd name="T62" fmla="*/ 373 w 752"/>
                <a:gd name="T63" fmla="*/ 0 h 373"/>
                <a:gd name="T64" fmla="*/ 450 w 752"/>
                <a:gd name="T65" fmla="*/ 6 h 373"/>
                <a:gd name="T66" fmla="*/ 521 w 752"/>
                <a:gd name="T67" fmla="*/ 12 h 373"/>
                <a:gd name="T68" fmla="*/ 586 w 752"/>
                <a:gd name="T69" fmla="*/ 30 h 373"/>
                <a:gd name="T70" fmla="*/ 639 w 752"/>
                <a:gd name="T71" fmla="*/ 54 h 373"/>
                <a:gd name="T72" fmla="*/ 687 w 752"/>
                <a:gd name="T73" fmla="*/ 83 h 373"/>
                <a:gd name="T74" fmla="*/ 722 w 752"/>
                <a:gd name="T75" fmla="*/ 113 h 373"/>
                <a:gd name="T76" fmla="*/ 740 w 752"/>
                <a:gd name="T77" fmla="*/ 148 h 373"/>
                <a:gd name="T78" fmla="*/ 746 w 752"/>
                <a:gd name="T79" fmla="*/ 166 h 373"/>
                <a:gd name="T80" fmla="*/ 752 w 752"/>
                <a:gd name="T81" fmla="*/ 184 h 373"/>
                <a:gd name="T82" fmla="*/ 752 w 752"/>
                <a:gd name="T83" fmla="*/ 184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52" h="373">
                  <a:moveTo>
                    <a:pt x="752" y="184"/>
                  </a:moveTo>
                  <a:lnTo>
                    <a:pt x="752" y="184"/>
                  </a:lnTo>
                  <a:lnTo>
                    <a:pt x="746" y="208"/>
                  </a:lnTo>
                  <a:lnTo>
                    <a:pt x="740" y="225"/>
                  </a:lnTo>
                  <a:lnTo>
                    <a:pt x="722" y="261"/>
                  </a:lnTo>
                  <a:lnTo>
                    <a:pt x="687" y="290"/>
                  </a:lnTo>
                  <a:lnTo>
                    <a:pt x="639" y="314"/>
                  </a:lnTo>
                  <a:lnTo>
                    <a:pt x="586" y="338"/>
                  </a:lnTo>
                  <a:lnTo>
                    <a:pt x="521" y="355"/>
                  </a:lnTo>
                  <a:lnTo>
                    <a:pt x="450" y="367"/>
                  </a:lnTo>
                  <a:lnTo>
                    <a:pt x="373" y="373"/>
                  </a:lnTo>
                  <a:lnTo>
                    <a:pt x="373" y="373"/>
                  </a:lnTo>
                  <a:lnTo>
                    <a:pt x="302" y="367"/>
                  </a:lnTo>
                  <a:lnTo>
                    <a:pt x="231" y="355"/>
                  </a:lnTo>
                  <a:lnTo>
                    <a:pt x="166" y="338"/>
                  </a:lnTo>
                  <a:lnTo>
                    <a:pt x="113" y="314"/>
                  </a:lnTo>
                  <a:lnTo>
                    <a:pt x="65" y="290"/>
                  </a:lnTo>
                  <a:lnTo>
                    <a:pt x="30" y="261"/>
                  </a:lnTo>
                  <a:lnTo>
                    <a:pt x="6" y="225"/>
                  </a:lnTo>
                  <a:lnTo>
                    <a:pt x="0" y="208"/>
                  </a:lnTo>
                  <a:lnTo>
                    <a:pt x="0" y="184"/>
                  </a:lnTo>
                  <a:lnTo>
                    <a:pt x="0" y="184"/>
                  </a:lnTo>
                  <a:lnTo>
                    <a:pt x="0" y="166"/>
                  </a:lnTo>
                  <a:lnTo>
                    <a:pt x="6" y="148"/>
                  </a:lnTo>
                  <a:lnTo>
                    <a:pt x="30" y="113"/>
                  </a:lnTo>
                  <a:lnTo>
                    <a:pt x="65" y="83"/>
                  </a:lnTo>
                  <a:lnTo>
                    <a:pt x="113" y="54"/>
                  </a:lnTo>
                  <a:lnTo>
                    <a:pt x="166" y="30"/>
                  </a:lnTo>
                  <a:lnTo>
                    <a:pt x="231" y="12"/>
                  </a:lnTo>
                  <a:lnTo>
                    <a:pt x="302" y="6"/>
                  </a:lnTo>
                  <a:lnTo>
                    <a:pt x="373" y="0"/>
                  </a:lnTo>
                  <a:lnTo>
                    <a:pt x="373" y="0"/>
                  </a:lnTo>
                  <a:lnTo>
                    <a:pt x="450" y="6"/>
                  </a:lnTo>
                  <a:lnTo>
                    <a:pt x="521" y="12"/>
                  </a:lnTo>
                  <a:lnTo>
                    <a:pt x="586" y="30"/>
                  </a:lnTo>
                  <a:lnTo>
                    <a:pt x="639" y="54"/>
                  </a:lnTo>
                  <a:lnTo>
                    <a:pt x="687" y="83"/>
                  </a:lnTo>
                  <a:lnTo>
                    <a:pt x="722" y="113"/>
                  </a:lnTo>
                  <a:lnTo>
                    <a:pt x="740" y="148"/>
                  </a:lnTo>
                  <a:lnTo>
                    <a:pt x="746" y="166"/>
                  </a:lnTo>
                  <a:lnTo>
                    <a:pt x="752" y="184"/>
                  </a:lnTo>
                  <a:lnTo>
                    <a:pt x="752" y="184"/>
                  </a:lnTo>
                  <a:close/>
                </a:path>
              </a:pathLst>
            </a:custGeom>
            <a:noFill/>
            <a:ln w="2857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609539" fontAlgn="auto">
                <a:spcBef>
                  <a:spcPts val="0"/>
                </a:spcBef>
                <a:spcAft>
                  <a:spcPts val="0"/>
                </a:spcAft>
              </a:pPr>
              <a:endParaRPr lang="zh-CN" altLang="en-US" sz="2400">
                <a:solidFill>
                  <a:prstClr val="black"/>
                </a:solidFill>
                <a:latin typeface="Arial"/>
                <a:ea typeface="微软雅黑"/>
              </a:endParaRPr>
            </a:p>
          </p:txBody>
        </p:sp>
        <p:sp>
          <p:nvSpPr>
            <p:cNvPr id="9" name="Freeform 515"/>
            <p:cNvSpPr>
              <a:spLocks/>
            </p:cNvSpPr>
            <p:nvPr/>
          </p:nvSpPr>
          <p:spPr bwMode="auto">
            <a:xfrm>
              <a:off x="9501190" y="5653088"/>
              <a:ext cx="1193800" cy="290513"/>
            </a:xfrm>
            <a:custGeom>
              <a:avLst/>
              <a:gdLst>
                <a:gd name="T0" fmla="*/ 752 w 752"/>
                <a:gd name="T1" fmla="*/ 0 h 183"/>
                <a:gd name="T2" fmla="*/ 752 w 752"/>
                <a:gd name="T3" fmla="*/ 0 h 183"/>
                <a:gd name="T4" fmla="*/ 746 w 752"/>
                <a:gd name="T5" fmla="*/ 17 h 183"/>
                <a:gd name="T6" fmla="*/ 740 w 752"/>
                <a:gd name="T7" fmla="*/ 35 h 183"/>
                <a:gd name="T8" fmla="*/ 722 w 752"/>
                <a:gd name="T9" fmla="*/ 71 h 183"/>
                <a:gd name="T10" fmla="*/ 687 w 752"/>
                <a:gd name="T11" fmla="*/ 100 h 183"/>
                <a:gd name="T12" fmla="*/ 639 w 752"/>
                <a:gd name="T13" fmla="*/ 130 h 183"/>
                <a:gd name="T14" fmla="*/ 586 w 752"/>
                <a:gd name="T15" fmla="*/ 154 h 183"/>
                <a:gd name="T16" fmla="*/ 521 w 752"/>
                <a:gd name="T17" fmla="*/ 171 h 183"/>
                <a:gd name="T18" fmla="*/ 450 w 752"/>
                <a:gd name="T19" fmla="*/ 177 h 183"/>
                <a:gd name="T20" fmla="*/ 373 w 752"/>
                <a:gd name="T21" fmla="*/ 183 h 183"/>
                <a:gd name="T22" fmla="*/ 373 w 752"/>
                <a:gd name="T23" fmla="*/ 183 h 183"/>
                <a:gd name="T24" fmla="*/ 302 w 752"/>
                <a:gd name="T25" fmla="*/ 177 h 183"/>
                <a:gd name="T26" fmla="*/ 231 w 752"/>
                <a:gd name="T27" fmla="*/ 171 h 183"/>
                <a:gd name="T28" fmla="*/ 166 w 752"/>
                <a:gd name="T29" fmla="*/ 154 h 183"/>
                <a:gd name="T30" fmla="*/ 113 w 752"/>
                <a:gd name="T31" fmla="*/ 130 h 183"/>
                <a:gd name="T32" fmla="*/ 65 w 752"/>
                <a:gd name="T33" fmla="*/ 100 h 183"/>
                <a:gd name="T34" fmla="*/ 30 w 752"/>
                <a:gd name="T35" fmla="*/ 71 h 183"/>
                <a:gd name="T36" fmla="*/ 6 w 752"/>
                <a:gd name="T37" fmla="*/ 35 h 183"/>
                <a:gd name="T38" fmla="*/ 0 w 752"/>
                <a:gd name="T39" fmla="*/ 17 h 183"/>
                <a:gd name="T40" fmla="*/ 0 w 752"/>
                <a:gd name="T41" fmla="*/ 0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52" h="183">
                  <a:moveTo>
                    <a:pt x="752" y="0"/>
                  </a:moveTo>
                  <a:lnTo>
                    <a:pt x="752" y="0"/>
                  </a:lnTo>
                  <a:lnTo>
                    <a:pt x="746" y="17"/>
                  </a:lnTo>
                  <a:lnTo>
                    <a:pt x="740" y="35"/>
                  </a:lnTo>
                  <a:lnTo>
                    <a:pt x="722" y="71"/>
                  </a:lnTo>
                  <a:lnTo>
                    <a:pt x="687" y="100"/>
                  </a:lnTo>
                  <a:lnTo>
                    <a:pt x="639" y="130"/>
                  </a:lnTo>
                  <a:lnTo>
                    <a:pt x="586" y="154"/>
                  </a:lnTo>
                  <a:lnTo>
                    <a:pt x="521" y="171"/>
                  </a:lnTo>
                  <a:lnTo>
                    <a:pt x="450" y="177"/>
                  </a:lnTo>
                  <a:lnTo>
                    <a:pt x="373" y="183"/>
                  </a:lnTo>
                  <a:lnTo>
                    <a:pt x="373" y="183"/>
                  </a:lnTo>
                  <a:lnTo>
                    <a:pt x="302" y="177"/>
                  </a:lnTo>
                  <a:lnTo>
                    <a:pt x="231" y="171"/>
                  </a:lnTo>
                  <a:lnTo>
                    <a:pt x="166" y="154"/>
                  </a:lnTo>
                  <a:lnTo>
                    <a:pt x="113" y="130"/>
                  </a:lnTo>
                  <a:lnTo>
                    <a:pt x="65" y="100"/>
                  </a:lnTo>
                  <a:lnTo>
                    <a:pt x="30" y="71"/>
                  </a:lnTo>
                  <a:lnTo>
                    <a:pt x="6" y="35"/>
                  </a:lnTo>
                  <a:lnTo>
                    <a:pt x="0" y="17"/>
                  </a:lnTo>
                  <a:lnTo>
                    <a:pt x="0" y="0"/>
                  </a:lnTo>
                </a:path>
              </a:pathLst>
            </a:custGeom>
            <a:noFill/>
            <a:ln w="2857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609539" fontAlgn="auto">
                <a:spcBef>
                  <a:spcPts val="0"/>
                </a:spcBef>
                <a:spcAft>
                  <a:spcPts val="0"/>
                </a:spcAft>
              </a:pPr>
              <a:endParaRPr lang="zh-CN" altLang="en-US" sz="2400">
                <a:solidFill>
                  <a:prstClr val="black"/>
                </a:solidFill>
                <a:latin typeface="Arial"/>
                <a:ea typeface="微软雅黑"/>
              </a:endParaRPr>
            </a:p>
          </p:txBody>
        </p:sp>
        <p:grpSp>
          <p:nvGrpSpPr>
            <p:cNvPr id="10" name="组合 9"/>
            <p:cNvGrpSpPr/>
            <p:nvPr/>
          </p:nvGrpSpPr>
          <p:grpSpPr>
            <a:xfrm>
              <a:off x="9501190" y="5360988"/>
              <a:ext cx="1193800" cy="292100"/>
              <a:chOff x="9501190" y="5360988"/>
              <a:chExt cx="1193800" cy="292100"/>
            </a:xfrm>
          </p:grpSpPr>
          <p:sp>
            <p:nvSpPr>
              <p:cNvPr id="11" name="Freeform 516"/>
              <p:cNvSpPr>
                <a:spLocks/>
              </p:cNvSpPr>
              <p:nvPr/>
            </p:nvSpPr>
            <p:spPr bwMode="auto">
              <a:xfrm>
                <a:off x="9501190" y="5549900"/>
                <a:ext cx="38100" cy="103188"/>
              </a:xfrm>
              <a:custGeom>
                <a:avLst/>
                <a:gdLst>
                  <a:gd name="T0" fmla="*/ 0 w 24"/>
                  <a:gd name="T1" fmla="*/ 65 h 65"/>
                  <a:gd name="T2" fmla="*/ 0 w 24"/>
                  <a:gd name="T3" fmla="*/ 41 h 65"/>
                  <a:gd name="T4" fmla="*/ 6 w 24"/>
                  <a:gd name="T5" fmla="*/ 23 h 65"/>
                  <a:gd name="T6" fmla="*/ 24 w 24"/>
                  <a:gd name="T7" fmla="*/ 0 h 65"/>
                </a:gdLst>
                <a:ahLst/>
                <a:cxnLst>
                  <a:cxn ang="0">
                    <a:pos x="T0" y="T1"/>
                  </a:cxn>
                  <a:cxn ang="0">
                    <a:pos x="T2" y="T3"/>
                  </a:cxn>
                  <a:cxn ang="0">
                    <a:pos x="T4" y="T5"/>
                  </a:cxn>
                  <a:cxn ang="0">
                    <a:pos x="T6" y="T7"/>
                  </a:cxn>
                </a:cxnLst>
                <a:rect l="0" t="0" r="r" b="b"/>
                <a:pathLst>
                  <a:path w="24" h="65">
                    <a:moveTo>
                      <a:pt x="0" y="65"/>
                    </a:moveTo>
                    <a:lnTo>
                      <a:pt x="0" y="41"/>
                    </a:lnTo>
                    <a:lnTo>
                      <a:pt x="6" y="23"/>
                    </a:lnTo>
                    <a:lnTo>
                      <a:pt x="24" y="0"/>
                    </a:lnTo>
                  </a:path>
                </a:pathLst>
              </a:custGeom>
              <a:noFill/>
              <a:ln w="952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609539" fontAlgn="auto">
                  <a:spcBef>
                    <a:spcPts val="0"/>
                  </a:spcBef>
                  <a:spcAft>
                    <a:spcPts val="0"/>
                  </a:spcAft>
                </a:pPr>
                <a:endParaRPr lang="zh-CN" altLang="en-US" sz="2400">
                  <a:solidFill>
                    <a:prstClr val="black"/>
                  </a:solidFill>
                  <a:latin typeface="Arial"/>
                  <a:ea typeface="微软雅黑"/>
                </a:endParaRPr>
              </a:p>
            </p:txBody>
          </p:sp>
          <p:sp>
            <p:nvSpPr>
              <p:cNvPr id="12" name="Freeform 517"/>
              <p:cNvSpPr>
                <a:spLocks/>
              </p:cNvSpPr>
              <p:nvPr/>
            </p:nvSpPr>
            <p:spPr bwMode="auto">
              <a:xfrm>
                <a:off x="9594853" y="5437188"/>
                <a:ext cx="95250" cy="55563"/>
              </a:xfrm>
              <a:custGeom>
                <a:avLst/>
                <a:gdLst>
                  <a:gd name="T0" fmla="*/ 0 w 60"/>
                  <a:gd name="T1" fmla="*/ 35 h 35"/>
                  <a:gd name="T2" fmla="*/ 6 w 60"/>
                  <a:gd name="T3" fmla="*/ 29 h 35"/>
                  <a:gd name="T4" fmla="*/ 54 w 60"/>
                  <a:gd name="T5" fmla="*/ 6 h 35"/>
                  <a:gd name="T6" fmla="*/ 60 w 60"/>
                  <a:gd name="T7" fmla="*/ 0 h 35"/>
                </a:gdLst>
                <a:ahLst/>
                <a:cxnLst>
                  <a:cxn ang="0">
                    <a:pos x="T0" y="T1"/>
                  </a:cxn>
                  <a:cxn ang="0">
                    <a:pos x="T2" y="T3"/>
                  </a:cxn>
                  <a:cxn ang="0">
                    <a:pos x="T4" y="T5"/>
                  </a:cxn>
                  <a:cxn ang="0">
                    <a:pos x="T6" y="T7"/>
                  </a:cxn>
                </a:cxnLst>
                <a:rect l="0" t="0" r="r" b="b"/>
                <a:pathLst>
                  <a:path w="60" h="35">
                    <a:moveTo>
                      <a:pt x="0" y="35"/>
                    </a:moveTo>
                    <a:lnTo>
                      <a:pt x="6" y="29"/>
                    </a:lnTo>
                    <a:lnTo>
                      <a:pt x="54" y="6"/>
                    </a:lnTo>
                    <a:lnTo>
                      <a:pt x="60" y="0"/>
                    </a:lnTo>
                  </a:path>
                </a:pathLst>
              </a:custGeom>
              <a:noFill/>
              <a:ln w="952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609539" fontAlgn="auto">
                  <a:spcBef>
                    <a:spcPts val="0"/>
                  </a:spcBef>
                  <a:spcAft>
                    <a:spcPts val="0"/>
                  </a:spcAft>
                </a:pPr>
                <a:endParaRPr lang="zh-CN" altLang="en-US" sz="2400">
                  <a:solidFill>
                    <a:prstClr val="black"/>
                  </a:solidFill>
                  <a:latin typeface="Arial"/>
                  <a:ea typeface="微软雅黑"/>
                </a:endParaRPr>
              </a:p>
            </p:txBody>
          </p:sp>
          <p:sp>
            <p:nvSpPr>
              <p:cNvPr id="13" name="Freeform 518"/>
              <p:cNvSpPr>
                <a:spLocks/>
              </p:cNvSpPr>
              <p:nvPr/>
            </p:nvSpPr>
            <p:spPr bwMode="auto">
              <a:xfrm>
                <a:off x="9755190" y="5380038"/>
                <a:ext cx="112713" cy="28575"/>
              </a:xfrm>
              <a:custGeom>
                <a:avLst/>
                <a:gdLst>
                  <a:gd name="T0" fmla="*/ 0 w 71"/>
                  <a:gd name="T1" fmla="*/ 18 h 18"/>
                  <a:gd name="T2" fmla="*/ 6 w 71"/>
                  <a:gd name="T3" fmla="*/ 18 h 18"/>
                  <a:gd name="T4" fmla="*/ 71 w 71"/>
                  <a:gd name="T5" fmla="*/ 0 h 18"/>
                  <a:gd name="T6" fmla="*/ 71 w 71"/>
                  <a:gd name="T7" fmla="*/ 0 h 18"/>
                </a:gdLst>
                <a:ahLst/>
                <a:cxnLst>
                  <a:cxn ang="0">
                    <a:pos x="T0" y="T1"/>
                  </a:cxn>
                  <a:cxn ang="0">
                    <a:pos x="T2" y="T3"/>
                  </a:cxn>
                  <a:cxn ang="0">
                    <a:pos x="T4" y="T5"/>
                  </a:cxn>
                  <a:cxn ang="0">
                    <a:pos x="T6" y="T7"/>
                  </a:cxn>
                </a:cxnLst>
                <a:rect l="0" t="0" r="r" b="b"/>
                <a:pathLst>
                  <a:path w="71" h="18">
                    <a:moveTo>
                      <a:pt x="0" y="18"/>
                    </a:moveTo>
                    <a:lnTo>
                      <a:pt x="6" y="18"/>
                    </a:lnTo>
                    <a:lnTo>
                      <a:pt x="71" y="0"/>
                    </a:lnTo>
                    <a:lnTo>
                      <a:pt x="71" y="0"/>
                    </a:lnTo>
                  </a:path>
                </a:pathLst>
              </a:custGeom>
              <a:noFill/>
              <a:ln w="952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609539" fontAlgn="auto">
                  <a:spcBef>
                    <a:spcPts val="0"/>
                  </a:spcBef>
                  <a:spcAft>
                    <a:spcPts val="0"/>
                  </a:spcAft>
                </a:pPr>
                <a:endParaRPr lang="zh-CN" altLang="en-US" sz="2400">
                  <a:solidFill>
                    <a:prstClr val="black"/>
                  </a:solidFill>
                  <a:latin typeface="Arial"/>
                  <a:ea typeface="微软雅黑"/>
                </a:endParaRPr>
              </a:p>
            </p:txBody>
          </p:sp>
          <p:sp>
            <p:nvSpPr>
              <p:cNvPr id="14" name="Freeform 519"/>
              <p:cNvSpPr>
                <a:spLocks/>
              </p:cNvSpPr>
              <p:nvPr/>
            </p:nvSpPr>
            <p:spPr bwMode="auto">
              <a:xfrm>
                <a:off x="9942515" y="5360988"/>
                <a:ext cx="112713" cy="9525"/>
              </a:xfrm>
              <a:custGeom>
                <a:avLst/>
                <a:gdLst>
                  <a:gd name="T0" fmla="*/ 0 w 71"/>
                  <a:gd name="T1" fmla="*/ 6 h 6"/>
                  <a:gd name="T2" fmla="*/ 24 w 71"/>
                  <a:gd name="T3" fmla="*/ 0 h 6"/>
                  <a:gd name="T4" fmla="*/ 71 w 71"/>
                  <a:gd name="T5" fmla="*/ 0 h 6"/>
                </a:gdLst>
                <a:ahLst/>
                <a:cxnLst>
                  <a:cxn ang="0">
                    <a:pos x="T0" y="T1"/>
                  </a:cxn>
                  <a:cxn ang="0">
                    <a:pos x="T2" y="T3"/>
                  </a:cxn>
                  <a:cxn ang="0">
                    <a:pos x="T4" y="T5"/>
                  </a:cxn>
                </a:cxnLst>
                <a:rect l="0" t="0" r="r" b="b"/>
                <a:pathLst>
                  <a:path w="71" h="6">
                    <a:moveTo>
                      <a:pt x="0" y="6"/>
                    </a:moveTo>
                    <a:lnTo>
                      <a:pt x="24" y="0"/>
                    </a:lnTo>
                    <a:lnTo>
                      <a:pt x="71" y="0"/>
                    </a:lnTo>
                  </a:path>
                </a:pathLst>
              </a:custGeom>
              <a:noFill/>
              <a:ln w="952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609539" fontAlgn="auto">
                  <a:spcBef>
                    <a:spcPts val="0"/>
                  </a:spcBef>
                  <a:spcAft>
                    <a:spcPts val="0"/>
                  </a:spcAft>
                </a:pPr>
                <a:endParaRPr lang="zh-CN" altLang="en-US" sz="2400">
                  <a:solidFill>
                    <a:prstClr val="black"/>
                  </a:solidFill>
                  <a:latin typeface="Arial"/>
                  <a:ea typeface="微软雅黑"/>
                </a:endParaRPr>
              </a:p>
            </p:txBody>
          </p:sp>
          <p:sp>
            <p:nvSpPr>
              <p:cNvPr id="15" name="Freeform 520"/>
              <p:cNvSpPr>
                <a:spLocks/>
              </p:cNvSpPr>
              <p:nvPr/>
            </p:nvSpPr>
            <p:spPr bwMode="auto">
              <a:xfrm>
                <a:off x="10131428" y="5360988"/>
                <a:ext cx="112713" cy="0"/>
              </a:xfrm>
              <a:custGeom>
                <a:avLst/>
                <a:gdLst>
                  <a:gd name="T0" fmla="*/ 0 w 71"/>
                  <a:gd name="T1" fmla="*/ 53 w 71"/>
                  <a:gd name="T2" fmla="*/ 71 w 71"/>
                </a:gdLst>
                <a:ahLst/>
                <a:cxnLst>
                  <a:cxn ang="0">
                    <a:pos x="T0" y="0"/>
                  </a:cxn>
                  <a:cxn ang="0">
                    <a:pos x="T1" y="0"/>
                  </a:cxn>
                  <a:cxn ang="0">
                    <a:pos x="T2" y="0"/>
                  </a:cxn>
                </a:cxnLst>
                <a:rect l="0" t="0" r="r" b="b"/>
                <a:pathLst>
                  <a:path w="71">
                    <a:moveTo>
                      <a:pt x="0" y="0"/>
                    </a:moveTo>
                    <a:lnTo>
                      <a:pt x="53" y="0"/>
                    </a:lnTo>
                    <a:lnTo>
                      <a:pt x="71" y="0"/>
                    </a:lnTo>
                  </a:path>
                </a:pathLst>
              </a:custGeom>
              <a:noFill/>
              <a:ln w="952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609539" fontAlgn="auto">
                  <a:spcBef>
                    <a:spcPts val="0"/>
                  </a:spcBef>
                  <a:spcAft>
                    <a:spcPts val="0"/>
                  </a:spcAft>
                </a:pPr>
                <a:endParaRPr lang="zh-CN" altLang="en-US" sz="2400">
                  <a:solidFill>
                    <a:prstClr val="black"/>
                  </a:solidFill>
                  <a:latin typeface="Arial"/>
                  <a:ea typeface="微软雅黑"/>
                </a:endParaRPr>
              </a:p>
            </p:txBody>
          </p:sp>
          <p:sp>
            <p:nvSpPr>
              <p:cNvPr id="16" name="Freeform 521"/>
              <p:cNvSpPr>
                <a:spLocks/>
              </p:cNvSpPr>
              <p:nvPr/>
            </p:nvSpPr>
            <p:spPr bwMode="auto">
              <a:xfrm>
                <a:off x="10318753" y="5380038"/>
                <a:ext cx="103188" cy="28575"/>
              </a:xfrm>
              <a:custGeom>
                <a:avLst/>
                <a:gdLst>
                  <a:gd name="T0" fmla="*/ 0 w 65"/>
                  <a:gd name="T1" fmla="*/ 0 h 18"/>
                  <a:gd name="T2" fmla="*/ 6 w 65"/>
                  <a:gd name="T3" fmla="*/ 0 h 18"/>
                  <a:gd name="T4" fmla="*/ 65 w 65"/>
                  <a:gd name="T5" fmla="*/ 18 h 18"/>
                </a:gdLst>
                <a:ahLst/>
                <a:cxnLst>
                  <a:cxn ang="0">
                    <a:pos x="T0" y="T1"/>
                  </a:cxn>
                  <a:cxn ang="0">
                    <a:pos x="T2" y="T3"/>
                  </a:cxn>
                  <a:cxn ang="0">
                    <a:pos x="T4" y="T5"/>
                  </a:cxn>
                </a:cxnLst>
                <a:rect l="0" t="0" r="r" b="b"/>
                <a:pathLst>
                  <a:path w="65" h="18">
                    <a:moveTo>
                      <a:pt x="0" y="0"/>
                    </a:moveTo>
                    <a:lnTo>
                      <a:pt x="6" y="0"/>
                    </a:lnTo>
                    <a:lnTo>
                      <a:pt x="65" y="18"/>
                    </a:lnTo>
                  </a:path>
                </a:pathLst>
              </a:custGeom>
              <a:noFill/>
              <a:ln w="952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609539" fontAlgn="auto">
                  <a:spcBef>
                    <a:spcPts val="0"/>
                  </a:spcBef>
                  <a:spcAft>
                    <a:spcPts val="0"/>
                  </a:spcAft>
                </a:pPr>
                <a:endParaRPr lang="zh-CN" altLang="en-US" sz="2400">
                  <a:solidFill>
                    <a:prstClr val="black"/>
                  </a:solidFill>
                  <a:latin typeface="Arial"/>
                  <a:ea typeface="微软雅黑"/>
                </a:endParaRPr>
              </a:p>
            </p:txBody>
          </p:sp>
          <p:sp>
            <p:nvSpPr>
              <p:cNvPr id="17" name="Freeform 522"/>
              <p:cNvSpPr>
                <a:spLocks/>
              </p:cNvSpPr>
              <p:nvPr/>
            </p:nvSpPr>
            <p:spPr bwMode="auto">
              <a:xfrm>
                <a:off x="10496553" y="5437188"/>
                <a:ext cx="95250" cy="46038"/>
              </a:xfrm>
              <a:custGeom>
                <a:avLst/>
                <a:gdLst>
                  <a:gd name="T0" fmla="*/ 0 w 60"/>
                  <a:gd name="T1" fmla="*/ 0 h 29"/>
                  <a:gd name="T2" fmla="*/ 12 w 60"/>
                  <a:gd name="T3" fmla="*/ 6 h 29"/>
                  <a:gd name="T4" fmla="*/ 60 w 60"/>
                  <a:gd name="T5" fmla="*/ 29 h 29"/>
                  <a:gd name="T6" fmla="*/ 60 w 60"/>
                  <a:gd name="T7" fmla="*/ 29 h 29"/>
                </a:gdLst>
                <a:ahLst/>
                <a:cxnLst>
                  <a:cxn ang="0">
                    <a:pos x="T0" y="T1"/>
                  </a:cxn>
                  <a:cxn ang="0">
                    <a:pos x="T2" y="T3"/>
                  </a:cxn>
                  <a:cxn ang="0">
                    <a:pos x="T4" y="T5"/>
                  </a:cxn>
                  <a:cxn ang="0">
                    <a:pos x="T6" y="T7"/>
                  </a:cxn>
                </a:cxnLst>
                <a:rect l="0" t="0" r="r" b="b"/>
                <a:pathLst>
                  <a:path w="60" h="29">
                    <a:moveTo>
                      <a:pt x="0" y="0"/>
                    </a:moveTo>
                    <a:lnTo>
                      <a:pt x="12" y="6"/>
                    </a:lnTo>
                    <a:lnTo>
                      <a:pt x="60" y="29"/>
                    </a:lnTo>
                    <a:lnTo>
                      <a:pt x="60" y="29"/>
                    </a:lnTo>
                  </a:path>
                </a:pathLst>
              </a:custGeom>
              <a:noFill/>
              <a:ln w="952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609539" fontAlgn="auto">
                  <a:spcBef>
                    <a:spcPts val="0"/>
                  </a:spcBef>
                  <a:spcAft>
                    <a:spcPts val="0"/>
                  </a:spcAft>
                </a:pPr>
                <a:endParaRPr lang="zh-CN" altLang="en-US" sz="2400">
                  <a:solidFill>
                    <a:prstClr val="black"/>
                  </a:solidFill>
                  <a:latin typeface="Arial"/>
                  <a:ea typeface="微软雅黑"/>
                </a:endParaRPr>
              </a:p>
            </p:txBody>
          </p:sp>
          <p:sp>
            <p:nvSpPr>
              <p:cNvPr id="18" name="Freeform 523"/>
              <p:cNvSpPr>
                <a:spLocks/>
              </p:cNvSpPr>
              <p:nvPr/>
            </p:nvSpPr>
            <p:spPr bwMode="auto">
              <a:xfrm>
                <a:off x="10647365" y="5540375"/>
                <a:ext cx="47625" cy="103188"/>
              </a:xfrm>
              <a:custGeom>
                <a:avLst/>
                <a:gdLst>
                  <a:gd name="T0" fmla="*/ 0 w 30"/>
                  <a:gd name="T1" fmla="*/ 0 h 65"/>
                  <a:gd name="T2" fmla="*/ 18 w 30"/>
                  <a:gd name="T3" fmla="*/ 29 h 65"/>
                  <a:gd name="T4" fmla="*/ 24 w 30"/>
                  <a:gd name="T5" fmla="*/ 47 h 65"/>
                  <a:gd name="T6" fmla="*/ 30 w 30"/>
                  <a:gd name="T7" fmla="*/ 65 h 65"/>
                </a:gdLst>
                <a:ahLst/>
                <a:cxnLst>
                  <a:cxn ang="0">
                    <a:pos x="T0" y="T1"/>
                  </a:cxn>
                  <a:cxn ang="0">
                    <a:pos x="T2" y="T3"/>
                  </a:cxn>
                  <a:cxn ang="0">
                    <a:pos x="T4" y="T5"/>
                  </a:cxn>
                  <a:cxn ang="0">
                    <a:pos x="T6" y="T7"/>
                  </a:cxn>
                </a:cxnLst>
                <a:rect l="0" t="0" r="r" b="b"/>
                <a:pathLst>
                  <a:path w="30" h="65">
                    <a:moveTo>
                      <a:pt x="0" y="0"/>
                    </a:moveTo>
                    <a:lnTo>
                      <a:pt x="18" y="29"/>
                    </a:lnTo>
                    <a:lnTo>
                      <a:pt x="24" y="47"/>
                    </a:lnTo>
                    <a:lnTo>
                      <a:pt x="30" y="65"/>
                    </a:lnTo>
                  </a:path>
                </a:pathLst>
              </a:custGeom>
              <a:noFill/>
              <a:ln w="952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609539" fontAlgn="auto">
                  <a:spcBef>
                    <a:spcPts val="0"/>
                  </a:spcBef>
                  <a:spcAft>
                    <a:spcPts val="0"/>
                  </a:spcAft>
                </a:pPr>
                <a:endParaRPr lang="zh-CN" altLang="en-US" sz="2400">
                  <a:solidFill>
                    <a:prstClr val="black"/>
                  </a:solidFill>
                  <a:latin typeface="Arial"/>
                  <a:ea typeface="微软雅黑"/>
                </a:endParaRPr>
              </a:p>
            </p:txBody>
          </p:sp>
        </p:grpSp>
        <p:sp>
          <p:nvSpPr>
            <p:cNvPr id="19" name="Line 524"/>
            <p:cNvSpPr>
              <a:spLocks noChangeShapeType="1"/>
            </p:cNvSpPr>
            <p:nvPr/>
          </p:nvSpPr>
          <p:spPr bwMode="auto">
            <a:xfrm flipV="1">
              <a:off x="10694990" y="3924300"/>
              <a:ext cx="0" cy="1728788"/>
            </a:xfrm>
            <a:prstGeom prst="line">
              <a:avLst/>
            </a:prstGeom>
            <a:noFill/>
            <a:ln w="28575">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09539" fontAlgn="auto">
                <a:spcBef>
                  <a:spcPts val="0"/>
                </a:spcBef>
                <a:spcAft>
                  <a:spcPts val="0"/>
                </a:spcAft>
              </a:pPr>
              <a:endParaRPr lang="zh-CN" altLang="en-US" sz="2400">
                <a:solidFill>
                  <a:prstClr val="black"/>
                </a:solidFill>
                <a:latin typeface="Arial"/>
                <a:ea typeface="微软雅黑"/>
              </a:endParaRPr>
            </a:p>
          </p:txBody>
        </p:sp>
        <p:sp>
          <p:nvSpPr>
            <p:cNvPr id="20" name="Line 525"/>
            <p:cNvSpPr>
              <a:spLocks noChangeShapeType="1"/>
            </p:cNvSpPr>
            <p:nvPr/>
          </p:nvSpPr>
          <p:spPr bwMode="auto">
            <a:xfrm flipV="1">
              <a:off x="9501190" y="3924300"/>
              <a:ext cx="0" cy="1728788"/>
            </a:xfrm>
            <a:prstGeom prst="line">
              <a:avLst/>
            </a:prstGeom>
            <a:noFill/>
            <a:ln w="28575">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09539" fontAlgn="auto">
                <a:spcBef>
                  <a:spcPts val="0"/>
                </a:spcBef>
                <a:spcAft>
                  <a:spcPts val="0"/>
                </a:spcAft>
              </a:pPr>
              <a:endParaRPr lang="zh-CN" altLang="en-US" sz="2400">
                <a:solidFill>
                  <a:prstClr val="black"/>
                </a:solidFill>
                <a:latin typeface="Arial"/>
                <a:ea typeface="微软雅黑"/>
              </a:endParaRPr>
            </a:p>
          </p:txBody>
        </p:sp>
        <p:sp>
          <p:nvSpPr>
            <p:cNvPr id="21" name="Freeform 526"/>
            <p:cNvSpPr>
              <a:spLocks/>
            </p:cNvSpPr>
            <p:nvPr/>
          </p:nvSpPr>
          <p:spPr bwMode="auto">
            <a:xfrm>
              <a:off x="10045703" y="3895725"/>
              <a:ext cx="101138" cy="101138"/>
            </a:xfrm>
            <a:custGeom>
              <a:avLst/>
              <a:gdLst>
                <a:gd name="T0" fmla="*/ 65 w 65"/>
                <a:gd name="T1" fmla="*/ 30 h 65"/>
                <a:gd name="T2" fmla="*/ 65 w 65"/>
                <a:gd name="T3" fmla="*/ 30 h 65"/>
                <a:gd name="T4" fmla="*/ 65 w 65"/>
                <a:gd name="T5" fmla="*/ 47 h 65"/>
                <a:gd name="T6" fmla="*/ 54 w 65"/>
                <a:gd name="T7" fmla="*/ 53 h 65"/>
                <a:gd name="T8" fmla="*/ 48 w 65"/>
                <a:gd name="T9" fmla="*/ 65 h 65"/>
                <a:gd name="T10" fmla="*/ 30 w 65"/>
                <a:gd name="T11" fmla="*/ 65 h 65"/>
                <a:gd name="T12" fmla="*/ 30 w 65"/>
                <a:gd name="T13" fmla="*/ 65 h 65"/>
                <a:gd name="T14" fmla="*/ 18 w 65"/>
                <a:gd name="T15" fmla="*/ 65 h 65"/>
                <a:gd name="T16" fmla="*/ 6 w 65"/>
                <a:gd name="T17" fmla="*/ 53 h 65"/>
                <a:gd name="T18" fmla="*/ 0 w 65"/>
                <a:gd name="T19" fmla="*/ 47 h 65"/>
                <a:gd name="T20" fmla="*/ 0 w 65"/>
                <a:gd name="T21" fmla="*/ 30 h 65"/>
                <a:gd name="T22" fmla="*/ 0 w 65"/>
                <a:gd name="T23" fmla="*/ 30 h 65"/>
                <a:gd name="T24" fmla="*/ 0 w 65"/>
                <a:gd name="T25" fmla="*/ 18 h 65"/>
                <a:gd name="T26" fmla="*/ 6 w 65"/>
                <a:gd name="T27" fmla="*/ 6 h 65"/>
                <a:gd name="T28" fmla="*/ 18 w 65"/>
                <a:gd name="T29" fmla="*/ 0 h 65"/>
                <a:gd name="T30" fmla="*/ 30 w 65"/>
                <a:gd name="T31" fmla="*/ 0 h 65"/>
                <a:gd name="T32" fmla="*/ 30 w 65"/>
                <a:gd name="T33" fmla="*/ 0 h 65"/>
                <a:gd name="T34" fmla="*/ 48 w 65"/>
                <a:gd name="T35" fmla="*/ 0 h 65"/>
                <a:gd name="T36" fmla="*/ 54 w 65"/>
                <a:gd name="T37" fmla="*/ 6 h 65"/>
                <a:gd name="T38" fmla="*/ 65 w 65"/>
                <a:gd name="T39" fmla="*/ 18 h 65"/>
                <a:gd name="T40" fmla="*/ 65 w 65"/>
                <a:gd name="T41" fmla="*/ 30 h 65"/>
                <a:gd name="T42" fmla="*/ 65 w 65"/>
                <a:gd name="T43" fmla="*/ 3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5" h="65">
                  <a:moveTo>
                    <a:pt x="65" y="30"/>
                  </a:moveTo>
                  <a:lnTo>
                    <a:pt x="65" y="30"/>
                  </a:lnTo>
                  <a:lnTo>
                    <a:pt x="65" y="47"/>
                  </a:lnTo>
                  <a:lnTo>
                    <a:pt x="54" y="53"/>
                  </a:lnTo>
                  <a:lnTo>
                    <a:pt x="48" y="65"/>
                  </a:lnTo>
                  <a:lnTo>
                    <a:pt x="30" y="65"/>
                  </a:lnTo>
                  <a:lnTo>
                    <a:pt x="30" y="65"/>
                  </a:lnTo>
                  <a:lnTo>
                    <a:pt x="18" y="65"/>
                  </a:lnTo>
                  <a:lnTo>
                    <a:pt x="6" y="53"/>
                  </a:lnTo>
                  <a:lnTo>
                    <a:pt x="0" y="47"/>
                  </a:lnTo>
                  <a:lnTo>
                    <a:pt x="0" y="30"/>
                  </a:lnTo>
                  <a:lnTo>
                    <a:pt x="0" y="30"/>
                  </a:lnTo>
                  <a:lnTo>
                    <a:pt x="0" y="18"/>
                  </a:lnTo>
                  <a:lnTo>
                    <a:pt x="6" y="6"/>
                  </a:lnTo>
                  <a:lnTo>
                    <a:pt x="18" y="0"/>
                  </a:lnTo>
                  <a:lnTo>
                    <a:pt x="30" y="0"/>
                  </a:lnTo>
                  <a:lnTo>
                    <a:pt x="30" y="0"/>
                  </a:lnTo>
                  <a:lnTo>
                    <a:pt x="48" y="0"/>
                  </a:lnTo>
                  <a:lnTo>
                    <a:pt x="54" y="6"/>
                  </a:lnTo>
                  <a:lnTo>
                    <a:pt x="65" y="18"/>
                  </a:lnTo>
                  <a:lnTo>
                    <a:pt x="65" y="30"/>
                  </a:lnTo>
                  <a:lnTo>
                    <a:pt x="65" y="3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09539" fontAlgn="auto">
                <a:spcBef>
                  <a:spcPts val="0"/>
                </a:spcBef>
                <a:spcAft>
                  <a:spcPts val="0"/>
                </a:spcAft>
              </a:pPr>
              <a:endParaRPr lang="zh-CN" altLang="en-US" sz="2400">
                <a:solidFill>
                  <a:prstClr val="black"/>
                </a:solidFill>
                <a:latin typeface="Arial"/>
                <a:ea typeface="微软雅黑"/>
              </a:endParaRPr>
            </a:p>
          </p:txBody>
        </p:sp>
        <p:sp>
          <p:nvSpPr>
            <p:cNvPr id="22" name="Rectangle 529"/>
            <p:cNvSpPr>
              <a:spLocks noChangeArrowheads="1"/>
            </p:cNvSpPr>
            <p:nvPr/>
          </p:nvSpPr>
          <p:spPr bwMode="auto">
            <a:xfrm>
              <a:off x="10721978" y="5597525"/>
              <a:ext cx="319088"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r>
                <a:rPr lang="zh-CN" altLang="zh-CN" sz="2700" dirty="0">
                  <a:solidFill>
                    <a:srgbClr val="000000"/>
                  </a:solidFill>
                  <a:latin typeface="Times New Roman" panose="02020603050405020304" pitchFamily="18" charset="0"/>
                  <a:ea typeface="微软雅黑"/>
                </a:rPr>
                <a:t>1</a:t>
              </a:r>
              <a:endParaRPr lang="zh-CN" altLang="zh-CN" dirty="0">
                <a:solidFill>
                  <a:prstClr val="black"/>
                </a:solidFill>
                <a:ea typeface="微软雅黑"/>
              </a:endParaRPr>
            </a:p>
          </p:txBody>
        </p:sp>
        <p:sp>
          <p:nvSpPr>
            <p:cNvPr id="23" name="Rectangle 530"/>
            <p:cNvSpPr>
              <a:spLocks noChangeArrowheads="1"/>
            </p:cNvSpPr>
            <p:nvPr/>
          </p:nvSpPr>
          <p:spPr bwMode="auto">
            <a:xfrm>
              <a:off x="9820278" y="5897563"/>
              <a:ext cx="319088"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r>
                <a:rPr lang="zh-CN" altLang="zh-CN" sz="2700" dirty="0">
                  <a:solidFill>
                    <a:srgbClr val="000000"/>
                  </a:solidFill>
                  <a:latin typeface="Times New Roman" panose="02020603050405020304" pitchFamily="18" charset="0"/>
                  <a:ea typeface="微软雅黑"/>
                </a:rPr>
                <a:t>1</a:t>
              </a:r>
              <a:endParaRPr lang="zh-CN" altLang="zh-CN" dirty="0">
                <a:solidFill>
                  <a:prstClr val="black"/>
                </a:solidFill>
                <a:ea typeface="微软雅黑"/>
              </a:endParaRPr>
            </a:p>
          </p:txBody>
        </p:sp>
        <p:sp>
          <p:nvSpPr>
            <p:cNvPr id="24" name="Rectangle 533"/>
            <p:cNvSpPr>
              <a:spLocks noChangeArrowheads="1"/>
            </p:cNvSpPr>
            <p:nvPr/>
          </p:nvSpPr>
          <p:spPr bwMode="auto">
            <a:xfrm>
              <a:off x="9848853" y="3783014"/>
              <a:ext cx="312749"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r>
                <a:rPr lang="zh-CN" altLang="zh-CN" sz="2700" dirty="0">
                  <a:solidFill>
                    <a:srgbClr val="000000"/>
                  </a:solidFill>
                  <a:latin typeface="Times New Roman" panose="02020603050405020304" pitchFamily="18" charset="0"/>
                  <a:ea typeface="微软雅黑"/>
                </a:rPr>
                <a:t>3</a:t>
              </a:r>
              <a:endParaRPr lang="zh-CN" altLang="zh-CN" dirty="0">
                <a:solidFill>
                  <a:prstClr val="black"/>
                </a:solidFill>
                <a:ea typeface="微软雅黑"/>
              </a:endParaRPr>
            </a:p>
          </p:txBody>
        </p:sp>
        <p:grpSp>
          <p:nvGrpSpPr>
            <p:cNvPr id="25" name="组合 24"/>
            <p:cNvGrpSpPr/>
            <p:nvPr/>
          </p:nvGrpSpPr>
          <p:grpSpPr>
            <a:xfrm>
              <a:off x="9304340" y="2974975"/>
              <a:ext cx="2544763" cy="3862388"/>
              <a:chOff x="9304340" y="2974975"/>
              <a:chExt cx="2544763" cy="3862388"/>
            </a:xfrm>
          </p:grpSpPr>
          <p:sp>
            <p:nvSpPr>
              <p:cNvPr id="26" name="Line 493"/>
              <p:cNvSpPr>
                <a:spLocks noChangeShapeType="1"/>
              </p:cNvSpPr>
              <p:nvPr/>
            </p:nvSpPr>
            <p:spPr bwMode="auto">
              <a:xfrm flipV="1">
                <a:off x="10093328" y="3106738"/>
                <a:ext cx="0" cy="836613"/>
              </a:xfrm>
              <a:prstGeom prst="line">
                <a:avLst/>
              </a:prstGeom>
              <a:noFill/>
              <a:ln w="9525">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09539" fontAlgn="auto">
                  <a:spcBef>
                    <a:spcPts val="0"/>
                  </a:spcBef>
                  <a:spcAft>
                    <a:spcPts val="0"/>
                  </a:spcAft>
                </a:pPr>
                <a:endParaRPr lang="zh-CN" altLang="en-US" sz="2400">
                  <a:solidFill>
                    <a:prstClr val="black"/>
                  </a:solidFill>
                  <a:latin typeface="Arial"/>
                  <a:ea typeface="微软雅黑"/>
                </a:endParaRPr>
              </a:p>
            </p:txBody>
          </p:sp>
          <p:sp>
            <p:nvSpPr>
              <p:cNvPr id="27" name="Freeform 494"/>
              <p:cNvSpPr>
                <a:spLocks/>
              </p:cNvSpPr>
              <p:nvPr/>
            </p:nvSpPr>
            <p:spPr bwMode="auto">
              <a:xfrm>
                <a:off x="10055228" y="2994025"/>
                <a:ext cx="76200" cy="141288"/>
              </a:xfrm>
              <a:custGeom>
                <a:avLst/>
                <a:gdLst>
                  <a:gd name="T0" fmla="*/ 48 w 48"/>
                  <a:gd name="T1" fmla="*/ 89 h 89"/>
                  <a:gd name="T2" fmla="*/ 24 w 48"/>
                  <a:gd name="T3" fmla="*/ 0 h 89"/>
                  <a:gd name="T4" fmla="*/ 0 w 48"/>
                  <a:gd name="T5" fmla="*/ 89 h 89"/>
                  <a:gd name="T6" fmla="*/ 48 w 48"/>
                  <a:gd name="T7" fmla="*/ 89 h 89"/>
                </a:gdLst>
                <a:ahLst/>
                <a:cxnLst>
                  <a:cxn ang="0">
                    <a:pos x="T0" y="T1"/>
                  </a:cxn>
                  <a:cxn ang="0">
                    <a:pos x="T2" y="T3"/>
                  </a:cxn>
                  <a:cxn ang="0">
                    <a:pos x="T4" y="T5"/>
                  </a:cxn>
                  <a:cxn ang="0">
                    <a:pos x="T6" y="T7"/>
                  </a:cxn>
                </a:cxnLst>
                <a:rect l="0" t="0" r="r" b="b"/>
                <a:pathLst>
                  <a:path w="48" h="89">
                    <a:moveTo>
                      <a:pt x="48" y="89"/>
                    </a:moveTo>
                    <a:lnTo>
                      <a:pt x="24" y="0"/>
                    </a:lnTo>
                    <a:lnTo>
                      <a:pt x="0" y="89"/>
                    </a:lnTo>
                    <a:lnTo>
                      <a:pt x="48" y="8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09539" fontAlgn="auto">
                  <a:spcBef>
                    <a:spcPts val="0"/>
                  </a:spcBef>
                  <a:spcAft>
                    <a:spcPts val="0"/>
                  </a:spcAft>
                </a:pPr>
                <a:endParaRPr lang="zh-CN" altLang="en-US" sz="2400">
                  <a:solidFill>
                    <a:prstClr val="black"/>
                  </a:solidFill>
                  <a:latin typeface="Arial"/>
                  <a:ea typeface="微软雅黑"/>
                </a:endParaRPr>
              </a:p>
            </p:txBody>
          </p:sp>
          <p:sp>
            <p:nvSpPr>
              <p:cNvPr id="28" name="Line 499"/>
              <p:cNvSpPr>
                <a:spLocks noChangeShapeType="1"/>
              </p:cNvSpPr>
              <p:nvPr/>
            </p:nvSpPr>
            <p:spPr bwMode="auto">
              <a:xfrm flipV="1">
                <a:off x="10093328" y="5380038"/>
                <a:ext cx="0" cy="112713"/>
              </a:xfrm>
              <a:prstGeom prst="line">
                <a:avLst/>
              </a:prstGeom>
              <a:noFill/>
              <a:ln w="9525">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09539" fontAlgn="auto">
                  <a:spcBef>
                    <a:spcPts val="0"/>
                  </a:spcBef>
                  <a:spcAft>
                    <a:spcPts val="0"/>
                  </a:spcAft>
                </a:pPr>
                <a:endParaRPr lang="zh-CN" altLang="en-US" sz="2400">
                  <a:solidFill>
                    <a:prstClr val="black"/>
                  </a:solidFill>
                  <a:latin typeface="Arial"/>
                  <a:ea typeface="微软雅黑"/>
                </a:endParaRPr>
              </a:p>
            </p:txBody>
          </p:sp>
          <p:sp>
            <p:nvSpPr>
              <p:cNvPr id="29" name="Line 500"/>
              <p:cNvSpPr>
                <a:spLocks noChangeShapeType="1"/>
              </p:cNvSpPr>
              <p:nvPr/>
            </p:nvSpPr>
            <p:spPr bwMode="auto">
              <a:xfrm flipV="1">
                <a:off x="10093328" y="5192713"/>
                <a:ext cx="0" cy="112713"/>
              </a:xfrm>
              <a:prstGeom prst="line">
                <a:avLst/>
              </a:prstGeom>
              <a:noFill/>
              <a:ln w="9525">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09539" fontAlgn="auto">
                  <a:spcBef>
                    <a:spcPts val="0"/>
                  </a:spcBef>
                  <a:spcAft>
                    <a:spcPts val="0"/>
                  </a:spcAft>
                </a:pPr>
                <a:endParaRPr lang="zh-CN" altLang="en-US" sz="2400">
                  <a:solidFill>
                    <a:prstClr val="black"/>
                  </a:solidFill>
                  <a:latin typeface="Arial"/>
                  <a:ea typeface="微软雅黑"/>
                </a:endParaRPr>
              </a:p>
            </p:txBody>
          </p:sp>
          <p:sp>
            <p:nvSpPr>
              <p:cNvPr id="30" name="Line 501"/>
              <p:cNvSpPr>
                <a:spLocks noChangeShapeType="1"/>
              </p:cNvSpPr>
              <p:nvPr/>
            </p:nvSpPr>
            <p:spPr bwMode="auto">
              <a:xfrm flipV="1">
                <a:off x="10093328" y="5003800"/>
                <a:ext cx="0" cy="112713"/>
              </a:xfrm>
              <a:prstGeom prst="line">
                <a:avLst/>
              </a:prstGeom>
              <a:noFill/>
              <a:ln w="9525">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09539" fontAlgn="auto">
                  <a:spcBef>
                    <a:spcPts val="0"/>
                  </a:spcBef>
                  <a:spcAft>
                    <a:spcPts val="0"/>
                  </a:spcAft>
                </a:pPr>
                <a:endParaRPr lang="zh-CN" altLang="en-US" sz="2400">
                  <a:solidFill>
                    <a:prstClr val="black"/>
                  </a:solidFill>
                  <a:latin typeface="Arial"/>
                  <a:ea typeface="微软雅黑"/>
                </a:endParaRPr>
              </a:p>
            </p:txBody>
          </p:sp>
          <p:sp>
            <p:nvSpPr>
              <p:cNvPr id="31" name="Line 502"/>
              <p:cNvSpPr>
                <a:spLocks noChangeShapeType="1"/>
              </p:cNvSpPr>
              <p:nvPr/>
            </p:nvSpPr>
            <p:spPr bwMode="auto">
              <a:xfrm flipV="1">
                <a:off x="10093328" y="4816475"/>
                <a:ext cx="0" cy="112713"/>
              </a:xfrm>
              <a:prstGeom prst="line">
                <a:avLst/>
              </a:prstGeom>
              <a:noFill/>
              <a:ln w="9525">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09539" fontAlgn="auto">
                  <a:spcBef>
                    <a:spcPts val="0"/>
                  </a:spcBef>
                  <a:spcAft>
                    <a:spcPts val="0"/>
                  </a:spcAft>
                </a:pPr>
                <a:endParaRPr lang="zh-CN" altLang="en-US" sz="2400">
                  <a:solidFill>
                    <a:prstClr val="black"/>
                  </a:solidFill>
                  <a:latin typeface="Arial"/>
                  <a:ea typeface="微软雅黑"/>
                </a:endParaRPr>
              </a:p>
            </p:txBody>
          </p:sp>
          <p:sp>
            <p:nvSpPr>
              <p:cNvPr id="32" name="Line 503"/>
              <p:cNvSpPr>
                <a:spLocks noChangeShapeType="1"/>
              </p:cNvSpPr>
              <p:nvPr/>
            </p:nvSpPr>
            <p:spPr bwMode="auto">
              <a:xfrm flipV="1">
                <a:off x="10093328" y="4629150"/>
                <a:ext cx="0" cy="112713"/>
              </a:xfrm>
              <a:prstGeom prst="line">
                <a:avLst/>
              </a:prstGeom>
              <a:noFill/>
              <a:ln w="9525">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09539" fontAlgn="auto">
                  <a:spcBef>
                    <a:spcPts val="0"/>
                  </a:spcBef>
                  <a:spcAft>
                    <a:spcPts val="0"/>
                  </a:spcAft>
                </a:pPr>
                <a:endParaRPr lang="zh-CN" altLang="en-US" sz="2400">
                  <a:solidFill>
                    <a:prstClr val="black"/>
                  </a:solidFill>
                  <a:latin typeface="Arial"/>
                  <a:ea typeface="微软雅黑"/>
                </a:endParaRPr>
              </a:p>
            </p:txBody>
          </p:sp>
          <p:sp>
            <p:nvSpPr>
              <p:cNvPr id="33" name="Line 504"/>
              <p:cNvSpPr>
                <a:spLocks noChangeShapeType="1"/>
              </p:cNvSpPr>
              <p:nvPr/>
            </p:nvSpPr>
            <p:spPr bwMode="auto">
              <a:xfrm flipV="1">
                <a:off x="10093328" y="4440238"/>
                <a:ext cx="0" cy="112713"/>
              </a:xfrm>
              <a:prstGeom prst="line">
                <a:avLst/>
              </a:prstGeom>
              <a:noFill/>
              <a:ln w="9525">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09539" fontAlgn="auto">
                  <a:spcBef>
                    <a:spcPts val="0"/>
                  </a:spcBef>
                  <a:spcAft>
                    <a:spcPts val="0"/>
                  </a:spcAft>
                </a:pPr>
                <a:endParaRPr lang="zh-CN" altLang="en-US" sz="2400">
                  <a:solidFill>
                    <a:prstClr val="black"/>
                  </a:solidFill>
                  <a:latin typeface="Arial"/>
                  <a:ea typeface="微软雅黑"/>
                </a:endParaRPr>
              </a:p>
            </p:txBody>
          </p:sp>
          <p:sp>
            <p:nvSpPr>
              <p:cNvPr id="34" name="Line 505"/>
              <p:cNvSpPr>
                <a:spLocks noChangeShapeType="1"/>
              </p:cNvSpPr>
              <p:nvPr/>
            </p:nvSpPr>
            <p:spPr bwMode="auto">
              <a:xfrm flipV="1">
                <a:off x="10093328" y="4252913"/>
                <a:ext cx="0" cy="112713"/>
              </a:xfrm>
              <a:prstGeom prst="line">
                <a:avLst/>
              </a:prstGeom>
              <a:noFill/>
              <a:ln w="9525">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09539" fontAlgn="auto">
                  <a:spcBef>
                    <a:spcPts val="0"/>
                  </a:spcBef>
                  <a:spcAft>
                    <a:spcPts val="0"/>
                  </a:spcAft>
                </a:pPr>
                <a:endParaRPr lang="zh-CN" altLang="en-US" sz="2400">
                  <a:solidFill>
                    <a:prstClr val="black"/>
                  </a:solidFill>
                  <a:latin typeface="Arial"/>
                  <a:ea typeface="微软雅黑"/>
                </a:endParaRPr>
              </a:p>
            </p:txBody>
          </p:sp>
          <p:sp>
            <p:nvSpPr>
              <p:cNvPr id="35" name="Line 506"/>
              <p:cNvSpPr>
                <a:spLocks noChangeShapeType="1"/>
              </p:cNvSpPr>
              <p:nvPr/>
            </p:nvSpPr>
            <p:spPr bwMode="auto">
              <a:xfrm flipV="1">
                <a:off x="10093328" y="4065588"/>
                <a:ext cx="0" cy="112713"/>
              </a:xfrm>
              <a:prstGeom prst="line">
                <a:avLst/>
              </a:prstGeom>
              <a:noFill/>
              <a:ln w="9525">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09539" fontAlgn="auto">
                  <a:spcBef>
                    <a:spcPts val="0"/>
                  </a:spcBef>
                  <a:spcAft>
                    <a:spcPts val="0"/>
                  </a:spcAft>
                </a:pPr>
                <a:endParaRPr lang="zh-CN" altLang="en-US" sz="2400">
                  <a:solidFill>
                    <a:prstClr val="black"/>
                  </a:solidFill>
                  <a:latin typeface="Arial"/>
                  <a:ea typeface="微软雅黑"/>
                </a:endParaRPr>
              </a:p>
            </p:txBody>
          </p:sp>
          <p:sp>
            <p:nvSpPr>
              <p:cNvPr id="36" name="Rectangle 527"/>
              <p:cNvSpPr>
                <a:spLocks noChangeArrowheads="1"/>
              </p:cNvSpPr>
              <p:nvPr/>
            </p:nvSpPr>
            <p:spPr bwMode="auto">
              <a:xfrm>
                <a:off x="9886953" y="2974975"/>
                <a:ext cx="273050"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r>
                  <a:rPr lang="zh-CN" altLang="zh-CN" sz="2700" i="1">
                    <a:solidFill>
                      <a:srgbClr val="000000"/>
                    </a:solidFill>
                    <a:latin typeface="Times New Roman" panose="02020603050405020304" pitchFamily="18" charset="0"/>
                    <a:ea typeface="微软雅黑"/>
                  </a:rPr>
                  <a:t>z</a:t>
                </a:r>
                <a:endParaRPr lang="zh-CN" altLang="zh-CN">
                  <a:solidFill>
                    <a:prstClr val="black"/>
                  </a:solidFill>
                  <a:ea typeface="微软雅黑"/>
                </a:endParaRPr>
              </a:p>
            </p:txBody>
          </p:sp>
          <p:grpSp>
            <p:nvGrpSpPr>
              <p:cNvPr id="37" name="组合 36"/>
              <p:cNvGrpSpPr/>
              <p:nvPr/>
            </p:nvGrpSpPr>
            <p:grpSpPr>
              <a:xfrm>
                <a:off x="9304340" y="5408613"/>
                <a:ext cx="2544763" cy="1428750"/>
                <a:chOff x="9304340" y="5408613"/>
                <a:chExt cx="2544763" cy="1428750"/>
              </a:xfrm>
            </p:grpSpPr>
            <p:sp>
              <p:nvSpPr>
                <p:cNvPr id="38" name="Line 510"/>
                <p:cNvSpPr>
                  <a:spLocks noChangeShapeType="1"/>
                </p:cNvSpPr>
                <p:nvPr/>
              </p:nvSpPr>
              <p:spPr bwMode="auto">
                <a:xfrm flipH="1">
                  <a:off x="9378953" y="5924550"/>
                  <a:ext cx="488950" cy="582613"/>
                </a:xfrm>
                <a:prstGeom prst="line">
                  <a:avLst/>
                </a:prstGeom>
                <a:noFill/>
                <a:ln w="9525">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09539" fontAlgn="auto">
                    <a:spcBef>
                      <a:spcPts val="0"/>
                    </a:spcBef>
                    <a:spcAft>
                      <a:spcPts val="0"/>
                    </a:spcAft>
                  </a:pPr>
                  <a:endParaRPr lang="zh-CN" altLang="en-US" sz="2400">
                    <a:solidFill>
                      <a:prstClr val="black"/>
                    </a:solidFill>
                    <a:latin typeface="Arial"/>
                    <a:ea typeface="微软雅黑"/>
                  </a:endParaRPr>
                </a:p>
              </p:txBody>
            </p:sp>
            <p:sp>
              <p:nvSpPr>
                <p:cNvPr id="39" name="Freeform 511"/>
                <p:cNvSpPr>
                  <a:spLocks/>
                </p:cNvSpPr>
                <p:nvPr/>
              </p:nvSpPr>
              <p:spPr bwMode="auto">
                <a:xfrm>
                  <a:off x="9304340" y="6470650"/>
                  <a:ext cx="122238" cy="130175"/>
                </a:xfrm>
                <a:custGeom>
                  <a:avLst/>
                  <a:gdLst>
                    <a:gd name="T0" fmla="*/ 41 w 77"/>
                    <a:gd name="T1" fmla="*/ 0 h 82"/>
                    <a:gd name="T2" fmla="*/ 0 w 77"/>
                    <a:gd name="T3" fmla="*/ 82 h 82"/>
                    <a:gd name="T4" fmla="*/ 77 w 77"/>
                    <a:gd name="T5" fmla="*/ 29 h 82"/>
                    <a:gd name="T6" fmla="*/ 41 w 77"/>
                    <a:gd name="T7" fmla="*/ 0 h 82"/>
                  </a:gdLst>
                  <a:ahLst/>
                  <a:cxnLst>
                    <a:cxn ang="0">
                      <a:pos x="T0" y="T1"/>
                    </a:cxn>
                    <a:cxn ang="0">
                      <a:pos x="T2" y="T3"/>
                    </a:cxn>
                    <a:cxn ang="0">
                      <a:pos x="T4" y="T5"/>
                    </a:cxn>
                    <a:cxn ang="0">
                      <a:pos x="T6" y="T7"/>
                    </a:cxn>
                  </a:cxnLst>
                  <a:rect l="0" t="0" r="r" b="b"/>
                  <a:pathLst>
                    <a:path w="77" h="82">
                      <a:moveTo>
                        <a:pt x="41" y="0"/>
                      </a:moveTo>
                      <a:lnTo>
                        <a:pt x="0" y="82"/>
                      </a:lnTo>
                      <a:lnTo>
                        <a:pt x="77" y="29"/>
                      </a:lnTo>
                      <a:lnTo>
                        <a:pt x="4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09539" fontAlgn="auto">
                    <a:spcBef>
                      <a:spcPts val="0"/>
                    </a:spcBef>
                    <a:spcAft>
                      <a:spcPts val="0"/>
                    </a:spcAft>
                  </a:pPr>
                  <a:endParaRPr lang="zh-CN" altLang="en-US" sz="2400">
                    <a:solidFill>
                      <a:prstClr val="black"/>
                    </a:solidFill>
                    <a:latin typeface="Arial"/>
                    <a:ea typeface="微软雅黑"/>
                  </a:endParaRPr>
                </a:p>
              </p:txBody>
            </p:sp>
            <p:sp>
              <p:nvSpPr>
                <p:cNvPr id="40" name="Line 512"/>
                <p:cNvSpPr>
                  <a:spLocks noChangeShapeType="1"/>
                </p:cNvSpPr>
                <p:nvPr/>
              </p:nvSpPr>
              <p:spPr bwMode="auto">
                <a:xfrm flipH="1">
                  <a:off x="10028240" y="5653088"/>
                  <a:ext cx="65088" cy="84138"/>
                </a:xfrm>
                <a:prstGeom prst="line">
                  <a:avLst/>
                </a:prstGeom>
                <a:noFill/>
                <a:ln w="9525">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09539" fontAlgn="auto">
                    <a:spcBef>
                      <a:spcPts val="0"/>
                    </a:spcBef>
                    <a:spcAft>
                      <a:spcPts val="0"/>
                    </a:spcAft>
                  </a:pPr>
                  <a:endParaRPr lang="zh-CN" altLang="en-US" sz="2400">
                    <a:solidFill>
                      <a:prstClr val="black"/>
                    </a:solidFill>
                    <a:latin typeface="Arial"/>
                    <a:ea typeface="微软雅黑"/>
                  </a:endParaRPr>
                </a:p>
              </p:txBody>
            </p:sp>
            <p:sp>
              <p:nvSpPr>
                <p:cNvPr id="41" name="Line 513"/>
                <p:cNvSpPr>
                  <a:spLocks noChangeShapeType="1"/>
                </p:cNvSpPr>
                <p:nvPr/>
              </p:nvSpPr>
              <p:spPr bwMode="auto">
                <a:xfrm flipH="1">
                  <a:off x="9906003" y="5792788"/>
                  <a:ext cx="74613" cy="85725"/>
                </a:xfrm>
                <a:prstGeom prst="line">
                  <a:avLst/>
                </a:prstGeom>
                <a:noFill/>
                <a:ln w="9525">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09539" fontAlgn="auto">
                    <a:spcBef>
                      <a:spcPts val="0"/>
                    </a:spcBef>
                    <a:spcAft>
                      <a:spcPts val="0"/>
                    </a:spcAft>
                  </a:pPr>
                  <a:endParaRPr lang="zh-CN" altLang="en-US" sz="2400">
                    <a:solidFill>
                      <a:prstClr val="black"/>
                    </a:solidFill>
                    <a:latin typeface="Arial"/>
                    <a:ea typeface="微软雅黑"/>
                  </a:endParaRPr>
                </a:p>
              </p:txBody>
            </p:sp>
            <p:grpSp>
              <p:nvGrpSpPr>
                <p:cNvPr id="42" name="组合 41"/>
                <p:cNvGrpSpPr/>
                <p:nvPr/>
              </p:nvGrpSpPr>
              <p:grpSpPr>
                <a:xfrm>
                  <a:off x="10093328" y="5567363"/>
                  <a:ext cx="1755775" cy="509587"/>
                  <a:chOff x="10093328" y="5567363"/>
                  <a:chExt cx="1755775" cy="509587"/>
                </a:xfrm>
              </p:grpSpPr>
              <p:sp>
                <p:nvSpPr>
                  <p:cNvPr id="45" name="Line 495"/>
                  <p:cNvSpPr>
                    <a:spLocks noChangeShapeType="1"/>
                  </p:cNvSpPr>
                  <p:nvPr/>
                </p:nvSpPr>
                <p:spPr bwMode="auto">
                  <a:xfrm flipH="1">
                    <a:off x="10582278" y="5653088"/>
                    <a:ext cx="112713" cy="0"/>
                  </a:xfrm>
                  <a:prstGeom prst="line">
                    <a:avLst/>
                  </a:prstGeom>
                  <a:noFill/>
                  <a:ln w="9525">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09539" fontAlgn="auto">
                      <a:spcBef>
                        <a:spcPts val="0"/>
                      </a:spcBef>
                      <a:spcAft>
                        <a:spcPts val="0"/>
                      </a:spcAft>
                    </a:pPr>
                    <a:endParaRPr lang="zh-CN" altLang="en-US" sz="2400">
                      <a:solidFill>
                        <a:prstClr val="black"/>
                      </a:solidFill>
                      <a:latin typeface="Arial"/>
                      <a:ea typeface="微软雅黑"/>
                    </a:endParaRPr>
                  </a:p>
                </p:txBody>
              </p:sp>
              <p:sp>
                <p:nvSpPr>
                  <p:cNvPr id="46" name="Line 496"/>
                  <p:cNvSpPr>
                    <a:spLocks noChangeShapeType="1"/>
                  </p:cNvSpPr>
                  <p:nvPr/>
                </p:nvSpPr>
                <p:spPr bwMode="auto">
                  <a:xfrm flipH="1">
                    <a:off x="10393365" y="5653088"/>
                    <a:ext cx="112713" cy="0"/>
                  </a:xfrm>
                  <a:prstGeom prst="line">
                    <a:avLst/>
                  </a:prstGeom>
                  <a:noFill/>
                  <a:ln w="9525">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09539" fontAlgn="auto">
                      <a:spcBef>
                        <a:spcPts val="0"/>
                      </a:spcBef>
                      <a:spcAft>
                        <a:spcPts val="0"/>
                      </a:spcAft>
                    </a:pPr>
                    <a:endParaRPr lang="zh-CN" altLang="en-US" sz="2400">
                      <a:solidFill>
                        <a:prstClr val="black"/>
                      </a:solidFill>
                      <a:latin typeface="Arial"/>
                      <a:ea typeface="微软雅黑"/>
                    </a:endParaRPr>
                  </a:p>
                </p:txBody>
              </p:sp>
              <p:sp>
                <p:nvSpPr>
                  <p:cNvPr id="47" name="Line 497"/>
                  <p:cNvSpPr>
                    <a:spLocks noChangeShapeType="1"/>
                  </p:cNvSpPr>
                  <p:nvPr/>
                </p:nvSpPr>
                <p:spPr bwMode="auto">
                  <a:xfrm flipH="1">
                    <a:off x="10206040" y="5653088"/>
                    <a:ext cx="112713" cy="0"/>
                  </a:xfrm>
                  <a:prstGeom prst="line">
                    <a:avLst/>
                  </a:prstGeom>
                  <a:noFill/>
                  <a:ln w="9525">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09539" fontAlgn="auto">
                      <a:spcBef>
                        <a:spcPts val="0"/>
                      </a:spcBef>
                      <a:spcAft>
                        <a:spcPts val="0"/>
                      </a:spcAft>
                    </a:pPr>
                    <a:endParaRPr lang="zh-CN" altLang="en-US" sz="2400">
                      <a:solidFill>
                        <a:prstClr val="black"/>
                      </a:solidFill>
                      <a:latin typeface="Arial"/>
                      <a:ea typeface="微软雅黑"/>
                    </a:endParaRPr>
                  </a:p>
                </p:txBody>
              </p:sp>
              <p:sp>
                <p:nvSpPr>
                  <p:cNvPr id="48" name="Freeform 498"/>
                  <p:cNvSpPr>
                    <a:spLocks/>
                  </p:cNvSpPr>
                  <p:nvPr/>
                </p:nvSpPr>
                <p:spPr bwMode="auto">
                  <a:xfrm>
                    <a:off x="10093328" y="5567363"/>
                    <a:ext cx="38100" cy="85725"/>
                  </a:xfrm>
                  <a:custGeom>
                    <a:avLst/>
                    <a:gdLst>
                      <a:gd name="T0" fmla="*/ 24 w 24"/>
                      <a:gd name="T1" fmla="*/ 54 h 54"/>
                      <a:gd name="T2" fmla="*/ 0 w 24"/>
                      <a:gd name="T3" fmla="*/ 54 h 54"/>
                      <a:gd name="T4" fmla="*/ 0 w 24"/>
                      <a:gd name="T5" fmla="*/ 0 h 54"/>
                    </a:gdLst>
                    <a:ahLst/>
                    <a:cxnLst>
                      <a:cxn ang="0">
                        <a:pos x="T0" y="T1"/>
                      </a:cxn>
                      <a:cxn ang="0">
                        <a:pos x="T2" y="T3"/>
                      </a:cxn>
                      <a:cxn ang="0">
                        <a:pos x="T4" y="T5"/>
                      </a:cxn>
                    </a:cxnLst>
                    <a:rect l="0" t="0" r="r" b="b"/>
                    <a:pathLst>
                      <a:path w="24" h="54">
                        <a:moveTo>
                          <a:pt x="24" y="54"/>
                        </a:moveTo>
                        <a:lnTo>
                          <a:pt x="0" y="54"/>
                        </a:lnTo>
                        <a:lnTo>
                          <a:pt x="0" y="0"/>
                        </a:lnTo>
                      </a:path>
                    </a:pathLst>
                  </a:custGeom>
                  <a:noFill/>
                  <a:ln w="952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609539" fontAlgn="auto">
                      <a:spcBef>
                        <a:spcPts val="0"/>
                      </a:spcBef>
                      <a:spcAft>
                        <a:spcPts val="0"/>
                      </a:spcAft>
                    </a:pPr>
                    <a:endParaRPr lang="zh-CN" altLang="en-US" sz="2400">
                      <a:solidFill>
                        <a:prstClr val="black"/>
                      </a:solidFill>
                      <a:latin typeface="Arial"/>
                      <a:ea typeface="微软雅黑"/>
                    </a:endParaRPr>
                  </a:p>
                </p:txBody>
              </p:sp>
              <p:sp>
                <p:nvSpPr>
                  <p:cNvPr id="49" name="Line 508"/>
                  <p:cNvSpPr>
                    <a:spLocks noChangeShapeType="1"/>
                  </p:cNvSpPr>
                  <p:nvPr/>
                </p:nvSpPr>
                <p:spPr bwMode="auto">
                  <a:xfrm>
                    <a:off x="10694990" y="5653088"/>
                    <a:ext cx="966788" cy="0"/>
                  </a:xfrm>
                  <a:prstGeom prst="line">
                    <a:avLst/>
                  </a:prstGeom>
                  <a:noFill/>
                  <a:ln w="9525">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09539" fontAlgn="auto">
                      <a:spcBef>
                        <a:spcPts val="0"/>
                      </a:spcBef>
                      <a:spcAft>
                        <a:spcPts val="0"/>
                      </a:spcAft>
                    </a:pPr>
                    <a:endParaRPr lang="zh-CN" altLang="en-US" sz="2400">
                      <a:solidFill>
                        <a:prstClr val="black"/>
                      </a:solidFill>
                      <a:latin typeface="Arial"/>
                      <a:ea typeface="微软雅黑"/>
                    </a:endParaRPr>
                  </a:p>
                </p:txBody>
              </p:sp>
              <p:sp>
                <p:nvSpPr>
                  <p:cNvPr id="50" name="Freeform 509"/>
                  <p:cNvSpPr>
                    <a:spLocks/>
                  </p:cNvSpPr>
                  <p:nvPr/>
                </p:nvSpPr>
                <p:spPr bwMode="auto">
                  <a:xfrm>
                    <a:off x="11633203" y="5614988"/>
                    <a:ext cx="141288" cy="74613"/>
                  </a:xfrm>
                  <a:custGeom>
                    <a:avLst/>
                    <a:gdLst>
                      <a:gd name="T0" fmla="*/ 0 w 89"/>
                      <a:gd name="T1" fmla="*/ 47 h 47"/>
                      <a:gd name="T2" fmla="*/ 89 w 89"/>
                      <a:gd name="T3" fmla="*/ 24 h 47"/>
                      <a:gd name="T4" fmla="*/ 0 w 89"/>
                      <a:gd name="T5" fmla="*/ 0 h 47"/>
                      <a:gd name="T6" fmla="*/ 0 w 89"/>
                      <a:gd name="T7" fmla="*/ 47 h 47"/>
                    </a:gdLst>
                    <a:ahLst/>
                    <a:cxnLst>
                      <a:cxn ang="0">
                        <a:pos x="T0" y="T1"/>
                      </a:cxn>
                      <a:cxn ang="0">
                        <a:pos x="T2" y="T3"/>
                      </a:cxn>
                      <a:cxn ang="0">
                        <a:pos x="T4" y="T5"/>
                      </a:cxn>
                      <a:cxn ang="0">
                        <a:pos x="T6" y="T7"/>
                      </a:cxn>
                    </a:cxnLst>
                    <a:rect l="0" t="0" r="r" b="b"/>
                    <a:pathLst>
                      <a:path w="89" h="47">
                        <a:moveTo>
                          <a:pt x="0" y="47"/>
                        </a:moveTo>
                        <a:lnTo>
                          <a:pt x="89" y="24"/>
                        </a:lnTo>
                        <a:lnTo>
                          <a:pt x="0" y="0"/>
                        </a:lnTo>
                        <a:lnTo>
                          <a:pt x="0" y="4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09539" fontAlgn="auto">
                      <a:spcBef>
                        <a:spcPts val="0"/>
                      </a:spcBef>
                      <a:spcAft>
                        <a:spcPts val="0"/>
                      </a:spcAft>
                    </a:pPr>
                    <a:endParaRPr lang="zh-CN" altLang="en-US" sz="2400">
                      <a:solidFill>
                        <a:prstClr val="black"/>
                      </a:solidFill>
                      <a:latin typeface="Arial"/>
                      <a:ea typeface="微软雅黑"/>
                    </a:endParaRPr>
                  </a:p>
                </p:txBody>
              </p:sp>
              <p:sp>
                <p:nvSpPr>
                  <p:cNvPr id="51" name="Rectangle 528"/>
                  <p:cNvSpPr>
                    <a:spLocks noChangeArrowheads="1"/>
                  </p:cNvSpPr>
                  <p:nvPr/>
                </p:nvSpPr>
                <p:spPr bwMode="auto">
                  <a:xfrm>
                    <a:off x="11558590" y="5588000"/>
                    <a:ext cx="290513"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r>
                      <a:rPr lang="zh-CN" altLang="zh-CN" sz="2700" i="1" dirty="0">
                        <a:solidFill>
                          <a:srgbClr val="000000"/>
                        </a:solidFill>
                        <a:latin typeface="Times New Roman" panose="02020603050405020304" pitchFamily="18" charset="0"/>
                        <a:ea typeface="微软雅黑"/>
                      </a:rPr>
                      <a:t>y</a:t>
                    </a:r>
                    <a:endParaRPr lang="zh-CN" altLang="zh-CN" dirty="0">
                      <a:solidFill>
                        <a:prstClr val="black"/>
                      </a:solidFill>
                      <a:ea typeface="微软雅黑"/>
                    </a:endParaRPr>
                  </a:p>
                </p:txBody>
              </p:sp>
            </p:grpSp>
            <p:sp>
              <p:nvSpPr>
                <p:cNvPr id="43" name="Rectangle 531"/>
                <p:cNvSpPr>
                  <a:spLocks noChangeArrowheads="1"/>
                </p:cNvSpPr>
                <p:nvPr/>
              </p:nvSpPr>
              <p:spPr bwMode="auto">
                <a:xfrm>
                  <a:off x="9455153" y="6348413"/>
                  <a:ext cx="290513"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r>
                    <a:rPr lang="zh-CN" altLang="zh-CN" sz="2700" i="1">
                      <a:solidFill>
                        <a:srgbClr val="000000"/>
                      </a:solidFill>
                      <a:latin typeface="Times New Roman" panose="02020603050405020304" pitchFamily="18" charset="0"/>
                      <a:ea typeface="微软雅黑"/>
                    </a:rPr>
                    <a:t>x</a:t>
                  </a:r>
                  <a:endParaRPr lang="zh-CN" altLang="zh-CN">
                    <a:solidFill>
                      <a:prstClr val="black"/>
                    </a:solidFill>
                    <a:ea typeface="微软雅黑"/>
                  </a:endParaRPr>
                </a:p>
              </p:txBody>
            </p:sp>
            <p:sp>
              <p:nvSpPr>
                <p:cNvPr id="44" name="Rectangle 532"/>
                <p:cNvSpPr>
                  <a:spLocks noChangeArrowheads="1"/>
                </p:cNvSpPr>
                <p:nvPr/>
              </p:nvSpPr>
              <p:spPr bwMode="auto">
                <a:xfrm>
                  <a:off x="9774240" y="5408613"/>
                  <a:ext cx="393700"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r>
                    <a:rPr lang="zh-CN" altLang="zh-CN" sz="2700" i="1">
                      <a:solidFill>
                        <a:srgbClr val="000000"/>
                      </a:solidFill>
                      <a:latin typeface="Times New Roman" panose="02020603050405020304" pitchFamily="18" charset="0"/>
                      <a:ea typeface="微软雅黑"/>
                    </a:rPr>
                    <a:t>O</a:t>
                  </a:r>
                  <a:endParaRPr lang="zh-CN" altLang="zh-CN">
                    <a:solidFill>
                      <a:prstClr val="black"/>
                    </a:solidFill>
                    <a:ea typeface="微软雅黑"/>
                  </a:endParaRPr>
                </a:p>
              </p:txBody>
            </p:sp>
          </p:grpSp>
        </p:grpSp>
      </p:grpSp>
      <mc:AlternateContent xmlns:mc="http://schemas.openxmlformats.org/markup-compatibility/2006" xmlns:a14="http://schemas.microsoft.com/office/drawing/2010/main">
        <mc:Choice Requires="a14">
          <p:sp>
            <p:nvSpPr>
              <p:cNvPr id="53" name="矩形 52"/>
              <p:cNvSpPr/>
              <p:nvPr/>
            </p:nvSpPr>
            <p:spPr>
              <a:xfrm>
                <a:off x="1775594" y="1491833"/>
                <a:ext cx="4444486" cy="565861"/>
              </a:xfrm>
              <a:prstGeom prst="rect">
                <a:avLst/>
              </a:prstGeom>
            </p:spPr>
            <p:txBody>
              <a:bodyPr wrap="none">
                <a:spAutoFit/>
              </a:bodyPr>
              <a:lstStyle/>
              <a:p>
                <a14:m>
                  <m:oMath xmlns:m="http://schemas.openxmlformats.org/officeDocument/2006/math">
                    <m:nary>
                      <m:naryPr>
                        <m:chr m:val="∯"/>
                        <m:limLoc m:val="undOvr"/>
                        <m:grow m:val="on"/>
                        <m:supHide m:val="on"/>
                        <m:ctrlPr>
                          <a:rPr lang="zh-CN" altLang="en-US" sz="2400" i="1">
                            <a:solidFill>
                              <a:prstClr val="black"/>
                            </a:solidFill>
                            <a:latin typeface="Cambria Math" panose="02040503050406030204" pitchFamily="18" charset="0"/>
                          </a:rPr>
                        </m:ctrlPr>
                      </m:naryPr>
                      <m:sub>
                        <m:r>
                          <a:rPr lang="zh-CN" altLang="en-US" sz="2400">
                            <a:solidFill>
                              <a:prstClr val="black"/>
                            </a:solidFill>
                            <a:latin typeface="Cambria Math" panose="02040503050406030204" pitchFamily="18" charset="0"/>
                          </a:rPr>
                          <m:t>∑</m:t>
                        </m:r>
                      </m:sub>
                      <m:sup/>
                      <m:e>
                        <m:d>
                          <m:dPr>
                            <m:endChr m:val=""/>
                            <m:ctrlPr>
                              <a:rPr lang="zh-CN" altLang="en-US" sz="2400" i="1">
                                <a:solidFill>
                                  <a:prstClr val="black"/>
                                </a:solidFill>
                                <a:latin typeface="Cambria Math" panose="02040503050406030204" pitchFamily="18" charset="0"/>
                              </a:rPr>
                            </m:ctrlPr>
                          </m:dPr>
                          <m:e>
                            <m:r>
                              <a:rPr lang="zh-CN" altLang="en-US" sz="2400" i="1">
                                <a:solidFill>
                                  <a:prstClr val="black"/>
                                </a:solidFill>
                                <a:latin typeface="Cambria Math" panose="02040503050406030204" pitchFamily="18" charset="0"/>
                              </a:rPr>
                              <m:t>𝑥</m:t>
                            </m:r>
                            <m:r>
                              <a:rPr lang="zh-CN" altLang="en-US" sz="2400">
                                <a:solidFill>
                                  <a:prstClr val="black"/>
                                </a:solidFill>
                                <a:latin typeface="Cambria Math" panose="02040503050406030204" pitchFamily="18" charset="0"/>
                              </a:rPr>
                              <m:t>−</m:t>
                            </m:r>
                            <m:r>
                              <a:rPr lang="zh-CN" altLang="en-US" sz="2400" i="1">
                                <a:solidFill>
                                  <a:prstClr val="black"/>
                                </a:solidFill>
                                <a:latin typeface="Cambria Math" panose="02040503050406030204" pitchFamily="18" charset="0"/>
                              </a:rPr>
                              <m:t>𝑦</m:t>
                            </m:r>
                            <m:r>
                              <a:rPr lang="zh-CN" altLang="en-US" sz="2400">
                                <a:solidFill>
                                  <a:prstClr val="black"/>
                                </a:solidFill>
                                <a:latin typeface="Cambria Math" panose="02040503050406030204" pitchFamily="18" charset="0"/>
                              </a:rPr>
                              <m:t>)</m:t>
                            </m:r>
                            <m:r>
                              <m:rPr>
                                <m:nor/>
                              </m:rPr>
                              <a:rPr lang="zh-CN" altLang="en-US" sz="2400">
                                <a:solidFill>
                                  <a:prstClr val="black"/>
                                </a:solidFill>
                                <a:latin typeface="Cambria Math" panose="02040503050406030204" pitchFamily="18" charset="0"/>
                              </a:rPr>
                              <m:t>d</m:t>
                            </m:r>
                            <m:r>
                              <a:rPr lang="zh-CN" altLang="en-US" sz="2400" i="1">
                                <a:solidFill>
                                  <a:prstClr val="black"/>
                                </a:solidFill>
                                <a:latin typeface="Cambria Math" panose="02040503050406030204" pitchFamily="18" charset="0"/>
                              </a:rPr>
                              <m:t>𝑥</m:t>
                            </m:r>
                            <m:r>
                              <m:rPr>
                                <m:nor/>
                              </m:rPr>
                              <a:rPr lang="zh-CN" altLang="en-US" sz="2400">
                                <a:solidFill>
                                  <a:prstClr val="black"/>
                                </a:solidFill>
                                <a:latin typeface="Cambria Math" panose="02040503050406030204" pitchFamily="18" charset="0"/>
                              </a:rPr>
                              <m:t>d</m:t>
                            </m:r>
                            <m:r>
                              <a:rPr lang="zh-CN" altLang="en-US" sz="2400" i="1">
                                <a:solidFill>
                                  <a:prstClr val="black"/>
                                </a:solidFill>
                                <a:latin typeface="Cambria Math" panose="02040503050406030204" pitchFamily="18" charset="0"/>
                              </a:rPr>
                              <m:t>𝑦</m:t>
                            </m:r>
                            <m:r>
                              <a:rPr lang="zh-CN" altLang="en-US" sz="2400">
                                <a:solidFill>
                                  <a:prstClr val="black"/>
                                </a:solidFill>
                                <a:latin typeface="Cambria Math" panose="02040503050406030204" pitchFamily="18" charset="0"/>
                              </a:rPr>
                              <m:t>+(</m:t>
                            </m:r>
                            <m:r>
                              <a:rPr lang="zh-CN" altLang="en-US" sz="2400" i="1">
                                <a:solidFill>
                                  <a:prstClr val="black"/>
                                </a:solidFill>
                                <a:latin typeface="Cambria Math" panose="02040503050406030204" pitchFamily="18" charset="0"/>
                              </a:rPr>
                              <m:t>𝑦</m:t>
                            </m:r>
                            <m:r>
                              <a:rPr lang="zh-CN" altLang="en-US" sz="2400">
                                <a:solidFill>
                                  <a:prstClr val="black"/>
                                </a:solidFill>
                                <a:latin typeface="Cambria Math" panose="02040503050406030204" pitchFamily="18" charset="0"/>
                              </a:rPr>
                              <m:t>−</m:t>
                            </m:r>
                            <m:r>
                              <a:rPr lang="zh-CN" altLang="en-US" sz="2400" i="1">
                                <a:solidFill>
                                  <a:prstClr val="black"/>
                                </a:solidFill>
                                <a:latin typeface="Cambria Math" panose="02040503050406030204" pitchFamily="18" charset="0"/>
                              </a:rPr>
                              <m:t>𝑧</m:t>
                            </m:r>
                            <m:r>
                              <a:rPr lang="zh-CN" altLang="en-US" sz="2400">
                                <a:solidFill>
                                  <a:prstClr val="black"/>
                                </a:solidFill>
                                <a:latin typeface="Cambria Math" panose="02040503050406030204" pitchFamily="18" charset="0"/>
                              </a:rPr>
                              <m:t>)</m:t>
                            </m:r>
                            <m:r>
                              <a:rPr lang="zh-CN" altLang="en-US" sz="2400" i="1">
                                <a:solidFill>
                                  <a:prstClr val="black"/>
                                </a:solidFill>
                                <a:latin typeface="Cambria Math" panose="02040503050406030204" pitchFamily="18" charset="0"/>
                              </a:rPr>
                              <m:t>𝑥</m:t>
                            </m:r>
                            <m:r>
                              <m:rPr>
                                <m:nor/>
                              </m:rPr>
                              <a:rPr lang="zh-CN" altLang="en-US" sz="2400">
                                <a:solidFill>
                                  <a:prstClr val="black"/>
                                </a:solidFill>
                                <a:latin typeface="Cambria Math" panose="02040503050406030204" pitchFamily="18" charset="0"/>
                              </a:rPr>
                              <m:t>d</m:t>
                            </m:r>
                            <m:r>
                              <a:rPr lang="zh-CN" altLang="en-US" sz="2400" i="1">
                                <a:solidFill>
                                  <a:prstClr val="black"/>
                                </a:solidFill>
                                <a:latin typeface="Cambria Math" panose="02040503050406030204" pitchFamily="18" charset="0"/>
                              </a:rPr>
                              <m:t>𝑦</m:t>
                            </m:r>
                            <m:r>
                              <m:rPr>
                                <m:nor/>
                              </m:rPr>
                              <a:rPr lang="zh-CN" altLang="en-US" sz="2400">
                                <a:solidFill>
                                  <a:prstClr val="black"/>
                                </a:solidFill>
                                <a:latin typeface="Cambria Math" panose="02040503050406030204" pitchFamily="18" charset="0"/>
                              </a:rPr>
                              <m:t>d</m:t>
                            </m:r>
                            <m:r>
                              <a:rPr lang="zh-CN" altLang="en-US" sz="2400" i="1">
                                <a:solidFill>
                                  <a:prstClr val="black"/>
                                </a:solidFill>
                                <a:latin typeface="Cambria Math" panose="02040503050406030204" pitchFamily="18" charset="0"/>
                              </a:rPr>
                              <m:t>𝑧</m:t>
                            </m:r>
                          </m:e>
                        </m:d>
                      </m:e>
                    </m:nary>
                  </m:oMath>
                </a14:m>
                <a:r>
                  <a:rPr lang="zh-CN" altLang="en-US" dirty="0"/>
                  <a:t> </a:t>
                </a:r>
              </a:p>
            </p:txBody>
          </p:sp>
        </mc:Choice>
        <mc:Fallback xmlns="">
          <p:sp>
            <p:nvSpPr>
              <p:cNvPr id="53" name="矩形 52"/>
              <p:cNvSpPr>
                <a:spLocks noRot="1" noChangeAspect="1" noMove="1" noResize="1" noEditPoints="1" noAdjustHandles="1" noChangeArrowheads="1" noChangeShapeType="1" noTextEdit="1"/>
              </p:cNvSpPr>
              <p:nvPr/>
            </p:nvSpPr>
            <p:spPr>
              <a:xfrm>
                <a:off x="1775594" y="1491833"/>
                <a:ext cx="4444486" cy="565861"/>
              </a:xfrm>
              <a:prstGeom prst="rect">
                <a:avLst/>
              </a:prstGeom>
              <a:blipFill>
                <a:blip r:embed="rId3"/>
                <a:stretch>
                  <a:fillRect l="-12757" t="-130108" b="-17741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4" name="矩形 53"/>
              <p:cNvSpPr/>
              <p:nvPr/>
            </p:nvSpPr>
            <p:spPr>
              <a:xfrm>
                <a:off x="6220080" y="1502367"/>
                <a:ext cx="4781630" cy="461665"/>
              </a:xfrm>
              <a:prstGeom prst="rect">
                <a:avLst/>
              </a:prstGeom>
            </p:spPr>
            <p:txBody>
              <a:bodyPr wrap="none">
                <a:spAutoFit/>
              </a:bodyPr>
              <a:lstStyle/>
              <a:p>
                <a14:m>
                  <m:oMath xmlns:m="http://schemas.openxmlformats.org/officeDocument/2006/math">
                    <m:sSub>
                      <m:sSubPr>
                        <m:ctrlPr>
                          <a:rPr lang="el-GR" altLang="zh-CN" sz="2400" i="1" smtClean="0">
                            <a:solidFill>
                              <a:prstClr val="black"/>
                            </a:solidFill>
                            <a:latin typeface="Cambria Math" panose="02040503050406030204" pitchFamily="18" charset="0"/>
                            <a:ea typeface="Cambria Math" panose="02040503050406030204" pitchFamily="18" charset="0"/>
                          </a:rPr>
                        </m:ctrlPr>
                      </m:sSubPr>
                      <m:e>
                        <m:r>
                          <m:rPr>
                            <m:sty m:val="p"/>
                            <m:brk m:alnAt="23"/>
                          </m:rPr>
                          <a:rPr lang="el-GR" altLang="zh-CN" sz="2400" i="1">
                            <a:solidFill>
                              <a:prstClr val="black"/>
                            </a:solidFill>
                            <a:latin typeface="Cambria Math" panose="02040503050406030204" pitchFamily="18" charset="0"/>
                            <a:ea typeface="Cambria Math" panose="02040503050406030204" pitchFamily="18" charset="0"/>
                          </a:rPr>
                          <m:t>Σ</m:t>
                        </m:r>
                      </m:e>
                      <m:sub>
                        <m:r>
                          <a:rPr lang="en-US" altLang="zh-CN" sz="2400" i="1">
                            <a:solidFill>
                              <a:prstClr val="black"/>
                            </a:solidFill>
                            <a:latin typeface="Cambria Math" panose="02040503050406030204" pitchFamily="18" charset="0"/>
                            <a:ea typeface="Cambria Math" panose="02040503050406030204" pitchFamily="18" charset="0"/>
                          </a:rPr>
                          <m:t>1</m:t>
                        </m:r>
                      </m:sub>
                    </m:sSub>
                    <m:r>
                      <a:rPr lang="en-US" altLang="zh-CN" sz="2400" i="1">
                        <a:solidFill>
                          <a:prstClr val="black"/>
                        </a:solidFill>
                        <a:latin typeface="Cambria Math" panose="02040503050406030204" pitchFamily="18" charset="0"/>
                        <a:ea typeface="Cambria Math" panose="02040503050406030204" pitchFamily="18" charset="0"/>
                      </a:rPr>
                      <m:t>:</m:t>
                    </m:r>
                    <m:r>
                      <a:rPr lang="en-US" altLang="zh-CN" sz="2400" b="0" i="1" smtClean="0">
                        <a:solidFill>
                          <a:prstClr val="black"/>
                        </a:solidFill>
                        <a:latin typeface="Cambria Math" panose="02040503050406030204" pitchFamily="18" charset="0"/>
                        <a:ea typeface="Cambria Math" panose="02040503050406030204" pitchFamily="18" charset="0"/>
                      </a:rPr>
                      <m:t>𝑧</m:t>
                    </m:r>
                    <m:r>
                      <a:rPr lang="en-US" altLang="zh-CN" sz="2400" i="1">
                        <a:solidFill>
                          <a:prstClr val="black"/>
                        </a:solidFill>
                        <a:latin typeface="Cambria Math" panose="02040503050406030204" pitchFamily="18" charset="0"/>
                        <a:ea typeface="Cambria Math" panose="02040503050406030204" pitchFamily="18" charset="0"/>
                      </a:rPr>
                      <m:t>=</m:t>
                    </m:r>
                  </m:oMath>
                </a14:m>
                <a:r>
                  <a:rPr lang="en-US" altLang="zh-CN" sz="2400" dirty="0">
                    <a:solidFill>
                      <a:prstClr val="black"/>
                    </a:solidFill>
                  </a:rPr>
                  <a:t>0,</a:t>
                </a:r>
                <a:r>
                  <a:rPr lang="el-GR" altLang="zh-CN" sz="2400" dirty="0">
                    <a:solidFill>
                      <a:prstClr val="black"/>
                    </a:solidFill>
                    <a:ea typeface="Cambria Math" panose="02040503050406030204" pitchFamily="18" charset="0"/>
                  </a:rPr>
                  <a:t> </a:t>
                </a:r>
                <a14:m>
                  <m:oMath xmlns:m="http://schemas.openxmlformats.org/officeDocument/2006/math">
                    <m:sSub>
                      <m:sSubPr>
                        <m:ctrlPr>
                          <a:rPr lang="el-GR" altLang="zh-CN" sz="2400" i="1">
                            <a:solidFill>
                              <a:prstClr val="black"/>
                            </a:solidFill>
                            <a:latin typeface="Cambria Math" panose="02040503050406030204" pitchFamily="18" charset="0"/>
                            <a:ea typeface="Cambria Math" panose="02040503050406030204" pitchFamily="18" charset="0"/>
                          </a:rPr>
                        </m:ctrlPr>
                      </m:sSubPr>
                      <m:e>
                        <m:r>
                          <m:rPr>
                            <m:sty m:val="p"/>
                            <m:brk m:alnAt="23"/>
                          </m:rPr>
                          <a:rPr lang="el-GR" altLang="zh-CN" sz="2400" i="1">
                            <a:solidFill>
                              <a:prstClr val="black"/>
                            </a:solidFill>
                            <a:latin typeface="Cambria Math" panose="02040503050406030204" pitchFamily="18" charset="0"/>
                            <a:ea typeface="Cambria Math" panose="02040503050406030204" pitchFamily="18" charset="0"/>
                          </a:rPr>
                          <m:t>Σ</m:t>
                        </m:r>
                      </m:e>
                      <m:sub>
                        <m:r>
                          <a:rPr lang="en-US" altLang="zh-CN" sz="2400" i="1">
                            <a:solidFill>
                              <a:prstClr val="black"/>
                            </a:solidFill>
                            <a:latin typeface="Cambria Math" panose="02040503050406030204" pitchFamily="18" charset="0"/>
                            <a:ea typeface="Cambria Math" panose="02040503050406030204" pitchFamily="18" charset="0"/>
                          </a:rPr>
                          <m:t>2</m:t>
                        </m:r>
                      </m:sub>
                    </m:sSub>
                    <m:r>
                      <a:rPr lang="en-US" altLang="zh-CN" sz="2400" i="1">
                        <a:solidFill>
                          <a:prstClr val="black"/>
                        </a:solidFill>
                        <a:latin typeface="Cambria Math" panose="02040503050406030204" pitchFamily="18" charset="0"/>
                        <a:ea typeface="Cambria Math" panose="02040503050406030204" pitchFamily="18" charset="0"/>
                      </a:rPr>
                      <m:t>:</m:t>
                    </m:r>
                    <m:r>
                      <a:rPr lang="en-US" altLang="zh-CN" sz="2400" b="0" i="1" smtClean="0">
                        <a:solidFill>
                          <a:prstClr val="black"/>
                        </a:solidFill>
                        <a:latin typeface="Cambria Math" panose="02040503050406030204" pitchFamily="18" charset="0"/>
                        <a:ea typeface="Cambria Math" panose="02040503050406030204" pitchFamily="18" charset="0"/>
                      </a:rPr>
                      <m:t>𝑧</m:t>
                    </m:r>
                    <m:r>
                      <a:rPr lang="en-US" altLang="zh-CN" sz="2400" i="1">
                        <a:solidFill>
                          <a:prstClr val="black"/>
                        </a:solidFill>
                        <a:latin typeface="Cambria Math" panose="02040503050406030204" pitchFamily="18" charset="0"/>
                        <a:ea typeface="Cambria Math" panose="02040503050406030204" pitchFamily="18" charset="0"/>
                      </a:rPr>
                      <m:t>=</m:t>
                    </m:r>
                    <m:r>
                      <a:rPr lang="en-US" altLang="zh-CN" sz="2400" b="0" i="1" smtClean="0">
                        <a:solidFill>
                          <a:prstClr val="black"/>
                        </a:solidFill>
                        <a:latin typeface="Cambria Math" panose="02040503050406030204" pitchFamily="18" charset="0"/>
                        <a:ea typeface="Cambria Math" panose="02040503050406030204" pitchFamily="18" charset="0"/>
                      </a:rPr>
                      <m:t>3</m:t>
                    </m:r>
                  </m:oMath>
                </a14:m>
                <a:r>
                  <a:rPr lang="en-US" altLang="zh-CN" dirty="0">
                    <a:solidFill>
                      <a:prstClr val="black"/>
                    </a:solidFill>
                  </a:rPr>
                  <a:t>,</a:t>
                </a:r>
                <a:r>
                  <a:rPr lang="el-GR" altLang="zh-CN" sz="2400" dirty="0">
                    <a:solidFill>
                      <a:prstClr val="black"/>
                    </a:solidFill>
                    <a:ea typeface="Cambria Math" panose="02040503050406030204" pitchFamily="18" charset="0"/>
                  </a:rPr>
                  <a:t> </a:t>
                </a:r>
                <a14:m>
                  <m:oMath xmlns:m="http://schemas.openxmlformats.org/officeDocument/2006/math">
                    <m:sSub>
                      <m:sSubPr>
                        <m:ctrlPr>
                          <a:rPr lang="el-GR" altLang="zh-CN" sz="2400" i="1">
                            <a:solidFill>
                              <a:prstClr val="black"/>
                            </a:solidFill>
                            <a:latin typeface="Cambria Math" panose="02040503050406030204" pitchFamily="18" charset="0"/>
                            <a:ea typeface="Cambria Math" panose="02040503050406030204" pitchFamily="18" charset="0"/>
                          </a:rPr>
                        </m:ctrlPr>
                      </m:sSubPr>
                      <m:e>
                        <m:r>
                          <m:rPr>
                            <m:sty m:val="p"/>
                            <m:brk m:alnAt="23"/>
                          </m:rPr>
                          <a:rPr lang="el-GR" altLang="zh-CN" sz="2400" i="1">
                            <a:solidFill>
                              <a:prstClr val="black"/>
                            </a:solidFill>
                            <a:latin typeface="Cambria Math" panose="02040503050406030204" pitchFamily="18" charset="0"/>
                            <a:ea typeface="Cambria Math" panose="02040503050406030204" pitchFamily="18" charset="0"/>
                          </a:rPr>
                          <m:t>Σ</m:t>
                        </m:r>
                      </m:e>
                      <m:sub>
                        <m:r>
                          <a:rPr lang="en-US" altLang="zh-CN" sz="2400" i="1">
                            <a:solidFill>
                              <a:prstClr val="black"/>
                            </a:solidFill>
                            <a:latin typeface="Cambria Math" panose="02040503050406030204" pitchFamily="18" charset="0"/>
                            <a:ea typeface="Cambria Math" panose="02040503050406030204" pitchFamily="18" charset="0"/>
                          </a:rPr>
                          <m:t>3</m:t>
                        </m:r>
                      </m:sub>
                    </m:sSub>
                    <m:r>
                      <a:rPr lang="en-US" altLang="zh-CN" sz="2400" i="1">
                        <a:solidFill>
                          <a:prstClr val="black"/>
                        </a:solidFill>
                        <a:latin typeface="Cambria Math" panose="02040503050406030204" pitchFamily="18" charset="0"/>
                        <a:ea typeface="Cambria Math" panose="02040503050406030204" pitchFamily="18" charset="0"/>
                      </a:rPr>
                      <m:t>:</m:t>
                    </m:r>
                    <m:sSup>
                      <m:sSupPr>
                        <m:ctrlPr>
                          <a:rPr lang="zh-CN" altLang="en-US" sz="2400" i="1">
                            <a:solidFill>
                              <a:prstClr val="black"/>
                            </a:solidFill>
                            <a:latin typeface="Cambria Math" panose="02040503050406030204" pitchFamily="18" charset="0"/>
                          </a:rPr>
                        </m:ctrlPr>
                      </m:sSupPr>
                      <m:e>
                        <m:r>
                          <a:rPr lang="zh-CN" altLang="en-US" sz="2400" i="1">
                            <a:solidFill>
                              <a:prstClr val="black"/>
                            </a:solidFill>
                            <a:latin typeface="Cambria Math" panose="02040503050406030204" pitchFamily="18" charset="0"/>
                          </a:rPr>
                          <m:t>𝑥</m:t>
                        </m:r>
                      </m:e>
                      <m:sup>
                        <m:r>
                          <a:rPr lang="zh-CN" altLang="en-US" sz="2400">
                            <a:solidFill>
                              <a:prstClr val="black"/>
                            </a:solidFill>
                            <a:latin typeface="Cambria Math" panose="02040503050406030204" pitchFamily="18" charset="0"/>
                          </a:rPr>
                          <m:t>2</m:t>
                        </m:r>
                      </m:sup>
                    </m:sSup>
                    <m:r>
                      <a:rPr lang="zh-CN" altLang="en-US" sz="2400">
                        <a:solidFill>
                          <a:prstClr val="black"/>
                        </a:solidFill>
                        <a:latin typeface="Cambria Math" panose="02040503050406030204" pitchFamily="18" charset="0"/>
                      </a:rPr>
                      <m:t>+</m:t>
                    </m:r>
                    <m:sSup>
                      <m:sSupPr>
                        <m:ctrlPr>
                          <a:rPr lang="zh-CN" altLang="en-US" sz="2400" i="1">
                            <a:solidFill>
                              <a:prstClr val="black"/>
                            </a:solidFill>
                            <a:latin typeface="Cambria Math" panose="02040503050406030204" pitchFamily="18" charset="0"/>
                          </a:rPr>
                        </m:ctrlPr>
                      </m:sSupPr>
                      <m:e>
                        <m:r>
                          <a:rPr lang="zh-CN" altLang="en-US" sz="2400" i="1">
                            <a:solidFill>
                              <a:prstClr val="black"/>
                            </a:solidFill>
                            <a:latin typeface="Cambria Math" panose="02040503050406030204" pitchFamily="18" charset="0"/>
                          </a:rPr>
                          <m:t>𝑦</m:t>
                        </m:r>
                      </m:e>
                      <m:sup>
                        <m:r>
                          <a:rPr lang="zh-CN" altLang="en-US" sz="2400">
                            <a:solidFill>
                              <a:prstClr val="black"/>
                            </a:solidFill>
                            <a:latin typeface="Cambria Math" panose="02040503050406030204" pitchFamily="18" charset="0"/>
                          </a:rPr>
                          <m:t>2</m:t>
                        </m:r>
                      </m:sup>
                    </m:sSup>
                    <m:r>
                      <a:rPr lang="zh-CN" altLang="en-US" sz="2400">
                        <a:solidFill>
                          <a:prstClr val="black"/>
                        </a:solidFill>
                        <a:latin typeface="Cambria Math" panose="02040503050406030204" pitchFamily="18" charset="0"/>
                      </a:rPr>
                      <m:t>=1</m:t>
                    </m:r>
                  </m:oMath>
                </a14:m>
                <a:endParaRPr lang="zh-CN" altLang="en-US" dirty="0"/>
              </a:p>
            </p:txBody>
          </p:sp>
        </mc:Choice>
        <mc:Fallback xmlns="">
          <p:sp>
            <p:nvSpPr>
              <p:cNvPr id="54" name="矩形 53"/>
              <p:cNvSpPr>
                <a:spLocks noRot="1" noChangeAspect="1" noMove="1" noResize="1" noEditPoints="1" noAdjustHandles="1" noChangeArrowheads="1" noChangeShapeType="1" noTextEdit="1"/>
              </p:cNvSpPr>
              <p:nvPr/>
            </p:nvSpPr>
            <p:spPr>
              <a:xfrm>
                <a:off x="6220080" y="1502367"/>
                <a:ext cx="4781630" cy="461665"/>
              </a:xfrm>
              <a:prstGeom prst="rect">
                <a:avLst/>
              </a:prstGeom>
              <a:blipFill>
                <a:blip r:embed="rId4"/>
                <a:stretch>
                  <a:fillRect l="-255" t="-9211" b="-3026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5" name="矩形 54"/>
              <p:cNvSpPr/>
              <p:nvPr/>
            </p:nvSpPr>
            <p:spPr>
              <a:xfrm>
                <a:off x="1775594" y="2042642"/>
                <a:ext cx="9456243" cy="1038298"/>
              </a:xfrm>
              <a:prstGeom prst="rect">
                <a:avLst/>
              </a:prstGeom>
            </p:spPr>
            <p:txBody>
              <a:bodyPr wrap="none">
                <a:spAutoFit/>
              </a:bodyPr>
              <a:lstStyle/>
              <a:p>
                <a14:m>
                  <m:oMath xmlns:m="http://schemas.openxmlformats.org/officeDocument/2006/math">
                    <m:r>
                      <a:rPr lang="en-US" altLang="zh-CN" sz="2400" b="0" i="1" smtClean="0">
                        <a:solidFill>
                          <a:prstClr val="black"/>
                        </a:solidFill>
                        <a:latin typeface="Cambria Math" panose="02040503050406030204" pitchFamily="18" charset="0"/>
                      </a:rPr>
                      <m:t>=</m:t>
                    </m:r>
                    <m:nary>
                      <m:naryPr>
                        <m:chr m:val="∬"/>
                        <m:limLoc m:val="undOvr"/>
                        <m:supHide m:val="on"/>
                        <m:ctrlPr>
                          <a:rPr lang="zh-CN" altLang="en-US" sz="2400" i="1">
                            <a:solidFill>
                              <a:prstClr val="black"/>
                            </a:solidFill>
                            <a:latin typeface="Cambria Math" panose="02040503050406030204" pitchFamily="18" charset="0"/>
                          </a:rPr>
                        </m:ctrlPr>
                      </m:naryPr>
                      <m:sub>
                        <m:sSub>
                          <m:sSubPr>
                            <m:ctrlPr>
                              <a:rPr lang="el-GR" altLang="zh-CN" sz="2400" i="1">
                                <a:solidFill>
                                  <a:prstClr val="black"/>
                                </a:solidFill>
                                <a:latin typeface="Cambria Math" panose="02040503050406030204" pitchFamily="18" charset="0"/>
                                <a:ea typeface="Cambria Math" panose="02040503050406030204" pitchFamily="18" charset="0"/>
                              </a:rPr>
                            </m:ctrlPr>
                          </m:sSubPr>
                          <m:e>
                            <m:r>
                              <m:rPr>
                                <m:sty m:val="p"/>
                                <m:brk m:alnAt="23"/>
                              </m:rPr>
                              <a:rPr lang="el-GR" altLang="zh-CN" sz="2400" i="1">
                                <a:solidFill>
                                  <a:prstClr val="black"/>
                                </a:solidFill>
                                <a:latin typeface="Cambria Math" panose="02040503050406030204" pitchFamily="18" charset="0"/>
                                <a:ea typeface="Cambria Math" panose="02040503050406030204" pitchFamily="18" charset="0"/>
                              </a:rPr>
                              <m:t>Σ</m:t>
                            </m:r>
                          </m:e>
                          <m:sub>
                            <m:r>
                              <a:rPr lang="en-US" altLang="zh-CN" sz="2400" i="1">
                                <a:solidFill>
                                  <a:prstClr val="black"/>
                                </a:solidFill>
                                <a:latin typeface="Cambria Math" panose="02040503050406030204" pitchFamily="18" charset="0"/>
                                <a:ea typeface="Cambria Math" panose="02040503050406030204" pitchFamily="18" charset="0"/>
                              </a:rPr>
                              <m:t>1</m:t>
                            </m:r>
                          </m:sub>
                        </m:sSub>
                      </m:sub>
                      <m:sup/>
                      <m:e>
                        <m:r>
                          <a:rPr lang="en-US" altLang="zh-CN" sz="2400" b="0" i="1" smtClean="0">
                            <a:solidFill>
                              <a:prstClr val="black"/>
                            </a:solidFill>
                            <a:latin typeface="Cambria Math" panose="02040503050406030204" pitchFamily="18" charset="0"/>
                          </a:rPr>
                          <m:t>(</m:t>
                        </m:r>
                        <m:r>
                          <a:rPr lang="zh-CN" altLang="en-US" sz="2400" i="1">
                            <a:solidFill>
                              <a:prstClr val="black"/>
                            </a:solidFill>
                            <a:latin typeface="Cambria Math" panose="02040503050406030204" pitchFamily="18" charset="0"/>
                          </a:rPr>
                          <m:t>𝑥</m:t>
                        </m:r>
                        <m:r>
                          <a:rPr lang="zh-CN" altLang="en-US" sz="2400">
                            <a:solidFill>
                              <a:prstClr val="black"/>
                            </a:solidFill>
                            <a:latin typeface="Cambria Math" panose="02040503050406030204" pitchFamily="18" charset="0"/>
                          </a:rPr>
                          <m:t>−</m:t>
                        </m:r>
                        <m:r>
                          <a:rPr lang="zh-CN" altLang="en-US" sz="2400" i="1">
                            <a:solidFill>
                              <a:prstClr val="black"/>
                            </a:solidFill>
                            <a:latin typeface="Cambria Math" panose="02040503050406030204" pitchFamily="18" charset="0"/>
                          </a:rPr>
                          <m:t>𝑦</m:t>
                        </m:r>
                        <m:r>
                          <a:rPr lang="zh-CN" altLang="en-US" sz="2400">
                            <a:solidFill>
                              <a:prstClr val="black"/>
                            </a:solidFill>
                            <a:latin typeface="Cambria Math" panose="02040503050406030204" pitchFamily="18" charset="0"/>
                          </a:rPr>
                          <m:t>)</m:t>
                        </m:r>
                        <m:r>
                          <m:rPr>
                            <m:nor/>
                          </m:rPr>
                          <a:rPr lang="zh-CN" altLang="en-US" sz="2400">
                            <a:solidFill>
                              <a:prstClr val="black"/>
                            </a:solidFill>
                            <a:latin typeface="Cambria Math" panose="02040503050406030204" pitchFamily="18" charset="0"/>
                          </a:rPr>
                          <m:t>d</m:t>
                        </m:r>
                        <m:r>
                          <a:rPr lang="zh-CN" altLang="en-US" sz="2400" i="1">
                            <a:solidFill>
                              <a:prstClr val="black"/>
                            </a:solidFill>
                            <a:latin typeface="Cambria Math" panose="02040503050406030204" pitchFamily="18" charset="0"/>
                          </a:rPr>
                          <m:t>𝑥</m:t>
                        </m:r>
                        <m:r>
                          <m:rPr>
                            <m:nor/>
                          </m:rPr>
                          <a:rPr lang="zh-CN" altLang="en-US" sz="2400">
                            <a:solidFill>
                              <a:prstClr val="black"/>
                            </a:solidFill>
                            <a:latin typeface="Cambria Math" panose="02040503050406030204" pitchFamily="18" charset="0"/>
                          </a:rPr>
                          <m:t>d</m:t>
                        </m:r>
                        <m:r>
                          <a:rPr lang="zh-CN" altLang="en-US" sz="2400" i="1">
                            <a:solidFill>
                              <a:prstClr val="black"/>
                            </a:solidFill>
                            <a:latin typeface="Cambria Math" panose="02040503050406030204" pitchFamily="18" charset="0"/>
                          </a:rPr>
                          <m:t>𝑦</m:t>
                        </m:r>
                      </m:e>
                    </m:nary>
                    <m:r>
                      <a:rPr lang="zh-CN" altLang="en-US" sz="2400" smtClean="0">
                        <a:solidFill>
                          <a:schemeClr val="tx1"/>
                        </a:solidFill>
                        <a:latin typeface="Cambria Math" panose="02040503050406030204" pitchFamily="18" charset="0"/>
                      </a:rPr>
                      <m:t>+</m:t>
                    </m:r>
                    <m:r>
                      <a:rPr lang="zh-CN" altLang="en-US" sz="2400" smtClean="0">
                        <a:solidFill>
                          <a:srgbClr val="FF0000"/>
                        </a:solidFill>
                        <a:latin typeface="Cambria Math" panose="02040503050406030204" pitchFamily="18" charset="0"/>
                      </a:rPr>
                      <m:t>(</m:t>
                    </m:r>
                    <m:r>
                      <a:rPr lang="zh-CN" altLang="en-US" sz="2400" i="1">
                        <a:solidFill>
                          <a:srgbClr val="FF0000"/>
                        </a:solidFill>
                        <a:latin typeface="Cambria Math" panose="02040503050406030204" pitchFamily="18" charset="0"/>
                      </a:rPr>
                      <m:t>𝑦</m:t>
                    </m:r>
                    <m:r>
                      <a:rPr lang="zh-CN" altLang="en-US" sz="2400">
                        <a:solidFill>
                          <a:srgbClr val="FF0000"/>
                        </a:solidFill>
                        <a:latin typeface="Cambria Math" panose="02040503050406030204" pitchFamily="18" charset="0"/>
                      </a:rPr>
                      <m:t>−</m:t>
                    </m:r>
                    <m:r>
                      <a:rPr lang="zh-CN" altLang="en-US" sz="2400" i="1">
                        <a:solidFill>
                          <a:srgbClr val="FF0000"/>
                        </a:solidFill>
                        <a:latin typeface="Cambria Math" panose="02040503050406030204" pitchFamily="18" charset="0"/>
                      </a:rPr>
                      <m:t>𝑧</m:t>
                    </m:r>
                    <m:r>
                      <a:rPr lang="zh-CN" altLang="en-US" sz="2400">
                        <a:solidFill>
                          <a:srgbClr val="FF0000"/>
                        </a:solidFill>
                        <a:latin typeface="Cambria Math" panose="02040503050406030204" pitchFamily="18" charset="0"/>
                      </a:rPr>
                      <m:t>)</m:t>
                    </m:r>
                    <m:r>
                      <a:rPr lang="zh-CN" altLang="en-US" sz="2400" i="1">
                        <a:solidFill>
                          <a:srgbClr val="FF0000"/>
                        </a:solidFill>
                        <a:latin typeface="Cambria Math" panose="02040503050406030204" pitchFamily="18" charset="0"/>
                      </a:rPr>
                      <m:t>𝑥</m:t>
                    </m:r>
                    <m:r>
                      <m:rPr>
                        <m:nor/>
                      </m:rPr>
                      <a:rPr lang="zh-CN" altLang="en-US" sz="2400">
                        <a:solidFill>
                          <a:srgbClr val="FF0000"/>
                        </a:solidFill>
                        <a:latin typeface="Cambria Math" panose="02040503050406030204" pitchFamily="18" charset="0"/>
                      </a:rPr>
                      <m:t>d</m:t>
                    </m:r>
                    <m:r>
                      <a:rPr lang="zh-CN" altLang="en-US" sz="2400" i="1">
                        <a:solidFill>
                          <a:srgbClr val="FF0000"/>
                        </a:solidFill>
                        <a:latin typeface="Cambria Math" panose="02040503050406030204" pitchFamily="18" charset="0"/>
                      </a:rPr>
                      <m:t>𝑦</m:t>
                    </m:r>
                    <m:r>
                      <m:rPr>
                        <m:nor/>
                      </m:rPr>
                      <a:rPr lang="zh-CN" altLang="en-US" sz="2400">
                        <a:solidFill>
                          <a:srgbClr val="FF0000"/>
                        </a:solidFill>
                        <a:latin typeface="Cambria Math" panose="02040503050406030204" pitchFamily="18" charset="0"/>
                      </a:rPr>
                      <m:t>d</m:t>
                    </m:r>
                    <m:r>
                      <a:rPr lang="zh-CN" altLang="en-US" sz="2400" i="1">
                        <a:solidFill>
                          <a:srgbClr val="FF0000"/>
                        </a:solidFill>
                        <a:latin typeface="Cambria Math" panose="02040503050406030204" pitchFamily="18" charset="0"/>
                      </a:rPr>
                      <m:t>𝑧</m:t>
                    </m:r>
                    <m:r>
                      <a:rPr lang="en-US" altLang="zh-CN" sz="2400" b="0" i="1" smtClean="0">
                        <a:solidFill>
                          <a:prstClr val="black"/>
                        </a:solidFill>
                        <a:latin typeface="Cambria Math" panose="02040503050406030204" pitchFamily="18" charset="0"/>
                      </a:rPr>
                      <m:t>+</m:t>
                    </m:r>
                  </m:oMath>
                </a14:m>
                <a:r>
                  <a:rPr lang="zh-CN" altLang="en-US" sz="2400" dirty="0">
                    <a:solidFill>
                      <a:prstClr val="black"/>
                    </a:solidFill>
                  </a:rPr>
                  <a:t> </a:t>
                </a:r>
                <a14:m>
                  <m:oMath xmlns:m="http://schemas.openxmlformats.org/officeDocument/2006/math">
                    <m:nary>
                      <m:naryPr>
                        <m:chr m:val="∬"/>
                        <m:limLoc m:val="undOvr"/>
                        <m:supHide m:val="on"/>
                        <m:ctrlPr>
                          <a:rPr lang="zh-CN" altLang="en-US" sz="2400" i="1">
                            <a:solidFill>
                              <a:prstClr val="black"/>
                            </a:solidFill>
                            <a:latin typeface="Cambria Math" panose="02040503050406030204" pitchFamily="18" charset="0"/>
                          </a:rPr>
                        </m:ctrlPr>
                      </m:naryPr>
                      <m:sub>
                        <m:sSub>
                          <m:sSubPr>
                            <m:ctrlPr>
                              <a:rPr lang="el-GR" altLang="zh-CN" sz="2400" i="1">
                                <a:solidFill>
                                  <a:prstClr val="black"/>
                                </a:solidFill>
                                <a:latin typeface="Cambria Math" panose="02040503050406030204" pitchFamily="18" charset="0"/>
                                <a:ea typeface="Cambria Math" panose="02040503050406030204" pitchFamily="18" charset="0"/>
                              </a:rPr>
                            </m:ctrlPr>
                          </m:sSubPr>
                          <m:e>
                            <m:r>
                              <m:rPr>
                                <m:sty m:val="p"/>
                                <m:brk m:alnAt="23"/>
                              </m:rPr>
                              <a:rPr lang="el-GR" altLang="zh-CN" sz="2400" i="1">
                                <a:solidFill>
                                  <a:prstClr val="black"/>
                                </a:solidFill>
                                <a:latin typeface="Cambria Math" panose="02040503050406030204" pitchFamily="18" charset="0"/>
                                <a:ea typeface="Cambria Math" panose="02040503050406030204" pitchFamily="18" charset="0"/>
                              </a:rPr>
                              <m:t>Σ</m:t>
                            </m:r>
                          </m:e>
                          <m:sub>
                            <m:r>
                              <a:rPr lang="en-US" altLang="zh-CN" sz="2400" i="1">
                                <a:solidFill>
                                  <a:prstClr val="black"/>
                                </a:solidFill>
                                <a:latin typeface="Cambria Math" panose="02040503050406030204" pitchFamily="18" charset="0"/>
                                <a:ea typeface="Cambria Math" panose="02040503050406030204" pitchFamily="18" charset="0"/>
                              </a:rPr>
                              <m:t>2</m:t>
                            </m:r>
                          </m:sub>
                        </m:sSub>
                      </m:sub>
                      <m:sup/>
                      <m:e>
                        <m:r>
                          <a:rPr lang="en-US" altLang="zh-CN" sz="2400" b="0" i="1" smtClean="0">
                            <a:solidFill>
                              <a:prstClr val="black"/>
                            </a:solidFill>
                            <a:latin typeface="Cambria Math" panose="02040503050406030204" pitchFamily="18" charset="0"/>
                            <a:ea typeface="Cambria Math" panose="02040503050406030204" pitchFamily="18" charset="0"/>
                          </a:rPr>
                          <m:t>(</m:t>
                        </m:r>
                        <m:r>
                          <a:rPr lang="zh-CN" altLang="en-US" sz="2400" i="1">
                            <a:solidFill>
                              <a:prstClr val="black"/>
                            </a:solidFill>
                            <a:latin typeface="Cambria Math" panose="02040503050406030204" pitchFamily="18" charset="0"/>
                          </a:rPr>
                          <m:t>𝑥</m:t>
                        </m:r>
                        <m:r>
                          <a:rPr lang="zh-CN" altLang="en-US" sz="2400">
                            <a:solidFill>
                              <a:prstClr val="black"/>
                            </a:solidFill>
                            <a:latin typeface="Cambria Math" panose="02040503050406030204" pitchFamily="18" charset="0"/>
                          </a:rPr>
                          <m:t>−</m:t>
                        </m:r>
                        <m:r>
                          <a:rPr lang="zh-CN" altLang="en-US" sz="2400" i="1">
                            <a:solidFill>
                              <a:prstClr val="black"/>
                            </a:solidFill>
                            <a:latin typeface="Cambria Math" panose="02040503050406030204" pitchFamily="18" charset="0"/>
                          </a:rPr>
                          <m:t>𝑦</m:t>
                        </m:r>
                        <m:r>
                          <a:rPr lang="zh-CN" altLang="en-US" sz="2400">
                            <a:solidFill>
                              <a:prstClr val="black"/>
                            </a:solidFill>
                            <a:latin typeface="Cambria Math" panose="02040503050406030204" pitchFamily="18" charset="0"/>
                          </a:rPr>
                          <m:t>)</m:t>
                        </m:r>
                        <m:r>
                          <m:rPr>
                            <m:nor/>
                          </m:rPr>
                          <a:rPr lang="zh-CN" altLang="en-US" sz="2400">
                            <a:solidFill>
                              <a:prstClr val="black"/>
                            </a:solidFill>
                            <a:latin typeface="Cambria Math" panose="02040503050406030204" pitchFamily="18" charset="0"/>
                          </a:rPr>
                          <m:t>d</m:t>
                        </m:r>
                        <m:r>
                          <a:rPr lang="zh-CN" altLang="en-US" sz="2400" i="1">
                            <a:solidFill>
                              <a:prstClr val="black"/>
                            </a:solidFill>
                            <a:latin typeface="Cambria Math" panose="02040503050406030204" pitchFamily="18" charset="0"/>
                          </a:rPr>
                          <m:t>𝑥</m:t>
                        </m:r>
                        <m:r>
                          <m:rPr>
                            <m:nor/>
                          </m:rPr>
                          <a:rPr lang="zh-CN" altLang="en-US" sz="2400">
                            <a:solidFill>
                              <a:prstClr val="black"/>
                            </a:solidFill>
                            <a:latin typeface="Cambria Math" panose="02040503050406030204" pitchFamily="18" charset="0"/>
                          </a:rPr>
                          <m:t>d</m:t>
                        </m:r>
                        <m:r>
                          <a:rPr lang="zh-CN" altLang="en-US" sz="2400" i="1">
                            <a:solidFill>
                              <a:prstClr val="black"/>
                            </a:solidFill>
                            <a:latin typeface="Cambria Math" panose="02040503050406030204" pitchFamily="18" charset="0"/>
                          </a:rPr>
                          <m:t>𝑦</m:t>
                        </m:r>
                      </m:e>
                    </m:nary>
                    <m:r>
                      <a:rPr lang="zh-CN" altLang="en-US" sz="2400" smtClean="0">
                        <a:solidFill>
                          <a:schemeClr val="tx1"/>
                        </a:solidFill>
                        <a:latin typeface="Cambria Math" panose="02040503050406030204" pitchFamily="18" charset="0"/>
                      </a:rPr>
                      <m:t>+</m:t>
                    </m:r>
                    <m:r>
                      <a:rPr lang="zh-CN" altLang="en-US" sz="2400" smtClean="0">
                        <a:solidFill>
                          <a:srgbClr val="FF0000"/>
                        </a:solidFill>
                        <a:latin typeface="Cambria Math" panose="02040503050406030204" pitchFamily="18" charset="0"/>
                      </a:rPr>
                      <m:t>(</m:t>
                    </m:r>
                    <m:r>
                      <a:rPr lang="zh-CN" altLang="en-US" sz="2400" i="1">
                        <a:solidFill>
                          <a:srgbClr val="FF0000"/>
                        </a:solidFill>
                        <a:latin typeface="Cambria Math" panose="02040503050406030204" pitchFamily="18" charset="0"/>
                      </a:rPr>
                      <m:t>𝑦</m:t>
                    </m:r>
                    <m:r>
                      <a:rPr lang="zh-CN" altLang="en-US" sz="2400">
                        <a:solidFill>
                          <a:srgbClr val="FF0000"/>
                        </a:solidFill>
                        <a:latin typeface="Cambria Math" panose="02040503050406030204" pitchFamily="18" charset="0"/>
                      </a:rPr>
                      <m:t>−</m:t>
                    </m:r>
                    <m:r>
                      <a:rPr lang="zh-CN" altLang="en-US" sz="2400" i="1">
                        <a:solidFill>
                          <a:srgbClr val="FF0000"/>
                        </a:solidFill>
                        <a:latin typeface="Cambria Math" panose="02040503050406030204" pitchFamily="18" charset="0"/>
                      </a:rPr>
                      <m:t>𝑧</m:t>
                    </m:r>
                    <m:r>
                      <a:rPr lang="zh-CN" altLang="en-US" sz="2400">
                        <a:solidFill>
                          <a:srgbClr val="FF0000"/>
                        </a:solidFill>
                        <a:latin typeface="Cambria Math" panose="02040503050406030204" pitchFamily="18" charset="0"/>
                      </a:rPr>
                      <m:t>)</m:t>
                    </m:r>
                    <m:r>
                      <a:rPr lang="zh-CN" altLang="en-US" sz="2400" i="1">
                        <a:solidFill>
                          <a:srgbClr val="FF0000"/>
                        </a:solidFill>
                        <a:latin typeface="Cambria Math" panose="02040503050406030204" pitchFamily="18" charset="0"/>
                      </a:rPr>
                      <m:t>𝑥</m:t>
                    </m:r>
                    <m:r>
                      <m:rPr>
                        <m:nor/>
                      </m:rPr>
                      <a:rPr lang="zh-CN" altLang="en-US" sz="2400">
                        <a:solidFill>
                          <a:srgbClr val="FF0000"/>
                        </a:solidFill>
                        <a:latin typeface="Cambria Math" panose="02040503050406030204" pitchFamily="18" charset="0"/>
                      </a:rPr>
                      <m:t>d</m:t>
                    </m:r>
                    <m:r>
                      <a:rPr lang="zh-CN" altLang="en-US" sz="2400" i="1">
                        <a:solidFill>
                          <a:srgbClr val="FF0000"/>
                        </a:solidFill>
                        <a:latin typeface="Cambria Math" panose="02040503050406030204" pitchFamily="18" charset="0"/>
                      </a:rPr>
                      <m:t>𝑦</m:t>
                    </m:r>
                    <m:r>
                      <m:rPr>
                        <m:nor/>
                      </m:rPr>
                      <a:rPr lang="zh-CN" altLang="en-US" sz="2400">
                        <a:solidFill>
                          <a:srgbClr val="FF0000"/>
                        </a:solidFill>
                        <a:latin typeface="Cambria Math" panose="02040503050406030204" pitchFamily="18" charset="0"/>
                      </a:rPr>
                      <m:t>d</m:t>
                    </m:r>
                    <m:r>
                      <a:rPr lang="zh-CN" altLang="en-US" sz="2400" i="1">
                        <a:solidFill>
                          <a:srgbClr val="FF0000"/>
                        </a:solidFill>
                        <a:latin typeface="Cambria Math" panose="02040503050406030204" pitchFamily="18" charset="0"/>
                      </a:rPr>
                      <m:t>𝑧</m:t>
                    </m:r>
                  </m:oMath>
                </a14:m>
                <a:endParaRPr lang="en-US" altLang="zh-CN" sz="2400" i="1" dirty="0">
                  <a:solidFill>
                    <a:srgbClr val="FF0000"/>
                  </a:solidFill>
                  <a:latin typeface="Cambria Math" panose="02040503050406030204" pitchFamily="18" charset="0"/>
                </a:endParaRPr>
              </a:p>
              <a:p>
                <a:r>
                  <a:rPr lang="en-US" altLang="zh-CN" sz="2400" b="0" dirty="0">
                    <a:solidFill>
                      <a:prstClr val="black"/>
                    </a:solidFill>
                  </a:rPr>
                  <a:t>                                                      </a:t>
                </a:r>
                <a14:m>
                  <m:oMath xmlns:m="http://schemas.openxmlformats.org/officeDocument/2006/math">
                    <m:r>
                      <a:rPr lang="en-US" altLang="zh-CN" sz="2400" b="0" i="1" smtClean="0">
                        <a:solidFill>
                          <a:prstClr val="black"/>
                        </a:solidFill>
                        <a:latin typeface="Cambria Math" panose="02040503050406030204" pitchFamily="18" charset="0"/>
                      </a:rPr>
                      <m:t>+</m:t>
                    </m:r>
                    <m:nary>
                      <m:naryPr>
                        <m:chr m:val="∬"/>
                        <m:limLoc m:val="undOvr"/>
                        <m:supHide m:val="on"/>
                        <m:ctrlPr>
                          <a:rPr lang="zh-CN" altLang="en-US" sz="2400" i="1" smtClean="0">
                            <a:solidFill>
                              <a:prstClr val="black"/>
                            </a:solidFill>
                            <a:latin typeface="Cambria Math" panose="02040503050406030204" pitchFamily="18" charset="0"/>
                          </a:rPr>
                        </m:ctrlPr>
                      </m:naryPr>
                      <m:sub>
                        <m:sSub>
                          <m:sSubPr>
                            <m:ctrlPr>
                              <a:rPr lang="el-GR" altLang="zh-CN" sz="2400" i="1">
                                <a:solidFill>
                                  <a:prstClr val="black"/>
                                </a:solidFill>
                                <a:latin typeface="Cambria Math" panose="02040503050406030204" pitchFamily="18" charset="0"/>
                                <a:ea typeface="Cambria Math" panose="02040503050406030204" pitchFamily="18" charset="0"/>
                              </a:rPr>
                            </m:ctrlPr>
                          </m:sSubPr>
                          <m:e>
                            <m:r>
                              <m:rPr>
                                <m:sty m:val="p"/>
                                <m:brk m:alnAt="23"/>
                              </m:rPr>
                              <a:rPr lang="el-GR" altLang="zh-CN" sz="2400" i="1">
                                <a:solidFill>
                                  <a:prstClr val="black"/>
                                </a:solidFill>
                                <a:latin typeface="Cambria Math" panose="02040503050406030204" pitchFamily="18" charset="0"/>
                                <a:ea typeface="Cambria Math" panose="02040503050406030204" pitchFamily="18" charset="0"/>
                              </a:rPr>
                              <m:t>Σ</m:t>
                            </m:r>
                          </m:e>
                          <m:sub>
                            <m:r>
                              <a:rPr lang="en-US" altLang="zh-CN" sz="2400" b="0" i="1" smtClean="0">
                                <a:solidFill>
                                  <a:prstClr val="black"/>
                                </a:solidFill>
                                <a:latin typeface="Cambria Math" panose="02040503050406030204" pitchFamily="18" charset="0"/>
                                <a:ea typeface="Cambria Math" panose="02040503050406030204" pitchFamily="18" charset="0"/>
                              </a:rPr>
                              <m:t>3</m:t>
                            </m:r>
                          </m:sub>
                        </m:sSub>
                      </m:sub>
                      <m:sup/>
                      <m:e>
                        <m:r>
                          <a:rPr lang="en-US" altLang="zh-CN" sz="2400" b="0" i="1" smtClean="0">
                            <a:solidFill>
                              <a:srgbClr val="FF0000"/>
                            </a:solidFill>
                            <a:latin typeface="Cambria Math" panose="02040503050406030204" pitchFamily="18" charset="0"/>
                            <a:ea typeface="Cambria Math" panose="02040503050406030204" pitchFamily="18" charset="0"/>
                          </a:rPr>
                          <m:t>(</m:t>
                        </m:r>
                        <m:r>
                          <a:rPr lang="zh-CN" altLang="en-US" sz="2400" i="1">
                            <a:solidFill>
                              <a:srgbClr val="FF0000"/>
                            </a:solidFill>
                            <a:latin typeface="Cambria Math" panose="02040503050406030204" pitchFamily="18" charset="0"/>
                          </a:rPr>
                          <m:t>𝑥</m:t>
                        </m:r>
                        <m:r>
                          <a:rPr lang="zh-CN" altLang="en-US" sz="2400">
                            <a:solidFill>
                              <a:srgbClr val="FF0000"/>
                            </a:solidFill>
                            <a:latin typeface="Cambria Math" panose="02040503050406030204" pitchFamily="18" charset="0"/>
                          </a:rPr>
                          <m:t>−</m:t>
                        </m:r>
                        <m:r>
                          <a:rPr lang="zh-CN" altLang="en-US" sz="2400" i="1">
                            <a:solidFill>
                              <a:srgbClr val="FF0000"/>
                            </a:solidFill>
                            <a:latin typeface="Cambria Math" panose="02040503050406030204" pitchFamily="18" charset="0"/>
                          </a:rPr>
                          <m:t>𝑦</m:t>
                        </m:r>
                        <m:r>
                          <a:rPr lang="zh-CN" altLang="en-US" sz="2400">
                            <a:solidFill>
                              <a:srgbClr val="FF0000"/>
                            </a:solidFill>
                            <a:latin typeface="Cambria Math" panose="02040503050406030204" pitchFamily="18" charset="0"/>
                          </a:rPr>
                          <m:t>)</m:t>
                        </m:r>
                        <m:r>
                          <m:rPr>
                            <m:nor/>
                          </m:rPr>
                          <a:rPr lang="zh-CN" altLang="en-US" sz="2400">
                            <a:solidFill>
                              <a:srgbClr val="FF0000"/>
                            </a:solidFill>
                            <a:latin typeface="Cambria Math" panose="02040503050406030204" pitchFamily="18" charset="0"/>
                          </a:rPr>
                          <m:t>d</m:t>
                        </m:r>
                        <m:r>
                          <a:rPr lang="zh-CN" altLang="en-US" sz="2400" i="1">
                            <a:solidFill>
                              <a:srgbClr val="FF0000"/>
                            </a:solidFill>
                            <a:latin typeface="Cambria Math" panose="02040503050406030204" pitchFamily="18" charset="0"/>
                          </a:rPr>
                          <m:t>𝑥</m:t>
                        </m:r>
                        <m:r>
                          <m:rPr>
                            <m:nor/>
                          </m:rPr>
                          <a:rPr lang="zh-CN" altLang="en-US" sz="2400">
                            <a:solidFill>
                              <a:srgbClr val="FF0000"/>
                            </a:solidFill>
                            <a:latin typeface="Cambria Math" panose="02040503050406030204" pitchFamily="18" charset="0"/>
                          </a:rPr>
                          <m:t>d</m:t>
                        </m:r>
                        <m:r>
                          <a:rPr lang="zh-CN" altLang="en-US" sz="2400" i="1">
                            <a:solidFill>
                              <a:srgbClr val="FF0000"/>
                            </a:solidFill>
                            <a:latin typeface="Cambria Math" panose="02040503050406030204" pitchFamily="18" charset="0"/>
                          </a:rPr>
                          <m:t>𝑦</m:t>
                        </m:r>
                      </m:e>
                    </m:nary>
                  </m:oMath>
                </a14:m>
                <a:r>
                  <a:rPr lang="zh-CN" altLang="en-US" sz="2400" dirty="0"/>
                  <a:t> </a:t>
                </a:r>
                <a14:m>
                  <m:oMath xmlns:m="http://schemas.openxmlformats.org/officeDocument/2006/math">
                    <m:r>
                      <a:rPr lang="zh-CN" altLang="en-US" sz="2400">
                        <a:solidFill>
                          <a:prstClr val="black"/>
                        </a:solidFill>
                        <a:latin typeface="Cambria Math" panose="02040503050406030204" pitchFamily="18" charset="0"/>
                      </a:rPr>
                      <m:t>+(</m:t>
                    </m:r>
                    <m:r>
                      <a:rPr lang="zh-CN" altLang="en-US" sz="2400" i="1">
                        <a:solidFill>
                          <a:prstClr val="black"/>
                        </a:solidFill>
                        <a:latin typeface="Cambria Math" panose="02040503050406030204" pitchFamily="18" charset="0"/>
                      </a:rPr>
                      <m:t>𝑦</m:t>
                    </m:r>
                    <m:r>
                      <a:rPr lang="zh-CN" altLang="en-US" sz="2400">
                        <a:solidFill>
                          <a:prstClr val="black"/>
                        </a:solidFill>
                        <a:latin typeface="Cambria Math" panose="02040503050406030204" pitchFamily="18" charset="0"/>
                      </a:rPr>
                      <m:t>−</m:t>
                    </m:r>
                    <m:r>
                      <a:rPr lang="zh-CN" altLang="en-US" sz="2400" i="1">
                        <a:solidFill>
                          <a:prstClr val="black"/>
                        </a:solidFill>
                        <a:latin typeface="Cambria Math" panose="02040503050406030204" pitchFamily="18" charset="0"/>
                      </a:rPr>
                      <m:t>𝑧</m:t>
                    </m:r>
                    <m:r>
                      <a:rPr lang="zh-CN" altLang="en-US" sz="2400">
                        <a:solidFill>
                          <a:prstClr val="black"/>
                        </a:solidFill>
                        <a:latin typeface="Cambria Math" panose="02040503050406030204" pitchFamily="18" charset="0"/>
                      </a:rPr>
                      <m:t>)</m:t>
                    </m:r>
                    <m:r>
                      <a:rPr lang="zh-CN" altLang="en-US" sz="2400" i="1">
                        <a:solidFill>
                          <a:prstClr val="black"/>
                        </a:solidFill>
                        <a:latin typeface="Cambria Math" panose="02040503050406030204" pitchFamily="18" charset="0"/>
                      </a:rPr>
                      <m:t>𝑥</m:t>
                    </m:r>
                    <m:r>
                      <m:rPr>
                        <m:nor/>
                      </m:rPr>
                      <a:rPr lang="zh-CN" altLang="en-US" sz="2400">
                        <a:solidFill>
                          <a:prstClr val="black"/>
                        </a:solidFill>
                        <a:latin typeface="Cambria Math" panose="02040503050406030204" pitchFamily="18" charset="0"/>
                      </a:rPr>
                      <m:t>d</m:t>
                    </m:r>
                    <m:r>
                      <a:rPr lang="zh-CN" altLang="en-US" sz="2400" i="1">
                        <a:solidFill>
                          <a:prstClr val="black"/>
                        </a:solidFill>
                        <a:latin typeface="Cambria Math" panose="02040503050406030204" pitchFamily="18" charset="0"/>
                      </a:rPr>
                      <m:t>𝑦</m:t>
                    </m:r>
                    <m:r>
                      <m:rPr>
                        <m:nor/>
                      </m:rPr>
                      <a:rPr lang="zh-CN" altLang="en-US" sz="2400">
                        <a:solidFill>
                          <a:prstClr val="black"/>
                        </a:solidFill>
                        <a:latin typeface="Cambria Math" panose="02040503050406030204" pitchFamily="18" charset="0"/>
                      </a:rPr>
                      <m:t>d</m:t>
                    </m:r>
                    <m:r>
                      <a:rPr lang="zh-CN" altLang="en-US" sz="2400" i="1">
                        <a:solidFill>
                          <a:prstClr val="black"/>
                        </a:solidFill>
                        <a:latin typeface="Cambria Math" panose="02040503050406030204" pitchFamily="18" charset="0"/>
                      </a:rPr>
                      <m:t>𝑧</m:t>
                    </m:r>
                  </m:oMath>
                </a14:m>
                <a:endParaRPr lang="zh-CN" altLang="en-US" sz="2400" dirty="0"/>
              </a:p>
            </p:txBody>
          </p:sp>
        </mc:Choice>
        <mc:Fallback xmlns="">
          <p:sp>
            <p:nvSpPr>
              <p:cNvPr id="55" name="矩形 54"/>
              <p:cNvSpPr>
                <a:spLocks noRot="1" noChangeAspect="1" noMove="1" noResize="1" noEditPoints="1" noAdjustHandles="1" noChangeArrowheads="1" noChangeShapeType="1" noTextEdit="1"/>
              </p:cNvSpPr>
              <p:nvPr/>
            </p:nvSpPr>
            <p:spPr>
              <a:xfrm>
                <a:off x="1775594" y="2042642"/>
                <a:ext cx="9456243" cy="1038298"/>
              </a:xfrm>
              <a:prstGeom prst="rect">
                <a:avLst/>
              </a:prstGeom>
              <a:blipFill>
                <a:blip r:embed="rId5"/>
                <a:stretch>
                  <a:fillRect l="-2708" t="-71176" b="-9647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6" name="矩形 55"/>
              <p:cNvSpPr/>
              <p:nvPr/>
            </p:nvSpPr>
            <p:spPr>
              <a:xfrm>
                <a:off x="1775594" y="3091393"/>
                <a:ext cx="8131457" cy="569195"/>
              </a:xfrm>
              <a:prstGeom prst="rect">
                <a:avLst/>
              </a:prstGeom>
            </p:spPr>
            <p:txBody>
              <a:bodyPr wrap="none">
                <a:spAutoFit/>
              </a:bodyPr>
              <a:lstStyle/>
              <a:p>
                <a14:m>
                  <m:oMath xmlns:m="http://schemas.openxmlformats.org/officeDocument/2006/math">
                    <m:r>
                      <a:rPr lang="en-US" altLang="zh-CN" sz="2000" i="1" smtClean="0">
                        <a:solidFill>
                          <a:prstClr val="black"/>
                        </a:solidFill>
                        <a:latin typeface="Cambria Math" panose="02040503050406030204" pitchFamily="18" charset="0"/>
                      </a:rPr>
                      <m:t>=</m:t>
                    </m:r>
                    <m:r>
                      <a:rPr lang="en-US" altLang="zh-CN" sz="2000" b="0" i="1" smtClean="0">
                        <a:solidFill>
                          <a:prstClr val="black"/>
                        </a:solidFill>
                        <a:latin typeface="Cambria Math" panose="02040503050406030204" pitchFamily="18" charset="0"/>
                      </a:rPr>
                      <m:t>−</m:t>
                    </m:r>
                    <m:nary>
                      <m:naryPr>
                        <m:chr m:val="∬"/>
                        <m:limLoc m:val="undOvr"/>
                        <m:supHide m:val="on"/>
                        <m:ctrlPr>
                          <a:rPr lang="zh-CN" altLang="en-US" sz="2000" i="1">
                            <a:solidFill>
                              <a:prstClr val="black"/>
                            </a:solidFill>
                            <a:latin typeface="Cambria Math" panose="02040503050406030204" pitchFamily="18" charset="0"/>
                          </a:rPr>
                        </m:ctrlPr>
                      </m:naryPr>
                      <m:sub>
                        <m:sSub>
                          <m:sSubPr>
                            <m:ctrlPr>
                              <a:rPr lang="el-GR" altLang="zh-CN" sz="2000" i="1">
                                <a:solidFill>
                                  <a:prstClr val="black"/>
                                </a:solidFill>
                                <a:latin typeface="Cambria Math" panose="02040503050406030204" pitchFamily="18" charset="0"/>
                                <a:ea typeface="Cambria Math" panose="02040503050406030204" pitchFamily="18" charset="0"/>
                              </a:rPr>
                            </m:ctrlPr>
                          </m:sSubPr>
                          <m:e>
                            <m:r>
                              <a:rPr lang="en-US" altLang="zh-CN" sz="2000" b="0" i="1" smtClean="0">
                                <a:solidFill>
                                  <a:prstClr val="black"/>
                                </a:solidFill>
                                <a:latin typeface="Cambria Math" panose="02040503050406030204" pitchFamily="18" charset="0"/>
                                <a:ea typeface="Cambria Math" panose="02040503050406030204" pitchFamily="18" charset="0"/>
                              </a:rPr>
                              <m:t>𝐷</m:t>
                            </m:r>
                          </m:e>
                          <m:sub>
                            <m:r>
                              <a:rPr lang="en-US" altLang="zh-CN" sz="2000" b="0" i="1" smtClean="0">
                                <a:solidFill>
                                  <a:prstClr val="black"/>
                                </a:solidFill>
                                <a:latin typeface="Cambria Math" panose="02040503050406030204" pitchFamily="18" charset="0"/>
                                <a:ea typeface="Cambria Math" panose="02040503050406030204" pitchFamily="18" charset="0"/>
                              </a:rPr>
                              <m:t>𝑥𝑦</m:t>
                            </m:r>
                          </m:sub>
                        </m:sSub>
                      </m:sub>
                      <m:sup/>
                      <m:e>
                        <m:d>
                          <m:dPr>
                            <m:ctrlPr>
                              <a:rPr lang="en-US" altLang="zh-CN" sz="2000" b="0" i="1" smtClean="0">
                                <a:solidFill>
                                  <a:prstClr val="black"/>
                                </a:solidFill>
                                <a:latin typeface="Cambria Math" panose="02040503050406030204" pitchFamily="18" charset="0"/>
                                <a:ea typeface="Cambria Math" panose="02040503050406030204" pitchFamily="18" charset="0"/>
                              </a:rPr>
                            </m:ctrlPr>
                          </m:dPr>
                          <m:e>
                            <m:r>
                              <a:rPr lang="zh-CN" altLang="en-US" sz="2000" i="1">
                                <a:solidFill>
                                  <a:prstClr val="black"/>
                                </a:solidFill>
                                <a:latin typeface="Cambria Math" panose="02040503050406030204" pitchFamily="18" charset="0"/>
                              </a:rPr>
                              <m:t>𝑥</m:t>
                            </m:r>
                            <m:r>
                              <a:rPr lang="zh-CN" altLang="en-US" sz="2000">
                                <a:solidFill>
                                  <a:prstClr val="black"/>
                                </a:solidFill>
                                <a:latin typeface="Cambria Math" panose="02040503050406030204" pitchFamily="18" charset="0"/>
                              </a:rPr>
                              <m:t>−</m:t>
                            </m:r>
                            <m:r>
                              <a:rPr lang="zh-CN" altLang="en-US" sz="2000" i="1">
                                <a:solidFill>
                                  <a:prstClr val="black"/>
                                </a:solidFill>
                                <a:latin typeface="Cambria Math" panose="02040503050406030204" pitchFamily="18" charset="0"/>
                              </a:rPr>
                              <m:t>𝑦</m:t>
                            </m:r>
                          </m:e>
                        </m:d>
                        <m:r>
                          <m:rPr>
                            <m:nor/>
                          </m:rPr>
                          <a:rPr lang="zh-CN" altLang="en-US" sz="2000">
                            <a:solidFill>
                              <a:prstClr val="black"/>
                            </a:solidFill>
                            <a:latin typeface="Cambria Math" panose="02040503050406030204" pitchFamily="18" charset="0"/>
                          </a:rPr>
                          <m:t>d</m:t>
                        </m:r>
                        <m:r>
                          <a:rPr lang="zh-CN" altLang="en-US" sz="2000" i="1">
                            <a:solidFill>
                              <a:prstClr val="black"/>
                            </a:solidFill>
                            <a:latin typeface="Cambria Math" panose="02040503050406030204" pitchFamily="18" charset="0"/>
                          </a:rPr>
                          <m:t>𝑥</m:t>
                        </m:r>
                        <m:r>
                          <m:rPr>
                            <m:nor/>
                          </m:rPr>
                          <a:rPr lang="zh-CN" altLang="en-US" sz="2000">
                            <a:solidFill>
                              <a:prstClr val="black"/>
                            </a:solidFill>
                            <a:latin typeface="Cambria Math" panose="02040503050406030204" pitchFamily="18" charset="0"/>
                          </a:rPr>
                          <m:t>d</m:t>
                        </m:r>
                        <m:r>
                          <a:rPr lang="zh-CN" altLang="en-US" sz="2000" i="1">
                            <a:solidFill>
                              <a:prstClr val="black"/>
                            </a:solidFill>
                            <a:latin typeface="Cambria Math" panose="02040503050406030204" pitchFamily="18" charset="0"/>
                          </a:rPr>
                          <m:t>𝑦</m:t>
                        </m:r>
                      </m:e>
                    </m:nary>
                    <m:r>
                      <a:rPr lang="en-US" altLang="zh-CN" sz="2000" b="0" i="1" smtClean="0">
                        <a:solidFill>
                          <a:prstClr val="black"/>
                        </a:solidFill>
                        <a:latin typeface="Cambria Math" panose="02040503050406030204" pitchFamily="18" charset="0"/>
                      </a:rPr>
                      <m:t>+</m:t>
                    </m:r>
                    <m:nary>
                      <m:naryPr>
                        <m:chr m:val="∬"/>
                        <m:limLoc m:val="undOvr"/>
                        <m:supHide m:val="on"/>
                        <m:ctrlPr>
                          <a:rPr lang="zh-CN" altLang="en-US" sz="2000" i="1">
                            <a:solidFill>
                              <a:prstClr val="black"/>
                            </a:solidFill>
                            <a:latin typeface="Cambria Math" panose="02040503050406030204" pitchFamily="18" charset="0"/>
                          </a:rPr>
                        </m:ctrlPr>
                      </m:naryPr>
                      <m:sub>
                        <m:sSub>
                          <m:sSubPr>
                            <m:ctrlPr>
                              <a:rPr lang="el-GR" altLang="zh-CN" sz="2000" i="1">
                                <a:solidFill>
                                  <a:prstClr val="black"/>
                                </a:solidFill>
                                <a:latin typeface="Cambria Math" panose="02040503050406030204" pitchFamily="18" charset="0"/>
                                <a:ea typeface="Cambria Math" panose="02040503050406030204" pitchFamily="18" charset="0"/>
                              </a:rPr>
                            </m:ctrlPr>
                          </m:sSubPr>
                          <m:e>
                            <m:r>
                              <a:rPr lang="en-US" altLang="zh-CN" sz="2000" i="1">
                                <a:solidFill>
                                  <a:prstClr val="black"/>
                                </a:solidFill>
                                <a:latin typeface="Cambria Math" panose="02040503050406030204" pitchFamily="18" charset="0"/>
                                <a:ea typeface="Cambria Math" panose="02040503050406030204" pitchFamily="18" charset="0"/>
                              </a:rPr>
                              <m:t>𝐷</m:t>
                            </m:r>
                          </m:e>
                          <m:sub>
                            <m:r>
                              <a:rPr lang="en-US" altLang="zh-CN" sz="2000" i="1">
                                <a:solidFill>
                                  <a:prstClr val="black"/>
                                </a:solidFill>
                                <a:latin typeface="Cambria Math" panose="02040503050406030204" pitchFamily="18" charset="0"/>
                                <a:ea typeface="Cambria Math" panose="02040503050406030204" pitchFamily="18" charset="0"/>
                              </a:rPr>
                              <m:t>𝑥𝑦</m:t>
                            </m:r>
                          </m:sub>
                        </m:sSub>
                      </m:sub>
                      <m:sup/>
                      <m:e>
                        <m:d>
                          <m:dPr>
                            <m:ctrlPr>
                              <a:rPr lang="en-US" altLang="zh-CN" sz="2000" i="1">
                                <a:solidFill>
                                  <a:prstClr val="black"/>
                                </a:solidFill>
                                <a:latin typeface="Cambria Math" panose="02040503050406030204" pitchFamily="18" charset="0"/>
                                <a:ea typeface="Cambria Math" panose="02040503050406030204" pitchFamily="18" charset="0"/>
                              </a:rPr>
                            </m:ctrlPr>
                          </m:dPr>
                          <m:e>
                            <m:r>
                              <a:rPr lang="zh-CN" altLang="en-US" sz="2000" i="1">
                                <a:solidFill>
                                  <a:prstClr val="black"/>
                                </a:solidFill>
                                <a:latin typeface="Cambria Math" panose="02040503050406030204" pitchFamily="18" charset="0"/>
                              </a:rPr>
                              <m:t>𝑥</m:t>
                            </m:r>
                            <m:r>
                              <a:rPr lang="zh-CN" altLang="en-US" sz="2000">
                                <a:solidFill>
                                  <a:prstClr val="black"/>
                                </a:solidFill>
                                <a:latin typeface="Cambria Math" panose="02040503050406030204" pitchFamily="18" charset="0"/>
                              </a:rPr>
                              <m:t>−</m:t>
                            </m:r>
                            <m:r>
                              <a:rPr lang="zh-CN" altLang="en-US" sz="2000" i="1">
                                <a:solidFill>
                                  <a:prstClr val="black"/>
                                </a:solidFill>
                                <a:latin typeface="Cambria Math" panose="02040503050406030204" pitchFamily="18" charset="0"/>
                              </a:rPr>
                              <m:t>𝑦</m:t>
                            </m:r>
                          </m:e>
                        </m:d>
                        <m:r>
                          <m:rPr>
                            <m:nor/>
                          </m:rPr>
                          <a:rPr lang="zh-CN" altLang="en-US" sz="2000">
                            <a:solidFill>
                              <a:prstClr val="black"/>
                            </a:solidFill>
                            <a:latin typeface="Cambria Math" panose="02040503050406030204" pitchFamily="18" charset="0"/>
                          </a:rPr>
                          <m:t>d</m:t>
                        </m:r>
                        <m:r>
                          <a:rPr lang="zh-CN" altLang="en-US" sz="2000" i="1">
                            <a:solidFill>
                              <a:prstClr val="black"/>
                            </a:solidFill>
                            <a:latin typeface="Cambria Math" panose="02040503050406030204" pitchFamily="18" charset="0"/>
                          </a:rPr>
                          <m:t>𝑥</m:t>
                        </m:r>
                        <m:r>
                          <m:rPr>
                            <m:nor/>
                          </m:rPr>
                          <a:rPr lang="zh-CN" altLang="en-US" sz="2000">
                            <a:solidFill>
                              <a:prstClr val="black"/>
                            </a:solidFill>
                            <a:latin typeface="Cambria Math" panose="02040503050406030204" pitchFamily="18" charset="0"/>
                          </a:rPr>
                          <m:t>d</m:t>
                        </m:r>
                        <m:r>
                          <a:rPr lang="zh-CN" altLang="en-US" sz="2000" i="1">
                            <a:solidFill>
                              <a:prstClr val="black"/>
                            </a:solidFill>
                            <a:latin typeface="Cambria Math" panose="02040503050406030204" pitchFamily="18" charset="0"/>
                          </a:rPr>
                          <m:t>𝑦</m:t>
                        </m:r>
                      </m:e>
                    </m:nary>
                    <m:r>
                      <a:rPr lang="en-US" altLang="zh-CN" sz="2000" b="0" i="1" smtClean="0">
                        <a:solidFill>
                          <a:prstClr val="black"/>
                        </a:solidFill>
                        <a:latin typeface="Cambria Math" panose="02040503050406030204" pitchFamily="18" charset="0"/>
                      </a:rPr>
                      <m:t>+2</m:t>
                    </m:r>
                    <m:nary>
                      <m:naryPr>
                        <m:chr m:val="∬"/>
                        <m:limLoc m:val="undOvr"/>
                        <m:supHide m:val="on"/>
                        <m:ctrlPr>
                          <a:rPr lang="zh-CN" altLang="en-US" sz="2000" i="1">
                            <a:solidFill>
                              <a:prstClr val="black"/>
                            </a:solidFill>
                            <a:latin typeface="Cambria Math" panose="02040503050406030204" pitchFamily="18" charset="0"/>
                          </a:rPr>
                        </m:ctrlPr>
                      </m:naryPr>
                      <m:sub>
                        <m:sSub>
                          <m:sSubPr>
                            <m:ctrlPr>
                              <a:rPr lang="el-GR" altLang="zh-CN" sz="2000" i="1">
                                <a:solidFill>
                                  <a:prstClr val="black"/>
                                </a:solidFill>
                                <a:latin typeface="Cambria Math" panose="02040503050406030204" pitchFamily="18" charset="0"/>
                                <a:ea typeface="Cambria Math" panose="02040503050406030204" pitchFamily="18" charset="0"/>
                              </a:rPr>
                            </m:ctrlPr>
                          </m:sSubPr>
                          <m:e>
                            <m:r>
                              <a:rPr lang="en-US" altLang="zh-CN" sz="2000" i="1">
                                <a:solidFill>
                                  <a:prstClr val="black"/>
                                </a:solidFill>
                                <a:latin typeface="Cambria Math" panose="02040503050406030204" pitchFamily="18" charset="0"/>
                                <a:ea typeface="Cambria Math" panose="02040503050406030204" pitchFamily="18" charset="0"/>
                              </a:rPr>
                              <m:t>𝐷</m:t>
                            </m:r>
                          </m:e>
                          <m:sub>
                            <m:r>
                              <a:rPr lang="en-US" altLang="zh-CN" sz="2000" b="0" i="1" smtClean="0">
                                <a:solidFill>
                                  <a:prstClr val="black"/>
                                </a:solidFill>
                                <a:latin typeface="Cambria Math" panose="02040503050406030204" pitchFamily="18" charset="0"/>
                                <a:ea typeface="Cambria Math" panose="02040503050406030204" pitchFamily="18" charset="0"/>
                              </a:rPr>
                              <m:t>𝑦𝑧</m:t>
                            </m:r>
                          </m:sub>
                        </m:sSub>
                      </m:sub>
                      <m:sup/>
                      <m:e>
                        <m:d>
                          <m:dPr>
                            <m:ctrlPr>
                              <a:rPr lang="en-US" altLang="zh-CN" sz="2000" i="1">
                                <a:solidFill>
                                  <a:prstClr val="black"/>
                                </a:solidFill>
                                <a:latin typeface="Cambria Math" panose="02040503050406030204" pitchFamily="18" charset="0"/>
                                <a:ea typeface="Cambria Math" panose="02040503050406030204" pitchFamily="18" charset="0"/>
                              </a:rPr>
                            </m:ctrlPr>
                          </m:dPr>
                          <m:e>
                            <m:r>
                              <a:rPr lang="en-US" altLang="zh-CN" sz="2000" b="0" i="1" smtClean="0">
                                <a:solidFill>
                                  <a:prstClr val="black"/>
                                </a:solidFill>
                                <a:latin typeface="Cambria Math" panose="02040503050406030204" pitchFamily="18" charset="0"/>
                              </a:rPr>
                              <m:t>𝑦</m:t>
                            </m:r>
                            <m:r>
                              <a:rPr lang="zh-CN" altLang="en-US" sz="2000">
                                <a:solidFill>
                                  <a:prstClr val="black"/>
                                </a:solidFill>
                                <a:latin typeface="Cambria Math" panose="02040503050406030204" pitchFamily="18" charset="0"/>
                              </a:rPr>
                              <m:t>−</m:t>
                            </m:r>
                            <m:r>
                              <a:rPr lang="en-US" altLang="zh-CN" sz="2000" b="0" i="1" smtClean="0">
                                <a:solidFill>
                                  <a:prstClr val="black"/>
                                </a:solidFill>
                                <a:latin typeface="Cambria Math" panose="02040503050406030204" pitchFamily="18" charset="0"/>
                              </a:rPr>
                              <m:t>𝑧</m:t>
                            </m:r>
                          </m:e>
                        </m:d>
                        <m:rad>
                          <m:radPr>
                            <m:degHide m:val="on"/>
                            <m:ctrlPr>
                              <a:rPr lang="zh-CN" altLang="en-US" sz="2000" i="1" smtClean="0">
                                <a:solidFill>
                                  <a:prstClr val="black"/>
                                </a:solidFill>
                                <a:latin typeface="Cambria Math" panose="02040503050406030204" pitchFamily="18" charset="0"/>
                              </a:rPr>
                            </m:ctrlPr>
                          </m:radPr>
                          <m:deg/>
                          <m:e>
                            <m:r>
                              <a:rPr lang="en-US" altLang="zh-CN" sz="2000" b="0" i="1" smtClean="0">
                                <a:solidFill>
                                  <a:prstClr val="black"/>
                                </a:solidFill>
                                <a:latin typeface="Cambria Math" panose="02040503050406030204" pitchFamily="18" charset="0"/>
                              </a:rPr>
                              <m:t>1−</m:t>
                            </m:r>
                            <m:sSup>
                              <m:sSupPr>
                                <m:ctrlPr>
                                  <a:rPr lang="zh-CN" altLang="en-US" sz="2000" i="1">
                                    <a:solidFill>
                                      <a:prstClr val="black"/>
                                    </a:solidFill>
                                    <a:latin typeface="Cambria Math" panose="02040503050406030204" pitchFamily="18" charset="0"/>
                                  </a:rPr>
                                </m:ctrlPr>
                              </m:sSupPr>
                              <m:e>
                                <m:r>
                                  <a:rPr lang="zh-CN" altLang="en-US" sz="2000" i="1">
                                    <a:solidFill>
                                      <a:prstClr val="black"/>
                                    </a:solidFill>
                                    <a:latin typeface="Cambria Math" panose="02040503050406030204" pitchFamily="18" charset="0"/>
                                  </a:rPr>
                                  <m:t>𝑦</m:t>
                                </m:r>
                              </m:e>
                              <m:sup>
                                <m:r>
                                  <a:rPr lang="zh-CN" altLang="en-US" sz="2000">
                                    <a:solidFill>
                                      <a:prstClr val="black"/>
                                    </a:solidFill>
                                    <a:latin typeface="Cambria Math" panose="02040503050406030204" pitchFamily="18" charset="0"/>
                                  </a:rPr>
                                  <m:t>2</m:t>
                                </m:r>
                              </m:sup>
                            </m:sSup>
                          </m:e>
                        </m:rad>
                        <m:r>
                          <m:rPr>
                            <m:nor/>
                          </m:rPr>
                          <a:rPr lang="zh-CN" altLang="en-US" sz="2000">
                            <a:solidFill>
                              <a:prstClr val="black"/>
                            </a:solidFill>
                            <a:latin typeface="Cambria Math" panose="02040503050406030204" pitchFamily="18" charset="0"/>
                          </a:rPr>
                          <m:t>d</m:t>
                        </m:r>
                        <m:r>
                          <a:rPr lang="en-US" altLang="zh-CN" sz="2000" b="0" i="1" smtClean="0">
                            <a:solidFill>
                              <a:prstClr val="black"/>
                            </a:solidFill>
                            <a:latin typeface="Cambria Math" panose="02040503050406030204" pitchFamily="18" charset="0"/>
                          </a:rPr>
                          <m:t>𝑦</m:t>
                        </m:r>
                        <m:r>
                          <m:rPr>
                            <m:nor/>
                          </m:rPr>
                          <a:rPr lang="zh-CN" altLang="en-US" sz="2000">
                            <a:solidFill>
                              <a:prstClr val="black"/>
                            </a:solidFill>
                            <a:latin typeface="Cambria Math" panose="02040503050406030204" pitchFamily="18" charset="0"/>
                          </a:rPr>
                          <m:t>d</m:t>
                        </m:r>
                        <m:r>
                          <a:rPr lang="en-US" altLang="zh-CN" sz="2000" b="0" i="1" smtClean="0">
                            <a:solidFill>
                              <a:prstClr val="black"/>
                            </a:solidFill>
                            <a:latin typeface="Cambria Math" panose="02040503050406030204" pitchFamily="18" charset="0"/>
                          </a:rPr>
                          <m:t>𝑧</m:t>
                        </m:r>
                      </m:e>
                    </m:nary>
                  </m:oMath>
                </a14:m>
                <a:r>
                  <a:rPr lang="zh-CN" altLang="en-US" sz="2000" dirty="0"/>
                  <a:t> </a:t>
                </a:r>
              </a:p>
            </p:txBody>
          </p:sp>
        </mc:Choice>
        <mc:Fallback xmlns="">
          <p:sp>
            <p:nvSpPr>
              <p:cNvPr id="56" name="矩形 55"/>
              <p:cNvSpPr>
                <a:spLocks noRot="1" noChangeAspect="1" noMove="1" noResize="1" noEditPoints="1" noAdjustHandles="1" noChangeArrowheads="1" noChangeShapeType="1" noTextEdit="1"/>
              </p:cNvSpPr>
              <p:nvPr/>
            </p:nvSpPr>
            <p:spPr>
              <a:xfrm>
                <a:off x="1775594" y="3091393"/>
                <a:ext cx="8131457" cy="569195"/>
              </a:xfrm>
              <a:prstGeom prst="rect">
                <a:avLst/>
              </a:prstGeom>
              <a:blipFill>
                <a:blip r:embed="rId6"/>
                <a:stretch>
                  <a:fillRect t="-102151" b="-14516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7" name="矩形 56"/>
              <p:cNvSpPr/>
              <p:nvPr/>
            </p:nvSpPr>
            <p:spPr>
              <a:xfrm>
                <a:off x="1775594" y="3700865"/>
                <a:ext cx="6637971" cy="565861"/>
              </a:xfrm>
              <a:prstGeom prst="rect">
                <a:avLst/>
              </a:prstGeom>
            </p:spPr>
            <p:txBody>
              <a:bodyPr wrap="none">
                <a:spAutoFit/>
              </a:bodyPr>
              <a:lstStyle/>
              <a:p>
                <a14:m>
                  <m:oMath xmlns:m="http://schemas.openxmlformats.org/officeDocument/2006/math">
                    <m:nary>
                      <m:naryPr>
                        <m:chr m:val="∯"/>
                        <m:limLoc m:val="undOvr"/>
                        <m:grow m:val="on"/>
                        <m:supHide m:val="on"/>
                        <m:ctrlPr>
                          <a:rPr lang="zh-CN" altLang="en-US" sz="2400" i="1" smtClean="0">
                            <a:solidFill>
                              <a:prstClr val="black"/>
                            </a:solidFill>
                            <a:latin typeface="Cambria Math" panose="02040503050406030204" pitchFamily="18" charset="0"/>
                          </a:rPr>
                        </m:ctrlPr>
                      </m:naryPr>
                      <m:sub>
                        <m:r>
                          <a:rPr lang="zh-CN" altLang="en-US" sz="2400">
                            <a:solidFill>
                              <a:prstClr val="black"/>
                            </a:solidFill>
                            <a:latin typeface="Cambria Math" panose="02040503050406030204" pitchFamily="18" charset="0"/>
                          </a:rPr>
                          <m:t>∑</m:t>
                        </m:r>
                      </m:sub>
                      <m:sup/>
                      <m:e>
                        <m:d>
                          <m:dPr>
                            <m:endChr m:val=""/>
                            <m:ctrlPr>
                              <a:rPr lang="zh-CN" altLang="en-US" sz="2400" i="1">
                                <a:solidFill>
                                  <a:prstClr val="black"/>
                                </a:solidFill>
                                <a:latin typeface="Cambria Math" panose="02040503050406030204" pitchFamily="18" charset="0"/>
                              </a:rPr>
                            </m:ctrlPr>
                          </m:dPr>
                          <m:e>
                            <m:r>
                              <a:rPr lang="zh-CN" altLang="en-US" sz="2400" i="1">
                                <a:solidFill>
                                  <a:prstClr val="black"/>
                                </a:solidFill>
                                <a:latin typeface="Cambria Math" panose="02040503050406030204" pitchFamily="18" charset="0"/>
                              </a:rPr>
                              <m:t>𝑥</m:t>
                            </m:r>
                            <m:r>
                              <a:rPr lang="zh-CN" altLang="en-US" sz="2400">
                                <a:solidFill>
                                  <a:prstClr val="black"/>
                                </a:solidFill>
                                <a:latin typeface="Cambria Math" panose="02040503050406030204" pitchFamily="18" charset="0"/>
                              </a:rPr>
                              <m:t>−</m:t>
                            </m:r>
                            <m:r>
                              <a:rPr lang="zh-CN" altLang="en-US" sz="2400" i="1">
                                <a:solidFill>
                                  <a:prstClr val="black"/>
                                </a:solidFill>
                                <a:latin typeface="Cambria Math" panose="02040503050406030204" pitchFamily="18" charset="0"/>
                              </a:rPr>
                              <m:t>𝑦</m:t>
                            </m:r>
                            <m:r>
                              <a:rPr lang="zh-CN" altLang="en-US" sz="2400">
                                <a:solidFill>
                                  <a:prstClr val="black"/>
                                </a:solidFill>
                                <a:latin typeface="Cambria Math" panose="02040503050406030204" pitchFamily="18" charset="0"/>
                              </a:rPr>
                              <m:t>)</m:t>
                            </m:r>
                            <m:r>
                              <m:rPr>
                                <m:nor/>
                              </m:rPr>
                              <a:rPr lang="zh-CN" altLang="en-US" sz="2400">
                                <a:solidFill>
                                  <a:prstClr val="black"/>
                                </a:solidFill>
                                <a:latin typeface="Cambria Math" panose="02040503050406030204" pitchFamily="18" charset="0"/>
                              </a:rPr>
                              <m:t>d</m:t>
                            </m:r>
                            <m:r>
                              <a:rPr lang="zh-CN" altLang="en-US" sz="2400" i="1">
                                <a:solidFill>
                                  <a:prstClr val="black"/>
                                </a:solidFill>
                                <a:latin typeface="Cambria Math" panose="02040503050406030204" pitchFamily="18" charset="0"/>
                              </a:rPr>
                              <m:t>𝑥</m:t>
                            </m:r>
                            <m:r>
                              <m:rPr>
                                <m:nor/>
                              </m:rPr>
                              <a:rPr lang="zh-CN" altLang="en-US" sz="2400">
                                <a:solidFill>
                                  <a:prstClr val="black"/>
                                </a:solidFill>
                                <a:latin typeface="Cambria Math" panose="02040503050406030204" pitchFamily="18" charset="0"/>
                              </a:rPr>
                              <m:t>d</m:t>
                            </m:r>
                            <m:r>
                              <a:rPr lang="zh-CN" altLang="en-US" sz="2400" i="1">
                                <a:solidFill>
                                  <a:prstClr val="black"/>
                                </a:solidFill>
                                <a:latin typeface="Cambria Math" panose="02040503050406030204" pitchFamily="18" charset="0"/>
                              </a:rPr>
                              <m:t>𝑦</m:t>
                            </m:r>
                            <m:r>
                              <a:rPr lang="zh-CN" altLang="en-US" sz="2400">
                                <a:solidFill>
                                  <a:prstClr val="black"/>
                                </a:solidFill>
                                <a:latin typeface="Cambria Math" panose="02040503050406030204" pitchFamily="18" charset="0"/>
                              </a:rPr>
                              <m:t>+(</m:t>
                            </m:r>
                            <m:r>
                              <a:rPr lang="zh-CN" altLang="en-US" sz="2400" i="1">
                                <a:solidFill>
                                  <a:prstClr val="black"/>
                                </a:solidFill>
                                <a:latin typeface="Cambria Math" panose="02040503050406030204" pitchFamily="18" charset="0"/>
                              </a:rPr>
                              <m:t>𝑦</m:t>
                            </m:r>
                            <m:r>
                              <a:rPr lang="zh-CN" altLang="en-US" sz="2400">
                                <a:solidFill>
                                  <a:prstClr val="black"/>
                                </a:solidFill>
                                <a:latin typeface="Cambria Math" panose="02040503050406030204" pitchFamily="18" charset="0"/>
                              </a:rPr>
                              <m:t>−</m:t>
                            </m:r>
                            <m:r>
                              <a:rPr lang="zh-CN" altLang="en-US" sz="2400" i="1">
                                <a:solidFill>
                                  <a:prstClr val="black"/>
                                </a:solidFill>
                                <a:latin typeface="Cambria Math" panose="02040503050406030204" pitchFamily="18" charset="0"/>
                              </a:rPr>
                              <m:t>𝑧</m:t>
                            </m:r>
                            <m:r>
                              <a:rPr lang="zh-CN" altLang="en-US" sz="2400">
                                <a:solidFill>
                                  <a:prstClr val="black"/>
                                </a:solidFill>
                                <a:latin typeface="Cambria Math" panose="02040503050406030204" pitchFamily="18" charset="0"/>
                              </a:rPr>
                              <m:t>)</m:t>
                            </m:r>
                            <m:r>
                              <a:rPr lang="zh-CN" altLang="en-US" sz="2400" i="1">
                                <a:solidFill>
                                  <a:prstClr val="black"/>
                                </a:solidFill>
                                <a:latin typeface="Cambria Math" panose="02040503050406030204" pitchFamily="18" charset="0"/>
                              </a:rPr>
                              <m:t>𝑥</m:t>
                            </m:r>
                            <m:r>
                              <m:rPr>
                                <m:nor/>
                              </m:rPr>
                              <a:rPr lang="zh-CN" altLang="en-US" sz="2400">
                                <a:solidFill>
                                  <a:prstClr val="black"/>
                                </a:solidFill>
                                <a:latin typeface="Cambria Math" panose="02040503050406030204" pitchFamily="18" charset="0"/>
                              </a:rPr>
                              <m:t>d</m:t>
                            </m:r>
                            <m:r>
                              <a:rPr lang="zh-CN" altLang="en-US" sz="2400" i="1">
                                <a:solidFill>
                                  <a:prstClr val="black"/>
                                </a:solidFill>
                                <a:latin typeface="Cambria Math" panose="02040503050406030204" pitchFamily="18" charset="0"/>
                              </a:rPr>
                              <m:t>𝑦</m:t>
                            </m:r>
                            <m:r>
                              <m:rPr>
                                <m:nor/>
                              </m:rPr>
                              <a:rPr lang="zh-CN" altLang="en-US" sz="2400">
                                <a:solidFill>
                                  <a:prstClr val="black"/>
                                </a:solidFill>
                                <a:latin typeface="Cambria Math" panose="02040503050406030204" pitchFamily="18" charset="0"/>
                              </a:rPr>
                              <m:t>d</m:t>
                            </m:r>
                            <m:r>
                              <a:rPr lang="zh-CN" altLang="en-US" sz="2400" i="1">
                                <a:solidFill>
                                  <a:prstClr val="black"/>
                                </a:solidFill>
                                <a:latin typeface="Cambria Math" panose="02040503050406030204" pitchFamily="18" charset="0"/>
                              </a:rPr>
                              <m:t>𝑧</m:t>
                            </m:r>
                          </m:e>
                        </m:d>
                      </m:e>
                    </m:nary>
                    <m:r>
                      <a:rPr lang="en-US" altLang="zh-CN" sz="2400" b="0" i="1" smtClean="0">
                        <a:solidFill>
                          <a:prstClr val="black"/>
                        </a:solidFill>
                        <a:latin typeface="Cambria Math" panose="02040503050406030204" pitchFamily="18" charset="0"/>
                      </a:rPr>
                      <m:t>=</m:t>
                    </m:r>
                    <m:nary>
                      <m:naryPr>
                        <m:chr m:val="∭"/>
                        <m:limLoc m:val="undOvr"/>
                        <m:supHide m:val="on"/>
                        <m:ctrlPr>
                          <a:rPr lang="zh-CN" altLang="en-US" sz="2400" i="1">
                            <a:solidFill>
                              <a:prstClr val="black"/>
                            </a:solidFill>
                            <a:latin typeface="Cambria Math" panose="02040503050406030204" pitchFamily="18" charset="0"/>
                          </a:rPr>
                        </m:ctrlPr>
                      </m:naryPr>
                      <m:sub>
                        <m:r>
                          <a:rPr lang="zh-CN" altLang="en-US" sz="2400" i="1">
                            <a:solidFill>
                              <a:prstClr val="black"/>
                            </a:solidFill>
                            <a:latin typeface="Cambria Math" panose="02040503050406030204" pitchFamily="18" charset="0"/>
                          </a:rPr>
                          <m:t>𝛺</m:t>
                        </m:r>
                      </m:sub>
                      <m:sup/>
                      <m:e>
                        <m:d>
                          <m:dPr>
                            <m:ctrlPr>
                              <a:rPr lang="zh-CN" altLang="en-US" sz="2400" i="1">
                                <a:solidFill>
                                  <a:prstClr val="black"/>
                                </a:solidFill>
                                <a:latin typeface="Cambria Math" panose="02040503050406030204" pitchFamily="18" charset="0"/>
                              </a:rPr>
                            </m:ctrlPr>
                          </m:dPr>
                          <m:e>
                            <m:r>
                              <a:rPr lang="en-US" altLang="zh-CN" sz="2400" i="1">
                                <a:solidFill>
                                  <a:prstClr val="black"/>
                                </a:solidFill>
                                <a:latin typeface="Cambria Math" panose="02040503050406030204" pitchFamily="18" charset="0"/>
                              </a:rPr>
                              <m:t>𝑦</m:t>
                            </m:r>
                            <m:r>
                              <a:rPr lang="en-US" altLang="zh-CN" sz="2400" b="0" i="1" smtClean="0">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𝑧</m:t>
                            </m:r>
                          </m:e>
                        </m:d>
                        <m:r>
                          <m:rPr>
                            <m:nor/>
                          </m:rPr>
                          <a:rPr lang="zh-CN" altLang="en-US" sz="2400">
                            <a:solidFill>
                              <a:prstClr val="black"/>
                            </a:solidFill>
                            <a:latin typeface="Cambria Math" panose="02040503050406030204" pitchFamily="18" charset="0"/>
                          </a:rPr>
                          <m:t>d</m:t>
                        </m:r>
                        <m:r>
                          <a:rPr lang="en-US" altLang="zh-CN" sz="2400" b="0" i="1" smtClean="0">
                            <a:solidFill>
                              <a:prstClr val="black"/>
                            </a:solidFill>
                            <a:latin typeface="Cambria Math" panose="02040503050406030204" pitchFamily="18" charset="0"/>
                          </a:rPr>
                          <m:t>𝑉</m:t>
                        </m:r>
                      </m:e>
                    </m:nary>
                  </m:oMath>
                </a14:m>
                <a:r>
                  <a:rPr lang="zh-CN" altLang="en-US" dirty="0"/>
                  <a:t> </a:t>
                </a:r>
              </a:p>
            </p:txBody>
          </p:sp>
        </mc:Choice>
        <mc:Fallback xmlns="">
          <p:sp>
            <p:nvSpPr>
              <p:cNvPr id="57" name="矩形 56"/>
              <p:cNvSpPr>
                <a:spLocks noRot="1" noChangeAspect="1" noMove="1" noResize="1" noEditPoints="1" noAdjustHandles="1" noChangeArrowheads="1" noChangeShapeType="1" noTextEdit="1"/>
              </p:cNvSpPr>
              <p:nvPr/>
            </p:nvSpPr>
            <p:spPr>
              <a:xfrm>
                <a:off x="1775594" y="3700865"/>
                <a:ext cx="6637971" cy="565861"/>
              </a:xfrm>
              <a:prstGeom prst="rect">
                <a:avLst/>
              </a:prstGeom>
              <a:blipFill>
                <a:blip r:embed="rId7"/>
                <a:stretch>
                  <a:fillRect l="-8540" t="-130108" r="-2020" b="-17741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8" name="矩形 57"/>
              <p:cNvSpPr/>
              <p:nvPr/>
            </p:nvSpPr>
            <p:spPr>
              <a:xfrm>
                <a:off x="2563075" y="4266726"/>
                <a:ext cx="4368247" cy="518668"/>
              </a:xfrm>
              <a:prstGeom prst="rect">
                <a:avLst/>
              </a:prstGeom>
            </p:spPr>
            <p:txBody>
              <a:bodyPr wrap="none">
                <a:spAutoFit/>
              </a:bodyPr>
              <a:lstStyle/>
              <a:p>
                <a14:m>
                  <m:oMath xmlns:m="http://schemas.openxmlformats.org/officeDocument/2006/math">
                    <m:r>
                      <a:rPr lang="en-US" altLang="zh-CN" sz="2400" i="1" smtClean="0">
                        <a:solidFill>
                          <a:prstClr val="black"/>
                        </a:solidFill>
                        <a:latin typeface="Cambria Math" panose="02040503050406030204" pitchFamily="18" charset="0"/>
                      </a:rPr>
                      <m:t>=</m:t>
                    </m:r>
                    <m:nary>
                      <m:naryPr>
                        <m:chr m:val="∭"/>
                        <m:limLoc m:val="undOvr"/>
                        <m:supHide m:val="on"/>
                        <m:ctrlPr>
                          <a:rPr lang="zh-CN" altLang="en-US" sz="2400" i="1">
                            <a:solidFill>
                              <a:prstClr val="black"/>
                            </a:solidFill>
                            <a:latin typeface="Cambria Math" panose="02040503050406030204" pitchFamily="18" charset="0"/>
                          </a:rPr>
                        </m:ctrlPr>
                      </m:naryPr>
                      <m:sub>
                        <m:r>
                          <a:rPr lang="zh-CN" altLang="en-US" sz="2400" i="1">
                            <a:solidFill>
                              <a:prstClr val="black"/>
                            </a:solidFill>
                            <a:latin typeface="Cambria Math" panose="02040503050406030204" pitchFamily="18" charset="0"/>
                          </a:rPr>
                          <m:t>𝛺</m:t>
                        </m:r>
                      </m:sub>
                      <m:sup/>
                      <m:e>
                        <m:r>
                          <a:rPr lang="en-US" altLang="zh-CN" sz="2400" i="1">
                            <a:solidFill>
                              <a:prstClr val="black"/>
                            </a:solidFill>
                            <a:latin typeface="Cambria Math" panose="02040503050406030204" pitchFamily="18" charset="0"/>
                          </a:rPr>
                          <m:t>𝑦</m:t>
                        </m:r>
                        <m:r>
                          <m:rPr>
                            <m:nor/>
                          </m:rPr>
                          <a:rPr lang="zh-CN" altLang="en-US" sz="2400">
                            <a:solidFill>
                              <a:prstClr val="black"/>
                            </a:solidFill>
                            <a:latin typeface="Cambria Math" panose="02040503050406030204" pitchFamily="18" charset="0"/>
                          </a:rPr>
                          <m:t>d</m:t>
                        </m:r>
                        <m:r>
                          <a:rPr lang="zh-CN" altLang="en-US" sz="2400" i="1">
                            <a:solidFill>
                              <a:prstClr val="black"/>
                            </a:solidFill>
                            <a:latin typeface="Cambria Math" panose="02040503050406030204" pitchFamily="18" charset="0"/>
                          </a:rPr>
                          <m:t>𝑥</m:t>
                        </m:r>
                        <m:r>
                          <m:rPr>
                            <m:nor/>
                          </m:rPr>
                          <a:rPr lang="zh-CN" altLang="en-US" sz="2400">
                            <a:solidFill>
                              <a:prstClr val="black"/>
                            </a:solidFill>
                            <a:latin typeface="Cambria Math" panose="02040503050406030204" pitchFamily="18" charset="0"/>
                          </a:rPr>
                          <m:t>d</m:t>
                        </m:r>
                        <m:r>
                          <a:rPr lang="zh-CN" altLang="en-US" sz="2400" i="1">
                            <a:solidFill>
                              <a:prstClr val="black"/>
                            </a:solidFill>
                            <a:latin typeface="Cambria Math" panose="02040503050406030204" pitchFamily="18" charset="0"/>
                          </a:rPr>
                          <m:t>𝑦</m:t>
                        </m:r>
                        <m:r>
                          <m:rPr>
                            <m:sty m:val="p"/>
                          </m:rPr>
                          <a:rPr lang="en-US" altLang="zh-CN" sz="2400" b="0" i="0" smtClean="0">
                            <a:solidFill>
                              <a:prstClr val="black"/>
                            </a:solidFill>
                            <a:latin typeface="Cambria Math" panose="02040503050406030204" pitchFamily="18" charset="0"/>
                          </a:rPr>
                          <m:t>d</m:t>
                        </m:r>
                        <m:r>
                          <a:rPr lang="en-US" altLang="zh-CN" sz="2400" b="0" i="1" smtClean="0">
                            <a:solidFill>
                              <a:prstClr val="black"/>
                            </a:solidFill>
                            <a:latin typeface="Cambria Math" panose="02040503050406030204" pitchFamily="18" charset="0"/>
                          </a:rPr>
                          <m:t>𝑧</m:t>
                        </m:r>
                      </m:e>
                    </m:nary>
                    <m:r>
                      <a:rPr lang="en-US" altLang="zh-CN" sz="2400" b="0" i="1" smtClean="0">
                        <a:solidFill>
                          <a:prstClr val="black"/>
                        </a:solidFill>
                        <a:latin typeface="Cambria Math" panose="02040503050406030204" pitchFamily="18" charset="0"/>
                      </a:rPr>
                      <m:t>−</m:t>
                    </m:r>
                    <m:nary>
                      <m:naryPr>
                        <m:chr m:val="∭"/>
                        <m:limLoc m:val="undOvr"/>
                        <m:supHide m:val="on"/>
                        <m:ctrlPr>
                          <a:rPr lang="zh-CN" altLang="en-US" sz="2400" i="1">
                            <a:solidFill>
                              <a:prstClr val="black"/>
                            </a:solidFill>
                            <a:latin typeface="Cambria Math" panose="02040503050406030204" pitchFamily="18" charset="0"/>
                          </a:rPr>
                        </m:ctrlPr>
                      </m:naryPr>
                      <m:sub>
                        <m:r>
                          <a:rPr lang="zh-CN" altLang="en-US" sz="2400" i="1">
                            <a:solidFill>
                              <a:prstClr val="black"/>
                            </a:solidFill>
                            <a:latin typeface="Cambria Math" panose="02040503050406030204" pitchFamily="18" charset="0"/>
                          </a:rPr>
                          <m:t>𝛺</m:t>
                        </m:r>
                      </m:sub>
                      <m:sup/>
                      <m:e>
                        <m:r>
                          <a:rPr lang="en-US" altLang="zh-CN" sz="2400" b="0" i="1" smtClean="0">
                            <a:solidFill>
                              <a:prstClr val="black"/>
                            </a:solidFill>
                            <a:latin typeface="Cambria Math" panose="02040503050406030204" pitchFamily="18" charset="0"/>
                          </a:rPr>
                          <m:t>𝑧</m:t>
                        </m:r>
                        <m:r>
                          <m:rPr>
                            <m:nor/>
                          </m:rPr>
                          <a:rPr lang="zh-CN" altLang="en-US" sz="2400">
                            <a:solidFill>
                              <a:prstClr val="black"/>
                            </a:solidFill>
                            <a:latin typeface="Cambria Math" panose="02040503050406030204" pitchFamily="18" charset="0"/>
                          </a:rPr>
                          <m:t>d</m:t>
                        </m:r>
                        <m:r>
                          <a:rPr lang="zh-CN" altLang="en-US" sz="2400" i="1">
                            <a:solidFill>
                              <a:prstClr val="black"/>
                            </a:solidFill>
                            <a:latin typeface="Cambria Math" panose="02040503050406030204" pitchFamily="18" charset="0"/>
                          </a:rPr>
                          <m:t>𝑥</m:t>
                        </m:r>
                        <m:r>
                          <m:rPr>
                            <m:nor/>
                          </m:rPr>
                          <a:rPr lang="zh-CN" altLang="en-US" sz="2400">
                            <a:solidFill>
                              <a:prstClr val="black"/>
                            </a:solidFill>
                            <a:latin typeface="Cambria Math" panose="02040503050406030204" pitchFamily="18" charset="0"/>
                          </a:rPr>
                          <m:t>d</m:t>
                        </m:r>
                        <m:r>
                          <a:rPr lang="zh-CN" altLang="en-US" sz="2400" i="1">
                            <a:solidFill>
                              <a:prstClr val="black"/>
                            </a:solidFill>
                            <a:latin typeface="Cambria Math" panose="02040503050406030204" pitchFamily="18" charset="0"/>
                          </a:rPr>
                          <m:t>𝑦</m:t>
                        </m:r>
                        <m:r>
                          <m:rPr>
                            <m:sty m:val="p"/>
                          </m:rPr>
                          <a:rPr lang="en-US" altLang="zh-CN" sz="2400">
                            <a:solidFill>
                              <a:prstClr val="black"/>
                            </a:solidFill>
                            <a:latin typeface="Cambria Math" panose="02040503050406030204" pitchFamily="18" charset="0"/>
                          </a:rPr>
                          <m:t>d</m:t>
                        </m:r>
                        <m:r>
                          <a:rPr lang="en-US" altLang="zh-CN" sz="2400" i="1">
                            <a:solidFill>
                              <a:prstClr val="black"/>
                            </a:solidFill>
                            <a:latin typeface="Cambria Math" panose="02040503050406030204" pitchFamily="18" charset="0"/>
                          </a:rPr>
                          <m:t>𝑧</m:t>
                        </m:r>
                      </m:e>
                    </m:nary>
                  </m:oMath>
                </a14:m>
                <a:r>
                  <a:rPr lang="zh-CN" altLang="en-US" sz="2400" dirty="0"/>
                  <a:t> </a:t>
                </a:r>
              </a:p>
            </p:txBody>
          </p:sp>
        </mc:Choice>
        <mc:Fallback xmlns="">
          <p:sp>
            <p:nvSpPr>
              <p:cNvPr id="58" name="矩形 57"/>
              <p:cNvSpPr>
                <a:spLocks noRot="1" noChangeAspect="1" noMove="1" noResize="1" noEditPoints="1" noAdjustHandles="1" noChangeArrowheads="1" noChangeShapeType="1" noTextEdit="1"/>
              </p:cNvSpPr>
              <p:nvPr/>
            </p:nvSpPr>
            <p:spPr>
              <a:xfrm>
                <a:off x="2563075" y="4266726"/>
                <a:ext cx="4368247" cy="518668"/>
              </a:xfrm>
              <a:prstGeom prst="rect">
                <a:avLst/>
              </a:prstGeom>
              <a:blipFill>
                <a:blip r:embed="rId8"/>
                <a:stretch>
                  <a:fillRect l="-5858" t="-142353" r="-5160" b="-20352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9" name="矩形 58"/>
              <p:cNvSpPr/>
              <p:nvPr/>
            </p:nvSpPr>
            <p:spPr>
              <a:xfrm>
                <a:off x="2563075" y="4862813"/>
                <a:ext cx="5066515" cy="593945"/>
              </a:xfrm>
              <a:prstGeom prst="rect">
                <a:avLst/>
              </a:prstGeom>
            </p:spPr>
            <p:txBody>
              <a:bodyPr wrap="none">
                <a:spAutoFit/>
              </a:bodyPr>
              <a:lstStyle/>
              <a:p>
                <a14:m>
                  <m:oMath xmlns:m="http://schemas.openxmlformats.org/officeDocument/2006/math">
                    <m:r>
                      <a:rPr lang="en-US" altLang="zh-CN" sz="2400" i="1" smtClean="0">
                        <a:solidFill>
                          <a:prstClr val="black"/>
                        </a:solidFill>
                        <a:latin typeface="Cambria Math" panose="02040503050406030204" pitchFamily="18" charset="0"/>
                      </a:rPr>
                      <m:t>=</m:t>
                    </m:r>
                    <m:nary>
                      <m:naryPr>
                        <m:ctrlPr>
                          <a:rPr lang="en-US" altLang="zh-CN" sz="2400" i="1" smtClean="0">
                            <a:solidFill>
                              <a:srgbClr val="FF0000"/>
                            </a:solidFill>
                            <a:latin typeface="Cambria Math" panose="02040503050406030204" pitchFamily="18" charset="0"/>
                          </a:rPr>
                        </m:ctrlPr>
                      </m:naryPr>
                      <m:sub>
                        <m:r>
                          <m:rPr>
                            <m:brk m:alnAt="23"/>
                          </m:rPr>
                          <a:rPr lang="en-US" altLang="zh-CN" sz="2400" b="0" i="1" smtClean="0">
                            <a:solidFill>
                              <a:srgbClr val="FF0000"/>
                            </a:solidFill>
                            <a:latin typeface="Cambria Math" panose="02040503050406030204" pitchFamily="18" charset="0"/>
                          </a:rPr>
                          <m:t>−</m:t>
                        </m:r>
                        <m:r>
                          <a:rPr lang="en-US" altLang="zh-CN" sz="2400" b="0" i="1" smtClean="0">
                            <a:solidFill>
                              <a:srgbClr val="FF0000"/>
                            </a:solidFill>
                            <a:latin typeface="Cambria Math" panose="02040503050406030204" pitchFamily="18" charset="0"/>
                          </a:rPr>
                          <m:t>1</m:t>
                        </m:r>
                      </m:sub>
                      <m:sup>
                        <m:r>
                          <a:rPr lang="en-US" altLang="zh-CN" sz="2400" b="0" i="1" smtClean="0">
                            <a:solidFill>
                              <a:srgbClr val="FF0000"/>
                            </a:solidFill>
                            <a:latin typeface="Cambria Math" panose="02040503050406030204" pitchFamily="18" charset="0"/>
                          </a:rPr>
                          <m:t>1</m:t>
                        </m:r>
                      </m:sup>
                      <m:e>
                        <m:r>
                          <a:rPr lang="en-US" altLang="zh-CN" sz="2400" b="0" i="1" smtClean="0">
                            <a:solidFill>
                              <a:srgbClr val="FF0000"/>
                            </a:solidFill>
                            <a:latin typeface="Cambria Math" panose="02040503050406030204" pitchFamily="18" charset="0"/>
                          </a:rPr>
                          <m:t>𝑦</m:t>
                        </m:r>
                        <m:r>
                          <a:rPr lang="en-US" altLang="zh-CN" sz="2400" b="0" i="1" smtClean="0">
                            <a:solidFill>
                              <a:srgbClr val="FF0000"/>
                            </a:solidFill>
                            <a:latin typeface="Cambria Math" panose="02040503050406030204" pitchFamily="18" charset="0"/>
                            <a:ea typeface="Cambria Math" panose="02040503050406030204" pitchFamily="18" charset="0"/>
                          </a:rPr>
                          <m:t>∙3∙2</m:t>
                        </m:r>
                        <m:rad>
                          <m:radPr>
                            <m:degHide m:val="on"/>
                            <m:ctrlPr>
                              <a:rPr lang="zh-CN" altLang="en-US" sz="2400" i="1">
                                <a:solidFill>
                                  <a:srgbClr val="FF0000"/>
                                </a:solidFill>
                                <a:latin typeface="Cambria Math" panose="02040503050406030204" pitchFamily="18" charset="0"/>
                              </a:rPr>
                            </m:ctrlPr>
                          </m:radPr>
                          <m:deg/>
                          <m:e>
                            <m:r>
                              <a:rPr lang="en-US" altLang="zh-CN" sz="2400" i="1">
                                <a:solidFill>
                                  <a:srgbClr val="FF0000"/>
                                </a:solidFill>
                                <a:latin typeface="Cambria Math" panose="02040503050406030204" pitchFamily="18" charset="0"/>
                              </a:rPr>
                              <m:t>1−</m:t>
                            </m:r>
                            <m:sSup>
                              <m:sSupPr>
                                <m:ctrlPr>
                                  <a:rPr lang="zh-CN" altLang="en-US" sz="2400" i="1">
                                    <a:solidFill>
                                      <a:srgbClr val="FF0000"/>
                                    </a:solidFill>
                                    <a:latin typeface="Cambria Math" panose="02040503050406030204" pitchFamily="18" charset="0"/>
                                  </a:rPr>
                                </m:ctrlPr>
                              </m:sSupPr>
                              <m:e>
                                <m:r>
                                  <a:rPr lang="zh-CN" altLang="en-US" sz="2400" i="1">
                                    <a:solidFill>
                                      <a:srgbClr val="FF0000"/>
                                    </a:solidFill>
                                    <a:latin typeface="Cambria Math" panose="02040503050406030204" pitchFamily="18" charset="0"/>
                                  </a:rPr>
                                  <m:t>𝑦</m:t>
                                </m:r>
                              </m:e>
                              <m:sup>
                                <m:r>
                                  <a:rPr lang="zh-CN" altLang="en-US" sz="2400">
                                    <a:solidFill>
                                      <a:srgbClr val="FF0000"/>
                                    </a:solidFill>
                                    <a:latin typeface="Cambria Math" panose="02040503050406030204" pitchFamily="18" charset="0"/>
                                  </a:rPr>
                                  <m:t>2</m:t>
                                </m:r>
                              </m:sup>
                            </m:sSup>
                          </m:e>
                        </m:rad>
                        <m:r>
                          <m:rPr>
                            <m:sty m:val="p"/>
                          </m:rPr>
                          <a:rPr lang="en-US" altLang="zh-CN" sz="2400" b="0" i="0" smtClean="0">
                            <a:solidFill>
                              <a:srgbClr val="FF0000"/>
                            </a:solidFill>
                            <a:latin typeface="Cambria Math" panose="02040503050406030204" pitchFamily="18" charset="0"/>
                          </a:rPr>
                          <m:t>d</m:t>
                        </m:r>
                        <m:r>
                          <a:rPr lang="en-US" altLang="zh-CN" sz="2400" b="0" i="1" smtClean="0">
                            <a:solidFill>
                              <a:srgbClr val="FF0000"/>
                            </a:solidFill>
                            <a:latin typeface="Cambria Math" panose="02040503050406030204" pitchFamily="18" charset="0"/>
                          </a:rPr>
                          <m:t>𝑦</m:t>
                        </m:r>
                      </m:e>
                    </m:nary>
                    <m:r>
                      <a:rPr lang="en-US" altLang="zh-CN" sz="2400" b="0" i="1" smtClean="0">
                        <a:solidFill>
                          <a:prstClr val="black"/>
                        </a:solidFill>
                        <a:latin typeface="Cambria Math" panose="02040503050406030204" pitchFamily="18" charset="0"/>
                      </a:rPr>
                      <m:t>−</m:t>
                    </m:r>
                    <m:nary>
                      <m:naryPr>
                        <m:ctrlPr>
                          <a:rPr lang="en-US" altLang="zh-CN" sz="2400" i="1">
                            <a:solidFill>
                              <a:prstClr val="black"/>
                            </a:solidFill>
                            <a:latin typeface="Cambria Math" panose="02040503050406030204" pitchFamily="18" charset="0"/>
                          </a:rPr>
                        </m:ctrlPr>
                      </m:naryPr>
                      <m:sub>
                        <m:r>
                          <a:rPr lang="en-US" altLang="zh-CN" sz="2400" b="0" i="1" smtClean="0">
                            <a:solidFill>
                              <a:prstClr val="black"/>
                            </a:solidFill>
                            <a:latin typeface="Cambria Math" panose="02040503050406030204" pitchFamily="18" charset="0"/>
                          </a:rPr>
                          <m:t>0</m:t>
                        </m:r>
                      </m:sub>
                      <m:sup>
                        <m:r>
                          <a:rPr lang="en-US" altLang="zh-CN" sz="2400" b="0" i="1" smtClean="0">
                            <a:solidFill>
                              <a:prstClr val="black"/>
                            </a:solidFill>
                            <a:latin typeface="Cambria Math" panose="02040503050406030204" pitchFamily="18" charset="0"/>
                          </a:rPr>
                          <m:t>3</m:t>
                        </m:r>
                      </m:sup>
                      <m:e>
                        <m:r>
                          <a:rPr lang="en-US" altLang="zh-CN" sz="2400" b="0" i="1" smtClean="0">
                            <a:solidFill>
                              <a:prstClr val="black"/>
                            </a:solidFill>
                            <a:latin typeface="Cambria Math" panose="02040503050406030204" pitchFamily="18" charset="0"/>
                          </a:rPr>
                          <m:t>𝑧</m:t>
                        </m:r>
                        <m:r>
                          <a:rPr lang="en-US" altLang="zh-CN" sz="2400" i="1">
                            <a:solidFill>
                              <a:prstClr val="black"/>
                            </a:solidFill>
                            <a:latin typeface="Cambria Math" panose="02040503050406030204" pitchFamily="18" charset="0"/>
                            <a:ea typeface="Cambria Math" panose="02040503050406030204" pitchFamily="18" charset="0"/>
                          </a:rPr>
                          <m:t>∙</m:t>
                        </m:r>
                        <m:r>
                          <a:rPr lang="zh-CN" altLang="en-US" sz="2400" i="1" smtClean="0">
                            <a:solidFill>
                              <a:prstClr val="black"/>
                            </a:solidFill>
                            <a:latin typeface="Cambria Math" panose="02040503050406030204" pitchFamily="18" charset="0"/>
                            <a:ea typeface="Cambria Math" panose="02040503050406030204" pitchFamily="18" charset="0"/>
                          </a:rPr>
                          <m:t>𝜋</m:t>
                        </m:r>
                        <m:r>
                          <m:rPr>
                            <m:sty m:val="p"/>
                          </m:rPr>
                          <a:rPr lang="en-US" altLang="zh-CN" sz="2400">
                            <a:solidFill>
                              <a:prstClr val="black"/>
                            </a:solidFill>
                            <a:latin typeface="Cambria Math" panose="02040503050406030204" pitchFamily="18" charset="0"/>
                          </a:rPr>
                          <m:t>d</m:t>
                        </m:r>
                        <m:r>
                          <a:rPr lang="en-US" altLang="zh-CN" sz="2400" b="0" i="1" smtClean="0">
                            <a:solidFill>
                              <a:prstClr val="black"/>
                            </a:solidFill>
                            <a:latin typeface="Cambria Math" panose="02040503050406030204" pitchFamily="18" charset="0"/>
                          </a:rPr>
                          <m:t>𝑧</m:t>
                        </m:r>
                      </m:e>
                    </m:nary>
                  </m:oMath>
                </a14:m>
                <a:r>
                  <a:rPr lang="zh-CN" altLang="en-US" sz="2400" dirty="0"/>
                  <a:t> </a:t>
                </a:r>
              </a:p>
            </p:txBody>
          </p:sp>
        </mc:Choice>
        <mc:Fallback xmlns="">
          <p:sp>
            <p:nvSpPr>
              <p:cNvPr id="59" name="矩形 58"/>
              <p:cNvSpPr>
                <a:spLocks noRot="1" noChangeAspect="1" noMove="1" noResize="1" noEditPoints="1" noAdjustHandles="1" noChangeArrowheads="1" noChangeShapeType="1" noTextEdit="1"/>
              </p:cNvSpPr>
              <p:nvPr/>
            </p:nvSpPr>
            <p:spPr>
              <a:xfrm>
                <a:off x="2563075" y="4862813"/>
                <a:ext cx="5066515" cy="593945"/>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0" name="矩形 59"/>
              <p:cNvSpPr/>
              <p:nvPr/>
            </p:nvSpPr>
            <p:spPr>
              <a:xfrm>
                <a:off x="2563075" y="5628238"/>
                <a:ext cx="1121333" cy="614655"/>
              </a:xfrm>
              <a:prstGeom prst="rect">
                <a:avLst/>
              </a:prstGeom>
            </p:spPr>
            <p:txBody>
              <a:bodyPr wrap="none">
                <a:spAutoFit/>
              </a:bodyPr>
              <a:lstStyle/>
              <a:p>
                <a14:m>
                  <m:oMath xmlns:m="http://schemas.openxmlformats.org/officeDocument/2006/math">
                    <m:r>
                      <a:rPr lang="en-US" altLang="zh-CN" sz="2400" i="1" smtClean="0">
                        <a:solidFill>
                          <a:prstClr val="black"/>
                        </a:solidFill>
                        <a:latin typeface="Cambria Math" panose="02040503050406030204" pitchFamily="18" charset="0"/>
                      </a:rPr>
                      <m:t>=</m:t>
                    </m:r>
                    <m:r>
                      <a:rPr lang="en-US" altLang="zh-CN" sz="2400" b="0" i="1" smtClean="0">
                        <a:solidFill>
                          <a:prstClr val="black"/>
                        </a:solidFill>
                        <a:latin typeface="Cambria Math" panose="02040503050406030204" pitchFamily="18" charset="0"/>
                      </a:rPr>
                      <m:t>−</m:t>
                    </m:r>
                    <m:f>
                      <m:fPr>
                        <m:ctrlPr>
                          <a:rPr lang="en-US" altLang="zh-CN" sz="2400" b="0" i="1" smtClean="0">
                            <a:solidFill>
                              <a:prstClr val="black"/>
                            </a:solidFill>
                            <a:latin typeface="Cambria Math" panose="02040503050406030204" pitchFamily="18" charset="0"/>
                          </a:rPr>
                        </m:ctrlPr>
                      </m:fPr>
                      <m:num>
                        <m:r>
                          <a:rPr lang="en-US" altLang="zh-CN" sz="2400" b="0" i="1" smtClean="0">
                            <a:solidFill>
                              <a:prstClr val="black"/>
                            </a:solidFill>
                            <a:latin typeface="Cambria Math" panose="02040503050406030204" pitchFamily="18" charset="0"/>
                          </a:rPr>
                          <m:t>9</m:t>
                        </m:r>
                        <m:r>
                          <a:rPr lang="zh-CN" altLang="en-US" sz="2400" b="0" i="1" smtClean="0">
                            <a:solidFill>
                              <a:prstClr val="black"/>
                            </a:solidFill>
                            <a:latin typeface="Cambria Math" panose="02040503050406030204" pitchFamily="18" charset="0"/>
                          </a:rPr>
                          <m:t>𝜋</m:t>
                        </m:r>
                      </m:num>
                      <m:den>
                        <m:r>
                          <a:rPr lang="en-US" altLang="zh-CN" sz="2400" b="0" i="1" smtClean="0">
                            <a:solidFill>
                              <a:prstClr val="black"/>
                            </a:solidFill>
                            <a:latin typeface="Cambria Math" panose="02040503050406030204" pitchFamily="18" charset="0"/>
                          </a:rPr>
                          <m:t>2</m:t>
                        </m:r>
                      </m:den>
                    </m:f>
                  </m:oMath>
                </a14:m>
                <a:r>
                  <a:rPr lang="zh-CN" altLang="en-US" dirty="0"/>
                  <a:t> </a:t>
                </a:r>
              </a:p>
            </p:txBody>
          </p:sp>
        </mc:Choice>
        <mc:Fallback xmlns="">
          <p:sp>
            <p:nvSpPr>
              <p:cNvPr id="60" name="矩形 59"/>
              <p:cNvSpPr>
                <a:spLocks noRot="1" noChangeAspect="1" noMove="1" noResize="1" noEditPoints="1" noAdjustHandles="1" noChangeArrowheads="1" noChangeShapeType="1" noTextEdit="1"/>
              </p:cNvSpPr>
              <p:nvPr/>
            </p:nvSpPr>
            <p:spPr>
              <a:xfrm>
                <a:off x="2563075" y="5628238"/>
                <a:ext cx="1121333" cy="614655"/>
              </a:xfrm>
              <a:prstGeom prst="rect">
                <a:avLst/>
              </a:prstGeom>
              <a:blipFill>
                <a:blip r:embed="rId10"/>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272488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4"/>
                                        </p:tgtEl>
                                        <p:attrNameLst>
                                          <p:attrName>style.visibility</p:attrName>
                                        </p:attrNameLst>
                                      </p:cBhvr>
                                      <p:to>
                                        <p:strVal val="visible"/>
                                      </p:to>
                                    </p:set>
                                    <p:animEffect transition="in" filter="fade">
                                      <p:cBhvr>
                                        <p:cTn id="11" dur="500"/>
                                        <p:tgtEl>
                                          <p:spTgt spid="54"/>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53"/>
                                        </p:tgtEl>
                                        <p:attrNameLst>
                                          <p:attrName>style.visibility</p:attrName>
                                        </p:attrNameLst>
                                      </p:cBhvr>
                                      <p:to>
                                        <p:strVal val="visible"/>
                                      </p:to>
                                    </p:set>
                                    <p:animEffect transition="in" filter="fade">
                                      <p:cBhvr>
                                        <p:cTn id="16" dur="500"/>
                                        <p:tgtEl>
                                          <p:spTgt spid="53"/>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55"/>
                                        </p:tgtEl>
                                        <p:attrNameLst>
                                          <p:attrName>style.visibility</p:attrName>
                                        </p:attrNameLst>
                                      </p:cBhvr>
                                      <p:to>
                                        <p:strVal val="visible"/>
                                      </p:to>
                                    </p:set>
                                    <p:animEffect transition="in" filter="fade">
                                      <p:cBhvr>
                                        <p:cTn id="20" dur="500"/>
                                        <p:tgtEl>
                                          <p:spTgt spid="55"/>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56"/>
                                        </p:tgtEl>
                                        <p:attrNameLst>
                                          <p:attrName>style.visibility</p:attrName>
                                        </p:attrNameLst>
                                      </p:cBhvr>
                                      <p:to>
                                        <p:strVal val="visible"/>
                                      </p:to>
                                    </p:set>
                                    <p:animEffect transition="in" filter="fade">
                                      <p:cBhvr>
                                        <p:cTn id="25" dur="500"/>
                                        <p:tgtEl>
                                          <p:spTgt spid="5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57"/>
                                        </p:tgtEl>
                                        <p:attrNameLst>
                                          <p:attrName>style.visibility</p:attrName>
                                        </p:attrNameLst>
                                      </p:cBhvr>
                                      <p:to>
                                        <p:strVal val="visible"/>
                                      </p:to>
                                    </p:set>
                                    <p:animEffect transition="in" filter="fade">
                                      <p:cBhvr>
                                        <p:cTn id="30" dur="500"/>
                                        <p:tgtEl>
                                          <p:spTgt spid="57"/>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58"/>
                                        </p:tgtEl>
                                        <p:attrNameLst>
                                          <p:attrName>style.visibility</p:attrName>
                                        </p:attrNameLst>
                                      </p:cBhvr>
                                      <p:to>
                                        <p:strVal val="visible"/>
                                      </p:to>
                                    </p:set>
                                    <p:animEffect transition="in" filter="fade">
                                      <p:cBhvr>
                                        <p:cTn id="35" dur="500"/>
                                        <p:tgtEl>
                                          <p:spTgt spid="58"/>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59"/>
                                        </p:tgtEl>
                                        <p:attrNameLst>
                                          <p:attrName>style.visibility</p:attrName>
                                        </p:attrNameLst>
                                      </p:cBhvr>
                                      <p:to>
                                        <p:strVal val="visible"/>
                                      </p:to>
                                    </p:set>
                                    <p:animEffect transition="in" filter="fade">
                                      <p:cBhvr>
                                        <p:cTn id="40" dur="500"/>
                                        <p:tgtEl>
                                          <p:spTgt spid="59"/>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60"/>
                                        </p:tgtEl>
                                        <p:attrNameLst>
                                          <p:attrName>style.visibility</p:attrName>
                                        </p:attrNameLst>
                                      </p:cBhvr>
                                      <p:to>
                                        <p:strVal val="visible"/>
                                      </p:to>
                                    </p:set>
                                    <p:animEffect transition="in" filter="fade">
                                      <p:cBhvr>
                                        <p:cTn id="45"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3" grpId="0"/>
      <p:bldP spid="54" grpId="0"/>
      <p:bldP spid="55" grpId="0"/>
      <p:bldP spid="56" grpId="0"/>
      <p:bldP spid="57" grpId="0"/>
      <p:bldP spid="58" grpId="0"/>
      <p:bldP spid="59" grpId="0"/>
      <p:bldP spid="60"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E7F4D896-E0DB-4AB2-9347-AB9498A60F30}" type="datetime11">
              <a:rPr lang="zh-CN" altLang="en-US" smtClean="0"/>
              <a:t>08:53:17</a:t>
            </a:fld>
            <a:endParaRPr lang="en-US" altLang="zh-CN"/>
          </a:p>
        </p:txBody>
      </p:sp>
      <mc:AlternateContent xmlns:mc="http://schemas.openxmlformats.org/markup-compatibility/2006" xmlns:a14="http://schemas.microsoft.com/office/drawing/2010/main">
        <mc:Choice Requires="a14">
          <p:sp>
            <p:nvSpPr>
              <p:cNvPr id="3" name="矩形 2"/>
              <p:cNvSpPr/>
              <p:nvPr/>
            </p:nvSpPr>
            <p:spPr>
              <a:xfrm>
                <a:off x="1775595" y="433446"/>
                <a:ext cx="9286459" cy="983218"/>
              </a:xfrm>
              <a:prstGeom prst="rect">
                <a:avLst/>
              </a:prstGeom>
            </p:spPr>
            <p:txBody>
              <a:bodyPr wrap="square">
                <a:spAutoFit/>
              </a:bodyPr>
              <a:lstStyle/>
              <a:p>
                <a:pPr lvl="0"/>
                <a:r>
                  <a:rPr lang="zh-CN" altLang="en-US" sz="2400" dirty="0"/>
                  <a:t>计算曲面积分</a:t>
                </a:r>
                <a14:m>
                  <m:oMath xmlns:m="http://schemas.openxmlformats.org/officeDocument/2006/math">
                    <m:nary>
                      <m:naryPr>
                        <m:chr m:val="∬"/>
                        <m:limLoc m:val="undOvr"/>
                        <m:supHide m:val="on"/>
                        <m:ctrlPr>
                          <a:rPr lang="zh-CN" altLang="en-US" sz="2400" i="1">
                            <a:latin typeface="Cambria Math" panose="02040503050406030204" pitchFamily="18" charset="0"/>
                          </a:rPr>
                        </m:ctrlPr>
                      </m:naryPr>
                      <m:sub>
                        <m:r>
                          <m:rPr>
                            <m:sty m:val="p"/>
                          </m:rPr>
                          <a:rPr lang="zh-CN" altLang="en-US" sz="2400" i="0">
                            <a:latin typeface="Cambria Math" panose="02040503050406030204" pitchFamily="18" charset="0"/>
                          </a:rPr>
                          <m:t>Σ</m:t>
                        </m:r>
                      </m:sub>
                      <m:sup/>
                      <m:e>
                        <m:d>
                          <m:dPr>
                            <m:ctrlPr>
                              <a:rPr lang="zh-CN" altLang="en-US" sz="2400" i="1">
                                <a:latin typeface="Cambria Math" panose="02040503050406030204" pitchFamily="18" charset="0"/>
                              </a:rPr>
                            </m:ctrlPr>
                          </m:dPr>
                          <m:e>
                            <m:sSup>
                              <m:sSupPr>
                                <m:ctrlPr>
                                  <a:rPr lang="zh-CN" altLang="en-US" sz="2400" i="1">
                                    <a:latin typeface="Cambria Math" panose="02040503050406030204" pitchFamily="18" charset="0"/>
                                  </a:rPr>
                                </m:ctrlPr>
                              </m:sSupPr>
                              <m:e>
                                <m:r>
                                  <a:rPr lang="zh-CN" altLang="en-US" sz="2400" i="1">
                                    <a:latin typeface="Cambria Math" panose="02040503050406030204" pitchFamily="18" charset="0"/>
                                  </a:rPr>
                                  <m:t>𝑧</m:t>
                                </m:r>
                              </m:e>
                              <m:sup>
                                <m:r>
                                  <a:rPr lang="zh-CN" altLang="en-US" sz="2400">
                                    <a:latin typeface="Cambria Math" panose="02040503050406030204" pitchFamily="18" charset="0"/>
                                  </a:rPr>
                                  <m:t>2</m:t>
                                </m:r>
                              </m:sup>
                            </m:sSup>
                            <m:r>
                              <a:rPr lang="zh-CN" altLang="en-US" sz="2400">
                                <a:latin typeface="Cambria Math" panose="02040503050406030204" pitchFamily="18" charset="0"/>
                              </a:rPr>
                              <m:t>+</m:t>
                            </m:r>
                            <m:r>
                              <a:rPr lang="zh-CN" altLang="en-US" sz="2400" i="1">
                                <a:latin typeface="Cambria Math" panose="02040503050406030204" pitchFamily="18" charset="0"/>
                              </a:rPr>
                              <m:t>𝑥</m:t>
                            </m:r>
                          </m:e>
                        </m:d>
                      </m:e>
                    </m:nary>
                    <m:r>
                      <m:rPr>
                        <m:nor/>
                      </m:rPr>
                      <a:rPr lang="en-US" altLang="zh-CN" sz="2400">
                        <a:solidFill>
                          <a:prstClr val="black"/>
                        </a:solidFill>
                        <a:latin typeface="Cambria Math" panose="02040503050406030204" pitchFamily="18" charset="0"/>
                      </a:rPr>
                      <m:t>d</m:t>
                    </m:r>
                    <m:r>
                      <a:rPr lang="en-US" altLang="zh-CN" sz="2400" b="0" i="1" smtClean="0">
                        <a:solidFill>
                          <a:prstClr val="black"/>
                        </a:solidFill>
                        <a:latin typeface="Cambria Math" panose="02040503050406030204" pitchFamily="18" charset="0"/>
                      </a:rPr>
                      <m:t>𝑦</m:t>
                    </m:r>
                    <m:r>
                      <m:rPr>
                        <m:nor/>
                      </m:rPr>
                      <a:rPr lang="en-US" altLang="zh-CN" sz="2400">
                        <a:solidFill>
                          <a:prstClr val="black"/>
                        </a:solidFill>
                        <a:latin typeface="Cambria Math" panose="02040503050406030204" pitchFamily="18" charset="0"/>
                      </a:rPr>
                      <m:t>d</m:t>
                    </m:r>
                    <m:r>
                      <a:rPr lang="en-US" altLang="zh-CN" sz="2400" b="0" i="1" smtClean="0">
                        <a:solidFill>
                          <a:prstClr val="black"/>
                        </a:solidFill>
                        <a:latin typeface="Cambria Math" panose="02040503050406030204" pitchFamily="18" charset="0"/>
                      </a:rPr>
                      <m:t>𝑧</m:t>
                    </m:r>
                    <m:r>
                      <a:rPr lang="zh-CN" altLang="en-US" sz="2400">
                        <a:latin typeface="Cambria Math" panose="02040503050406030204" pitchFamily="18" charset="0"/>
                      </a:rPr>
                      <m:t>−</m:t>
                    </m:r>
                    <m:r>
                      <a:rPr lang="zh-CN" altLang="en-US" sz="2400" i="1">
                        <a:latin typeface="Cambria Math" panose="02040503050406030204" pitchFamily="18" charset="0"/>
                      </a:rPr>
                      <m:t>𝑧</m:t>
                    </m:r>
                    <m:r>
                      <m:rPr>
                        <m:nor/>
                      </m:rPr>
                      <a:rPr lang="en-US" altLang="zh-CN" sz="2400">
                        <a:solidFill>
                          <a:prstClr val="black"/>
                        </a:solidFill>
                        <a:latin typeface="Cambria Math" panose="02040503050406030204" pitchFamily="18" charset="0"/>
                      </a:rPr>
                      <m:t>d</m:t>
                    </m:r>
                    <m:r>
                      <a:rPr lang="en-US" altLang="zh-CN" sz="2400" i="1">
                        <a:solidFill>
                          <a:prstClr val="black"/>
                        </a:solidFill>
                        <a:latin typeface="Cambria Math" panose="02040503050406030204" pitchFamily="18" charset="0"/>
                      </a:rPr>
                      <m:t>𝑥</m:t>
                    </m:r>
                    <m:r>
                      <m:rPr>
                        <m:nor/>
                      </m:rPr>
                      <a:rPr lang="en-US" altLang="zh-CN" sz="2400">
                        <a:solidFill>
                          <a:prstClr val="black"/>
                        </a:solidFill>
                        <a:latin typeface="Cambria Math" panose="02040503050406030204" pitchFamily="18" charset="0"/>
                      </a:rPr>
                      <m:t>d</m:t>
                    </m:r>
                    <m:r>
                      <a:rPr lang="en-US" altLang="zh-CN" sz="2400" i="1">
                        <a:solidFill>
                          <a:prstClr val="black"/>
                        </a:solidFill>
                        <a:latin typeface="Cambria Math" panose="02040503050406030204" pitchFamily="18" charset="0"/>
                      </a:rPr>
                      <m:t>𝑦</m:t>
                    </m:r>
                  </m:oMath>
                </a14:m>
                <a:r>
                  <a:rPr lang="zh-CN" altLang="en-US" sz="2400" dirty="0"/>
                  <a:t>，其中</a:t>
                </a:r>
                <a14:m>
                  <m:oMath xmlns:m="http://schemas.openxmlformats.org/officeDocument/2006/math">
                    <m:r>
                      <m:rPr>
                        <m:sty m:val="p"/>
                      </m:rPr>
                      <a:rPr lang="zh-CN" altLang="en-US" sz="2400" i="0">
                        <a:solidFill>
                          <a:prstClr val="black"/>
                        </a:solidFill>
                        <a:latin typeface="Cambria Math" panose="02040503050406030204" pitchFamily="18" charset="0"/>
                      </a:rPr>
                      <m:t>Σ</m:t>
                    </m:r>
                  </m:oMath>
                </a14:m>
                <a:r>
                  <a:rPr lang="zh-CN" altLang="en-US" sz="2400" dirty="0"/>
                  <a:t>为</a:t>
                </a:r>
                <a14:m>
                  <m:oMath xmlns:m="http://schemas.openxmlformats.org/officeDocument/2006/math">
                    <m:r>
                      <a:rPr lang="zh-CN" altLang="en-US" sz="2400" i="1">
                        <a:solidFill>
                          <a:prstClr val="black"/>
                        </a:solidFill>
                        <a:latin typeface="Cambria Math" panose="02040503050406030204" pitchFamily="18" charset="0"/>
                      </a:rPr>
                      <m:t>𝑧</m:t>
                    </m:r>
                    <m:r>
                      <a:rPr lang="zh-CN" altLang="en-US" sz="2400">
                        <a:solidFill>
                          <a:prstClr val="black"/>
                        </a:solidFill>
                        <a:latin typeface="Cambria Math" panose="02040503050406030204" pitchFamily="18" charset="0"/>
                      </a:rPr>
                      <m:t>=</m:t>
                    </m:r>
                    <m:f>
                      <m:fPr>
                        <m:ctrlPr>
                          <a:rPr lang="zh-CN" altLang="en-US" sz="2400" i="1">
                            <a:solidFill>
                              <a:prstClr val="black"/>
                            </a:solidFill>
                            <a:latin typeface="Cambria Math" panose="02040503050406030204" pitchFamily="18" charset="0"/>
                          </a:rPr>
                        </m:ctrlPr>
                      </m:fPr>
                      <m:num>
                        <m:r>
                          <a:rPr lang="zh-CN" altLang="en-US" sz="2400">
                            <a:solidFill>
                              <a:prstClr val="black"/>
                            </a:solidFill>
                            <a:latin typeface="Cambria Math" panose="02040503050406030204" pitchFamily="18" charset="0"/>
                          </a:rPr>
                          <m:t>1</m:t>
                        </m:r>
                      </m:num>
                      <m:den>
                        <m:r>
                          <a:rPr lang="zh-CN" altLang="en-US" sz="2400">
                            <a:solidFill>
                              <a:prstClr val="black"/>
                            </a:solidFill>
                            <a:latin typeface="Cambria Math" panose="02040503050406030204" pitchFamily="18" charset="0"/>
                          </a:rPr>
                          <m:t>2</m:t>
                        </m:r>
                      </m:den>
                    </m:f>
                    <m:d>
                      <m:dPr>
                        <m:ctrlPr>
                          <a:rPr lang="zh-CN" altLang="en-US" sz="2400" i="1">
                            <a:solidFill>
                              <a:prstClr val="black"/>
                            </a:solidFill>
                            <a:latin typeface="Cambria Math" panose="02040503050406030204" pitchFamily="18" charset="0"/>
                          </a:rPr>
                        </m:ctrlPr>
                      </m:dPr>
                      <m:e>
                        <m:sSup>
                          <m:sSupPr>
                            <m:ctrlPr>
                              <a:rPr lang="zh-CN" altLang="en-US" sz="2400" i="1">
                                <a:solidFill>
                                  <a:prstClr val="black"/>
                                </a:solidFill>
                                <a:latin typeface="Cambria Math" panose="02040503050406030204" pitchFamily="18" charset="0"/>
                              </a:rPr>
                            </m:ctrlPr>
                          </m:sSupPr>
                          <m:e>
                            <m:r>
                              <a:rPr lang="zh-CN" altLang="en-US" sz="2400" i="1">
                                <a:solidFill>
                                  <a:prstClr val="black"/>
                                </a:solidFill>
                                <a:latin typeface="Cambria Math" panose="02040503050406030204" pitchFamily="18" charset="0"/>
                              </a:rPr>
                              <m:t>𝑥</m:t>
                            </m:r>
                          </m:e>
                          <m:sup>
                            <m:r>
                              <a:rPr lang="zh-CN" altLang="en-US" sz="2400">
                                <a:solidFill>
                                  <a:prstClr val="black"/>
                                </a:solidFill>
                                <a:latin typeface="Cambria Math" panose="02040503050406030204" pitchFamily="18" charset="0"/>
                              </a:rPr>
                              <m:t>2</m:t>
                            </m:r>
                          </m:sup>
                        </m:sSup>
                        <m:r>
                          <a:rPr lang="zh-CN" altLang="en-US" sz="2400">
                            <a:solidFill>
                              <a:prstClr val="black"/>
                            </a:solidFill>
                            <a:latin typeface="Cambria Math" panose="02040503050406030204" pitchFamily="18" charset="0"/>
                          </a:rPr>
                          <m:t>+</m:t>
                        </m:r>
                        <m:sSup>
                          <m:sSupPr>
                            <m:ctrlPr>
                              <a:rPr lang="zh-CN" altLang="en-US" sz="2400" i="1">
                                <a:solidFill>
                                  <a:prstClr val="black"/>
                                </a:solidFill>
                                <a:latin typeface="Cambria Math" panose="02040503050406030204" pitchFamily="18" charset="0"/>
                              </a:rPr>
                            </m:ctrlPr>
                          </m:sSupPr>
                          <m:e>
                            <m:r>
                              <a:rPr lang="zh-CN" altLang="en-US" sz="2400" i="1">
                                <a:solidFill>
                                  <a:prstClr val="black"/>
                                </a:solidFill>
                                <a:latin typeface="Cambria Math" panose="02040503050406030204" pitchFamily="18" charset="0"/>
                              </a:rPr>
                              <m:t>𝑦</m:t>
                            </m:r>
                          </m:e>
                          <m:sup>
                            <m:r>
                              <a:rPr lang="zh-CN" altLang="en-US" sz="2400">
                                <a:solidFill>
                                  <a:prstClr val="black"/>
                                </a:solidFill>
                                <a:latin typeface="Cambria Math" panose="02040503050406030204" pitchFamily="18" charset="0"/>
                              </a:rPr>
                              <m:t>2</m:t>
                            </m:r>
                          </m:sup>
                        </m:sSup>
                      </m:e>
                    </m:d>
                  </m:oMath>
                </a14:m>
                <a:r>
                  <a:rPr lang="zh-CN" altLang="en-US" sz="2400" dirty="0"/>
                  <a:t> 介于</a:t>
                </a:r>
                <a14:m>
                  <m:oMath xmlns:m="http://schemas.openxmlformats.org/officeDocument/2006/math">
                    <m:r>
                      <a:rPr lang="zh-CN" altLang="en-US" sz="2400" i="1">
                        <a:solidFill>
                          <a:prstClr val="black"/>
                        </a:solidFill>
                        <a:latin typeface="Cambria Math" panose="02040503050406030204" pitchFamily="18" charset="0"/>
                      </a:rPr>
                      <m:t>𝑧</m:t>
                    </m:r>
                    <m:r>
                      <a:rPr lang="en-US" altLang="zh-CN" sz="2400" b="0" i="1" smtClean="0">
                        <a:solidFill>
                          <a:prstClr val="black"/>
                        </a:solidFill>
                        <a:latin typeface="Cambria Math" panose="02040503050406030204" pitchFamily="18" charset="0"/>
                      </a:rPr>
                      <m:t>=0</m:t>
                    </m:r>
                  </m:oMath>
                </a14:m>
                <a:r>
                  <a:rPr lang="zh-CN" altLang="en-US" sz="2400" dirty="0"/>
                  <a:t>和</a:t>
                </a:r>
                <a14:m>
                  <m:oMath xmlns:m="http://schemas.openxmlformats.org/officeDocument/2006/math">
                    <m:r>
                      <a:rPr lang="zh-CN" altLang="en-US" sz="2400" i="1">
                        <a:solidFill>
                          <a:prstClr val="black"/>
                        </a:solidFill>
                        <a:latin typeface="Cambria Math" panose="02040503050406030204" pitchFamily="18" charset="0"/>
                      </a:rPr>
                      <m:t>𝑧</m:t>
                    </m:r>
                    <m:r>
                      <a:rPr lang="en-US" altLang="zh-CN" sz="2400" i="1">
                        <a:solidFill>
                          <a:prstClr val="black"/>
                        </a:solidFill>
                        <a:latin typeface="Cambria Math" panose="02040503050406030204" pitchFamily="18" charset="0"/>
                      </a:rPr>
                      <m:t>=</m:t>
                    </m:r>
                    <m:r>
                      <a:rPr lang="en-US" altLang="zh-CN" sz="2400" b="0" i="1" smtClean="0">
                        <a:solidFill>
                          <a:prstClr val="black"/>
                        </a:solidFill>
                        <a:latin typeface="Cambria Math" panose="02040503050406030204" pitchFamily="18" charset="0"/>
                      </a:rPr>
                      <m:t>2</m:t>
                    </m:r>
                  </m:oMath>
                </a14:m>
                <a:r>
                  <a:rPr lang="zh-CN" altLang="en-US" sz="2400" dirty="0"/>
                  <a:t>之间的下侧。</a:t>
                </a:r>
                <a:r>
                  <a:rPr lang="en-US" altLang="zh-CN" sz="2400" dirty="0"/>
                  <a:t> </a:t>
                </a:r>
                <a:endParaRPr lang="zh-CN" altLang="en-US" sz="2400" dirty="0"/>
              </a:p>
            </p:txBody>
          </p:sp>
        </mc:Choice>
        <mc:Fallback xmlns="">
          <p:sp>
            <p:nvSpPr>
              <p:cNvPr id="3" name="矩形 2"/>
              <p:cNvSpPr>
                <a:spLocks noRot="1" noChangeAspect="1" noMove="1" noResize="1" noEditPoints="1" noAdjustHandles="1" noChangeArrowheads="1" noChangeShapeType="1" noTextEdit="1"/>
              </p:cNvSpPr>
              <p:nvPr/>
            </p:nvSpPr>
            <p:spPr>
              <a:xfrm>
                <a:off x="1775595" y="433446"/>
                <a:ext cx="9286459" cy="983218"/>
              </a:xfrm>
              <a:prstGeom prst="rect">
                <a:avLst/>
              </a:prstGeom>
              <a:blipFill>
                <a:blip r:embed="rId2"/>
                <a:stretch>
                  <a:fillRect l="-984" b="-11801"/>
                </a:stretch>
              </a:blipFill>
            </p:spPr>
            <p:txBody>
              <a:bodyPr/>
              <a:lstStyle/>
              <a:p>
                <a:r>
                  <a:rPr lang="zh-CN" altLang="en-US">
                    <a:noFill/>
                  </a:rPr>
                  <a:t> </a:t>
                </a:r>
              </a:p>
            </p:txBody>
          </p:sp>
        </mc:Fallback>
      </mc:AlternateContent>
      <p:sp>
        <p:nvSpPr>
          <p:cNvPr id="4" name="矩形 3"/>
          <p:cNvSpPr/>
          <p:nvPr/>
        </p:nvSpPr>
        <p:spPr>
          <a:xfrm>
            <a:off x="1029878" y="443031"/>
            <a:ext cx="745717" cy="523220"/>
          </a:xfrm>
          <a:prstGeom prst="rect">
            <a:avLst/>
          </a:prstGeom>
        </p:spPr>
        <p:txBody>
          <a:bodyPr wrap="none">
            <a:spAutoFit/>
          </a:bodyPr>
          <a:lstStyle/>
          <a:p>
            <a:r>
              <a:rPr lang="zh-CN" altLang="en-US" sz="2800" b="1" dirty="0">
                <a:solidFill>
                  <a:schemeClr val="accent2"/>
                </a:solidFill>
                <a:ea typeface="黑体" panose="02010609060101010101" pitchFamily="49" charset="-122"/>
              </a:rPr>
              <a:t>例</a:t>
            </a:r>
            <a:r>
              <a:rPr lang="en-US" altLang="zh-CN" sz="2800" b="1" dirty="0">
                <a:solidFill>
                  <a:schemeClr val="accent2"/>
                </a:solidFill>
                <a:ea typeface="黑体" panose="02010609060101010101" pitchFamily="49" charset="-122"/>
              </a:rPr>
              <a:t>2</a:t>
            </a:r>
            <a:endParaRPr lang="zh-CN" altLang="en-US" sz="2800" dirty="0"/>
          </a:p>
        </p:txBody>
      </p:sp>
      <p:sp>
        <p:nvSpPr>
          <p:cNvPr id="5" name="矩形 4"/>
          <p:cNvSpPr/>
          <p:nvPr/>
        </p:nvSpPr>
        <p:spPr>
          <a:xfrm>
            <a:off x="1029878" y="1486251"/>
            <a:ext cx="906017" cy="523220"/>
          </a:xfrm>
          <a:prstGeom prst="rect">
            <a:avLst/>
          </a:prstGeom>
        </p:spPr>
        <p:txBody>
          <a:bodyPr wrap="none">
            <a:spAutoFit/>
          </a:bodyPr>
          <a:lstStyle/>
          <a:p>
            <a:r>
              <a:rPr kumimoji="1" lang="zh-CN" altLang="en-US" sz="2800" b="1" dirty="0">
                <a:solidFill>
                  <a:srgbClr val="ED7D31"/>
                </a:solidFill>
                <a:latin typeface="Times New Roman" panose="02020603050405020304" pitchFamily="18" charset="0"/>
                <a:ea typeface="黑体" panose="02010609060101010101" pitchFamily="49" charset="-122"/>
              </a:rPr>
              <a:t>解：</a:t>
            </a:r>
            <a:endParaRPr lang="zh-CN" altLang="en-US" dirty="0"/>
          </a:p>
        </p:txBody>
      </p:sp>
      <mc:AlternateContent xmlns:mc="http://schemas.openxmlformats.org/markup-compatibility/2006" xmlns:a14="http://schemas.microsoft.com/office/drawing/2010/main">
        <mc:Choice Requires="a14">
          <p:sp>
            <p:nvSpPr>
              <p:cNvPr id="6" name="矩形 5"/>
              <p:cNvSpPr/>
              <p:nvPr/>
            </p:nvSpPr>
            <p:spPr>
              <a:xfrm>
                <a:off x="1775595" y="1517028"/>
                <a:ext cx="7108549" cy="461665"/>
              </a:xfrm>
              <a:prstGeom prst="rect">
                <a:avLst/>
              </a:prstGeom>
            </p:spPr>
            <p:txBody>
              <a:bodyPr wrap="none">
                <a:spAutoFit/>
              </a:bodyPr>
              <a:lstStyle/>
              <a:p>
                <a:r>
                  <a:rPr lang="zh-CN" altLang="en-US" sz="2400" dirty="0">
                    <a:solidFill>
                      <a:prstClr val="black"/>
                    </a:solidFill>
                  </a:rPr>
                  <a:t>设</a:t>
                </a:r>
                <a14:m>
                  <m:oMath xmlns:m="http://schemas.openxmlformats.org/officeDocument/2006/math">
                    <m:sSub>
                      <m:sSubPr>
                        <m:ctrlPr>
                          <a:rPr lang="en-US" altLang="zh-CN" sz="2400" i="1" smtClean="0">
                            <a:solidFill>
                              <a:prstClr val="black"/>
                            </a:solidFill>
                            <a:latin typeface="Cambria Math" panose="02040503050406030204" pitchFamily="18" charset="0"/>
                          </a:rPr>
                        </m:ctrlPr>
                      </m:sSubPr>
                      <m:e>
                        <m:r>
                          <m:rPr>
                            <m:sty m:val="p"/>
                          </m:rPr>
                          <a:rPr lang="zh-CN" altLang="en-US" sz="2400">
                            <a:solidFill>
                              <a:prstClr val="black"/>
                            </a:solidFill>
                            <a:latin typeface="Cambria Math" panose="02040503050406030204" pitchFamily="18" charset="0"/>
                          </a:rPr>
                          <m:t>Σ</m:t>
                        </m:r>
                      </m:e>
                      <m:sub>
                        <m:r>
                          <a:rPr lang="en-US" altLang="zh-CN" sz="2400" b="0" i="1" smtClean="0">
                            <a:solidFill>
                              <a:prstClr val="black"/>
                            </a:solidFill>
                            <a:latin typeface="Cambria Math" panose="02040503050406030204" pitchFamily="18" charset="0"/>
                          </a:rPr>
                          <m:t>1</m:t>
                        </m:r>
                      </m:sub>
                    </m:sSub>
                    <m:r>
                      <a:rPr lang="en-US" altLang="zh-CN" sz="2400" b="0" i="1" smtClean="0">
                        <a:solidFill>
                          <a:prstClr val="black"/>
                        </a:solidFill>
                        <a:latin typeface="Cambria Math" panose="02040503050406030204" pitchFamily="18" charset="0"/>
                      </a:rPr>
                      <m:t>:</m:t>
                    </m:r>
                    <m:r>
                      <a:rPr lang="en-US" altLang="zh-CN" sz="2400" b="0" i="1" smtClean="0">
                        <a:solidFill>
                          <a:prstClr val="black"/>
                        </a:solidFill>
                        <a:latin typeface="Cambria Math" panose="02040503050406030204" pitchFamily="18" charset="0"/>
                      </a:rPr>
                      <m:t>𝑧</m:t>
                    </m:r>
                    <m:r>
                      <a:rPr lang="en-US" altLang="zh-CN" sz="2400" b="0" i="1" smtClean="0">
                        <a:solidFill>
                          <a:prstClr val="black"/>
                        </a:solidFill>
                        <a:latin typeface="Cambria Math" panose="02040503050406030204" pitchFamily="18" charset="0"/>
                      </a:rPr>
                      <m:t>=2</m:t>
                    </m:r>
                  </m:oMath>
                </a14:m>
                <a:r>
                  <a:rPr lang="zh-CN" altLang="en-US" sz="2400" dirty="0"/>
                  <a:t>，上侧，则</a:t>
                </a:r>
                <a14:m>
                  <m:oMath xmlns:m="http://schemas.openxmlformats.org/officeDocument/2006/math">
                    <m:r>
                      <m:rPr>
                        <m:sty m:val="p"/>
                      </m:rPr>
                      <a:rPr lang="zh-CN" altLang="en-US" sz="2400">
                        <a:solidFill>
                          <a:prstClr val="black"/>
                        </a:solidFill>
                        <a:latin typeface="Cambria Math" panose="02040503050406030204" pitchFamily="18" charset="0"/>
                      </a:rPr>
                      <m:t>Σ</m:t>
                    </m:r>
                    <m:r>
                      <a:rPr lang="en-US" altLang="zh-CN" sz="2400" b="0" i="0" smtClean="0">
                        <a:solidFill>
                          <a:prstClr val="black"/>
                        </a:solidFill>
                        <a:latin typeface="Cambria Math" panose="02040503050406030204" pitchFamily="18" charset="0"/>
                      </a:rPr>
                      <m:t>+</m:t>
                    </m:r>
                    <m:sSub>
                      <m:sSubPr>
                        <m:ctrlPr>
                          <a:rPr lang="en-US" altLang="zh-CN" sz="2400" i="1">
                            <a:solidFill>
                              <a:prstClr val="black"/>
                            </a:solidFill>
                            <a:latin typeface="Cambria Math" panose="02040503050406030204" pitchFamily="18" charset="0"/>
                          </a:rPr>
                        </m:ctrlPr>
                      </m:sSubPr>
                      <m:e>
                        <m:r>
                          <m:rPr>
                            <m:sty m:val="p"/>
                          </m:rPr>
                          <a:rPr lang="zh-CN" altLang="en-US" sz="2400">
                            <a:solidFill>
                              <a:prstClr val="black"/>
                            </a:solidFill>
                            <a:latin typeface="Cambria Math" panose="02040503050406030204" pitchFamily="18" charset="0"/>
                          </a:rPr>
                          <m:t>Σ</m:t>
                        </m:r>
                      </m:e>
                      <m:sub>
                        <m:r>
                          <a:rPr lang="en-US" altLang="zh-CN" sz="2400" i="1">
                            <a:solidFill>
                              <a:prstClr val="black"/>
                            </a:solidFill>
                            <a:latin typeface="Cambria Math" panose="02040503050406030204" pitchFamily="18" charset="0"/>
                          </a:rPr>
                          <m:t>1</m:t>
                        </m:r>
                      </m:sub>
                    </m:sSub>
                  </m:oMath>
                </a14:m>
                <a:r>
                  <a:rPr lang="zh-CN" altLang="en-US" sz="2400" dirty="0"/>
                  <a:t>构成封闭曲面，外侧。</a:t>
                </a:r>
              </a:p>
            </p:txBody>
          </p:sp>
        </mc:Choice>
        <mc:Fallback xmlns="">
          <p:sp>
            <p:nvSpPr>
              <p:cNvPr id="6" name="矩形 5"/>
              <p:cNvSpPr>
                <a:spLocks noRot="1" noChangeAspect="1" noMove="1" noResize="1" noEditPoints="1" noAdjustHandles="1" noChangeArrowheads="1" noChangeShapeType="1" noTextEdit="1"/>
              </p:cNvSpPr>
              <p:nvPr/>
            </p:nvSpPr>
            <p:spPr>
              <a:xfrm>
                <a:off x="1775595" y="1517028"/>
                <a:ext cx="7108549" cy="461665"/>
              </a:xfrm>
              <a:prstGeom prst="rect">
                <a:avLst/>
              </a:prstGeom>
              <a:blipFill>
                <a:blip r:embed="rId3"/>
                <a:stretch>
                  <a:fillRect l="-1286" t="-14474" r="-429" b="-25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p:cNvSpPr/>
              <p:nvPr/>
            </p:nvSpPr>
            <p:spPr>
              <a:xfrm>
                <a:off x="1775595" y="2040248"/>
                <a:ext cx="9742282" cy="486030"/>
              </a:xfrm>
              <a:prstGeom prst="rect">
                <a:avLst/>
              </a:prstGeom>
            </p:spPr>
            <p:txBody>
              <a:bodyPr wrap="none">
                <a:spAutoFit/>
              </a:bodyPr>
              <a:lstStyle/>
              <a:p>
                <a14:m>
                  <m:oMath xmlns:m="http://schemas.openxmlformats.org/officeDocument/2006/math">
                    <m:nary>
                      <m:naryPr>
                        <m:chr m:val="∯"/>
                        <m:limLoc m:val="undOvr"/>
                        <m:grow m:val="on"/>
                        <m:supHide m:val="on"/>
                        <m:ctrlPr>
                          <a:rPr lang="zh-CN" altLang="en-US" sz="2000" i="1" smtClean="0">
                            <a:solidFill>
                              <a:prstClr val="black"/>
                            </a:solidFill>
                            <a:latin typeface="Cambria Math" panose="02040503050406030204" pitchFamily="18" charset="0"/>
                          </a:rPr>
                        </m:ctrlPr>
                      </m:naryPr>
                      <m:sub>
                        <m:r>
                          <m:rPr>
                            <m:sty m:val="p"/>
                          </m:rPr>
                          <a:rPr lang="zh-CN" altLang="en-US" sz="2000">
                            <a:solidFill>
                              <a:prstClr val="black"/>
                            </a:solidFill>
                            <a:latin typeface="Cambria Math" panose="02040503050406030204" pitchFamily="18" charset="0"/>
                          </a:rPr>
                          <m:t>Σ</m:t>
                        </m:r>
                        <m:r>
                          <a:rPr lang="en-US" altLang="zh-CN" sz="2000">
                            <a:solidFill>
                              <a:prstClr val="black"/>
                            </a:solidFill>
                            <a:latin typeface="Cambria Math" panose="02040503050406030204" pitchFamily="18" charset="0"/>
                          </a:rPr>
                          <m:t>+</m:t>
                        </m:r>
                        <m:sSub>
                          <m:sSubPr>
                            <m:ctrlPr>
                              <a:rPr lang="en-US" altLang="zh-CN" sz="2000" i="1">
                                <a:solidFill>
                                  <a:prstClr val="black"/>
                                </a:solidFill>
                                <a:latin typeface="Cambria Math" panose="02040503050406030204" pitchFamily="18" charset="0"/>
                              </a:rPr>
                            </m:ctrlPr>
                          </m:sSubPr>
                          <m:e>
                            <m:r>
                              <m:rPr>
                                <m:sty m:val="p"/>
                              </m:rPr>
                              <a:rPr lang="zh-CN" altLang="en-US" sz="2000">
                                <a:solidFill>
                                  <a:prstClr val="black"/>
                                </a:solidFill>
                                <a:latin typeface="Cambria Math" panose="02040503050406030204" pitchFamily="18" charset="0"/>
                              </a:rPr>
                              <m:t>Σ</m:t>
                            </m:r>
                          </m:e>
                          <m:sub>
                            <m:r>
                              <a:rPr lang="en-US" altLang="zh-CN" sz="2000" i="1">
                                <a:solidFill>
                                  <a:prstClr val="black"/>
                                </a:solidFill>
                                <a:latin typeface="Cambria Math" panose="02040503050406030204" pitchFamily="18" charset="0"/>
                              </a:rPr>
                              <m:t>1</m:t>
                            </m:r>
                          </m:sub>
                        </m:sSub>
                      </m:sub>
                      <m:sup/>
                      <m:e>
                        <m:d>
                          <m:dPr>
                            <m:ctrlPr>
                              <a:rPr lang="zh-CN" altLang="en-US" sz="2000" i="1">
                                <a:solidFill>
                                  <a:prstClr val="black"/>
                                </a:solidFill>
                                <a:latin typeface="Cambria Math" panose="02040503050406030204" pitchFamily="18" charset="0"/>
                              </a:rPr>
                            </m:ctrlPr>
                          </m:dPr>
                          <m:e>
                            <m:sSup>
                              <m:sSupPr>
                                <m:ctrlPr>
                                  <a:rPr lang="zh-CN" altLang="en-US" sz="2000" i="1">
                                    <a:solidFill>
                                      <a:prstClr val="black"/>
                                    </a:solidFill>
                                    <a:latin typeface="Cambria Math" panose="02040503050406030204" pitchFamily="18" charset="0"/>
                                  </a:rPr>
                                </m:ctrlPr>
                              </m:sSupPr>
                              <m:e>
                                <m:r>
                                  <a:rPr lang="zh-CN" altLang="en-US" sz="2000" i="1">
                                    <a:solidFill>
                                      <a:prstClr val="black"/>
                                    </a:solidFill>
                                    <a:latin typeface="Cambria Math" panose="02040503050406030204" pitchFamily="18" charset="0"/>
                                  </a:rPr>
                                  <m:t>𝑧</m:t>
                                </m:r>
                              </m:e>
                              <m:sup>
                                <m:r>
                                  <a:rPr lang="zh-CN" altLang="en-US" sz="2000">
                                    <a:solidFill>
                                      <a:prstClr val="black"/>
                                    </a:solidFill>
                                    <a:latin typeface="Cambria Math" panose="02040503050406030204" pitchFamily="18" charset="0"/>
                                  </a:rPr>
                                  <m:t>2</m:t>
                                </m:r>
                              </m:sup>
                            </m:sSup>
                            <m:r>
                              <a:rPr lang="zh-CN" altLang="en-US" sz="2000">
                                <a:solidFill>
                                  <a:prstClr val="black"/>
                                </a:solidFill>
                                <a:latin typeface="Cambria Math" panose="02040503050406030204" pitchFamily="18" charset="0"/>
                              </a:rPr>
                              <m:t>+</m:t>
                            </m:r>
                            <m:r>
                              <a:rPr lang="zh-CN" altLang="en-US" sz="2000" i="1">
                                <a:solidFill>
                                  <a:prstClr val="black"/>
                                </a:solidFill>
                                <a:latin typeface="Cambria Math" panose="02040503050406030204" pitchFamily="18" charset="0"/>
                              </a:rPr>
                              <m:t>𝑥</m:t>
                            </m:r>
                          </m:e>
                        </m:d>
                        <m:r>
                          <m:rPr>
                            <m:nor/>
                          </m:rPr>
                          <a:rPr lang="en-US" altLang="zh-CN" sz="2000">
                            <a:solidFill>
                              <a:prstClr val="black"/>
                            </a:solidFill>
                            <a:latin typeface="Cambria Math" panose="02040503050406030204" pitchFamily="18" charset="0"/>
                          </a:rPr>
                          <m:t>d</m:t>
                        </m:r>
                        <m:r>
                          <a:rPr lang="en-US" altLang="zh-CN" sz="2000" i="1">
                            <a:solidFill>
                              <a:prstClr val="black"/>
                            </a:solidFill>
                            <a:latin typeface="Cambria Math" panose="02040503050406030204" pitchFamily="18" charset="0"/>
                          </a:rPr>
                          <m:t>𝑦</m:t>
                        </m:r>
                        <m:r>
                          <m:rPr>
                            <m:nor/>
                          </m:rPr>
                          <a:rPr lang="en-US" altLang="zh-CN" sz="2000">
                            <a:solidFill>
                              <a:prstClr val="black"/>
                            </a:solidFill>
                            <a:latin typeface="Cambria Math" panose="02040503050406030204" pitchFamily="18" charset="0"/>
                          </a:rPr>
                          <m:t>d</m:t>
                        </m:r>
                        <m:r>
                          <a:rPr lang="en-US" altLang="zh-CN" sz="2000" i="1">
                            <a:solidFill>
                              <a:prstClr val="black"/>
                            </a:solidFill>
                            <a:latin typeface="Cambria Math" panose="02040503050406030204" pitchFamily="18" charset="0"/>
                          </a:rPr>
                          <m:t>𝑧</m:t>
                        </m:r>
                        <m:r>
                          <a:rPr lang="zh-CN" altLang="en-US" sz="2000">
                            <a:solidFill>
                              <a:prstClr val="black"/>
                            </a:solidFill>
                            <a:latin typeface="Cambria Math" panose="02040503050406030204" pitchFamily="18" charset="0"/>
                          </a:rPr>
                          <m:t>−</m:t>
                        </m:r>
                        <m:r>
                          <a:rPr lang="zh-CN" altLang="en-US" sz="2000" i="1">
                            <a:solidFill>
                              <a:prstClr val="black"/>
                            </a:solidFill>
                            <a:latin typeface="Cambria Math" panose="02040503050406030204" pitchFamily="18" charset="0"/>
                          </a:rPr>
                          <m:t>𝑧</m:t>
                        </m:r>
                        <m:r>
                          <m:rPr>
                            <m:nor/>
                          </m:rPr>
                          <a:rPr lang="en-US" altLang="zh-CN" sz="2000">
                            <a:solidFill>
                              <a:prstClr val="black"/>
                            </a:solidFill>
                            <a:latin typeface="Cambria Math" panose="02040503050406030204" pitchFamily="18" charset="0"/>
                          </a:rPr>
                          <m:t>d</m:t>
                        </m:r>
                        <m:r>
                          <a:rPr lang="en-US" altLang="zh-CN" sz="2000" i="1">
                            <a:solidFill>
                              <a:prstClr val="black"/>
                            </a:solidFill>
                            <a:latin typeface="Cambria Math" panose="02040503050406030204" pitchFamily="18" charset="0"/>
                          </a:rPr>
                          <m:t>𝑥</m:t>
                        </m:r>
                        <m:r>
                          <m:rPr>
                            <m:nor/>
                          </m:rPr>
                          <a:rPr lang="en-US" altLang="zh-CN" sz="2000">
                            <a:solidFill>
                              <a:prstClr val="black"/>
                            </a:solidFill>
                            <a:latin typeface="Cambria Math" panose="02040503050406030204" pitchFamily="18" charset="0"/>
                          </a:rPr>
                          <m:t>d</m:t>
                        </m:r>
                        <m:r>
                          <a:rPr lang="en-US" altLang="zh-CN" sz="2000" i="1">
                            <a:solidFill>
                              <a:prstClr val="black"/>
                            </a:solidFill>
                            <a:latin typeface="Cambria Math" panose="02040503050406030204" pitchFamily="18" charset="0"/>
                          </a:rPr>
                          <m:t>𝑦</m:t>
                        </m:r>
                      </m:e>
                    </m:nary>
                    <m:r>
                      <a:rPr lang="en-US" altLang="zh-CN" sz="2000" b="0" i="1" smtClean="0">
                        <a:solidFill>
                          <a:prstClr val="black"/>
                        </a:solidFill>
                        <a:latin typeface="Cambria Math" panose="02040503050406030204" pitchFamily="18" charset="0"/>
                      </a:rPr>
                      <m:t>=</m:t>
                    </m:r>
                    <m:nary>
                      <m:naryPr>
                        <m:chr m:val="∬"/>
                        <m:limLoc m:val="undOvr"/>
                        <m:supHide m:val="on"/>
                        <m:ctrlPr>
                          <a:rPr lang="zh-CN" altLang="en-US" sz="2000" i="1">
                            <a:solidFill>
                              <a:prstClr val="black"/>
                            </a:solidFill>
                            <a:latin typeface="Cambria Math" panose="02040503050406030204" pitchFamily="18" charset="0"/>
                          </a:rPr>
                        </m:ctrlPr>
                      </m:naryPr>
                      <m:sub>
                        <m:r>
                          <m:rPr>
                            <m:sty m:val="p"/>
                          </m:rPr>
                          <a:rPr lang="zh-CN" altLang="en-US" sz="2000">
                            <a:solidFill>
                              <a:prstClr val="black"/>
                            </a:solidFill>
                            <a:latin typeface="Cambria Math" panose="02040503050406030204" pitchFamily="18" charset="0"/>
                          </a:rPr>
                          <m:t>Σ</m:t>
                        </m:r>
                      </m:sub>
                      <m:sup/>
                      <m:e>
                        <m:d>
                          <m:dPr>
                            <m:ctrlPr>
                              <a:rPr lang="zh-CN" altLang="en-US" sz="2000" i="1">
                                <a:solidFill>
                                  <a:prstClr val="black"/>
                                </a:solidFill>
                                <a:latin typeface="Cambria Math" panose="02040503050406030204" pitchFamily="18" charset="0"/>
                              </a:rPr>
                            </m:ctrlPr>
                          </m:dPr>
                          <m:e>
                            <m:sSup>
                              <m:sSupPr>
                                <m:ctrlPr>
                                  <a:rPr lang="zh-CN" altLang="en-US" sz="2000" i="1">
                                    <a:solidFill>
                                      <a:prstClr val="black"/>
                                    </a:solidFill>
                                    <a:latin typeface="Cambria Math" panose="02040503050406030204" pitchFamily="18" charset="0"/>
                                  </a:rPr>
                                </m:ctrlPr>
                              </m:sSupPr>
                              <m:e>
                                <m:r>
                                  <a:rPr lang="zh-CN" altLang="en-US" sz="2000" i="1">
                                    <a:solidFill>
                                      <a:prstClr val="black"/>
                                    </a:solidFill>
                                    <a:latin typeface="Cambria Math" panose="02040503050406030204" pitchFamily="18" charset="0"/>
                                  </a:rPr>
                                  <m:t>𝑧</m:t>
                                </m:r>
                              </m:e>
                              <m:sup>
                                <m:r>
                                  <a:rPr lang="zh-CN" altLang="en-US" sz="2000">
                                    <a:solidFill>
                                      <a:prstClr val="black"/>
                                    </a:solidFill>
                                    <a:latin typeface="Cambria Math" panose="02040503050406030204" pitchFamily="18" charset="0"/>
                                  </a:rPr>
                                  <m:t>2</m:t>
                                </m:r>
                              </m:sup>
                            </m:sSup>
                            <m:r>
                              <a:rPr lang="zh-CN" altLang="en-US" sz="2000">
                                <a:solidFill>
                                  <a:prstClr val="black"/>
                                </a:solidFill>
                                <a:latin typeface="Cambria Math" panose="02040503050406030204" pitchFamily="18" charset="0"/>
                              </a:rPr>
                              <m:t>+</m:t>
                            </m:r>
                            <m:r>
                              <a:rPr lang="zh-CN" altLang="en-US" sz="2000" i="1">
                                <a:solidFill>
                                  <a:prstClr val="black"/>
                                </a:solidFill>
                                <a:latin typeface="Cambria Math" panose="02040503050406030204" pitchFamily="18" charset="0"/>
                              </a:rPr>
                              <m:t>𝑥</m:t>
                            </m:r>
                          </m:e>
                        </m:d>
                        <m:r>
                          <m:rPr>
                            <m:nor/>
                          </m:rPr>
                          <a:rPr lang="en-US" altLang="zh-CN" sz="2000">
                            <a:solidFill>
                              <a:prstClr val="black"/>
                            </a:solidFill>
                            <a:latin typeface="Cambria Math" panose="02040503050406030204" pitchFamily="18" charset="0"/>
                          </a:rPr>
                          <m:t>d</m:t>
                        </m:r>
                        <m:r>
                          <a:rPr lang="en-US" altLang="zh-CN" sz="2000" i="1">
                            <a:solidFill>
                              <a:prstClr val="black"/>
                            </a:solidFill>
                            <a:latin typeface="Cambria Math" panose="02040503050406030204" pitchFamily="18" charset="0"/>
                          </a:rPr>
                          <m:t>𝑦</m:t>
                        </m:r>
                        <m:r>
                          <m:rPr>
                            <m:nor/>
                          </m:rPr>
                          <a:rPr lang="en-US" altLang="zh-CN" sz="2000">
                            <a:solidFill>
                              <a:prstClr val="black"/>
                            </a:solidFill>
                            <a:latin typeface="Cambria Math" panose="02040503050406030204" pitchFamily="18" charset="0"/>
                          </a:rPr>
                          <m:t>d</m:t>
                        </m:r>
                        <m:r>
                          <a:rPr lang="en-US" altLang="zh-CN" sz="2000" i="1">
                            <a:solidFill>
                              <a:prstClr val="black"/>
                            </a:solidFill>
                            <a:latin typeface="Cambria Math" panose="02040503050406030204" pitchFamily="18" charset="0"/>
                          </a:rPr>
                          <m:t>𝑧</m:t>
                        </m:r>
                        <m:r>
                          <a:rPr lang="zh-CN" altLang="en-US" sz="2000">
                            <a:solidFill>
                              <a:prstClr val="black"/>
                            </a:solidFill>
                            <a:latin typeface="Cambria Math" panose="02040503050406030204" pitchFamily="18" charset="0"/>
                          </a:rPr>
                          <m:t>−</m:t>
                        </m:r>
                        <m:r>
                          <a:rPr lang="zh-CN" altLang="en-US" sz="2000" i="1">
                            <a:solidFill>
                              <a:prstClr val="black"/>
                            </a:solidFill>
                            <a:latin typeface="Cambria Math" panose="02040503050406030204" pitchFamily="18" charset="0"/>
                          </a:rPr>
                          <m:t>𝑧</m:t>
                        </m:r>
                        <m:r>
                          <m:rPr>
                            <m:nor/>
                          </m:rPr>
                          <a:rPr lang="en-US" altLang="zh-CN" sz="2000">
                            <a:solidFill>
                              <a:prstClr val="black"/>
                            </a:solidFill>
                            <a:latin typeface="Cambria Math" panose="02040503050406030204" pitchFamily="18" charset="0"/>
                          </a:rPr>
                          <m:t>d</m:t>
                        </m:r>
                        <m:r>
                          <a:rPr lang="en-US" altLang="zh-CN" sz="2000" i="1">
                            <a:solidFill>
                              <a:prstClr val="black"/>
                            </a:solidFill>
                            <a:latin typeface="Cambria Math" panose="02040503050406030204" pitchFamily="18" charset="0"/>
                          </a:rPr>
                          <m:t>𝑥</m:t>
                        </m:r>
                        <m:r>
                          <m:rPr>
                            <m:nor/>
                          </m:rPr>
                          <a:rPr lang="en-US" altLang="zh-CN" sz="2000">
                            <a:solidFill>
                              <a:prstClr val="black"/>
                            </a:solidFill>
                            <a:latin typeface="Cambria Math" panose="02040503050406030204" pitchFamily="18" charset="0"/>
                          </a:rPr>
                          <m:t>d</m:t>
                        </m:r>
                        <m:r>
                          <a:rPr lang="en-US" altLang="zh-CN" sz="2000" i="1">
                            <a:solidFill>
                              <a:prstClr val="black"/>
                            </a:solidFill>
                            <a:latin typeface="Cambria Math" panose="02040503050406030204" pitchFamily="18" charset="0"/>
                          </a:rPr>
                          <m:t>𝑦</m:t>
                        </m:r>
                      </m:e>
                    </m:nary>
                    <m:r>
                      <a:rPr lang="en-US" altLang="zh-CN" sz="2000" b="0" i="1" smtClean="0">
                        <a:solidFill>
                          <a:prstClr val="black"/>
                        </a:solidFill>
                        <a:latin typeface="Cambria Math" panose="02040503050406030204" pitchFamily="18" charset="0"/>
                      </a:rPr>
                      <m:t>+</m:t>
                    </m:r>
                    <m:nary>
                      <m:naryPr>
                        <m:chr m:val="∬"/>
                        <m:limLoc m:val="undOvr"/>
                        <m:supHide m:val="on"/>
                        <m:ctrlPr>
                          <a:rPr lang="zh-CN" altLang="en-US" sz="2000" i="1">
                            <a:solidFill>
                              <a:prstClr val="black"/>
                            </a:solidFill>
                            <a:latin typeface="Cambria Math" panose="02040503050406030204" pitchFamily="18" charset="0"/>
                          </a:rPr>
                        </m:ctrlPr>
                      </m:naryPr>
                      <m:sub>
                        <m:sSub>
                          <m:sSubPr>
                            <m:ctrlPr>
                              <a:rPr lang="en-US" altLang="zh-CN" sz="2000" i="1">
                                <a:solidFill>
                                  <a:prstClr val="black"/>
                                </a:solidFill>
                                <a:latin typeface="Cambria Math" panose="02040503050406030204" pitchFamily="18" charset="0"/>
                              </a:rPr>
                            </m:ctrlPr>
                          </m:sSubPr>
                          <m:e>
                            <m:r>
                              <m:rPr>
                                <m:sty m:val="p"/>
                              </m:rPr>
                              <a:rPr lang="zh-CN" altLang="en-US" sz="2000">
                                <a:solidFill>
                                  <a:prstClr val="black"/>
                                </a:solidFill>
                                <a:latin typeface="Cambria Math" panose="02040503050406030204" pitchFamily="18" charset="0"/>
                              </a:rPr>
                              <m:t>Σ</m:t>
                            </m:r>
                          </m:e>
                          <m:sub>
                            <m:r>
                              <a:rPr lang="en-US" altLang="zh-CN" sz="2000" i="1">
                                <a:solidFill>
                                  <a:prstClr val="black"/>
                                </a:solidFill>
                                <a:latin typeface="Cambria Math" panose="02040503050406030204" pitchFamily="18" charset="0"/>
                              </a:rPr>
                              <m:t>1</m:t>
                            </m:r>
                          </m:sub>
                        </m:sSub>
                      </m:sub>
                      <m:sup/>
                      <m:e>
                        <m:d>
                          <m:dPr>
                            <m:ctrlPr>
                              <a:rPr lang="zh-CN" altLang="en-US" sz="2000" i="1">
                                <a:solidFill>
                                  <a:prstClr val="black"/>
                                </a:solidFill>
                                <a:latin typeface="Cambria Math" panose="02040503050406030204" pitchFamily="18" charset="0"/>
                              </a:rPr>
                            </m:ctrlPr>
                          </m:dPr>
                          <m:e>
                            <m:sSup>
                              <m:sSupPr>
                                <m:ctrlPr>
                                  <a:rPr lang="zh-CN" altLang="en-US" sz="2000" i="1">
                                    <a:solidFill>
                                      <a:prstClr val="black"/>
                                    </a:solidFill>
                                    <a:latin typeface="Cambria Math" panose="02040503050406030204" pitchFamily="18" charset="0"/>
                                  </a:rPr>
                                </m:ctrlPr>
                              </m:sSupPr>
                              <m:e>
                                <m:r>
                                  <a:rPr lang="zh-CN" altLang="en-US" sz="2000" i="1">
                                    <a:solidFill>
                                      <a:prstClr val="black"/>
                                    </a:solidFill>
                                    <a:latin typeface="Cambria Math" panose="02040503050406030204" pitchFamily="18" charset="0"/>
                                  </a:rPr>
                                  <m:t>𝑧</m:t>
                                </m:r>
                              </m:e>
                              <m:sup>
                                <m:r>
                                  <a:rPr lang="zh-CN" altLang="en-US" sz="2000">
                                    <a:solidFill>
                                      <a:prstClr val="black"/>
                                    </a:solidFill>
                                    <a:latin typeface="Cambria Math" panose="02040503050406030204" pitchFamily="18" charset="0"/>
                                  </a:rPr>
                                  <m:t>2</m:t>
                                </m:r>
                              </m:sup>
                            </m:sSup>
                            <m:r>
                              <a:rPr lang="zh-CN" altLang="en-US" sz="2000">
                                <a:solidFill>
                                  <a:prstClr val="black"/>
                                </a:solidFill>
                                <a:latin typeface="Cambria Math" panose="02040503050406030204" pitchFamily="18" charset="0"/>
                              </a:rPr>
                              <m:t>+</m:t>
                            </m:r>
                            <m:r>
                              <a:rPr lang="zh-CN" altLang="en-US" sz="2000" i="1">
                                <a:solidFill>
                                  <a:prstClr val="black"/>
                                </a:solidFill>
                                <a:latin typeface="Cambria Math" panose="02040503050406030204" pitchFamily="18" charset="0"/>
                              </a:rPr>
                              <m:t>𝑥</m:t>
                            </m:r>
                          </m:e>
                        </m:d>
                        <m:r>
                          <m:rPr>
                            <m:nor/>
                          </m:rPr>
                          <a:rPr lang="en-US" altLang="zh-CN" sz="2000">
                            <a:solidFill>
                              <a:prstClr val="black"/>
                            </a:solidFill>
                            <a:latin typeface="Cambria Math" panose="02040503050406030204" pitchFamily="18" charset="0"/>
                          </a:rPr>
                          <m:t>d</m:t>
                        </m:r>
                        <m:r>
                          <a:rPr lang="en-US" altLang="zh-CN" sz="2000" i="1">
                            <a:solidFill>
                              <a:prstClr val="black"/>
                            </a:solidFill>
                            <a:latin typeface="Cambria Math" panose="02040503050406030204" pitchFamily="18" charset="0"/>
                          </a:rPr>
                          <m:t>𝑦</m:t>
                        </m:r>
                        <m:r>
                          <m:rPr>
                            <m:nor/>
                          </m:rPr>
                          <a:rPr lang="en-US" altLang="zh-CN" sz="2000">
                            <a:solidFill>
                              <a:prstClr val="black"/>
                            </a:solidFill>
                            <a:latin typeface="Cambria Math" panose="02040503050406030204" pitchFamily="18" charset="0"/>
                          </a:rPr>
                          <m:t>d</m:t>
                        </m:r>
                        <m:r>
                          <a:rPr lang="en-US" altLang="zh-CN" sz="2000" i="1">
                            <a:solidFill>
                              <a:prstClr val="black"/>
                            </a:solidFill>
                            <a:latin typeface="Cambria Math" panose="02040503050406030204" pitchFamily="18" charset="0"/>
                          </a:rPr>
                          <m:t>𝑧</m:t>
                        </m:r>
                        <m:r>
                          <a:rPr lang="zh-CN" altLang="en-US" sz="2000">
                            <a:solidFill>
                              <a:prstClr val="black"/>
                            </a:solidFill>
                            <a:latin typeface="Cambria Math" panose="02040503050406030204" pitchFamily="18" charset="0"/>
                          </a:rPr>
                          <m:t>−</m:t>
                        </m:r>
                        <m:r>
                          <a:rPr lang="zh-CN" altLang="en-US" sz="2000" i="1">
                            <a:solidFill>
                              <a:prstClr val="black"/>
                            </a:solidFill>
                            <a:latin typeface="Cambria Math" panose="02040503050406030204" pitchFamily="18" charset="0"/>
                          </a:rPr>
                          <m:t>𝑧</m:t>
                        </m:r>
                        <m:r>
                          <m:rPr>
                            <m:nor/>
                          </m:rPr>
                          <a:rPr lang="en-US" altLang="zh-CN" sz="2000">
                            <a:solidFill>
                              <a:prstClr val="black"/>
                            </a:solidFill>
                            <a:latin typeface="Cambria Math" panose="02040503050406030204" pitchFamily="18" charset="0"/>
                          </a:rPr>
                          <m:t>d</m:t>
                        </m:r>
                        <m:r>
                          <a:rPr lang="en-US" altLang="zh-CN" sz="2000" i="1">
                            <a:solidFill>
                              <a:prstClr val="black"/>
                            </a:solidFill>
                            <a:latin typeface="Cambria Math" panose="02040503050406030204" pitchFamily="18" charset="0"/>
                          </a:rPr>
                          <m:t>𝑥</m:t>
                        </m:r>
                        <m:r>
                          <m:rPr>
                            <m:nor/>
                          </m:rPr>
                          <a:rPr lang="en-US" altLang="zh-CN" sz="2000">
                            <a:solidFill>
                              <a:prstClr val="black"/>
                            </a:solidFill>
                            <a:latin typeface="Cambria Math" panose="02040503050406030204" pitchFamily="18" charset="0"/>
                          </a:rPr>
                          <m:t>d</m:t>
                        </m:r>
                        <m:r>
                          <a:rPr lang="en-US" altLang="zh-CN" sz="2000" i="1">
                            <a:solidFill>
                              <a:prstClr val="black"/>
                            </a:solidFill>
                            <a:latin typeface="Cambria Math" panose="02040503050406030204" pitchFamily="18" charset="0"/>
                          </a:rPr>
                          <m:t>𝑦</m:t>
                        </m:r>
                        <m:r>
                          <m:rPr>
                            <m:nor/>
                          </m:rPr>
                          <a:rPr lang="zh-CN" altLang="en-US" sz="2000" dirty="0"/>
                          <m:t> </m:t>
                        </m:r>
                      </m:e>
                    </m:nary>
                  </m:oMath>
                </a14:m>
                <a:r>
                  <a:rPr lang="zh-CN" altLang="en-US" sz="2000" dirty="0"/>
                  <a:t> </a:t>
                </a:r>
              </a:p>
            </p:txBody>
          </p:sp>
        </mc:Choice>
        <mc:Fallback xmlns="">
          <p:sp>
            <p:nvSpPr>
              <p:cNvPr id="7" name="矩形 6"/>
              <p:cNvSpPr>
                <a:spLocks noRot="1" noChangeAspect="1" noMove="1" noResize="1" noEditPoints="1" noAdjustHandles="1" noChangeArrowheads="1" noChangeShapeType="1" noTextEdit="1"/>
              </p:cNvSpPr>
              <p:nvPr/>
            </p:nvSpPr>
            <p:spPr>
              <a:xfrm>
                <a:off x="1775595" y="2040248"/>
                <a:ext cx="9742282" cy="486030"/>
              </a:xfrm>
              <a:prstGeom prst="rect">
                <a:avLst/>
              </a:prstGeom>
              <a:blipFill>
                <a:blip r:embed="rId4"/>
                <a:stretch>
                  <a:fillRect l="-4819" t="-130380" b="-17848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p:cNvSpPr/>
              <p:nvPr/>
            </p:nvSpPr>
            <p:spPr>
              <a:xfrm>
                <a:off x="1775595" y="2663832"/>
                <a:ext cx="9742282" cy="486030"/>
              </a:xfrm>
              <a:prstGeom prst="rect">
                <a:avLst/>
              </a:prstGeom>
            </p:spPr>
            <p:txBody>
              <a:bodyPr wrap="none">
                <a:spAutoFit/>
              </a:bodyPr>
              <a:lstStyle/>
              <a:p>
                <a14:m>
                  <m:oMath xmlns:m="http://schemas.openxmlformats.org/officeDocument/2006/math">
                    <m:nary>
                      <m:naryPr>
                        <m:chr m:val="∬"/>
                        <m:limLoc m:val="undOvr"/>
                        <m:supHide m:val="on"/>
                        <m:ctrlPr>
                          <a:rPr lang="zh-CN" altLang="en-US" sz="2000" i="1" smtClean="0">
                            <a:solidFill>
                              <a:prstClr val="black"/>
                            </a:solidFill>
                            <a:latin typeface="Cambria Math" panose="02040503050406030204" pitchFamily="18" charset="0"/>
                          </a:rPr>
                        </m:ctrlPr>
                      </m:naryPr>
                      <m:sub>
                        <m:r>
                          <m:rPr>
                            <m:sty m:val="p"/>
                          </m:rPr>
                          <a:rPr lang="zh-CN" altLang="en-US" sz="2000">
                            <a:solidFill>
                              <a:prstClr val="black"/>
                            </a:solidFill>
                            <a:latin typeface="Cambria Math" panose="02040503050406030204" pitchFamily="18" charset="0"/>
                          </a:rPr>
                          <m:t>Σ</m:t>
                        </m:r>
                      </m:sub>
                      <m:sup/>
                      <m:e>
                        <m:d>
                          <m:dPr>
                            <m:ctrlPr>
                              <a:rPr lang="zh-CN" altLang="en-US" sz="2000" i="1">
                                <a:solidFill>
                                  <a:prstClr val="black"/>
                                </a:solidFill>
                                <a:latin typeface="Cambria Math" panose="02040503050406030204" pitchFamily="18" charset="0"/>
                              </a:rPr>
                            </m:ctrlPr>
                          </m:dPr>
                          <m:e>
                            <m:sSup>
                              <m:sSupPr>
                                <m:ctrlPr>
                                  <a:rPr lang="zh-CN" altLang="en-US" sz="2000" i="1">
                                    <a:solidFill>
                                      <a:prstClr val="black"/>
                                    </a:solidFill>
                                    <a:latin typeface="Cambria Math" panose="02040503050406030204" pitchFamily="18" charset="0"/>
                                  </a:rPr>
                                </m:ctrlPr>
                              </m:sSupPr>
                              <m:e>
                                <m:r>
                                  <a:rPr lang="zh-CN" altLang="en-US" sz="2000" i="1">
                                    <a:solidFill>
                                      <a:prstClr val="black"/>
                                    </a:solidFill>
                                    <a:latin typeface="Cambria Math" panose="02040503050406030204" pitchFamily="18" charset="0"/>
                                  </a:rPr>
                                  <m:t>𝑧</m:t>
                                </m:r>
                              </m:e>
                              <m:sup>
                                <m:r>
                                  <a:rPr lang="zh-CN" altLang="en-US" sz="2000">
                                    <a:solidFill>
                                      <a:prstClr val="black"/>
                                    </a:solidFill>
                                    <a:latin typeface="Cambria Math" panose="02040503050406030204" pitchFamily="18" charset="0"/>
                                  </a:rPr>
                                  <m:t>2</m:t>
                                </m:r>
                              </m:sup>
                            </m:sSup>
                            <m:r>
                              <a:rPr lang="zh-CN" altLang="en-US" sz="2000">
                                <a:solidFill>
                                  <a:prstClr val="black"/>
                                </a:solidFill>
                                <a:latin typeface="Cambria Math" panose="02040503050406030204" pitchFamily="18" charset="0"/>
                              </a:rPr>
                              <m:t>+</m:t>
                            </m:r>
                            <m:r>
                              <a:rPr lang="zh-CN" altLang="en-US" sz="2000" i="1">
                                <a:solidFill>
                                  <a:prstClr val="black"/>
                                </a:solidFill>
                                <a:latin typeface="Cambria Math" panose="02040503050406030204" pitchFamily="18" charset="0"/>
                              </a:rPr>
                              <m:t>𝑥</m:t>
                            </m:r>
                          </m:e>
                        </m:d>
                        <m:r>
                          <m:rPr>
                            <m:nor/>
                          </m:rPr>
                          <a:rPr lang="en-US" altLang="zh-CN" sz="2000">
                            <a:solidFill>
                              <a:prstClr val="black"/>
                            </a:solidFill>
                            <a:latin typeface="Cambria Math" panose="02040503050406030204" pitchFamily="18" charset="0"/>
                          </a:rPr>
                          <m:t>d</m:t>
                        </m:r>
                        <m:r>
                          <a:rPr lang="en-US" altLang="zh-CN" sz="2000" i="1">
                            <a:solidFill>
                              <a:prstClr val="black"/>
                            </a:solidFill>
                            <a:latin typeface="Cambria Math" panose="02040503050406030204" pitchFamily="18" charset="0"/>
                          </a:rPr>
                          <m:t>𝑦</m:t>
                        </m:r>
                        <m:r>
                          <m:rPr>
                            <m:nor/>
                          </m:rPr>
                          <a:rPr lang="en-US" altLang="zh-CN" sz="2000">
                            <a:solidFill>
                              <a:prstClr val="black"/>
                            </a:solidFill>
                            <a:latin typeface="Cambria Math" panose="02040503050406030204" pitchFamily="18" charset="0"/>
                          </a:rPr>
                          <m:t>d</m:t>
                        </m:r>
                        <m:r>
                          <a:rPr lang="en-US" altLang="zh-CN" sz="2000" i="1">
                            <a:solidFill>
                              <a:prstClr val="black"/>
                            </a:solidFill>
                            <a:latin typeface="Cambria Math" panose="02040503050406030204" pitchFamily="18" charset="0"/>
                          </a:rPr>
                          <m:t>𝑧</m:t>
                        </m:r>
                        <m:r>
                          <a:rPr lang="zh-CN" altLang="en-US" sz="2000">
                            <a:solidFill>
                              <a:prstClr val="black"/>
                            </a:solidFill>
                            <a:latin typeface="Cambria Math" panose="02040503050406030204" pitchFamily="18" charset="0"/>
                          </a:rPr>
                          <m:t>−</m:t>
                        </m:r>
                        <m:r>
                          <a:rPr lang="zh-CN" altLang="en-US" sz="2000" i="1">
                            <a:solidFill>
                              <a:prstClr val="black"/>
                            </a:solidFill>
                            <a:latin typeface="Cambria Math" panose="02040503050406030204" pitchFamily="18" charset="0"/>
                          </a:rPr>
                          <m:t>𝑧</m:t>
                        </m:r>
                        <m:r>
                          <m:rPr>
                            <m:nor/>
                          </m:rPr>
                          <a:rPr lang="en-US" altLang="zh-CN" sz="2000">
                            <a:solidFill>
                              <a:prstClr val="black"/>
                            </a:solidFill>
                            <a:latin typeface="Cambria Math" panose="02040503050406030204" pitchFamily="18" charset="0"/>
                          </a:rPr>
                          <m:t>d</m:t>
                        </m:r>
                        <m:r>
                          <a:rPr lang="en-US" altLang="zh-CN" sz="2000" i="1">
                            <a:solidFill>
                              <a:prstClr val="black"/>
                            </a:solidFill>
                            <a:latin typeface="Cambria Math" panose="02040503050406030204" pitchFamily="18" charset="0"/>
                          </a:rPr>
                          <m:t>𝑥</m:t>
                        </m:r>
                        <m:r>
                          <m:rPr>
                            <m:nor/>
                          </m:rPr>
                          <a:rPr lang="en-US" altLang="zh-CN" sz="2000">
                            <a:solidFill>
                              <a:prstClr val="black"/>
                            </a:solidFill>
                            <a:latin typeface="Cambria Math" panose="02040503050406030204" pitchFamily="18" charset="0"/>
                          </a:rPr>
                          <m:t>d</m:t>
                        </m:r>
                        <m:r>
                          <a:rPr lang="en-US" altLang="zh-CN" sz="2000" i="1">
                            <a:solidFill>
                              <a:prstClr val="black"/>
                            </a:solidFill>
                            <a:latin typeface="Cambria Math" panose="02040503050406030204" pitchFamily="18" charset="0"/>
                          </a:rPr>
                          <m:t>𝑦</m:t>
                        </m:r>
                      </m:e>
                    </m:nary>
                    <m:r>
                      <a:rPr lang="en-US" altLang="zh-CN" sz="2000" b="0" i="1" smtClean="0">
                        <a:solidFill>
                          <a:prstClr val="black"/>
                        </a:solidFill>
                        <a:latin typeface="Cambria Math" panose="02040503050406030204" pitchFamily="18" charset="0"/>
                      </a:rPr>
                      <m:t>=</m:t>
                    </m:r>
                    <m:nary>
                      <m:naryPr>
                        <m:chr m:val="∯"/>
                        <m:limLoc m:val="undOvr"/>
                        <m:grow m:val="on"/>
                        <m:supHide m:val="on"/>
                        <m:ctrlPr>
                          <a:rPr lang="zh-CN" altLang="en-US" sz="2000" i="1">
                            <a:solidFill>
                              <a:prstClr val="black"/>
                            </a:solidFill>
                            <a:latin typeface="Cambria Math" panose="02040503050406030204" pitchFamily="18" charset="0"/>
                          </a:rPr>
                        </m:ctrlPr>
                      </m:naryPr>
                      <m:sub>
                        <m:r>
                          <m:rPr>
                            <m:sty m:val="p"/>
                          </m:rPr>
                          <a:rPr lang="zh-CN" altLang="en-US" sz="2000">
                            <a:solidFill>
                              <a:prstClr val="black"/>
                            </a:solidFill>
                            <a:latin typeface="Cambria Math" panose="02040503050406030204" pitchFamily="18" charset="0"/>
                          </a:rPr>
                          <m:t>Σ</m:t>
                        </m:r>
                        <m:r>
                          <a:rPr lang="en-US" altLang="zh-CN" sz="2000">
                            <a:solidFill>
                              <a:prstClr val="black"/>
                            </a:solidFill>
                            <a:latin typeface="Cambria Math" panose="02040503050406030204" pitchFamily="18" charset="0"/>
                          </a:rPr>
                          <m:t>+</m:t>
                        </m:r>
                        <m:sSub>
                          <m:sSubPr>
                            <m:ctrlPr>
                              <a:rPr lang="en-US" altLang="zh-CN" sz="2000" i="1">
                                <a:solidFill>
                                  <a:prstClr val="black"/>
                                </a:solidFill>
                                <a:latin typeface="Cambria Math" panose="02040503050406030204" pitchFamily="18" charset="0"/>
                              </a:rPr>
                            </m:ctrlPr>
                          </m:sSubPr>
                          <m:e>
                            <m:r>
                              <m:rPr>
                                <m:sty m:val="p"/>
                              </m:rPr>
                              <a:rPr lang="zh-CN" altLang="en-US" sz="2000">
                                <a:solidFill>
                                  <a:prstClr val="black"/>
                                </a:solidFill>
                                <a:latin typeface="Cambria Math" panose="02040503050406030204" pitchFamily="18" charset="0"/>
                              </a:rPr>
                              <m:t>Σ</m:t>
                            </m:r>
                          </m:e>
                          <m:sub>
                            <m:r>
                              <a:rPr lang="en-US" altLang="zh-CN" sz="2000" i="1">
                                <a:solidFill>
                                  <a:prstClr val="black"/>
                                </a:solidFill>
                                <a:latin typeface="Cambria Math" panose="02040503050406030204" pitchFamily="18" charset="0"/>
                              </a:rPr>
                              <m:t>1</m:t>
                            </m:r>
                          </m:sub>
                        </m:sSub>
                      </m:sub>
                      <m:sup/>
                      <m:e>
                        <m:d>
                          <m:dPr>
                            <m:ctrlPr>
                              <a:rPr lang="zh-CN" altLang="en-US" sz="2000" i="1">
                                <a:solidFill>
                                  <a:prstClr val="black"/>
                                </a:solidFill>
                                <a:latin typeface="Cambria Math" panose="02040503050406030204" pitchFamily="18" charset="0"/>
                              </a:rPr>
                            </m:ctrlPr>
                          </m:dPr>
                          <m:e>
                            <m:sSup>
                              <m:sSupPr>
                                <m:ctrlPr>
                                  <a:rPr lang="zh-CN" altLang="en-US" sz="2000" i="1">
                                    <a:solidFill>
                                      <a:prstClr val="black"/>
                                    </a:solidFill>
                                    <a:latin typeface="Cambria Math" panose="02040503050406030204" pitchFamily="18" charset="0"/>
                                  </a:rPr>
                                </m:ctrlPr>
                              </m:sSupPr>
                              <m:e>
                                <m:r>
                                  <a:rPr lang="zh-CN" altLang="en-US" sz="2000" i="1">
                                    <a:solidFill>
                                      <a:prstClr val="black"/>
                                    </a:solidFill>
                                    <a:latin typeface="Cambria Math" panose="02040503050406030204" pitchFamily="18" charset="0"/>
                                  </a:rPr>
                                  <m:t>𝑧</m:t>
                                </m:r>
                              </m:e>
                              <m:sup>
                                <m:r>
                                  <a:rPr lang="zh-CN" altLang="en-US" sz="2000">
                                    <a:solidFill>
                                      <a:prstClr val="black"/>
                                    </a:solidFill>
                                    <a:latin typeface="Cambria Math" panose="02040503050406030204" pitchFamily="18" charset="0"/>
                                  </a:rPr>
                                  <m:t>2</m:t>
                                </m:r>
                              </m:sup>
                            </m:sSup>
                            <m:r>
                              <a:rPr lang="zh-CN" altLang="en-US" sz="2000">
                                <a:solidFill>
                                  <a:prstClr val="black"/>
                                </a:solidFill>
                                <a:latin typeface="Cambria Math" panose="02040503050406030204" pitchFamily="18" charset="0"/>
                              </a:rPr>
                              <m:t>+</m:t>
                            </m:r>
                            <m:r>
                              <a:rPr lang="zh-CN" altLang="en-US" sz="2000" i="1">
                                <a:solidFill>
                                  <a:prstClr val="black"/>
                                </a:solidFill>
                                <a:latin typeface="Cambria Math" panose="02040503050406030204" pitchFamily="18" charset="0"/>
                              </a:rPr>
                              <m:t>𝑥</m:t>
                            </m:r>
                          </m:e>
                        </m:d>
                        <m:r>
                          <m:rPr>
                            <m:nor/>
                          </m:rPr>
                          <a:rPr lang="en-US" altLang="zh-CN" sz="2000">
                            <a:solidFill>
                              <a:prstClr val="black"/>
                            </a:solidFill>
                            <a:latin typeface="Cambria Math" panose="02040503050406030204" pitchFamily="18" charset="0"/>
                          </a:rPr>
                          <m:t>d</m:t>
                        </m:r>
                        <m:r>
                          <a:rPr lang="en-US" altLang="zh-CN" sz="2000" i="1">
                            <a:solidFill>
                              <a:prstClr val="black"/>
                            </a:solidFill>
                            <a:latin typeface="Cambria Math" panose="02040503050406030204" pitchFamily="18" charset="0"/>
                          </a:rPr>
                          <m:t>𝑦</m:t>
                        </m:r>
                        <m:r>
                          <m:rPr>
                            <m:nor/>
                          </m:rPr>
                          <a:rPr lang="en-US" altLang="zh-CN" sz="2000">
                            <a:solidFill>
                              <a:prstClr val="black"/>
                            </a:solidFill>
                            <a:latin typeface="Cambria Math" panose="02040503050406030204" pitchFamily="18" charset="0"/>
                          </a:rPr>
                          <m:t>d</m:t>
                        </m:r>
                        <m:r>
                          <a:rPr lang="en-US" altLang="zh-CN" sz="2000" i="1">
                            <a:solidFill>
                              <a:prstClr val="black"/>
                            </a:solidFill>
                            <a:latin typeface="Cambria Math" panose="02040503050406030204" pitchFamily="18" charset="0"/>
                          </a:rPr>
                          <m:t>𝑧</m:t>
                        </m:r>
                        <m:r>
                          <a:rPr lang="zh-CN" altLang="en-US" sz="2000">
                            <a:solidFill>
                              <a:prstClr val="black"/>
                            </a:solidFill>
                            <a:latin typeface="Cambria Math" panose="02040503050406030204" pitchFamily="18" charset="0"/>
                          </a:rPr>
                          <m:t>−</m:t>
                        </m:r>
                        <m:r>
                          <a:rPr lang="zh-CN" altLang="en-US" sz="2000" i="1">
                            <a:solidFill>
                              <a:prstClr val="black"/>
                            </a:solidFill>
                            <a:latin typeface="Cambria Math" panose="02040503050406030204" pitchFamily="18" charset="0"/>
                          </a:rPr>
                          <m:t>𝑧</m:t>
                        </m:r>
                        <m:r>
                          <m:rPr>
                            <m:nor/>
                          </m:rPr>
                          <a:rPr lang="en-US" altLang="zh-CN" sz="2000">
                            <a:solidFill>
                              <a:prstClr val="black"/>
                            </a:solidFill>
                            <a:latin typeface="Cambria Math" panose="02040503050406030204" pitchFamily="18" charset="0"/>
                          </a:rPr>
                          <m:t>d</m:t>
                        </m:r>
                        <m:r>
                          <a:rPr lang="en-US" altLang="zh-CN" sz="2000" i="1">
                            <a:solidFill>
                              <a:prstClr val="black"/>
                            </a:solidFill>
                            <a:latin typeface="Cambria Math" panose="02040503050406030204" pitchFamily="18" charset="0"/>
                          </a:rPr>
                          <m:t>𝑥</m:t>
                        </m:r>
                        <m:r>
                          <m:rPr>
                            <m:nor/>
                          </m:rPr>
                          <a:rPr lang="en-US" altLang="zh-CN" sz="2000">
                            <a:solidFill>
                              <a:prstClr val="black"/>
                            </a:solidFill>
                            <a:latin typeface="Cambria Math" panose="02040503050406030204" pitchFamily="18" charset="0"/>
                          </a:rPr>
                          <m:t>d</m:t>
                        </m:r>
                        <m:r>
                          <a:rPr lang="en-US" altLang="zh-CN" sz="2000" i="1">
                            <a:solidFill>
                              <a:prstClr val="black"/>
                            </a:solidFill>
                            <a:latin typeface="Cambria Math" panose="02040503050406030204" pitchFamily="18" charset="0"/>
                          </a:rPr>
                          <m:t>𝑦</m:t>
                        </m:r>
                      </m:e>
                    </m:nary>
                    <m:r>
                      <a:rPr lang="en-US" altLang="zh-CN" sz="2000" b="0" i="1" smtClean="0">
                        <a:solidFill>
                          <a:prstClr val="black"/>
                        </a:solidFill>
                        <a:latin typeface="Cambria Math" panose="02040503050406030204" pitchFamily="18" charset="0"/>
                      </a:rPr>
                      <m:t>−</m:t>
                    </m:r>
                    <m:nary>
                      <m:naryPr>
                        <m:chr m:val="∬"/>
                        <m:limLoc m:val="undOvr"/>
                        <m:supHide m:val="on"/>
                        <m:ctrlPr>
                          <a:rPr lang="zh-CN" altLang="en-US" sz="2000" i="1">
                            <a:solidFill>
                              <a:prstClr val="black"/>
                            </a:solidFill>
                            <a:latin typeface="Cambria Math" panose="02040503050406030204" pitchFamily="18" charset="0"/>
                          </a:rPr>
                        </m:ctrlPr>
                      </m:naryPr>
                      <m:sub>
                        <m:sSub>
                          <m:sSubPr>
                            <m:ctrlPr>
                              <a:rPr lang="en-US" altLang="zh-CN" sz="2000" i="1">
                                <a:solidFill>
                                  <a:prstClr val="black"/>
                                </a:solidFill>
                                <a:latin typeface="Cambria Math" panose="02040503050406030204" pitchFamily="18" charset="0"/>
                              </a:rPr>
                            </m:ctrlPr>
                          </m:sSubPr>
                          <m:e>
                            <m:r>
                              <m:rPr>
                                <m:sty m:val="p"/>
                              </m:rPr>
                              <a:rPr lang="zh-CN" altLang="en-US" sz="2000">
                                <a:solidFill>
                                  <a:prstClr val="black"/>
                                </a:solidFill>
                                <a:latin typeface="Cambria Math" panose="02040503050406030204" pitchFamily="18" charset="0"/>
                              </a:rPr>
                              <m:t>Σ</m:t>
                            </m:r>
                          </m:e>
                          <m:sub>
                            <m:r>
                              <a:rPr lang="en-US" altLang="zh-CN" sz="2000" i="1">
                                <a:solidFill>
                                  <a:prstClr val="black"/>
                                </a:solidFill>
                                <a:latin typeface="Cambria Math" panose="02040503050406030204" pitchFamily="18" charset="0"/>
                              </a:rPr>
                              <m:t>1</m:t>
                            </m:r>
                          </m:sub>
                        </m:sSub>
                      </m:sub>
                      <m:sup/>
                      <m:e>
                        <m:d>
                          <m:dPr>
                            <m:ctrlPr>
                              <a:rPr lang="zh-CN" altLang="en-US" sz="2000" i="1">
                                <a:solidFill>
                                  <a:prstClr val="black"/>
                                </a:solidFill>
                                <a:latin typeface="Cambria Math" panose="02040503050406030204" pitchFamily="18" charset="0"/>
                              </a:rPr>
                            </m:ctrlPr>
                          </m:dPr>
                          <m:e>
                            <m:sSup>
                              <m:sSupPr>
                                <m:ctrlPr>
                                  <a:rPr lang="zh-CN" altLang="en-US" sz="2000" i="1">
                                    <a:solidFill>
                                      <a:prstClr val="black"/>
                                    </a:solidFill>
                                    <a:latin typeface="Cambria Math" panose="02040503050406030204" pitchFamily="18" charset="0"/>
                                  </a:rPr>
                                </m:ctrlPr>
                              </m:sSupPr>
                              <m:e>
                                <m:r>
                                  <a:rPr lang="zh-CN" altLang="en-US" sz="2000" i="1">
                                    <a:solidFill>
                                      <a:prstClr val="black"/>
                                    </a:solidFill>
                                    <a:latin typeface="Cambria Math" panose="02040503050406030204" pitchFamily="18" charset="0"/>
                                  </a:rPr>
                                  <m:t>𝑧</m:t>
                                </m:r>
                              </m:e>
                              <m:sup>
                                <m:r>
                                  <a:rPr lang="zh-CN" altLang="en-US" sz="2000">
                                    <a:solidFill>
                                      <a:prstClr val="black"/>
                                    </a:solidFill>
                                    <a:latin typeface="Cambria Math" panose="02040503050406030204" pitchFamily="18" charset="0"/>
                                  </a:rPr>
                                  <m:t>2</m:t>
                                </m:r>
                              </m:sup>
                            </m:sSup>
                            <m:r>
                              <a:rPr lang="zh-CN" altLang="en-US" sz="2000">
                                <a:solidFill>
                                  <a:prstClr val="black"/>
                                </a:solidFill>
                                <a:latin typeface="Cambria Math" panose="02040503050406030204" pitchFamily="18" charset="0"/>
                              </a:rPr>
                              <m:t>+</m:t>
                            </m:r>
                            <m:r>
                              <a:rPr lang="zh-CN" altLang="en-US" sz="2000" i="1">
                                <a:solidFill>
                                  <a:prstClr val="black"/>
                                </a:solidFill>
                                <a:latin typeface="Cambria Math" panose="02040503050406030204" pitchFamily="18" charset="0"/>
                              </a:rPr>
                              <m:t>𝑥</m:t>
                            </m:r>
                          </m:e>
                        </m:d>
                        <m:r>
                          <m:rPr>
                            <m:nor/>
                          </m:rPr>
                          <a:rPr lang="en-US" altLang="zh-CN" sz="2000">
                            <a:solidFill>
                              <a:prstClr val="black"/>
                            </a:solidFill>
                            <a:latin typeface="Cambria Math" panose="02040503050406030204" pitchFamily="18" charset="0"/>
                          </a:rPr>
                          <m:t>d</m:t>
                        </m:r>
                        <m:r>
                          <a:rPr lang="en-US" altLang="zh-CN" sz="2000" i="1">
                            <a:solidFill>
                              <a:prstClr val="black"/>
                            </a:solidFill>
                            <a:latin typeface="Cambria Math" panose="02040503050406030204" pitchFamily="18" charset="0"/>
                          </a:rPr>
                          <m:t>𝑦</m:t>
                        </m:r>
                        <m:r>
                          <m:rPr>
                            <m:nor/>
                          </m:rPr>
                          <a:rPr lang="en-US" altLang="zh-CN" sz="2000">
                            <a:solidFill>
                              <a:prstClr val="black"/>
                            </a:solidFill>
                            <a:latin typeface="Cambria Math" panose="02040503050406030204" pitchFamily="18" charset="0"/>
                          </a:rPr>
                          <m:t>d</m:t>
                        </m:r>
                        <m:r>
                          <a:rPr lang="en-US" altLang="zh-CN" sz="2000" i="1">
                            <a:solidFill>
                              <a:prstClr val="black"/>
                            </a:solidFill>
                            <a:latin typeface="Cambria Math" panose="02040503050406030204" pitchFamily="18" charset="0"/>
                          </a:rPr>
                          <m:t>𝑧</m:t>
                        </m:r>
                        <m:r>
                          <a:rPr lang="zh-CN" altLang="en-US" sz="2000">
                            <a:solidFill>
                              <a:prstClr val="black"/>
                            </a:solidFill>
                            <a:latin typeface="Cambria Math" panose="02040503050406030204" pitchFamily="18" charset="0"/>
                          </a:rPr>
                          <m:t>−</m:t>
                        </m:r>
                        <m:r>
                          <a:rPr lang="zh-CN" altLang="en-US" sz="2000" i="1">
                            <a:solidFill>
                              <a:prstClr val="black"/>
                            </a:solidFill>
                            <a:latin typeface="Cambria Math" panose="02040503050406030204" pitchFamily="18" charset="0"/>
                          </a:rPr>
                          <m:t>𝑧</m:t>
                        </m:r>
                        <m:r>
                          <m:rPr>
                            <m:nor/>
                          </m:rPr>
                          <a:rPr lang="en-US" altLang="zh-CN" sz="2000">
                            <a:solidFill>
                              <a:prstClr val="black"/>
                            </a:solidFill>
                            <a:latin typeface="Cambria Math" panose="02040503050406030204" pitchFamily="18" charset="0"/>
                          </a:rPr>
                          <m:t>d</m:t>
                        </m:r>
                        <m:r>
                          <a:rPr lang="en-US" altLang="zh-CN" sz="2000" i="1">
                            <a:solidFill>
                              <a:prstClr val="black"/>
                            </a:solidFill>
                            <a:latin typeface="Cambria Math" panose="02040503050406030204" pitchFamily="18" charset="0"/>
                          </a:rPr>
                          <m:t>𝑥</m:t>
                        </m:r>
                        <m:r>
                          <m:rPr>
                            <m:nor/>
                          </m:rPr>
                          <a:rPr lang="en-US" altLang="zh-CN" sz="2000">
                            <a:solidFill>
                              <a:prstClr val="black"/>
                            </a:solidFill>
                            <a:latin typeface="Cambria Math" panose="02040503050406030204" pitchFamily="18" charset="0"/>
                          </a:rPr>
                          <m:t>d</m:t>
                        </m:r>
                        <m:r>
                          <a:rPr lang="en-US" altLang="zh-CN" sz="2000" i="1">
                            <a:solidFill>
                              <a:prstClr val="black"/>
                            </a:solidFill>
                            <a:latin typeface="Cambria Math" panose="02040503050406030204" pitchFamily="18" charset="0"/>
                          </a:rPr>
                          <m:t>𝑦</m:t>
                        </m:r>
                        <m:r>
                          <m:rPr>
                            <m:nor/>
                          </m:rPr>
                          <a:rPr lang="zh-CN" altLang="en-US" sz="2000" dirty="0"/>
                          <m:t> </m:t>
                        </m:r>
                      </m:e>
                    </m:nary>
                  </m:oMath>
                </a14:m>
                <a:r>
                  <a:rPr lang="zh-CN" altLang="en-US" sz="2000" dirty="0"/>
                  <a:t> </a:t>
                </a:r>
              </a:p>
            </p:txBody>
          </p:sp>
        </mc:Choice>
        <mc:Fallback xmlns="">
          <p:sp>
            <p:nvSpPr>
              <p:cNvPr id="8" name="矩形 7"/>
              <p:cNvSpPr>
                <a:spLocks noRot="1" noChangeAspect="1" noMove="1" noResize="1" noEditPoints="1" noAdjustHandles="1" noChangeArrowheads="1" noChangeShapeType="1" noTextEdit="1"/>
              </p:cNvSpPr>
              <p:nvPr/>
            </p:nvSpPr>
            <p:spPr>
              <a:xfrm>
                <a:off x="1775595" y="2663832"/>
                <a:ext cx="9742282" cy="486030"/>
              </a:xfrm>
              <a:prstGeom prst="rect">
                <a:avLst/>
              </a:prstGeom>
              <a:blipFill>
                <a:blip r:embed="rId5"/>
                <a:stretch>
                  <a:fillRect l="-4819" t="-128750" b="-175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p:cNvSpPr/>
              <p:nvPr/>
            </p:nvSpPr>
            <p:spPr>
              <a:xfrm>
                <a:off x="3047999" y="3149862"/>
                <a:ext cx="8014055" cy="622799"/>
              </a:xfrm>
              <a:prstGeom prst="rect">
                <a:avLst/>
              </a:prstGeom>
            </p:spPr>
            <p:txBody>
              <a:bodyPr wrap="square">
                <a:spAutoFit/>
              </a:bodyPr>
              <a:lstStyle/>
              <a:p>
                <a14:m>
                  <m:oMath xmlns:m="http://schemas.openxmlformats.org/officeDocument/2006/math">
                    <m:r>
                      <a:rPr lang="en-US" altLang="zh-CN" sz="2400" i="1" smtClean="0">
                        <a:solidFill>
                          <a:prstClr val="black"/>
                        </a:solidFill>
                        <a:latin typeface="Cambria Math" panose="02040503050406030204" pitchFamily="18" charset="0"/>
                      </a:rPr>
                      <m:t>=</m:t>
                    </m:r>
                    <m:nary>
                      <m:naryPr>
                        <m:chr m:val="∭"/>
                        <m:limLoc m:val="undOvr"/>
                        <m:supHide m:val="on"/>
                        <m:ctrlPr>
                          <a:rPr lang="zh-CN" altLang="en-US" sz="2400" i="1">
                            <a:solidFill>
                              <a:prstClr val="black"/>
                            </a:solidFill>
                            <a:latin typeface="Cambria Math" panose="02040503050406030204" pitchFamily="18" charset="0"/>
                          </a:rPr>
                        </m:ctrlPr>
                      </m:naryPr>
                      <m:sub>
                        <m:r>
                          <a:rPr lang="zh-CN" altLang="en-US" sz="2400" i="1">
                            <a:solidFill>
                              <a:prstClr val="black"/>
                            </a:solidFill>
                            <a:latin typeface="Cambria Math" panose="02040503050406030204" pitchFamily="18" charset="0"/>
                          </a:rPr>
                          <m:t>𝛺</m:t>
                        </m:r>
                      </m:sub>
                      <m:sup/>
                      <m:e>
                        <m:d>
                          <m:dPr>
                            <m:ctrlPr>
                              <a:rPr lang="en-US" altLang="zh-CN" sz="2400" i="1" smtClean="0">
                                <a:solidFill>
                                  <a:prstClr val="black"/>
                                </a:solidFill>
                                <a:latin typeface="Cambria Math" panose="02040503050406030204" pitchFamily="18" charset="0"/>
                              </a:rPr>
                            </m:ctrlPr>
                          </m:dPr>
                          <m:e>
                            <m:r>
                              <a:rPr lang="en-US" altLang="zh-CN" sz="2400" b="0" i="1" smtClean="0">
                                <a:solidFill>
                                  <a:prstClr val="black"/>
                                </a:solidFill>
                                <a:latin typeface="Cambria Math" panose="02040503050406030204" pitchFamily="18" charset="0"/>
                              </a:rPr>
                              <m:t>1−1</m:t>
                            </m:r>
                          </m:e>
                        </m:d>
                        <m:r>
                          <m:rPr>
                            <m:nor/>
                          </m:rPr>
                          <a:rPr lang="zh-CN" altLang="en-US" sz="2400">
                            <a:solidFill>
                              <a:prstClr val="black"/>
                            </a:solidFill>
                            <a:latin typeface="Cambria Math" panose="02040503050406030204" pitchFamily="18" charset="0"/>
                          </a:rPr>
                          <m:t>d</m:t>
                        </m:r>
                        <m:r>
                          <a:rPr lang="zh-CN" altLang="en-US" sz="2400" i="1">
                            <a:solidFill>
                              <a:prstClr val="black"/>
                            </a:solidFill>
                            <a:latin typeface="Cambria Math" panose="02040503050406030204" pitchFamily="18" charset="0"/>
                          </a:rPr>
                          <m:t>𝑥</m:t>
                        </m:r>
                        <m:r>
                          <m:rPr>
                            <m:nor/>
                          </m:rPr>
                          <a:rPr lang="zh-CN" altLang="en-US" sz="2400">
                            <a:solidFill>
                              <a:prstClr val="black"/>
                            </a:solidFill>
                            <a:latin typeface="Cambria Math" panose="02040503050406030204" pitchFamily="18" charset="0"/>
                          </a:rPr>
                          <m:t>d</m:t>
                        </m:r>
                        <m:r>
                          <a:rPr lang="zh-CN" altLang="en-US" sz="2400" i="1">
                            <a:solidFill>
                              <a:prstClr val="black"/>
                            </a:solidFill>
                            <a:latin typeface="Cambria Math" panose="02040503050406030204" pitchFamily="18" charset="0"/>
                          </a:rPr>
                          <m:t>𝑦</m:t>
                        </m:r>
                        <m:r>
                          <m:rPr>
                            <m:sty m:val="p"/>
                          </m:rPr>
                          <a:rPr lang="en-US" altLang="zh-CN" sz="2400">
                            <a:solidFill>
                              <a:prstClr val="black"/>
                            </a:solidFill>
                            <a:latin typeface="Cambria Math" panose="02040503050406030204" pitchFamily="18" charset="0"/>
                          </a:rPr>
                          <m:t>d</m:t>
                        </m:r>
                        <m:r>
                          <a:rPr lang="en-US" altLang="zh-CN" sz="2400" i="1">
                            <a:solidFill>
                              <a:prstClr val="black"/>
                            </a:solidFill>
                            <a:latin typeface="Cambria Math" panose="02040503050406030204" pitchFamily="18" charset="0"/>
                          </a:rPr>
                          <m:t>𝑧</m:t>
                        </m:r>
                      </m:e>
                    </m:nary>
                    <m:r>
                      <a:rPr lang="en-US" altLang="zh-CN" sz="2400" i="1">
                        <a:solidFill>
                          <a:prstClr val="black"/>
                        </a:solidFill>
                        <a:latin typeface="Cambria Math" panose="02040503050406030204" pitchFamily="18" charset="0"/>
                      </a:rPr>
                      <m:t>−</m:t>
                    </m:r>
                    <m:nary>
                      <m:naryPr>
                        <m:chr m:val="∬"/>
                        <m:limLoc m:val="undOvr"/>
                        <m:supHide m:val="on"/>
                        <m:ctrlPr>
                          <a:rPr lang="zh-CN" altLang="en-US" sz="2400" i="1">
                            <a:solidFill>
                              <a:prstClr val="black"/>
                            </a:solidFill>
                            <a:latin typeface="Cambria Math" panose="02040503050406030204" pitchFamily="18" charset="0"/>
                          </a:rPr>
                        </m:ctrlPr>
                      </m:naryPr>
                      <m:sub>
                        <m:sSub>
                          <m:sSubPr>
                            <m:ctrlPr>
                              <a:rPr lang="el-GR" altLang="zh-CN" sz="2400" i="1">
                                <a:solidFill>
                                  <a:prstClr val="black"/>
                                </a:solidFill>
                                <a:latin typeface="Cambria Math" panose="02040503050406030204" pitchFamily="18" charset="0"/>
                                <a:ea typeface="Cambria Math" panose="02040503050406030204" pitchFamily="18" charset="0"/>
                              </a:rPr>
                            </m:ctrlPr>
                          </m:sSubPr>
                          <m:e>
                            <m:r>
                              <a:rPr lang="en-US" altLang="zh-CN" sz="2400" i="1">
                                <a:solidFill>
                                  <a:prstClr val="black"/>
                                </a:solidFill>
                                <a:latin typeface="Cambria Math" panose="02040503050406030204" pitchFamily="18" charset="0"/>
                                <a:ea typeface="Cambria Math" panose="02040503050406030204" pitchFamily="18" charset="0"/>
                              </a:rPr>
                              <m:t>𝐷</m:t>
                            </m:r>
                          </m:e>
                          <m:sub>
                            <m:r>
                              <a:rPr lang="en-US" altLang="zh-CN" sz="2400" i="1">
                                <a:solidFill>
                                  <a:prstClr val="black"/>
                                </a:solidFill>
                                <a:latin typeface="Cambria Math" panose="02040503050406030204" pitchFamily="18" charset="0"/>
                                <a:ea typeface="Cambria Math" panose="02040503050406030204" pitchFamily="18" charset="0"/>
                              </a:rPr>
                              <m:t>𝑥𝑦</m:t>
                            </m:r>
                          </m:sub>
                        </m:sSub>
                      </m:sub>
                      <m:sup/>
                      <m:e>
                        <m:d>
                          <m:dPr>
                            <m:ctrlPr>
                              <a:rPr lang="en-US" altLang="zh-CN" sz="2400" i="1" smtClean="0">
                                <a:solidFill>
                                  <a:prstClr val="black"/>
                                </a:solidFill>
                                <a:latin typeface="Cambria Math" panose="02040503050406030204" pitchFamily="18" charset="0"/>
                              </a:rPr>
                            </m:ctrlPr>
                          </m:dPr>
                          <m:e>
                            <m:d>
                              <m:dPr>
                                <m:ctrlPr>
                                  <a:rPr lang="zh-CN" altLang="en-US" sz="2400" i="1">
                                    <a:solidFill>
                                      <a:prstClr val="black"/>
                                    </a:solidFill>
                                    <a:latin typeface="Cambria Math" panose="02040503050406030204" pitchFamily="18" charset="0"/>
                                  </a:rPr>
                                </m:ctrlPr>
                              </m:dPr>
                              <m:e>
                                <m:sSup>
                                  <m:sSupPr>
                                    <m:ctrlPr>
                                      <a:rPr lang="zh-CN" altLang="en-US" sz="2400" i="1">
                                        <a:solidFill>
                                          <a:prstClr val="black"/>
                                        </a:solidFill>
                                        <a:latin typeface="Cambria Math" panose="02040503050406030204" pitchFamily="18" charset="0"/>
                                      </a:rPr>
                                    </m:ctrlPr>
                                  </m:sSupPr>
                                  <m:e>
                                    <m:r>
                                      <a:rPr lang="en-US" altLang="zh-CN" sz="2400" b="0" i="1" smtClean="0">
                                        <a:solidFill>
                                          <a:prstClr val="black"/>
                                        </a:solidFill>
                                        <a:latin typeface="Cambria Math" panose="02040503050406030204" pitchFamily="18" charset="0"/>
                                      </a:rPr>
                                      <m:t>2</m:t>
                                    </m:r>
                                  </m:e>
                                  <m:sup>
                                    <m:r>
                                      <a:rPr lang="zh-CN" altLang="en-US" sz="2400">
                                        <a:solidFill>
                                          <a:prstClr val="black"/>
                                        </a:solidFill>
                                        <a:latin typeface="Cambria Math" panose="02040503050406030204" pitchFamily="18" charset="0"/>
                                      </a:rPr>
                                      <m:t>2</m:t>
                                    </m:r>
                                  </m:sup>
                                </m:sSup>
                                <m:r>
                                  <a:rPr lang="zh-CN" altLang="en-US" sz="2400">
                                    <a:solidFill>
                                      <a:prstClr val="black"/>
                                    </a:solidFill>
                                    <a:latin typeface="Cambria Math" panose="02040503050406030204" pitchFamily="18" charset="0"/>
                                  </a:rPr>
                                  <m:t>+</m:t>
                                </m:r>
                                <m:r>
                                  <a:rPr lang="zh-CN" altLang="en-US" sz="2400" i="1">
                                    <a:solidFill>
                                      <a:prstClr val="black"/>
                                    </a:solidFill>
                                    <a:latin typeface="Cambria Math" panose="02040503050406030204" pitchFamily="18" charset="0"/>
                                  </a:rPr>
                                  <m:t>𝑥</m:t>
                                </m:r>
                              </m:e>
                            </m:d>
                            <m:r>
                              <a:rPr lang="en-US" altLang="zh-CN" sz="2400" b="0" i="1" smtClean="0">
                                <a:solidFill>
                                  <a:prstClr val="black"/>
                                </a:solidFill>
                                <a:latin typeface="Cambria Math" panose="02040503050406030204" pitchFamily="18" charset="0"/>
                              </a:rPr>
                              <m:t>,0,−2</m:t>
                            </m:r>
                          </m:e>
                        </m:d>
                        <m:r>
                          <a:rPr lang="en-US" altLang="zh-CN" sz="2400" i="1" smtClean="0">
                            <a:solidFill>
                              <a:prstClr val="black"/>
                            </a:solidFill>
                            <a:latin typeface="Cambria Math" panose="02040503050406030204" pitchFamily="18" charset="0"/>
                            <a:ea typeface="Cambria Math" panose="02040503050406030204" pitchFamily="18" charset="0"/>
                          </a:rPr>
                          <m:t>∙</m:t>
                        </m:r>
                        <m:d>
                          <m:dPr>
                            <m:ctrlPr>
                              <a:rPr lang="en-US" altLang="zh-CN" sz="2400" i="1" smtClean="0">
                                <a:solidFill>
                                  <a:prstClr val="black"/>
                                </a:solidFill>
                                <a:latin typeface="Cambria Math" panose="02040503050406030204" pitchFamily="18" charset="0"/>
                                <a:ea typeface="Cambria Math" panose="02040503050406030204" pitchFamily="18" charset="0"/>
                              </a:rPr>
                            </m:ctrlPr>
                          </m:dPr>
                          <m:e>
                            <m:r>
                              <a:rPr lang="en-US" altLang="zh-CN" sz="2400" b="0" i="1" smtClean="0">
                                <a:solidFill>
                                  <a:prstClr val="black"/>
                                </a:solidFill>
                                <a:latin typeface="Cambria Math" panose="02040503050406030204" pitchFamily="18" charset="0"/>
                                <a:ea typeface="Cambria Math" panose="02040503050406030204" pitchFamily="18" charset="0"/>
                              </a:rPr>
                              <m:t>0,0,1</m:t>
                            </m:r>
                          </m:e>
                        </m:d>
                        <m:r>
                          <m:rPr>
                            <m:nor/>
                          </m:rPr>
                          <a:rPr lang="en-US" altLang="zh-CN" sz="2400">
                            <a:solidFill>
                              <a:prstClr val="black"/>
                            </a:solidFill>
                            <a:latin typeface="Cambria Math" panose="02040503050406030204" pitchFamily="18" charset="0"/>
                          </a:rPr>
                          <m:t>d</m:t>
                        </m:r>
                        <m:r>
                          <a:rPr lang="en-US" altLang="zh-CN" sz="2400" i="1">
                            <a:solidFill>
                              <a:prstClr val="black"/>
                            </a:solidFill>
                            <a:latin typeface="Cambria Math" panose="02040503050406030204" pitchFamily="18" charset="0"/>
                          </a:rPr>
                          <m:t>𝑥</m:t>
                        </m:r>
                        <m:r>
                          <m:rPr>
                            <m:nor/>
                          </m:rPr>
                          <a:rPr lang="en-US" altLang="zh-CN" sz="2400">
                            <a:solidFill>
                              <a:prstClr val="black"/>
                            </a:solidFill>
                            <a:latin typeface="Cambria Math" panose="02040503050406030204" pitchFamily="18" charset="0"/>
                          </a:rPr>
                          <m:t>d</m:t>
                        </m:r>
                        <m:r>
                          <a:rPr lang="en-US" altLang="zh-CN" sz="2400" i="1">
                            <a:solidFill>
                              <a:prstClr val="black"/>
                            </a:solidFill>
                            <a:latin typeface="Cambria Math" panose="02040503050406030204" pitchFamily="18" charset="0"/>
                          </a:rPr>
                          <m:t>𝑦</m:t>
                        </m:r>
                        <m:r>
                          <m:rPr>
                            <m:nor/>
                          </m:rPr>
                          <a:rPr lang="zh-CN" altLang="en-US" sz="2400" dirty="0">
                            <a:solidFill>
                              <a:prstClr val="black"/>
                            </a:solidFill>
                          </a:rPr>
                          <m:t> </m:t>
                        </m:r>
                      </m:e>
                    </m:nary>
                  </m:oMath>
                </a14:m>
                <a:r>
                  <a:rPr lang="zh-CN" altLang="en-US" sz="2400" dirty="0"/>
                  <a:t> </a:t>
                </a:r>
              </a:p>
            </p:txBody>
          </p:sp>
        </mc:Choice>
        <mc:Fallback xmlns="">
          <p:sp>
            <p:nvSpPr>
              <p:cNvPr id="9" name="矩形 8"/>
              <p:cNvSpPr>
                <a:spLocks noRot="1" noChangeAspect="1" noMove="1" noResize="1" noEditPoints="1" noAdjustHandles="1" noChangeArrowheads="1" noChangeShapeType="1" noTextEdit="1"/>
              </p:cNvSpPr>
              <p:nvPr/>
            </p:nvSpPr>
            <p:spPr>
              <a:xfrm>
                <a:off x="3047999" y="3149862"/>
                <a:ext cx="8014055" cy="622799"/>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p:cNvSpPr/>
              <p:nvPr/>
            </p:nvSpPr>
            <p:spPr>
              <a:xfrm>
                <a:off x="3047998" y="3872244"/>
                <a:ext cx="8014055" cy="603499"/>
              </a:xfrm>
              <a:prstGeom prst="rect">
                <a:avLst/>
              </a:prstGeom>
            </p:spPr>
            <p:txBody>
              <a:bodyPr wrap="square">
                <a:spAutoFit/>
              </a:bodyPr>
              <a:lstStyle/>
              <a:p>
                <a14:m>
                  <m:oMath xmlns:m="http://schemas.openxmlformats.org/officeDocument/2006/math">
                    <m:r>
                      <a:rPr lang="en-US" altLang="zh-CN" sz="2400" i="1" smtClean="0">
                        <a:solidFill>
                          <a:prstClr val="black"/>
                        </a:solidFill>
                        <a:latin typeface="Cambria Math" panose="02040503050406030204" pitchFamily="18" charset="0"/>
                      </a:rPr>
                      <m:t>=0</m:t>
                    </m:r>
                    <m:r>
                      <a:rPr lang="en-US" altLang="zh-CN" sz="2400" b="0" i="1" smtClean="0">
                        <a:solidFill>
                          <a:prstClr val="black"/>
                        </a:solidFill>
                        <a:latin typeface="Cambria Math" panose="02040503050406030204" pitchFamily="18" charset="0"/>
                      </a:rPr>
                      <m:t>+</m:t>
                    </m:r>
                    <m:nary>
                      <m:naryPr>
                        <m:chr m:val="∬"/>
                        <m:limLoc m:val="undOvr"/>
                        <m:supHide m:val="on"/>
                        <m:ctrlPr>
                          <a:rPr lang="zh-CN" altLang="en-US" sz="2400" i="1">
                            <a:solidFill>
                              <a:prstClr val="black"/>
                            </a:solidFill>
                            <a:latin typeface="Cambria Math" panose="02040503050406030204" pitchFamily="18" charset="0"/>
                          </a:rPr>
                        </m:ctrlPr>
                      </m:naryPr>
                      <m:sub>
                        <m:sSub>
                          <m:sSubPr>
                            <m:ctrlPr>
                              <a:rPr lang="el-GR" altLang="zh-CN" sz="2400" i="1">
                                <a:solidFill>
                                  <a:prstClr val="black"/>
                                </a:solidFill>
                                <a:latin typeface="Cambria Math" panose="02040503050406030204" pitchFamily="18" charset="0"/>
                                <a:ea typeface="Cambria Math" panose="02040503050406030204" pitchFamily="18" charset="0"/>
                              </a:rPr>
                            </m:ctrlPr>
                          </m:sSubPr>
                          <m:e>
                            <m:r>
                              <a:rPr lang="en-US" altLang="zh-CN" sz="2400" i="1">
                                <a:solidFill>
                                  <a:prstClr val="black"/>
                                </a:solidFill>
                                <a:latin typeface="Cambria Math" panose="02040503050406030204" pitchFamily="18" charset="0"/>
                                <a:ea typeface="Cambria Math" panose="02040503050406030204" pitchFamily="18" charset="0"/>
                              </a:rPr>
                              <m:t>𝐷</m:t>
                            </m:r>
                          </m:e>
                          <m:sub>
                            <m:r>
                              <a:rPr lang="en-US" altLang="zh-CN" sz="2400" i="1">
                                <a:solidFill>
                                  <a:prstClr val="black"/>
                                </a:solidFill>
                                <a:latin typeface="Cambria Math" panose="02040503050406030204" pitchFamily="18" charset="0"/>
                                <a:ea typeface="Cambria Math" panose="02040503050406030204" pitchFamily="18" charset="0"/>
                              </a:rPr>
                              <m:t>𝑥𝑦</m:t>
                            </m:r>
                          </m:sub>
                        </m:sSub>
                      </m:sub>
                      <m:sup/>
                      <m:e>
                        <m:r>
                          <a:rPr lang="en-US" altLang="zh-CN" sz="2400" b="0" i="1" smtClean="0">
                            <a:solidFill>
                              <a:prstClr val="black"/>
                            </a:solidFill>
                            <a:latin typeface="Cambria Math" panose="02040503050406030204" pitchFamily="18" charset="0"/>
                          </a:rPr>
                          <m:t>2</m:t>
                        </m:r>
                        <m:r>
                          <m:rPr>
                            <m:nor/>
                          </m:rPr>
                          <a:rPr lang="en-US" altLang="zh-CN" sz="2400">
                            <a:solidFill>
                              <a:prstClr val="black"/>
                            </a:solidFill>
                            <a:latin typeface="Cambria Math" panose="02040503050406030204" pitchFamily="18" charset="0"/>
                          </a:rPr>
                          <m:t>d</m:t>
                        </m:r>
                        <m:r>
                          <a:rPr lang="en-US" altLang="zh-CN" sz="2400" i="1">
                            <a:solidFill>
                              <a:prstClr val="black"/>
                            </a:solidFill>
                            <a:latin typeface="Cambria Math" panose="02040503050406030204" pitchFamily="18" charset="0"/>
                          </a:rPr>
                          <m:t>𝑥</m:t>
                        </m:r>
                        <m:r>
                          <m:rPr>
                            <m:nor/>
                          </m:rPr>
                          <a:rPr lang="en-US" altLang="zh-CN" sz="2400">
                            <a:solidFill>
                              <a:prstClr val="black"/>
                            </a:solidFill>
                            <a:latin typeface="Cambria Math" panose="02040503050406030204" pitchFamily="18" charset="0"/>
                          </a:rPr>
                          <m:t>d</m:t>
                        </m:r>
                        <m:r>
                          <a:rPr lang="en-US" altLang="zh-CN" sz="2400" i="1">
                            <a:solidFill>
                              <a:prstClr val="black"/>
                            </a:solidFill>
                            <a:latin typeface="Cambria Math" panose="02040503050406030204" pitchFamily="18" charset="0"/>
                          </a:rPr>
                          <m:t>𝑦</m:t>
                        </m:r>
                        <m:r>
                          <m:rPr>
                            <m:nor/>
                          </m:rPr>
                          <a:rPr lang="zh-CN" altLang="en-US" sz="2400" dirty="0">
                            <a:solidFill>
                              <a:prstClr val="black"/>
                            </a:solidFill>
                          </a:rPr>
                          <m:t> </m:t>
                        </m:r>
                      </m:e>
                    </m:nary>
                    <m:r>
                      <a:rPr lang="en-US" altLang="zh-CN" sz="2400" b="0" i="1" dirty="0" smtClean="0">
                        <a:solidFill>
                          <a:prstClr val="black"/>
                        </a:solidFill>
                        <a:latin typeface="Cambria Math" panose="02040503050406030204" pitchFamily="18" charset="0"/>
                      </a:rPr>
                      <m:t>=8</m:t>
                    </m:r>
                    <m:r>
                      <a:rPr lang="zh-CN" altLang="en-US" sz="2400" b="0" i="1" dirty="0" smtClean="0">
                        <a:solidFill>
                          <a:prstClr val="black"/>
                        </a:solidFill>
                        <a:latin typeface="Cambria Math" panose="02040503050406030204" pitchFamily="18" charset="0"/>
                      </a:rPr>
                      <m:t>𝜋</m:t>
                    </m:r>
                  </m:oMath>
                </a14:m>
                <a:r>
                  <a:rPr lang="zh-CN" altLang="en-US" sz="2400" dirty="0"/>
                  <a:t> </a:t>
                </a:r>
              </a:p>
            </p:txBody>
          </p:sp>
        </mc:Choice>
        <mc:Fallback xmlns="">
          <p:sp>
            <p:nvSpPr>
              <p:cNvPr id="10" name="矩形 9"/>
              <p:cNvSpPr>
                <a:spLocks noRot="1" noChangeAspect="1" noMove="1" noResize="1" noEditPoints="1" noAdjustHandles="1" noChangeArrowheads="1" noChangeShapeType="1" noTextEdit="1"/>
              </p:cNvSpPr>
              <p:nvPr/>
            </p:nvSpPr>
            <p:spPr>
              <a:xfrm>
                <a:off x="3047998" y="3872244"/>
                <a:ext cx="8014055" cy="603499"/>
              </a:xfrm>
              <a:prstGeom prst="rect">
                <a:avLst/>
              </a:prstGeom>
              <a:blipFill>
                <a:blip r:embed="rId7"/>
                <a:stretch>
                  <a:fillRect t="-122222" b="-160606"/>
                </a:stretch>
              </a:blipFill>
            </p:spPr>
            <p:txBody>
              <a:bodyPr/>
              <a:lstStyle/>
              <a:p>
                <a:r>
                  <a:rPr lang="zh-CN" altLang="en-US">
                    <a:noFill/>
                  </a:rPr>
                  <a:t> </a:t>
                </a:r>
              </a:p>
            </p:txBody>
          </p:sp>
        </mc:Fallback>
      </mc:AlternateContent>
      <p:sp>
        <p:nvSpPr>
          <p:cNvPr id="13" name="矩形 12"/>
          <p:cNvSpPr/>
          <p:nvPr/>
        </p:nvSpPr>
        <p:spPr>
          <a:xfrm>
            <a:off x="1632226" y="4775380"/>
            <a:ext cx="1723549" cy="461665"/>
          </a:xfrm>
          <a:prstGeom prst="rect">
            <a:avLst/>
          </a:prstGeom>
        </p:spPr>
        <p:txBody>
          <a:bodyPr wrap="none">
            <a:spAutoFit/>
          </a:bodyPr>
          <a:lstStyle/>
          <a:p>
            <a:r>
              <a:rPr lang="zh-CN" altLang="en-US" sz="2400" dirty="0">
                <a:solidFill>
                  <a:srgbClr val="0000FF"/>
                </a:solidFill>
              </a:rPr>
              <a:t>加盖</a:t>
            </a:r>
            <a:r>
              <a:rPr lang="zh-CN" altLang="en-US" sz="2400" dirty="0">
                <a:solidFill>
                  <a:prstClr val="black"/>
                </a:solidFill>
              </a:rPr>
              <a:t>技巧：</a:t>
            </a:r>
            <a:endParaRPr lang="zh-CN" altLang="en-US" dirty="0"/>
          </a:p>
        </p:txBody>
      </p:sp>
      <mc:AlternateContent xmlns:mc="http://schemas.openxmlformats.org/markup-compatibility/2006" xmlns:a14="http://schemas.microsoft.com/office/drawing/2010/main">
        <mc:Choice Requires="a14">
          <p:sp>
            <p:nvSpPr>
              <p:cNvPr id="14" name="矩形 13"/>
              <p:cNvSpPr/>
              <p:nvPr/>
            </p:nvSpPr>
            <p:spPr>
              <a:xfrm>
                <a:off x="2969915" y="4667658"/>
                <a:ext cx="8981433" cy="677108"/>
              </a:xfrm>
              <a:prstGeom prst="rect">
                <a:avLst/>
              </a:prstGeom>
            </p:spPr>
            <p:txBody>
              <a:bodyPr wrap="none">
                <a:spAutoFit/>
              </a:bodyPr>
              <a:lstStyle/>
              <a:p>
                <a14:m>
                  <m:oMath xmlns:m="http://schemas.openxmlformats.org/officeDocument/2006/math">
                    <m:nary>
                      <m:naryPr>
                        <m:chr m:val="∭"/>
                        <m:limLoc m:val="undOvr"/>
                        <m:supHide m:val="on"/>
                        <m:ctrlPr>
                          <a:rPr lang="zh-CN" altLang="en-US" sz="2400" i="1">
                            <a:solidFill>
                              <a:prstClr val="black"/>
                            </a:solidFill>
                            <a:latin typeface="Cambria Math" panose="02040503050406030204" pitchFamily="18" charset="0"/>
                          </a:rPr>
                        </m:ctrlPr>
                      </m:naryPr>
                      <m:sub>
                        <m:r>
                          <a:rPr lang="zh-CN" altLang="en-US" sz="2400" i="1">
                            <a:solidFill>
                              <a:prstClr val="black"/>
                            </a:solidFill>
                            <a:latin typeface="Cambria Math" panose="02040503050406030204" pitchFamily="18" charset="0"/>
                          </a:rPr>
                          <m:t>𝛺</m:t>
                        </m:r>
                      </m:sub>
                      <m:sup/>
                      <m:e>
                        <m:d>
                          <m:dPr>
                            <m:ctrlPr>
                              <a:rPr lang="zh-CN" altLang="en-US" sz="2400" i="1">
                                <a:solidFill>
                                  <a:prstClr val="black"/>
                                </a:solidFill>
                                <a:latin typeface="Cambria Math" panose="02040503050406030204" pitchFamily="18" charset="0"/>
                              </a:rPr>
                            </m:ctrlPr>
                          </m:dPr>
                          <m:e>
                            <m:f>
                              <m:fPr>
                                <m:ctrlPr>
                                  <a:rPr lang="zh-CN" altLang="en-US" sz="2400" i="1">
                                    <a:solidFill>
                                      <a:prstClr val="black"/>
                                    </a:solidFill>
                                    <a:latin typeface="Cambria Math" panose="02040503050406030204" pitchFamily="18" charset="0"/>
                                  </a:rPr>
                                </m:ctrlPr>
                              </m:fPr>
                              <m:num>
                                <m:r>
                                  <a:rPr lang="zh-CN" altLang="en-US" sz="2400">
                                    <a:solidFill>
                                      <a:prstClr val="black"/>
                                    </a:solidFill>
                                    <a:latin typeface="Cambria Math" panose="02040503050406030204" pitchFamily="18" charset="0"/>
                                  </a:rPr>
                                  <m:t>𝜕</m:t>
                                </m:r>
                                <m:r>
                                  <a:rPr lang="zh-CN" altLang="en-US" sz="2400" i="1">
                                    <a:solidFill>
                                      <a:prstClr val="black"/>
                                    </a:solidFill>
                                    <a:latin typeface="Cambria Math" panose="02040503050406030204" pitchFamily="18" charset="0"/>
                                  </a:rPr>
                                  <m:t>𝑃</m:t>
                                </m:r>
                              </m:num>
                              <m:den>
                                <m:r>
                                  <a:rPr lang="zh-CN" altLang="en-US" sz="2400">
                                    <a:solidFill>
                                      <a:prstClr val="black"/>
                                    </a:solidFill>
                                    <a:latin typeface="Cambria Math" panose="02040503050406030204" pitchFamily="18" charset="0"/>
                                  </a:rPr>
                                  <m:t>𝜕</m:t>
                                </m:r>
                                <m:r>
                                  <a:rPr lang="zh-CN" altLang="en-US" sz="2400" i="1">
                                    <a:solidFill>
                                      <a:prstClr val="black"/>
                                    </a:solidFill>
                                    <a:latin typeface="Cambria Math" panose="02040503050406030204" pitchFamily="18" charset="0"/>
                                  </a:rPr>
                                  <m:t>𝑥</m:t>
                                </m:r>
                              </m:den>
                            </m:f>
                            <m:r>
                              <a:rPr lang="zh-CN" altLang="en-US" sz="2400">
                                <a:solidFill>
                                  <a:prstClr val="black"/>
                                </a:solidFill>
                                <a:latin typeface="Cambria Math" panose="02040503050406030204" pitchFamily="18" charset="0"/>
                              </a:rPr>
                              <m:t>+</m:t>
                            </m:r>
                            <m:f>
                              <m:fPr>
                                <m:ctrlPr>
                                  <a:rPr lang="zh-CN" altLang="en-US" sz="2400" i="1">
                                    <a:solidFill>
                                      <a:prstClr val="black"/>
                                    </a:solidFill>
                                    <a:latin typeface="Cambria Math" panose="02040503050406030204" pitchFamily="18" charset="0"/>
                                  </a:rPr>
                                </m:ctrlPr>
                              </m:fPr>
                              <m:num>
                                <m:r>
                                  <a:rPr lang="zh-CN" altLang="en-US" sz="2400">
                                    <a:solidFill>
                                      <a:prstClr val="black"/>
                                    </a:solidFill>
                                    <a:latin typeface="Cambria Math" panose="02040503050406030204" pitchFamily="18" charset="0"/>
                                  </a:rPr>
                                  <m:t>𝜕</m:t>
                                </m:r>
                                <m:r>
                                  <a:rPr lang="zh-CN" altLang="en-US" sz="2400" i="1">
                                    <a:solidFill>
                                      <a:prstClr val="black"/>
                                    </a:solidFill>
                                    <a:latin typeface="Cambria Math" panose="02040503050406030204" pitchFamily="18" charset="0"/>
                                  </a:rPr>
                                  <m:t>𝑄</m:t>
                                </m:r>
                              </m:num>
                              <m:den>
                                <m:r>
                                  <a:rPr lang="zh-CN" altLang="en-US" sz="2400">
                                    <a:solidFill>
                                      <a:prstClr val="black"/>
                                    </a:solidFill>
                                    <a:latin typeface="Cambria Math" panose="02040503050406030204" pitchFamily="18" charset="0"/>
                                  </a:rPr>
                                  <m:t>𝜕</m:t>
                                </m:r>
                                <m:r>
                                  <a:rPr lang="zh-CN" altLang="en-US" sz="2400" i="1">
                                    <a:solidFill>
                                      <a:prstClr val="black"/>
                                    </a:solidFill>
                                    <a:latin typeface="Cambria Math" panose="02040503050406030204" pitchFamily="18" charset="0"/>
                                  </a:rPr>
                                  <m:t>𝑦</m:t>
                                </m:r>
                              </m:den>
                            </m:f>
                            <m:r>
                              <a:rPr lang="zh-CN" altLang="en-US" sz="2400">
                                <a:solidFill>
                                  <a:prstClr val="black"/>
                                </a:solidFill>
                                <a:latin typeface="Cambria Math" panose="02040503050406030204" pitchFamily="18" charset="0"/>
                              </a:rPr>
                              <m:t>+</m:t>
                            </m:r>
                            <m:f>
                              <m:fPr>
                                <m:ctrlPr>
                                  <a:rPr lang="zh-CN" altLang="en-US" sz="2400" i="1">
                                    <a:solidFill>
                                      <a:prstClr val="black"/>
                                    </a:solidFill>
                                    <a:latin typeface="Cambria Math" panose="02040503050406030204" pitchFamily="18" charset="0"/>
                                  </a:rPr>
                                </m:ctrlPr>
                              </m:fPr>
                              <m:num>
                                <m:r>
                                  <a:rPr lang="zh-CN" altLang="en-US" sz="2400">
                                    <a:solidFill>
                                      <a:prstClr val="black"/>
                                    </a:solidFill>
                                    <a:latin typeface="Cambria Math" panose="02040503050406030204" pitchFamily="18" charset="0"/>
                                  </a:rPr>
                                  <m:t>𝜕</m:t>
                                </m:r>
                                <m:r>
                                  <a:rPr lang="zh-CN" altLang="en-US" sz="2400" i="1">
                                    <a:solidFill>
                                      <a:prstClr val="black"/>
                                    </a:solidFill>
                                    <a:latin typeface="Cambria Math" panose="02040503050406030204" pitchFamily="18" charset="0"/>
                                  </a:rPr>
                                  <m:t>𝑅</m:t>
                                </m:r>
                              </m:num>
                              <m:den>
                                <m:r>
                                  <a:rPr lang="zh-CN" altLang="en-US" sz="2400">
                                    <a:solidFill>
                                      <a:prstClr val="black"/>
                                    </a:solidFill>
                                    <a:latin typeface="Cambria Math" panose="02040503050406030204" pitchFamily="18" charset="0"/>
                                  </a:rPr>
                                  <m:t>𝜕</m:t>
                                </m:r>
                                <m:r>
                                  <a:rPr lang="zh-CN" altLang="en-US" sz="2400" i="1">
                                    <a:solidFill>
                                      <a:prstClr val="black"/>
                                    </a:solidFill>
                                    <a:latin typeface="Cambria Math" panose="02040503050406030204" pitchFamily="18" charset="0"/>
                                  </a:rPr>
                                  <m:t>𝑧</m:t>
                                </m:r>
                              </m:den>
                            </m:f>
                          </m:e>
                        </m:d>
                        <m:r>
                          <m:rPr>
                            <m:nor/>
                          </m:rPr>
                          <a:rPr lang="zh-CN" altLang="en-US" sz="2400">
                            <a:solidFill>
                              <a:prstClr val="black"/>
                            </a:solidFill>
                            <a:latin typeface="Cambria Math" panose="02040503050406030204" pitchFamily="18" charset="0"/>
                          </a:rPr>
                          <m:t>d</m:t>
                        </m:r>
                        <m:r>
                          <a:rPr lang="zh-CN" altLang="en-US" sz="2400" i="1">
                            <a:solidFill>
                              <a:prstClr val="black"/>
                            </a:solidFill>
                            <a:latin typeface="Cambria Math" panose="02040503050406030204" pitchFamily="18" charset="0"/>
                          </a:rPr>
                          <m:t>𝑣</m:t>
                        </m:r>
                      </m:e>
                    </m:nary>
                  </m:oMath>
                </a14:m>
                <a:r>
                  <a:rPr lang="zh-CN" altLang="en-US" sz="2400" dirty="0"/>
                  <a:t> </a:t>
                </a:r>
                <a:r>
                  <a:rPr lang="zh-CN" altLang="en-US" sz="2400" dirty="0">
                    <a:solidFill>
                      <a:srgbClr val="0000FF"/>
                    </a:solidFill>
                  </a:rPr>
                  <a:t>容易计算</a:t>
                </a:r>
                <a:r>
                  <a:rPr lang="zh-CN" altLang="en-US" sz="2400" dirty="0"/>
                  <a:t>，增加曲面的曲面积分</a:t>
                </a:r>
                <a:r>
                  <a:rPr lang="zh-CN" altLang="en-US" sz="2400" dirty="0">
                    <a:solidFill>
                      <a:srgbClr val="0000FF"/>
                    </a:solidFill>
                  </a:rPr>
                  <a:t>容易计算</a:t>
                </a:r>
                <a:r>
                  <a:rPr lang="zh-CN" altLang="en-US" sz="2400" dirty="0"/>
                  <a:t>。</a:t>
                </a:r>
              </a:p>
            </p:txBody>
          </p:sp>
        </mc:Choice>
        <mc:Fallback xmlns="">
          <p:sp>
            <p:nvSpPr>
              <p:cNvPr id="14" name="矩形 13"/>
              <p:cNvSpPr>
                <a:spLocks noRot="1" noChangeAspect="1" noMove="1" noResize="1" noEditPoints="1" noAdjustHandles="1" noChangeArrowheads="1" noChangeShapeType="1" noTextEdit="1"/>
              </p:cNvSpPr>
              <p:nvPr/>
            </p:nvSpPr>
            <p:spPr>
              <a:xfrm>
                <a:off x="2969915" y="4667658"/>
                <a:ext cx="8981433" cy="677108"/>
              </a:xfrm>
              <a:prstGeom prst="rect">
                <a:avLst/>
              </a:prstGeom>
              <a:blipFill rotWithShape="0">
                <a:blip r:embed="rId8"/>
                <a:stretch>
                  <a:fillRect r="-6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p:cNvSpPr/>
              <p:nvPr/>
            </p:nvSpPr>
            <p:spPr>
              <a:xfrm>
                <a:off x="8968008" y="1552760"/>
                <a:ext cx="2706575" cy="461665"/>
              </a:xfrm>
              <a:prstGeom prst="rect">
                <a:avLst/>
              </a:prstGeom>
            </p:spPr>
            <p:txBody>
              <a:bodyPr wrap="none">
                <a:spAutoFit/>
              </a:bodyPr>
              <a:lstStyle/>
              <a:p>
                <a14:m>
                  <m:oMath xmlns:m="http://schemas.openxmlformats.org/officeDocument/2006/math">
                    <m:d>
                      <m:dPr>
                        <m:ctrlPr>
                          <a:rPr lang="en-US" altLang="zh-CN" sz="2400" i="1" smtClean="0">
                            <a:solidFill>
                              <a:srgbClr val="FF0000"/>
                            </a:solidFill>
                            <a:latin typeface="Cambria Math" panose="02040503050406030204" pitchFamily="18" charset="0"/>
                            <a:ea typeface="Cambria Math" panose="02040503050406030204" pitchFamily="18" charset="0"/>
                          </a:rPr>
                        </m:ctrlPr>
                      </m:dPr>
                      <m:e>
                        <m:r>
                          <a:rPr lang="en-US" altLang="zh-CN" sz="2400" b="0" i="1" smtClean="0">
                            <a:solidFill>
                              <a:srgbClr val="FF0000"/>
                            </a:solidFill>
                            <a:latin typeface="Cambria Math" panose="02040503050406030204" pitchFamily="18" charset="0"/>
                            <a:ea typeface="Cambria Math" panose="02040503050406030204" pitchFamily="18" charset="0"/>
                          </a:rPr>
                          <m:t>𝑥</m:t>
                        </m:r>
                        <m:r>
                          <a:rPr lang="en-US" altLang="zh-CN" sz="2400" i="1">
                            <a:solidFill>
                              <a:srgbClr val="FF0000"/>
                            </a:solidFill>
                            <a:latin typeface="Cambria Math" panose="02040503050406030204" pitchFamily="18" charset="0"/>
                            <a:ea typeface="Cambria Math" panose="02040503050406030204" pitchFamily="18" charset="0"/>
                          </a:rPr>
                          <m:t>,</m:t>
                        </m:r>
                        <m:r>
                          <a:rPr lang="en-US" altLang="zh-CN" sz="2400" b="0" i="1" smtClean="0">
                            <a:solidFill>
                              <a:srgbClr val="FF0000"/>
                            </a:solidFill>
                            <a:latin typeface="Cambria Math" panose="02040503050406030204" pitchFamily="18" charset="0"/>
                            <a:ea typeface="Cambria Math" panose="02040503050406030204" pitchFamily="18" charset="0"/>
                          </a:rPr>
                          <m:t>𝑦</m:t>
                        </m:r>
                        <m:r>
                          <a:rPr lang="en-US" altLang="zh-CN" sz="2400" i="1">
                            <a:solidFill>
                              <a:srgbClr val="FF0000"/>
                            </a:solidFill>
                            <a:latin typeface="Cambria Math" panose="02040503050406030204" pitchFamily="18" charset="0"/>
                            <a:ea typeface="Cambria Math" panose="02040503050406030204" pitchFamily="18" charset="0"/>
                          </a:rPr>
                          <m:t>,</m:t>
                        </m:r>
                        <m:r>
                          <a:rPr lang="en-US" altLang="zh-CN" sz="2400" b="0" i="1" smtClean="0">
                            <a:solidFill>
                              <a:srgbClr val="FF0000"/>
                            </a:solidFill>
                            <a:latin typeface="Cambria Math" panose="02040503050406030204" pitchFamily="18" charset="0"/>
                            <a:ea typeface="Cambria Math" panose="02040503050406030204" pitchFamily="18" charset="0"/>
                          </a:rPr>
                          <m:t>𝑧</m:t>
                        </m:r>
                      </m:e>
                    </m:d>
                  </m:oMath>
                </a14:m>
                <a:r>
                  <a:rPr lang="zh-CN" altLang="en-US" sz="2400" dirty="0" smtClean="0">
                    <a:solidFill>
                      <a:srgbClr val="FF0000"/>
                    </a:solidFill>
                  </a:rPr>
                  <a:t>在曲面</a:t>
                </a:r>
                <a14:m>
                  <m:oMath xmlns:m="http://schemas.openxmlformats.org/officeDocument/2006/math">
                    <m:sSub>
                      <m:sSubPr>
                        <m:ctrlPr>
                          <a:rPr lang="en-US" altLang="zh-CN" sz="2400" i="1">
                            <a:solidFill>
                              <a:srgbClr val="FF0000"/>
                            </a:solidFill>
                            <a:latin typeface="Cambria Math" panose="02040503050406030204" pitchFamily="18" charset="0"/>
                          </a:rPr>
                        </m:ctrlPr>
                      </m:sSubPr>
                      <m:e>
                        <m:r>
                          <m:rPr>
                            <m:sty m:val="p"/>
                          </m:rPr>
                          <a:rPr lang="zh-CN" altLang="en-US" sz="2400">
                            <a:solidFill>
                              <a:srgbClr val="FF0000"/>
                            </a:solidFill>
                            <a:latin typeface="Cambria Math" panose="02040503050406030204" pitchFamily="18" charset="0"/>
                          </a:rPr>
                          <m:t>Σ</m:t>
                        </m:r>
                      </m:e>
                      <m:sub>
                        <m:r>
                          <a:rPr lang="en-US" altLang="zh-CN" sz="2400" i="1">
                            <a:solidFill>
                              <a:srgbClr val="FF0000"/>
                            </a:solidFill>
                            <a:latin typeface="Cambria Math" panose="02040503050406030204" pitchFamily="18" charset="0"/>
                          </a:rPr>
                          <m:t>1</m:t>
                        </m:r>
                      </m:sub>
                    </m:sSub>
                  </m:oMath>
                </a14:m>
                <a:r>
                  <a:rPr lang="zh-CN" altLang="en-US" sz="2400" dirty="0" smtClean="0">
                    <a:solidFill>
                      <a:srgbClr val="FF0000"/>
                    </a:solidFill>
                  </a:rPr>
                  <a:t>上</a:t>
                </a:r>
                <a:endParaRPr lang="zh-CN" altLang="en-US" sz="2400" dirty="0">
                  <a:solidFill>
                    <a:srgbClr val="FF0000"/>
                  </a:solidFill>
                </a:endParaRPr>
              </a:p>
            </p:txBody>
          </p:sp>
        </mc:Choice>
        <mc:Fallback xmlns="">
          <p:sp>
            <p:nvSpPr>
              <p:cNvPr id="11" name="矩形 10"/>
              <p:cNvSpPr>
                <a:spLocks noRot="1" noChangeAspect="1" noMove="1" noResize="1" noEditPoints="1" noAdjustHandles="1" noChangeArrowheads="1" noChangeShapeType="1" noTextEdit="1"/>
              </p:cNvSpPr>
              <p:nvPr/>
            </p:nvSpPr>
            <p:spPr>
              <a:xfrm>
                <a:off x="8968008" y="1552760"/>
                <a:ext cx="2706575" cy="461665"/>
              </a:xfrm>
              <a:prstGeom prst="rect">
                <a:avLst/>
              </a:prstGeom>
              <a:blipFill>
                <a:blip r:embed="rId9"/>
                <a:stretch>
                  <a:fillRect t="-14667" r="-2477" b="-2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p:cNvSpPr/>
              <p:nvPr/>
            </p:nvSpPr>
            <p:spPr>
              <a:xfrm>
                <a:off x="7135327" y="3795044"/>
                <a:ext cx="3665362" cy="680699"/>
              </a:xfrm>
              <a:prstGeom prst="rect">
                <a:avLst/>
              </a:prstGeom>
            </p:spPr>
            <p:txBody>
              <a:bodyPr wrap="none">
                <a:spAutoFit/>
              </a:bodyPr>
              <a:lstStyle/>
              <a:p>
                <a14:m>
                  <m:oMath xmlns:m="http://schemas.openxmlformats.org/officeDocument/2006/math">
                    <m:d>
                      <m:dPr>
                        <m:ctrlPr>
                          <a:rPr lang="en-US" altLang="zh-CN" sz="2400" i="1" smtClean="0">
                            <a:solidFill>
                              <a:srgbClr val="FF0000"/>
                            </a:solidFill>
                            <a:latin typeface="Cambria Math" panose="02040503050406030204" pitchFamily="18" charset="0"/>
                          </a:rPr>
                        </m:ctrlPr>
                      </m:dPr>
                      <m:e>
                        <m:d>
                          <m:dPr>
                            <m:ctrlPr>
                              <a:rPr lang="zh-CN" altLang="en-US" sz="2400" i="1">
                                <a:solidFill>
                                  <a:srgbClr val="FF0000"/>
                                </a:solidFill>
                                <a:latin typeface="Cambria Math" panose="02040503050406030204" pitchFamily="18" charset="0"/>
                              </a:rPr>
                            </m:ctrlPr>
                          </m:dPr>
                          <m:e>
                            <m:sSup>
                              <m:sSupPr>
                                <m:ctrlPr>
                                  <a:rPr lang="zh-CN" altLang="en-US" sz="2400" i="1">
                                    <a:solidFill>
                                      <a:srgbClr val="FF0000"/>
                                    </a:solidFill>
                                    <a:latin typeface="Cambria Math" panose="02040503050406030204" pitchFamily="18" charset="0"/>
                                  </a:rPr>
                                </m:ctrlPr>
                              </m:sSupPr>
                              <m:e>
                                <m:r>
                                  <a:rPr lang="en-US" altLang="zh-CN" sz="2400" i="1">
                                    <a:solidFill>
                                      <a:srgbClr val="FF0000"/>
                                    </a:solidFill>
                                    <a:latin typeface="Cambria Math" panose="02040503050406030204" pitchFamily="18" charset="0"/>
                                  </a:rPr>
                                  <m:t>2</m:t>
                                </m:r>
                              </m:e>
                              <m:sup>
                                <m:r>
                                  <a:rPr lang="zh-CN" altLang="en-US" sz="2400">
                                    <a:solidFill>
                                      <a:srgbClr val="FF0000"/>
                                    </a:solidFill>
                                    <a:latin typeface="Cambria Math" panose="02040503050406030204" pitchFamily="18" charset="0"/>
                                  </a:rPr>
                                  <m:t>2</m:t>
                                </m:r>
                              </m:sup>
                            </m:sSup>
                            <m:r>
                              <a:rPr lang="zh-CN" altLang="en-US" sz="2400">
                                <a:solidFill>
                                  <a:srgbClr val="FF0000"/>
                                </a:solidFill>
                                <a:latin typeface="Cambria Math" panose="02040503050406030204" pitchFamily="18" charset="0"/>
                              </a:rPr>
                              <m:t>+</m:t>
                            </m:r>
                            <m:r>
                              <a:rPr lang="zh-CN" altLang="en-US" sz="2400" i="1">
                                <a:solidFill>
                                  <a:srgbClr val="FF0000"/>
                                </a:solidFill>
                                <a:latin typeface="Cambria Math" panose="02040503050406030204" pitchFamily="18" charset="0"/>
                              </a:rPr>
                              <m:t>𝑥</m:t>
                            </m:r>
                          </m:e>
                        </m:d>
                        <m:r>
                          <a:rPr lang="en-US" altLang="zh-CN" sz="2400" i="1">
                            <a:solidFill>
                              <a:srgbClr val="FF0000"/>
                            </a:solidFill>
                            <a:latin typeface="Cambria Math" panose="02040503050406030204" pitchFamily="18" charset="0"/>
                          </a:rPr>
                          <m:t>,0,−2</m:t>
                        </m:r>
                      </m:e>
                    </m:d>
                    <m:r>
                      <a:rPr lang="en-US" altLang="zh-CN" sz="2400" i="1">
                        <a:solidFill>
                          <a:srgbClr val="FF0000"/>
                        </a:solidFill>
                        <a:latin typeface="Cambria Math" panose="02040503050406030204" pitchFamily="18" charset="0"/>
                        <a:ea typeface="Cambria Math" panose="02040503050406030204" pitchFamily="18" charset="0"/>
                      </a:rPr>
                      <m:t>∙</m:t>
                    </m:r>
                    <m:f>
                      <m:fPr>
                        <m:ctrlPr>
                          <a:rPr lang="en-US" altLang="zh-CN" sz="2400" i="1" smtClean="0">
                            <a:solidFill>
                              <a:srgbClr val="FF0000"/>
                            </a:solidFill>
                            <a:latin typeface="Cambria Math" panose="02040503050406030204" pitchFamily="18" charset="0"/>
                            <a:ea typeface="Cambria Math" panose="02040503050406030204" pitchFamily="18" charset="0"/>
                          </a:rPr>
                        </m:ctrlPr>
                      </m:fPr>
                      <m:num>
                        <m:d>
                          <m:dPr>
                            <m:ctrlPr>
                              <a:rPr lang="en-US" altLang="zh-CN" sz="2400" i="1">
                                <a:solidFill>
                                  <a:srgbClr val="FF0000"/>
                                </a:solidFill>
                                <a:latin typeface="Cambria Math" panose="02040503050406030204" pitchFamily="18" charset="0"/>
                                <a:ea typeface="Cambria Math" panose="02040503050406030204" pitchFamily="18" charset="0"/>
                              </a:rPr>
                            </m:ctrlPr>
                          </m:dPr>
                          <m:e>
                            <m:r>
                              <a:rPr lang="en-US" altLang="zh-CN" sz="2400" i="1">
                                <a:solidFill>
                                  <a:srgbClr val="FF0000"/>
                                </a:solidFill>
                                <a:latin typeface="Cambria Math" panose="02040503050406030204" pitchFamily="18" charset="0"/>
                                <a:ea typeface="Cambria Math" panose="02040503050406030204" pitchFamily="18" charset="0"/>
                              </a:rPr>
                              <m:t>0,0,1</m:t>
                            </m:r>
                          </m:e>
                        </m:d>
                      </m:num>
                      <m:den>
                        <m:d>
                          <m:dPr>
                            <m:begChr m:val="|"/>
                            <m:endChr m:val="|"/>
                            <m:ctrlPr>
                              <a:rPr lang="en-US" altLang="zh-CN" sz="2400" i="1" smtClean="0">
                                <a:solidFill>
                                  <a:srgbClr val="FF0000"/>
                                </a:solidFill>
                                <a:latin typeface="Cambria Math" panose="02040503050406030204" pitchFamily="18" charset="0"/>
                                <a:ea typeface="Cambria Math" panose="02040503050406030204" pitchFamily="18" charset="0"/>
                              </a:rPr>
                            </m:ctrlPr>
                          </m:dPr>
                          <m:e>
                            <m:d>
                              <m:dPr>
                                <m:ctrlPr>
                                  <a:rPr lang="en-US" altLang="zh-CN" sz="2400" i="1">
                                    <a:solidFill>
                                      <a:srgbClr val="FF0000"/>
                                    </a:solidFill>
                                    <a:latin typeface="Cambria Math" panose="02040503050406030204" pitchFamily="18" charset="0"/>
                                    <a:ea typeface="Cambria Math" panose="02040503050406030204" pitchFamily="18" charset="0"/>
                                  </a:rPr>
                                </m:ctrlPr>
                              </m:dPr>
                              <m:e>
                                <m:r>
                                  <a:rPr lang="en-US" altLang="zh-CN" sz="2400" i="1">
                                    <a:solidFill>
                                      <a:srgbClr val="FF0000"/>
                                    </a:solidFill>
                                    <a:latin typeface="Cambria Math" panose="02040503050406030204" pitchFamily="18" charset="0"/>
                                    <a:ea typeface="Cambria Math" panose="02040503050406030204" pitchFamily="18" charset="0"/>
                                  </a:rPr>
                                  <m:t>0,0,1</m:t>
                                </m:r>
                              </m:e>
                            </m:d>
                            <m:r>
                              <a:rPr lang="en-US" altLang="zh-CN" sz="2400" i="1" smtClean="0">
                                <a:solidFill>
                                  <a:srgbClr val="FF0000"/>
                                </a:solidFill>
                                <a:latin typeface="Cambria Math" panose="02040503050406030204" pitchFamily="18" charset="0"/>
                                <a:ea typeface="Cambria Math" panose="02040503050406030204" pitchFamily="18" charset="0"/>
                              </a:rPr>
                              <m:t>∙</m:t>
                            </m:r>
                            <m:r>
                              <a:rPr lang="en-US" altLang="zh-CN" sz="2400" b="1" i="1" smtClean="0">
                                <a:solidFill>
                                  <a:srgbClr val="FF0000"/>
                                </a:solidFill>
                                <a:latin typeface="Cambria Math" panose="02040503050406030204" pitchFamily="18" charset="0"/>
                                <a:ea typeface="Cambria Math" panose="02040503050406030204" pitchFamily="18" charset="0"/>
                              </a:rPr>
                              <m:t>𝒌</m:t>
                            </m:r>
                          </m:e>
                        </m:d>
                      </m:den>
                    </m:f>
                  </m:oMath>
                </a14:m>
                <a:r>
                  <a:rPr lang="zh-CN" altLang="en-US" sz="2400" dirty="0" smtClean="0">
                    <a:solidFill>
                      <a:srgbClr val="FF0000"/>
                    </a:solidFill>
                  </a:rPr>
                  <a:t> </a:t>
                </a:r>
                <a:endParaRPr lang="zh-CN" altLang="en-US" sz="2400" dirty="0">
                  <a:solidFill>
                    <a:srgbClr val="FF0000"/>
                  </a:solidFill>
                </a:endParaRPr>
              </a:p>
            </p:txBody>
          </p:sp>
        </mc:Choice>
        <mc:Fallback xmlns="">
          <p:sp>
            <p:nvSpPr>
              <p:cNvPr id="12" name="矩形 11"/>
              <p:cNvSpPr>
                <a:spLocks noRot="1" noChangeAspect="1" noMove="1" noResize="1" noEditPoints="1" noAdjustHandles="1" noChangeArrowheads="1" noChangeShapeType="1" noTextEdit="1"/>
              </p:cNvSpPr>
              <p:nvPr/>
            </p:nvSpPr>
            <p:spPr>
              <a:xfrm>
                <a:off x="7135327" y="3795044"/>
                <a:ext cx="3665362" cy="680699"/>
              </a:xfrm>
              <a:prstGeom prst="rect">
                <a:avLst/>
              </a:prstGeom>
              <a:blipFill>
                <a:blip r:embed="rId10"/>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853751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childTnLst>
                          </p:cTn>
                        </p:par>
                        <p:par>
                          <p:cTn id="27" fill="hold">
                            <p:stCondLst>
                              <p:cond delay="500"/>
                            </p:stCondLst>
                            <p:childTnLst>
                              <p:par>
                                <p:cTn id="28" presetID="10" presetClass="entr" presetSubtype="0" fill="hold" grpId="0" nodeType="after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fade">
                                      <p:cBhvr>
                                        <p:cTn id="30" dur="500"/>
                                        <p:tgtEl>
                                          <p:spTgt spid="11"/>
                                        </p:tgtEl>
                                      </p:cBhvr>
                                    </p:animEffect>
                                  </p:childTnLst>
                                </p:cTn>
                              </p:par>
                            </p:childTnLst>
                          </p:cTn>
                        </p:par>
                        <p:par>
                          <p:cTn id="31" fill="hold">
                            <p:stCondLst>
                              <p:cond delay="1000"/>
                            </p:stCondLst>
                            <p:childTnLst>
                              <p:par>
                                <p:cTn id="32" presetID="10" presetClass="entr" presetSubtype="0" fill="hold" grpId="0" nodeType="after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fade">
                                      <p:cBhvr>
                                        <p:cTn id="34" dur="500"/>
                                        <p:tgtEl>
                                          <p:spTgt spid="12"/>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fade">
                                      <p:cBhvr>
                                        <p:cTn id="39" dur="500"/>
                                        <p:tgtEl>
                                          <p:spTgt spid="10"/>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fade">
                                      <p:cBhvr>
                                        <p:cTn id="44" dur="500"/>
                                        <p:tgtEl>
                                          <p:spTgt spid="13"/>
                                        </p:tgtEl>
                                      </p:cBhvr>
                                    </p:animEffect>
                                  </p:childTnLst>
                                </p:cTn>
                              </p:par>
                            </p:childTnLst>
                          </p:cTn>
                        </p:par>
                        <p:par>
                          <p:cTn id="45" fill="hold">
                            <p:stCondLst>
                              <p:cond delay="500"/>
                            </p:stCondLst>
                            <p:childTnLst>
                              <p:par>
                                <p:cTn id="46" presetID="10" presetClass="entr" presetSubtype="0" fill="hold" grpId="0" nodeType="afterEffect">
                                  <p:stCondLst>
                                    <p:cond delay="0"/>
                                  </p:stCondLst>
                                  <p:childTnLst>
                                    <p:set>
                                      <p:cBhvr>
                                        <p:cTn id="47" dur="1" fill="hold">
                                          <p:stCondLst>
                                            <p:cond delay="0"/>
                                          </p:stCondLst>
                                        </p:cTn>
                                        <p:tgtEl>
                                          <p:spTgt spid="14"/>
                                        </p:tgtEl>
                                        <p:attrNameLst>
                                          <p:attrName>style.visibility</p:attrName>
                                        </p:attrNameLst>
                                      </p:cBhvr>
                                      <p:to>
                                        <p:strVal val="visible"/>
                                      </p:to>
                                    </p:set>
                                    <p:animEffect transition="in" filter="fade">
                                      <p:cBhvr>
                                        <p:cTn id="48"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9" grpId="0"/>
      <p:bldP spid="10" grpId="0"/>
      <p:bldP spid="13" grpId="0"/>
      <p:bldP spid="14" grpId="0"/>
      <p:bldP spid="11" grpId="0"/>
      <p:bldP spid="12"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E7F4D896-E0DB-4AB2-9347-AB9498A60F30}" type="datetime11">
              <a:rPr lang="zh-CN" altLang="en-US" smtClean="0"/>
              <a:t>08:53:17</a:t>
            </a:fld>
            <a:endParaRPr lang="en-US" altLang="zh-CN"/>
          </a:p>
        </p:txBody>
      </p:sp>
      <p:sp>
        <p:nvSpPr>
          <p:cNvPr id="4" name="矩形 3"/>
          <p:cNvSpPr/>
          <p:nvPr/>
        </p:nvSpPr>
        <p:spPr>
          <a:xfrm>
            <a:off x="1029878" y="443031"/>
            <a:ext cx="745717" cy="523220"/>
          </a:xfrm>
          <a:prstGeom prst="rect">
            <a:avLst/>
          </a:prstGeom>
        </p:spPr>
        <p:txBody>
          <a:bodyPr wrap="none">
            <a:spAutoFit/>
          </a:bodyPr>
          <a:lstStyle/>
          <a:p>
            <a:r>
              <a:rPr lang="zh-CN" altLang="en-US" sz="2800" b="1" dirty="0">
                <a:solidFill>
                  <a:schemeClr val="accent2"/>
                </a:solidFill>
                <a:ea typeface="黑体" panose="02010609060101010101" pitchFamily="49" charset="-122"/>
              </a:rPr>
              <a:t>例</a:t>
            </a:r>
            <a:r>
              <a:rPr lang="en-US" altLang="zh-CN" sz="2800" b="1" dirty="0">
                <a:solidFill>
                  <a:schemeClr val="accent2"/>
                </a:solidFill>
                <a:ea typeface="黑体" panose="02010609060101010101" pitchFamily="49" charset="-122"/>
              </a:rPr>
              <a:t>3</a:t>
            </a:r>
            <a:endParaRPr lang="zh-CN" altLang="en-US" sz="2800" dirty="0"/>
          </a:p>
        </p:txBody>
      </p:sp>
      <p:sp>
        <p:nvSpPr>
          <p:cNvPr id="5" name="矩形 4"/>
          <p:cNvSpPr/>
          <p:nvPr/>
        </p:nvSpPr>
        <p:spPr>
          <a:xfrm>
            <a:off x="1029878" y="1486251"/>
            <a:ext cx="906017" cy="523220"/>
          </a:xfrm>
          <a:prstGeom prst="rect">
            <a:avLst/>
          </a:prstGeom>
        </p:spPr>
        <p:txBody>
          <a:bodyPr wrap="none">
            <a:spAutoFit/>
          </a:bodyPr>
          <a:lstStyle/>
          <a:p>
            <a:r>
              <a:rPr kumimoji="1" lang="zh-CN" altLang="en-US" sz="2800" b="1" dirty="0">
                <a:solidFill>
                  <a:srgbClr val="ED7D31"/>
                </a:solidFill>
                <a:latin typeface="Times New Roman" panose="02020603050405020304" pitchFamily="18" charset="0"/>
                <a:ea typeface="黑体" panose="02010609060101010101" pitchFamily="49" charset="-122"/>
              </a:rPr>
              <a:t>解：</a:t>
            </a:r>
            <a:endParaRPr lang="zh-CN" altLang="en-US" dirty="0"/>
          </a:p>
        </p:txBody>
      </p:sp>
      <mc:AlternateContent xmlns:mc="http://schemas.openxmlformats.org/markup-compatibility/2006" xmlns:a14="http://schemas.microsoft.com/office/drawing/2010/main">
        <mc:Choice Requires="a14">
          <p:sp>
            <p:nvSpPr>
              <p:cNvPr id="6" name="矩形 5"/>
              <p:cNvSpPr/>
              <p:nvPr/>
            </p:nvSpPr>
            <p:spPr>
              <a:xfrm>
                <a:off x="1775595" y="443031"/>
                <a:ext cx="9571778" cy="966227"/>
              </a:xfrm>
              <a:prstGeom prst="rect">
                <a:avLst/>
              </a:prstGeom>
            </p:spPr>
            <p:txBody>
              <a:bodyPr wrap="square">
                <a:spAutoFit/>
              </a:bodyPr>
              <a:lstStyle/>
              <a:p>
                <a:r>
                  <a:rPr lang="zh-CN" altLang="en-US" sz="2400" dirty="0">
                    <a:solidFill>
                      <a:prstClr val="black"/>
                    </a:solidFill>
                  </a:rPr>
                  <a:t>计算曲面积分</a:t>
                </a:r>
                <a14:m>
                  <m:oMath xmlns:m="http://schemas.openxmlformats.org/officeDocument/2006/math">
                    <m:nary>
                      <m:naryPr>
                        <m:chr m:val="∬"/>
                        <m:limLoc m:val="undOvr"/>
                        <m:supHide m:val="on"/>
                        <m:ctrlPr>
                          <a:rPr lang="zh-CN" altLang="en-US" sz="2400" i="1">
                            <a:latin typeface="Cambria Math" panose="02040503050406030204" pitchFamily="18" charset="0"/>
                          </a:rPr>
                        </m:ctrlPr>
                      </m:naryPr>
                      <m:sub>
                        <m:r>
                          <a:rPr lang="zh-CN" altLang="en-US" sz="2400" i="1">
                            <a:latin typeface="Cambria Math" panose="02040503050406030204" pitchFamily="18" charset="0"/>
                          </a:rPr>
                          <m:t>𝛴</m:t>
                        </m:r>
                      </m:sub>
                      <m:sup/>
                      <m:e>
                        <m:d>
                          <m:dPr>
                            <m:ctrlPr>
                              <a:rPr lang="zh-CN" altLang="en-US" sz="2400" i="1">
                                <a:latin typeface="Cambria Math" panose="02040503050406030204" pitchFamily="18" charset="0"/>
                              </a:rPr>
                            </m:ctrlPr>
                          </m:dPr>
                          <m:e>
                            <m:sSup>
                              <m:sSupPr>
                                <m:ctrlPr>
                                  <a:rPr lang="zh-CN" altLang="en-US" sz="2400" i="1">
                                    <a:latin typeface="Cambria Math" panose="02040503050406030204" pitchFamily="18" charset="0"/>
                                  </a:rPr>
                                </m:ctrlPr>
                              </m:sSupPr>
                              <m:e>
                                <m:r>
                                  <a:rPr lang="zh-CN" altLang="en-US" sz="2400" i="1">
                                    <a:latin typeface="Cambria Math" panose="02040503050406030204" pitchFamily="18" charset="0"/>
                                  </a:rPr>
                                  <m:t>𝑥</m:t>
                                </m:r>
                              </m:e>
                              <m:sup>
                                <m:r>
                                  <a:rPr lang="zh-CN" altLang="en-US" sz="2400">
                                    <a:latin typeface="Cambria Math" panose="02040503050406030204" pitchFamily="18" charset="0"/>
                                  </a:rPr>
                                  <m:t>2</m:t>
                                </m:r>
                              </m:sup>
                            </m:sSup>
                            <m:r>
                              <a:rPr lang="zh-CN" altLang="en-US" sz="2400">
                                <a:latin typeface="Cambria Math" panose="02040503050406030204" pitchFamily="18" charset="0"/>
                              </a:rPr>
                              <m:t>−2</m:t>
                            </m:r>
                            <m:r>
                              <a:rPr lang="zh-CN" altLang="en-US" sz="2400" i="1">
                                <a:latin typeface="Cambria Math" panose="02040503050406030204" pitchFamily="18" charset="0"/>
                              </a:rPr>
                              <m:t>𝑥𝑦</m:t>
                            </m:r>
                          </m:e>
                        </m:d>
                      </m:e>
                    </m:nary>
                    <m:r>
                      <m:rPr>
                        <m:nor/>
                      </m:rPr>
                      <a:rPr lang="en-US" altLang="zh-CN" sz="2400">
                        <a:solidFill>
                          <a:prstClr val="black"/>
                        </a:solidFill>
                        <a:latin typeface="Cambria Math" panose="02040503050406030204" pitchFamily="18" charset="0"/>
                      </a:rPr>
                      <m:t>d</m:t>
                    </m:r>
                    <m:r>
                      <a:rPr lang="en-US" altLang="zh-CN" sz="2400" i="1">
                        <a:solidFill>
                          <a:prstClr val="black"/>
                        </a:solidFill>
                        <a:latin typeface="Cambria Math" panose="02040503050406030204" pitchFamily="18" charset="0"/>
                      </a:rPr>
                      <m:t>𝑦</m:t>
                    </m:r>
                    <m:r>
                      <m:rPr>
                        <m:nor/>
                      </m:rPr>
                      <a:rPr lang="en-US" altLang="zh-CN" sz="2400">
                        <a:solidFill>
                          <a:prstClr val="black"/>
                        </a:solidFill>
                        <a:latin typeface="Cambria Math" panose="02040503050406030204" pitchFamily="18" charset="0"/>
                      </a:rPr>
                      <m:t>d</m:t>
                    </m:r>
                    <m:r>
                      <a:rPr lang="en-US" altLang="zh-CN" sz="2400" i="1">
                        <a:solidFill>
                          <a:prstClr val="black"/>
                        </a:solidFill>
                        <a:latin typeface="Cambria Math" panose="02040503050406030204" pitchFamily="18" charset="0"/>
                      </a:rPr>
                      <m:t>𝑧</m:t>
                    </m:r>
                    <m:r>
                      <a:rPr lang="zh-CN" altLang="en-US" sz="2400">
                        <a:latin typeface="Cambria Math" panose="02040503050406030204" pitchFamily="18" charset="0"/>
                      </a:rPr>
                      <m:t>+</m:t>
                    </m:r>
                    <m:d>
                      <m:dPr>
                        <m:ctrlPr>
                          <a:rPr lang="zh-CN" altLang="en-US" sz="2400" i="1">
                            <a:latin typeface="Cambria Math" panose="02040503050406030204" pitchFamily="18" charset="0"/>
                          </a:rPr>
                        </m:ctrlPr>
                      </m:dPr>
                      <m:e>
                        <m:sSup>
                          <m:sSupPr>
                            <m:ctrlPr>
                              <a:rPr lang="zh-CN" altLang="en-US" sz="2400" i="1">
                                <a:latin typeface="Cambria Math" panose="02040503050406030204" pitchFamily="18" charset="0"/>
                              </a:rPr>
                            </m:ctrlPr>
                          </m:sSupPr>
                          <m:e>
                            <m:r>
                              <a:rPr lang="zh-CN" altLang="en-US" sz="2400" i="1">
                                <a:latin typeface="Cambria Math" panose="02040503050406030204" pitchFamily="18" charset="0"/>
                              </a:rPr>
                              <m:t>𝑦</m:t>
                            </m:r>
                          </m:e>
                          <m:sup>
                            <m:r>
                              <a:rPr lang="zh-CN" altLang="en-US" sz="2400">
                                <a:latin typeface="Cambria Math" panose="02040503050406030204" pitchFamily="18" charset="0"/>
                              </a:rPr>
                              <m:t>2</m:t>
                            </m:r>
                          </m:sup>
                        </m:sSup>
                        <m:r>
                          <a:rPr lang="zh-CN" altLang="en-US" sz="2400">
                            <a:latin typeface="Cambria Math" panose="02040503050406030204" pitchFamily="18" charset="0"/>
                          </a:rPr>
                          <m:t>−2</m:t>
                        </m:r>
                        <m:r>
                          <a:rPr lang="zh-CN" altLang="en-US" sz="2400" i="1">
                            <a:latin typeface="Cambria Math" panose="02040503050406030204" pitchFamily="18" charset="0"/>
                          </a:rPr>
                          <m:t>𝑦𝑧</m:t>
                        </m:r>
                      </m:e>
                    </m:d>
                    <m:r>
                      <m:rPr>
                        <m:nor/>
                      </m:rPr>
                      <a:rPr lang="en-US" altLang="zh-CN" sz="2400">
                        <a:solidFill>
                          <a:prstClr val="black"/>
                        </a:solidFill>
                        <a:latin typeface="Cambria Math" panose="02040503050406030204" pitchFamily="18" charset="0"/>
                      </a:rPr>
                      <m:t>d</m:t>
                    </m:r>
                    <m:r>
                      <a:rPr lang="en-US" altLang="zh-CN" sz="2400" b="0" i="1" smtClean="0">
                        <a:solidFill>
                          <a:prstClr val="black"/>
                        </a:solidFill>
                        <a:latin typeface="Cambria Math" panose="02040503050406030204" pitchFamily="18" charset="0"/>
                      </a:rPr>
                      <m:t>𝑧</m:t>
                    </m:r>
                    <m:r>
                      <m:rPr>
                        <m:nor/>
                      </m:rPr>
                      <a:rPr lang="en-US" altLang="zh-CN" sz="2400">
                        <a:solidFill>
                          <a:prstClr val="black"/>
                        </a:solidFill>
                        <a:latin typeface="Cambria Math" panose="02040503050406030204" pitchFamily="18" charset="0"/>
                      </a:rPr>
                      <m:t>d</m:t>
                    </m:r>
                    <m:r>
                      <a:rPr lang="en-US" altLang="zh-CN" sz="2400" b="0" i="1" smtClean="0">
                        <a:solidFill>
                          <a:prstClr val="black"/>
                        </a:solidFill>
                        <a:latin typeface="Cambria Math" panose="02040503050406030204" pitchFamily="18" charset="0"/>
                      </a:rPr>
                      <m:t>𝑥</m:t>
                    </m:r>
                    <m:r>
                      <a:rPr lang="zh-CN" altLang="en-US" sz="2400">
                        <a:latin typeface="Cambria Math" panose="02040503050406030204" pitchFamily="18" charset="0"/>
                      </a:rPr>
                      <m:t>+</m:t>
                    </m:r>
                    <m:d>
                      <m:dPr>
                        <m:ctrlPr>
                          <a:rPr lang="zh-CN" altLang="en-US" sz="2400" i="1">
                            <a:latin typeface="Cambria Math" panose="02040503050406030204" pitchFamily="18" charset="0"/>
                          </a:rPr>
                        </m:ctrlPr>
                      </m:dPr>
                      <m:e>
                        <m:r>
                          <a:rPr lang="zh-CN" altLang="en-US" sz="2400">
                            <a:latin typeface="Cambria Math" panose="02040503050406030204" pitchFamily="18" charset="0"/>
                          </a:rPr>
                          <m:t>1−2</m:t>
                        </m:r>
                        <m:r>
                          <a:rPr lang="zh-CN" altLang="en-US" sz="2400" i="1">
                            <a:latin typeface="Cambria Math" panose="02040503050406030204" pitchFamily="18" charset="0"/>
                          </a:rPr>
                          <m:t>𝑥𝑦</m:t>
                        </m:r>
                      </m:e>
                    </m:d>
                    <m:r>
                      <m:rPr>
                        <m:nor/>
                      </m:rPr>
                      <a:rPr lang="en-US" altLang="zh-CN" sz="2400">
                        <a:solidFill>
                          <a:prstClr val="black"/>
                        </a:solidFill>
                        <a:latin typeface="Cambria Math" panose="02040503050406030204" pitchFamily="18" charset="0"/>
                      </a:rPr>
                      <m:t>d</m:t>
                    </m:r>
                    <m:r>
                      <a:rPr lang="en-US" altLang="zh-CN" sz="2400" b="0" i="1" smtClean="0">
                        <a:solidFill>
                          <a:prstClr val="black"/>
                        </a:solidFill>
                        <a:latin typeface="Cambria Math" panose="02040503050406030204" pitchFamily="18" charset="0"/>
                      </a:rPr>
                      <m:t>𝑥</m:t>
                    </m:r>
                    <m:r>
                      <m:rPr>
                        <m:nor/>
                      </m:rPr>
                      <a:rPr lang="en-US" altLang="zh-CN" sz="2400">
                        <a:solidFill>
                          <a:prstClr val="black"/>
                        </a:solidFill>
                        <a:latin typeface="Cambria Math" panose="02040503050406030204" pitchFamily="18" charset="0"/>
                      </a:rPr>
                      <m:t>d</m:t>
                    </m:r>
                    <m:r>
                      <a:rPr lang="en-US" altLang="zh-CN" sz="2400" b="0" i="1" smtClean="0">
                        <a:solidFill>
                          <a:prstClr val="black"/>
                        </a:solidFill>
                        <a:latin typeface="Cambria Math" panose="02040503050406030204" pitchFamily="18" charset="0"/>
                      </a:rPr>
                      <m:t>𝑦</m:t>
                    </m:r>
                  </m:oMath>
                </a14:m>
                <a:r>
                  <a:rPr lang="zh-CN" altLang="en-US" sz="2400" dirty="0"/>
                  <a:t>，其中</a:t>
                </a:r>
                <a14:m>
                  <m:oMath xmlns:m="http://schemas.openxmlformats.org/officeDocument/2006/math">
                    <m:r>
                      <a:rPr lang="zh-CN" altLang="en-US" sz="2400" i="1">
                        <a:solidFill>
                          <a:prstClr val="black"/>
                        </a:solidFill>
                        <a:latin typeface="Cambria Math" panose="02040503050406030204" pitchFamily="18" charset="0"/>
                      </a:rPr>
                      <m:t>𝛴</m:t>
                    </m:r>
                  </m:oMath>
                </a14:m>
                <a:r>
                  <a:rPr lang="en-US" altLang="zh-CN" sz="2400" dirty="0"/>
                  <a:t>:</a:t>
                </a:r>
                <a14:m>
                  <m:oMath xmlns:m="http://schemas.openxmlformats.org/officeDocument/2006/math">
                    <m:r>
                      <a:rPr lang="zh-CN" altLang="en-US" sz="2400" i="1">
                        <a:solidFill>
                          <a:prstClr val="black"/>
                        </a:solidFill>
                        <a:latin typeface="Cambria Math" panose="02040503050406030204" pitchFamily="18" charset="0"/>
                      </a:rPr>
                      <m:t>𝑧</m:t>
                    </m:r>
                    <m:r>
                      <a:rPr lang="en-US" altLang="zh-CN" sz="2400" b="0" i="1" smtClean="0">
                        <a:solidFill>
                          <a:prstClr val="black"/>
                        </a:solidFill>
                        <a:latin typeface="Cambria Math" panose="02040503050406030204" pitchFamily="18" charset="0"/>
                      </a:rPr>
                      <m:t>=</m:t>
                    </m:r>
                    <m:rad>
                      <m:radPr>
                        <m:degHide m:val="on"/>
                        <m:ctrlPr>
                          <a:rPr lang="en-US" altLang="zh-CN" sz="2400" b="0" i="1" smtClean="0">
                            <a:solidFill>
                              <a:prstClr val="black"/>
                            </a:solidFill>
                            <a:latin typeface="Cambria Math" panose="02040503050406030204" pitchFamily="18" charset="0"/>
                          </a:rPr>
                        </m:ctrlPr>
                      </m:radPr>
                      <m:deg/>
                      <m:e>
                        <m:sSup>
                          <m:sSupPr>
                            <m:ctrlPr>
                              <a:rPr lang="zh-CN" altLang="en-US" sz="2400" i="1">
                                <a:solidFill>
                                  <a:prstClr val="black"/>
                                </a:solidFill>
                                <a:latin typeface="Cambria Math" panose="02040503050406030204" pitchFamily="18" charset="0"/>
                              </a:rPr>
                            </m:ctrlPr>
                          </m:sSupPr>
                          <m:e>
                            <m:r>
                              <a:rPr lang="en-US" altLang="zh-CN" sz="2400" b="0" i="1" smtClean="0">
                                <a:solidFill>
                                  <a:prstClr val="black"/>
                                </a:solidFill>
                                <a:latin typeface="Cambria Math" panose="02040503050406030204" pitchFamily="18" charset="0"/>
                              </a:rPr>
                              <m:t>𝑎</m:t>
                            </m:r>
                          </m:e>
                          <m:sup>
                            <m:r>
                              <a:rPr lang="zh-CN" altLang="en-US" sz="2400">
                                <a:solidFill>
                                  <a:prstClr val="black"/>
                                </a:solidFill>
                                <a:latin typeface="Cambria Math" panose="02040503050406030204" pitchFamily="18" charset="0"/>
                              </a:rPr>
                              <m:t>2</m:t>
                            </m:r>
                          </m:sup>
                        </m:sSup>
                        <m:r>
                          <a:rPr lang="en-US" altLang="zh-CN" sz="2400" b="0" i="1" smtClean="0">
                            <a:solidFill>
                              <a:prstClr val="black"/>
                            </a:solidFill>
                            <a:latin typeface="Cambria Math" panose="02040503050406030204" pitchFamily="18" charset="0"/>
                          </a:rPr>
                          <m:t>−</m:t>
                        </m:r>
                        <m:sSup>
                          <m:sSupPr>
                            <m:ctrlPr>
                              <a:rPr lang="zh-CN" altLang="en-US" sz="2400" i="1">
                                <a:solidFill>
                                  <a:prstClr val="black"/>
                                </a:solidFill>
                                <a:latin typeface="Cambria Math" panose="02040503050406030204" pitchFamily="18" charset="0"/>
                              </a:rPr>
                            </m:ctrlPr>
                          </m:sSupPr>
                          <m:e>
                            <m:r>
                              <a:rPr lang="en-US" altLang="zh-CN" sz="2400" b="0" i="1" smtClean="0">
                                <a:solidFill>
                                  <a:prstClr val="black"/>
                                </a:solidFill>
                                <a:latin typeface="Cambria Math" panose="02040503050406030204" pitchFamily="18" charset="0"/>
                              </a:rPr>
                              <m:t>𝑥</m:t>
                            </m:r>
                          </m:e>
                          <m:sup>
                            <m:r>
                              <a:rPr lang="zh-CN" altLang="en-US" sz="2400">
                                <a:solidFill>
                                  <a:prstClr val="black"/>
                                </a:solidFill>
                                <a:latin typeface="Cambria Math" panose="02040503050406030204" pitchFamily="18" charset="0"/>
                              </a:rPr>
                              <m:t>2</m:t>
                            </m:r>
                          </m:sup>
                        </m:sSup>
                        <m:r>
                          <a:rPr lang="en-US" altLang="zh-CN" sz="2400" b="0" i="1" smtClean="0">
                            <a:solidFill>
                              <a:prstClr val="black"/>
                            </a:solidFill>
                            <a:latin typeface="Cambria Math" panose="02040503050406030204" pitchFamily="18" charset="0"/>
                          </a:rPr>
                          <m:t>−</m:t>
                        </m:r>
                        <m:sSup>
                          <m:sSupPr>
                            <m:ctrlPr>
                              <a:rPr lang="zh-CN" altLang="en-US" sz="2400" i="1">
                                <a:solidFill>
                                  <a:prstClr val="black"/>
                                </a:solidFill>
                                <a:latin typeface="Cambria Math" panose="02040503050406030204" pitchFamily="18" charset="0"/>
                              </a:rPr>
                            </m:ctrlPr>
                          </m:sSupPr>
                          <m:e>
                            <m:r>
                              <a:rPr lang="zh-CN" altLang="en-US" sz="2400" i="1">
                                <a:solidFill>
                                  <a:prstClr val="black"/>
                                </a:solidFill>
                                <a:latin typeface="Cambria Math" panose="02040503050406030204" pitchFamily="18" charset="0"/>
                              </a:rPr>
                              <m:t>𝑦</m:t>
                            </m:r>
                          </m:e>
                          <m:sup>
                            <m:r>
                              <a:rPr lang="zh-CN" altLang="en-US" sz="2400">
                                <a:solidFill>
                                  <a:prstClr val="black"/>
                                </a:solidFill>
                                <a:latin typeface="Cambria Math" panose="02040503050406030204" pitchFamily="18" charset="0"/>
                              </a:rPr>
                              <m:t>2</m:t>
                            </m:r>
                          </m:sup>
                        </m:sSup>
                      </m:e>
                    </m:rad>
                  </m:oMath>
                </a14:m>
                <a:r>
                  <a:rPr lang="zh-CN" altLang="en-US" sz="2400" dirty="0"/>
                  <a:t>，上侧。</a:t>
                </a:r>
              </a:p>
            </p:txBody>
          </p:sp>
        </mc:Choice>
        <mc:Fallback xmlns="">
          <p:sp>
            <p:nvSpPr>
              <p:cNvPr id="6" name="矩形 5"/>
              <p:cNvSpPr>
                <a:spLocks noRot="1" noChangeAspect="1" noMove="1" noResize="1" noEditPoints="1" noAdjustHandles="1" noChangeArrowheads="1" noChangeShapeType="1" noTextEdit="1"/>
              </p:cNvSpPr>
              <p:nvPr/>
            </p:nvSpPr>
            <p:spPr>
              <a:xfrm>
                <a:off x="1775595" y="443031"/>
                <a:ext cx="9571778" cy="966227"/>
              </a:xfrm>
              <a:prstGeom prst="rect">
                <a:avLst/>
              </a:prstGeom>
              <a:blipFill>
                <a:blip r:embed="rId2"/>
                <a:stretch>
                  <a:fillRect l="-955" t="-75949" r="-4204" b="-6392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p:cNvSpPr/>
              <p:nvPr/>
            </p:nvSpPr>
            <p:spPr>
              <a:xfrm>
                <a:off x="1775595" y="1517028"/>
                <a:ext cx="7108549" cy="461665"/>
              </a:xfrm>
              <a:prstGeom prst="rect">
                <a:avLst/>
              </a:prstGeom>
            </p:spPr>
            <p:txBody>
              <a:bodyPr wrap="none">
                <a:spAutoFit/>
              </a:bodyPr>
              <a:lstStyle/>
              <a:p>
                <a:r>
                  <a:rPr lang="zh-CN" altLang="en-US" sz="2400" dirty="0">
                    <a:solidFill>
                      <a:prstClr val="black"/>
                    </a:solidFill>
                  </a:rPr>
                  <a:t>设</a:t>
                </a:r>
                <a14:m>
                  <m:oMath xmlns:m="http://schemas.openxmlformats.org/officeDocument/2006/math">
                    <m:sSub>
                      <m:sSubPr>
                        <m:ctrlPr>
                          <a:rPr lang="en-US" altLang="zh-CN" sz="2400" i="1" smtClean="0">
                            <a:solidFill>
                              <a:prstClr val="black"/>
                            </a:solidFill>
                            <a:latin typeface="Cambria Math" panose="02040503050406030204" pitchFamily="18" charset="0"/>
                          </a:rPr>
                        </m:ctrlPr>
                      </m:sSubPr>
                      <m:e>
                        <m:r>
                          <m:rPr>
                            <m:sty m:val="p"/>
                          </m:rPr>
                          <a:rPr lang="zh-CN" altLang="en-US" sz="2400">
                            <a:solidFill>
                              <a:prstClr val="black"/>
                            </a:solidFill>
                            <a:latin typeface="Cambria Math" panose="02040503050406030204" pitchFamily="18" charset="0"/>
                          </a:rPr>
                          <m:t>Σ</m:t>
                        </m:r>
                      </m:e>
                      <m:sub>
                        <m:r>
                          <a:rPr lang="en-US" altLang="zh-CN" sz="2400" b="0" i="1" smtClean="0">
                            <a:solidFill>
                              <a:prstClr val="black"/>
                            </a:solidFill>
                            <a:latin typeface="Cambria Math" panose="02040503050406030204" pitchFamily="18" charset="0"/>
                          </a:rPr>
                          <m:t>1</m:t>
                        </m:r>
                      </m:sub>
                    </m:sSub>
                    <m:r>
                      <a:rPr lang="en-US" altLang="zh-CN" sz="2400" b="0" i="1" smtClean="0">
                        <a:solidFill>
                          <a:prstClr val="black"/>
                        </a:solidFill>
                        <a:latin typeface="Cambria Math" panose="02040503050406030204" pitchFamily="18" charset="0"/>
                      </a:rPr>
                      <m:t>:</m:t>
                    </m:r>
                    <m:r>
                      <a:rPr lang="en-US" altLang="zh-CN" sz="2400" b="0" i="1" smtClean="0">
                        <a:solidFill>
                          <a:prstClr val="black"/>
                        </a:solidFill>
                        <a:latin typeface="Cambria Math" panose="02040503050406030204" pitchFamily="18" charset="0"/>
                      </a:rPr>
                      <m:t>𝑧</m:t>
                    </m:r>
                    <m:r>
                      <a:rPr lang="en-US" altLang="zh-CN" sz="2400" b="0" i="1" smtClean="0">
                        <a:solidFill>
                          <a:prstClr val="black"/>
                        </a:solidFill>
                        <a:latin typeface="Cambria Math" panose="02040503050406030204" pitchFamily="18" charset="0"/>
                      </a:rPr>
                      <m:t>=0</m:t>
                    </m:r>
                  </m:oMath>
                </a14:m>
                <a:r>
                  <a:rPr lang="zh-CN" altLang="en-US" sz="2400" dirty="0"/>
                  <a:t>，下侧，则</a:t>
                </a:r>
                <a14:m>
                  <m:oMath xmlns:m="http://schemas.openxmlformats.org/officeDocument/2006/math">
                    <m:r>
                      <m:rPr>
                        <m:sty m:val="p"/>
                      </m:rPr>
                      <a:rPr lang="zh-CN" altLang="en-US" sz="2400">
                        <a:solidFill>
                          <a:prstClr val="black"/>
                        </a:solidFill>
                        <a:latin typeface="Cambria Math" panose="02040503050406030204" pitchFamily="18" charset="0"/>
                      </a:rPr>
                      <m:t>Σ</m:t>
                    </m:r>
                    <m:r>
                      <a:rPr lang="en-US" altLang="zh-CN" sz="2400" b="0" i="0" smtClean="0">
                        <a:solidFill>
                          <a:prstClr val="black"/>
                        </a:solidFill>
                        <a:latin typeface="Cambria Math" panose="02040503050406030204" pitchFamily="18" charset="0"/>
                      </a:rPr>
                      <m:t>+</m:t>
                    </m:r>
                    <m:sSub>
                      <m:sSubPr>
                        <m:ctrlPr>
                          <a:rPr lang="en-US" altLang="zh-CN" sz="2400" i="1">
                            <a:solidFill>
                              <a:prstClr val="black"/>
                            </a:solidFill>
                            <a:latin typeface="Cambria Math" panose="02040503050406030204" pitchFamily="18" charset="0"/>
                          </a:rPr>
                        </m:ctrlPr>
                      </m:sSubPr>
                      <m:e>
                        <m:r>
                          <m:rPr>
                            <m:sty m:val="p"/>
                          </m:rPr>
                          <a:rPr lang="zh-CN" altLang="en-US" sz="2400">
                            <a:solidFill>
                              <a:prstClr val="black"/>
                            </a:solidFill>
                            <a:latin typeface="Cambria Math" panose="02040503050406030204" pitchFamily="18" charset="0"/>
                          </a:rPr>
                          <m:t>Σ</m:t>
                        </m:r>
                      </m:e>
                      <m:sub>
                        <m:r>
                          <a:rPr lang="en-US" altLang="zh-CN" sz="2400" i="1">
                            <a:solidFill>
                              <a:prstClr val="black"/>
                            </a:solidFill>
                            <a:latin typeface="Cambria Math" panose="02040503050406030204" pitchFamily="18" charset="0"/>
                          </a:rPr>
                          <m:t>1</m:t>
                        </m:r>
                      </m:sub>
                    </m:sSub>
                  </m:oMath>
                </a14:m>
                <a:r>
                  <a:rPr lang="zh-CN" altLang="en-US" sz="2400" dirty="0"/>
                  <a:t>构成封闭曲面，外侧。</a:t>
                </a:r>
              </a:p>
            </p:txBody>
          </p:sp>
        </mc:Choice>
        <mc:Fallback xmlns="">
          <p:sp>
            <p:nvSpPr>
              <p:cNvPr id="7" name="矩形 6"/>
              <p:cNvSpPr>
                <a:spLocks noRot="1" noChangeAspect="1" noMove="1" noResize="1" noEditPoints="1" noAdjustHandles="1" noChangeArrowheads="1" noChangeShapeType="1" noTextEdit="1"/>
              </p:cNvSpPr>
              <p:nvPr/>
            </p:nvSpPr>
            <p:spPr>
              <a:xfrm>
                <a:off x="1775595" y="1517028"/>
                <a:ext cx="7108549" cy="461665"/>
              </a:xfrm>
              <a:prstGeom prst="rect">
                <a:avLst/>
              </a:prstGeom>
              <a:blipFill>
                <a:blip r:embed="rId3"/>
                <a:stretch>
                  <a:fillRect l="-1286" t="-14474" r="-429" b="-25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p:cNvSpPr/>
              <p:nvPr/>
            </p:nvSpPr>
            <p:spPr>
              <a:xfrm>
                <a:off x="1252251" y="2295228"/>
                <a:ext cx="10095122" cy="1463862"/>
              </a:xfrm>
              <a:prstGeom prst="rect">
                <a:avLst/>
              </a:prstGeom>
            </p:spPr>
            <p:txBody>
              <a:bodyPr wrap="square">
                <a:spAutoFit/>
              </a:bodyPr>
              <a:lstStyle/>
              <a:p>
                <a14:m>
                  <m:oMath xmlns:m="http://schemas.openxmlformats.org/officeDocument/2006/math">
                    <m:nary>
                      <m:naryPr>
                        <m:chr m:val="∬"/>
                        <m:limLoc m:val="undOvr"/>
                        <m:supHide m:val="on"/>
                        <m:ctrlPr>
                          <a:rPr lang="zh-CN" altLang="en-US" sz="2400" i="1" smtClean="0">
                            <a:solidFill>
                              <a:prstClr val="black"/>
                            </a:solidFill>
                            <a:latin typeface="Cambria Math" panose="02040503050406030204" pitchFamily="18" charset="0"/>
                          </a:rPr>
                        </m:ctrlPr>
                      </m:naryPr>
                      <m:sub>
                        <m:r>
                          <a:rPr lang="zh-CN" altLang="en-US" sz="2400" i="1">
                            <a:solidFill>
                              <a:prstClr val="black"/>
                            </a:solidFill>
                            <a:latin typeface="Cambria Math" panose="02040503050406030204" pitchFamily="18" charset="0"/>
                          </a:rPr>
                          <m:t>𝛴</m:t>
                        </m:r>
                      </m:sub>
                      <m:sup/>
                      <m:e>
                        <m:d>
                          <m:dPr>
                            <m:ctrlPr>
                              <a:rPr lang="zh-CN" altLang="en-US" sz="2400" i="1">
                                <a:solidFill>
                                  <a:prstClr val="black"/>
                                </a:solidFill>
                                <a:latin typeface="Cambria Math" panose="02040503050406030204" pitchFamily="18" charset="0"/>
                              </a:rPr>
                            </m:ctrlPr>
                          </m:dPr>
                          <m:e>
                            <m:sSup>
                              <m:sSupPr>
                                <m:ctrlPr>
                                  <a:rPr lang="zh-CN" altLang="en-US" sz="2400" i="1">
                                    <a:solidFill>
                                      <a:prstClr val="black"/>
                                    </a:solidFill>
                                    <a:latin typeface="Cambria Math" panose="02040503050406030204" pitchFamily="18" charset="0"/>
                                  </a:rPr>
                                </m:ctrlPr>
                              </m:sSupPr>
                              <m:e>
                                <m:r>
                                  <a:rPr lang="zh-CN" altLang="en-US" sz="2400" i="1">
                                    <a:solidFill>
                                      <a:prstClr val="black"/>
                                    </a:solidFill>
                                    <a:latin typeface="Cambria Math" panose="02040503050406030204" pitchFamily="18" charset="0"/>
                                  </a:rPr>
                                  <m:t>𝑥</m:t>
                                </m:r>
                              </m:e>
                              <m:sup>
                                <m:r>
                                  <a:rPr lang="zh-CN" altLang="en-US" sz="2400">
                                    <a:solidFill>
                                      <a:prstClr val="black"/>
                                    </a:solidFill>
                                    <a:latin typeface="Cambria Math" panose="02040503050406030204" pitchFamily="18" charset="0"/>
                                  </a:rPr>
                                  <m:t>2</m:t>
                                </m:r>
                              </m:sup>
                            </m:sSup>
                            <m:r>
                              <a:rPr lang="zh-CN" altLang="en-US" sz="2400">
                                <a:solidFill>
                                  <a:prstClr val="black"/>
                                </a:solidFill>
                                <a:latin typeface="Cambria Math" panose="02040503050406030204" pitchFamily="18" charset="0"/>
                              </a:rPr>
                              <m:t>−2</m:t>
                            </m:r>
                            <m:r>
                              <a:rPr lang="zh-CN" altLang="en-US" sz="2400" i="1">
                                <a:solidFill>
                                  <a:prstClr val="black"/>
                                </a:solidFill>
                                <a:latin typeface="Cambria Math" panose="02040503050406030204" pitchFamily="18" charset="0"/>
                              </a:rPr>
                              <m:t>𝑥𝑦</m:t>
                            </m:r>
                          </m:e>
                        </m:d>
                        <m:r>
                          <m:rPr>
                            <m:nor/>
                          </m:rPr>
                          <a:rPr lang="en-US" altLang="zh-CN" sz="2400">
                            <a:solidFill>
                              <a:prstClr val="black"/>
                            </a:solidFill>
                            <a:latin typeface="Cambria Math" panose="02040503050406030204" pitchFamily="18" charset="0"/>
                          </a:rPr>
                          <m:t>d</m:t>
                        </m:r>
                        <m:r>
                          <a:rPr lang="en-US" altLang="zh-CN" sz="2400" i="1">
                            <a:solidFill>
                              <a:prstClr val="black"/>
                            </a:solidFill>
                            <a:latin typeface="Cambria Math" panose="02040503050406030204" pitchFamily="18" charset="0"/>
                          </a:rPr>
                          <m:t>𝑦</m:t>
                        </m:r>
                        <m:r>
                          <m:rPr>
                            <m:nor/>
                          </m:rPr>
                          <a:rPr lang="en-US" altLang="zh-CN" sz="2400">
                            <a:solidFill>
                              <a:prstClr val="black"/>
                            </a:solidFill>
                            <a:latin typeface="Cambria Math" panose="02040503050406030204" pitchFamily="18" charset="0"/>
                          </a:rPr>
                          <m:t>d</m:t>
                        </m:r>
                        <m:r>
                          <a:rPr lang="en-US" altLang="zh-CN" sz="2400" i="1">
                            <a:solidFill>
                              <a:prstClr val="black"/>
                            </a:solidFill>
                            <a:latin typeface="Cambria Math" panose="02040503050406030204" pitchFamily="18" charset="0"/>
                          </a:rPr>
                          <m:t>𝑧</m:t>
                        </m:r>
                        <m:r>
                          <a:rPr lang="zh-CN" altLang="en-US" sz="2400">
                            <a:solidFill>
                              <a:prstClr val="black"/>
                            </a:solidFill>
                            <a:latin typeface="Cambria Math" panose="02040503050406030204" pitchFamily="18" charset="0"/>
                          </a:rPr>
                          <m:t>+</m:t>
                        </m:r>
                        <m:d>
                          <m:dPr>
                            <m:ctrlPr>
                              <a:rPr lang="zh-CN" altLang="en-US" sz="2400" i="1">
                                <a:solidFill>
                                  <a:prstClr val="black"/>
                                </a:solidFill>
                                <a:latin typeface="Cambria Math" panose="02040503050406030204" pitchFamily="18" charset="0"/>
                              </a:rPr>
                            </m:ctrlPr>
                          </m:dPr>
                          <m:e>
                            <m:sSup>
                              <m:sSupPr>
                                <m:ctrlPr>
                                  <a:rPr lang="zh-CN" altLang="en-US" sz="2400" i="1">
                                    <a:solidFill>
                                      <a:prstClr val="black"/>
                                    </a:solidFill>
                                    <a:latin typeface="Cambria Math" panose="02040503050406030204" pitchFamily="18" charset="0"/>
                                  </a:rPr>
                                </m:ctrlPr>
                              </m:sSupPr>
                              <m:e>
                                <m:r>
                                  <a:rPr lang="zh-CN" altLang="en-US" sz="2400" i="1">
                                    <a:solidFill>
                                      <a:prstClr val="black"/>
                                    </a:solidFill>
                                    <a:latin typeface="Cambria Math" panose="02040503050406030204" pitchFamily="18" charset="0"/>
                                  </a:rPr>
                                  <m:t>𝑦</m:t>
                                </m:r>
                              </m:e>
                              <m:sup>
                                <m:r>
                                  <a:rPr lang="zh-CN" altLang="en-US" sz="2400">
                                    <a:solidFill>
                                      <a:prstClr val="black"/>
                                    </a:solidFill>
                                    <a:latin typeface="Cambria Math" panose="02040503050406030204" pitchFamily="18" charset="0"/>
                                  </a:rPr>
                                  <m:t>2</m:t>
                                </m:r>
                              </m:sup>
                            </m:sSup>
                            <m:r>
                              <a:rPr lang="zh-CN" altLang="en-US" sz="2400">
                                <a:solidFill>
                                  <a:prstClr val="black"/>
                                </a:solidFill>
                                <a:latin typeface="Cambria Math" panose="02040503050406030204" pitchFamily="18" charset="0"/>
                              </a:rPr>
                              <m:t>−2</m:t>
                            </m:r>
                            <m:r>
                              <a:rPr lang="zh-CN" altLang="en-US" sz="2400" i="1">
                                <a:solidFill>
                                  <a:prstClr val="black"/>
                                </a:solidFill>
                                <a:latin typeface="Cambria Math" panose="02040503050406030204" pitchFamily="18" charset="0"/>
                              </a:rPr>
                              <m:t>𝑦𝑧</m:t>
                            </m:r>
                          </m:e>
                        </m:d>
                        <m:r>
                          <m:rPr>
                            <m:nor/>
                          </m:rPr>
                          <a:rPr lang="en-US" altLang="zh-CN" sz="2400">
                            <a:solidFill>
                              <a:prstClr val="black"/>
                            </a:solidFill>
                            <a:latin typeface="Cambria Math" panose="02040503050406030204" pitchFamily="18" charset="0"/>
                          </a:rPr>
                          <m:t>d</m:t>
                        </m:r>
                        <m:r>
                          <a:rPr lang="en-US" altLang="zh-CN" sz="2400" i="1">
                            <a:solidFill>
                              <a:prstClr val="black"/>
                            </a:solidFill>
                            <a:latin typeface="Cambria Math" panose="02040503050406030204" pitchFamily="18" charset="0"/>
                          </a:rPr>
                          <m:t>𝑧</m:t>
                        </m:r>
                        <m:r>
                          <m:rPr>
                            <m:nor/>
                          </m:rPr>
                          <a:rPr lang="en-US" altLang="zh-CN" sz="2400">
                            <a:solidFill>
                              <a:prstClr val="black"/>
                            </a:solidFill>
                            <a:latin typeface="Cambria Math" panose="02040503050406030204" pitchFamily="18" charset="0"/>
                          </a:rPr>
                          <m:t>d</m:t>
                        </m:r>
                        <m:r>
                          <a:rPr lang="en-US" altLang="zh-CN" sz="2400" i="1">
                            <a:solidFill>
                              <a:prstClr val="black"/>
                            </a:solidFill>
                            <a:latin typeface="Cambria Math" panose="02040503050406030204" pitchFamily="18" charset="0"/>
                          </a:rPr>
                          <m:t>𝑥</m:t>
                        </m:r>
                        <m:r>
                          <a:rPr lang="zh-CN" altLang="en-US" sz="2400">
                            <a:solidFill>
                              <a:prstClr val="black"/>
                            </a:solidFill>
                            <a:latin typeface="Cambria Math" panose="02040503050406030204" pitchFamily="18" charset="0"/>
                          </a:rPr>
                          <m:t>+</m:t>
                        </m:r>
                        <m:d>
                          <m:dPr>
                            <m:ctrlPr>
                              <a:rPr lang="zh-CN" altLang="en-US" sz="2400" i="1">
                                <a:solidFill>
                                  <a:prstClr val="black"/>
                                </a:solidFill>
                                <a:latin typeface="Cambria Math" panose="02040503050406030204" pitchFamily="18" charset="0"/>
                              </a:rPr>
                            </m:ctrlPr>
                          </m:dPr>
                          <m:e>
                            <m:r>
                              <a:rPr lang="zh-CN" altLang="en-US" sz="2400">
                                <a:solidFill>
                                  <a:prstClr val="black"/>
                                </a:solidFill>
                                <a:latin typeface="Cambria Math" panose="02040503050406030204" pitchFamily="18" charset="0"/>
                              </a:rPr>
                              <m:t>1−2</m:t>
                            </m:r>
                            <m:r>
                              <a:rPr lang="zh-CN" altLang="en-US" sz="2400" i="1">
                                <a:solidFill>
                                  <a:prstClr val="black"/>
                                </a:solidFill>
                                <a:latin typeface="Cambria Math" panose="02040503050406030204" pitchFamily="18" charset="0"/>
                              </a:rPr>
                              <m:t>𝑥𝑦</m:t>
                            </m:r>
                          </m:e>
                        </m:d>
                        <m:r>
                          <m:rPr>
                            <m:nor/>
                          </m:rPr>
                          <a:rPr lang="en-US" altLang="zh-CN" sz="2400">
                            <a:solidFill>
                              <a:prstClr val="black"/>
                            </a:solidFill>
                            <a:latin typeface="Cambria Math" panose="02040503050406030204" pitchFamily="18" charset="0"/>
                          </a:rPr>
                          <m:t>d</m:t>
                        </m:r>
                        <m:r>
                          <a:rPr lang="en-US" altLang="zh-CN" sz="2400" i="1">
                            <a:solidFill>
                              <a:prstClr val="black"/>
                            </a:solidFill>
                            <a:latin typeface="Cambria Math" panose="02040503050406030204" pitchFamily="18" charset="0"/>
                          </a:rPr>
                          <m:t>𝑥</m:t>
                        </m:r>
                        <m:r>
                          <m:rPr>
                            <m:nor/>
                          </m:rPr>
                          <a:rPr lang="en-US" altLang="zh-CN" sz="2400">
                            <a:solidFill>
                              <a:prstClr val="black"/>
                            </a:solidFill>
                            <a:latin typeface="Cambria Math" panose="02040503050406030204" pitchFamily="18" charset="0"/>
                          </a:rPr>
                          <m:t>d</m:t>
                        </m:r>
                        <m:r>
                          <a:rPr lang="en-US" altLang="zh-CN" sz="2400" i="1">
                            <a:solidFill>
                              <a:prstClr val="black"/>
                            </a:solidFill>
                            <a:latin typeface="Cambria Math" panose="02040503050406030204" pitchFamily="18" charset="0"/>
                          </a:rPr>
                          <m:t>𝑦</m:t>
                        </m:r>
                      </m:e>
                    </m:nary>
                  </m:oMath>
                </a14:m>
                <a:r>
                  <a:rPr lang="en-US" altLang="zh-CN" sz="2400" i="1" dirty="0">
                    <a:solidFill>
                      <a:prstClr val="black"/>
                    </a:solidFill>
                    <a:latin typeface="Cambria Math" panose="02040503050406030204" pitchFamily="18" charset="0"/>
                  </a:rPr>
                  <a:t> </a:t>
                </a:r>
                <a:endParaRPr lang="en-US" altLang="zh-CN" sz="2400" b="0" i="1" dirty="0">
                  <a:solidFill>
                    <a:prstClr val="black"/>
                  </a:solidFill>
                  <a:latin typeface="Cambria Math" panose="02040503050406030204" pitchFamily="18" charset="0"/>
                </a:endParaRPr>
              </a:p>
              <a:p>
                <a:r>
                  <a:rPr lang="en-US" altLang="zh-CN" sz="2400" b="0" dirty="0">
                    <a:solidFill>
                      <a:prstClr val="black"/>
                    </a:solidFill>
                  </a:rPr>
                  <a:t>          </a:t>
                </a:r>
                <a14:m>
                  <m:oMath xmlns:m="http://schemas.openxmlformats.org/officeDocument/2006/math">
                    <m:r>
                      <a:rPr lang="en-US" altLang="zh-CN" sz="2400" b="0" i="1" smtClean="0">
                        <a:solidFill>
                          <a:prstClr val="black"/>
                        </a:solidFill>
                        <a:latin typeface="Cambria Math" panose="02040503050406030204" pitchFamily="18" charset="0"/>
                      </a:rPr>
                      <m:t>=</m:t>
                    </m:r>
                    <m:nary>
                      <m:naryPr>
                        <m:chr m:val="∯"/>
                        <m:limLoc m:val="undOvr"/>
                        <m:grow m:val="on"/>
                        <m:supHide m:val="on"/>
                        <m:ctrlPr>
                          <a:rPr lang="zh-CN" altLang="en-US" sz="2400" i="1">
                            <a:solidFill>
                              <a:prstClr val="black"/>
                            </a:solidFill>
                            <a:latin typeface="Cambria Math" panose="02040503050406030204" pitchFamily="18" charset="0"/>
                          </a:rPr>
                        </m:ctrlPr>
                      </m:naryPr>
                      <m:sub>
                        <m:r>
                          <m:rPr>
                            <m:sty m:val="p"/>
                          </m:rPr>
                          <a:rPr lang="zh-CN" altLang="en-US" sz="2400">
                            <a:solidFill>
                              <a:prstClr val="black"/>
                            </a:solidFill>
                            <a:latin typeface="Cambria Math" panose="02040503050406030204" pitchFamily="18" charset="0"/>
                          </a:rPr>
                          <m:t>Σ</m:t>
                        </m:r>
                        <m:r>
                          <a:rPr lang="en-US" altLang="zh-CN" sz="2400">
                            <a:solidFill>
                              <a:prstClr val="black"/>
                            </a:solidFill>
                            <a:latin typeface="Cambria Math" panose="02040503050406030204" pitchFamily="18" charset="0"/>
                          </a:rPr>
                          <m:t>+</m:t>
                        </m:r>
                        <m:sSub>
                          <m:sSubPr>
                            <m:ctrlPr>
                              <a:rPr lang="en-US" altLang="zh-CN" sz="2400" i="1">
                                <a:solidFill>
                                  <a:prstClr val="black"/>
                                </a:solidFill>
                                <a:latin typeface="Cambria Math" panose="02040503050406030204" pitchFamily="18" charset="0"/>
                              </a:rPr>
                            </m:ctrlPr>
                          </m:sSubPr>
                          <m:e>
                            <m:r>
                              <m:rPr>
                                <m:sty m:val="p"/>
                              </m:rPr>
                              <a:rPr lang="zh-CN" altLang="en-US" sz="2400">
                                <a:solidFill>
                                  <a:prstClr val="black"/>
                                </a:solidFill>
                                <a:latin typeface="Cambria Math" panose="02040503050406030204" pitchFamily="18" charset="0"/>
                              </a:rPr>
                              <m:t>Σ</m:t>
                            </m:r>
                          </m:e>
                          <m:sub>
                            <m:r>
                              <a:rPr lang="en-US" altLang="zh-CN" sz="2400" i="1">
                                <a:solidFill>
                                  <a:prstClr val="black"/>
                                </a:solidFill>
                                <a:latin typeface="Cambria Math" panose="02040503050406030204" pitchFamily="18" charset="0"/>
                              </a:rPr>
                              <m:t>1</m:t>
                            </m:r>
                          </m:sub>
                        </m:sSub>
                      </m:sub>
                      <m:sup/>
                      <m:e>
                        <m:d>
                          <m:dPr>
                            <m:ctrlPr>
                              <a:rPr lang="zh-CN" altLang="en-US" sz="2400" i="1">
                                <a:solidFill>
                                  <a:prstClr val="black"/>
                                </a:solidFill>
                                <a:latin typeface="Cambria Math" panose="02040503050406030204" pitchFamily="18" charset="0"/>
                              </a:rPr>
                            </m:ctrlPr>
                          </m:dPr>
                          <m:e>
                            <m:sSup>
                              <m:sSupPr>
                                <m:ctrlPr>
                                  <a:rPr lang="zh-CN" altLang="en-US" sz="2400" i="1">
                                    <a:solidFill>
                                      <a:prstClr val="black"/>
                                    </a:solidFill>
                                    <a:latin typeface="Cambria Math" panose="02040503050406030204" pitchFamily="18" charset="0"/>
                                  </a:rPr>
                                </m:ctrlPr>
                              </m:sSupPr>
                              <m:e>
                                <m:r>
                                  <a:rPr lang="zh-CN" altLang="en-US" sz="2400" i="1">
                                    <a:solidFill>
                                      <a:prstClr val="black"/>
                                    </a:solidFill>
                                    <a:latin typeface="Cambria Math" panose="02040503050406030204" pitchFamily="18" charset="0"/>
                                  </a:rPr>
                                  <m:t>𝑥</m:t>
                                </m:r>
                              </m:e>
                              <m:sup>
                                <m:r>
                                  <a:rPr lang="zh-CN" altLang="en-US" sz="2400">
                                    <a:solidFill>
                                      <a:prstClr val="black"/>
                                    </a:solidFill>
                                    <a:latin typeface="Cambria Math" panose="02040503050406030204" pitchFamily="18" charset="0"/>
                                  </a:rPr>
                                  <m:t>2</m:t>
                                </m:r>
                              </m:sup>
                            </m:sSup>
                            <m:r>
                              <a:rPr lang="zh-CN" altLang="en-US" sz="2400">
                                <a:solidFill>
                                  <a:prstClr val="black"/>
                                </a:solidFill>
                                <a:latin typeface="Cambria Math" panose="02040503050406030204" pitchFamily="18" charset="0"/>
                              </a:rPr>
                              <m:t>−2</m:t>
                            </m:r>
                            <m:r>
                              <a:rPr lang="zh-CN" altLang="en-US" sz="2400" i="1">
                                <a:solidFill>
                                  <a:prstClr val="black"/>
                                </a:solidFill>
                                <a:latin typeface="Cambria Math" panose="02040503050406030204" pitchFamily="18" charset="0"/>
                              </a:rPr>
                              <m:t>𝑥𝑦</m:t>
                            </m:r>
                          </m:e>
                        </m:d>
                        <m:r>
                          <m:rPr>
                            <m:nor/>
                          </m:rPr>
                          <a:rPr lang="en-US" altLang="zh-CN" sz="2400">
                            <a:solidFill>
                              <a:prstClr val="black"/>
                            </a:solidFill>
                            <a:latin typeface="Cambria Math" panose="02040503050406030204" pitchFamily="18" charset="0"/>
                          </a:rPr>
                          <m:t>d</m:t>
                        </m:r>
                        <m:r>
                          <a:rPr lang="en-US" altLang="zh-CN" sz="2400" i="1">
                            <a:solidFill>
                              <a:prstClr val="black"/>
                            </a:solidFill>
                            <a:latin typeface="Cambria Math" panose="02040503050406030204" pitchFamily="18" charset="0"/>
                          </a:rPr>
                          <m:t>𝑦</m:t>
                        </m:r>
                        <m:r>
                          <m:rPr>
                            <m:nor/>
                          </m:rPr>
                          <a:rPr lang="en-US" altLang="zh-CN" sz="2400">
                            <a:solidFill>
                              <a:prstClr val="black"/>
                            </a:solidFill>
                            <a:latin typeface="Cambria Math" panose="02040503050406030204" pitchFamily="18" charset="0"/>
                          </a:rPr>
                          <m:t>d</m:t>
                        </m:r>
                        <m:r>
                          <a:rPr lang="en-US" altLang="zh-CN" sz="2400" i="1">
                            <a:solidFill>
                              <a:prstClr val="black"/>
                            </a:solidFill>
                            <a:latin typeface="Cambria Math" panose="02040503050406030204" pitchFamily="18" charset="0"/>
                          </a:rPr>
                          <m:t>𝑧</m:t>
                        </m:r>
                        <m:r>
                          <a:rPr lang="zh-CN" altLang="en-US" sz="2400">
                            <a:solidFill>
                              <a:prstClr val="black"/>
                            </a:solidFill>
                            <a:latin typeface="Cambria Math" panose="02040503050406030204" pitchFamily="18" charset="0"/>
                          </a:rPr>
                          <m:t>+</m:t>
                        </m:r>
                        <m:d>
                          <m:dPr>
                            <m:ctrlPr>
                              <a:rPr lang="zh-CN" altLang="en-US" sz="2400" i="1">
                                <a:solidFill>
                                  <a:prstClr val="black"/>
                                </a:solidFill>
                                <a:latin typeface="Cambria Math" panose="02040503050406030204" pitchFamily="18" charset="0"/>
                              </a:rPr>
                            </m:ctrlPr>
                          </m:dPr>
                          <m:e>
                            <m:sSup>
                              <m:sSupPr>
                                <m:ctrlPr>
                                  <a:rPr lang="zh-CN" altLang="en-US" sz="2400" i="1">
                                    <a:solidFill>
                                      <a:prstClr val="black"/>
                                    </a:solidFill>
                                    <a:latin typeface="Cambria Math" panose="02040503050406030204" pitchFamily="18" charset="0"/>
                                  </a:rPr>
                                </m:ctrlPr>
                              </m:sSupPr>
                              <m:e>
                                <m:r>
                                  <a:rPr lang="zh-CN" altLang="en-US" sz="2400" i="1">
                                    <a:solidFill>
                                      <a:prstClr val="black"/>
                                    </a:solidFill>
                                    <a:latin typeface="Cambria Math" panose="02040503050406030204" pitchFamily="18" charset="0"/>
                                  </a:rPr>
                                  <m:t>𝑦</m:t>
                                </m:r>
                              </m:e>
                              <m:sup>
                                <m:r>
                                  <a:rPr lang="zh-CN" altLang="en-US" sz="2400">
                                    <a:solidFill>
                                      <a:prstClr val="black"/>
                                    </a:solidFill>
                                    <a:latin typeface="Cambria Math" panose="02040503050406030204" pitchFamily="18" charset="0"/>
                                  </a:rPr>
                                  <m:t>2</m:t>
                                </m:r>
                              </m:sup>
                            </m:sSup>
                            <m:r>
                              <a:rPr lang="zh-CN" altLang="en-US" sz="2400">
                                <a:solidFill>
                                  <a:prstClr val="black"/>
                                </a:solidFill>
                                <a:latin typeface="Cambria Math" panose="02040503050406030204" pitchFamily="18" charset="0"/>
                              </a:rPr>
                              <m:t>−2</m:t>
                            </m:r>
                            <m:r>
                              <a:rPr lang="zh-CN" altLang="en-US" sz="2400" i="1">
                                <a:solidFill>
                                  <a:prstClr val="black"/>
                                </a:solidFill>
                                <a:latin typeface="Cambria Math" panose="02040503050406030204" pitchFamily="18" charset="0"/>
                              </a:rPr>
                              <m:t>𝑦𝑧</m:t>
                            </m:r>
                          </m:e>
                        </m:d>
                        <m:r>
                          <m:rPr>
                            <m:nor/>
                          </m:rPr>
                          <a:rPr lang="en-US" altLang="zh-CN" sz="2400">
                            <a:solidFill>
                              <a:prstClr val="black"/>
                            </a:solidFill>
                            <a:latin typeface="Cambria Math" panose="02040503050406030204" pitchFamily="18" charset="0"/>
                          </a:rPr>
                          <m:t>d</m:t>
                        </m:r>
                        <m:r>
                          <a:rPr lang="en-US" altLang="zh-CN" sz="2400" i="1">
                            <a:solidFill>
                              <a:prstClr val="black"/>
                            </a:solidFill>
                            <a:latin typeface="Cambria Math" panose="02040503050406030204" pitchFamily="18" charset="0"/>
                          </a:rPr>
                          <m:t>𝑧</m:t>
                        </m:r>
                        <m:r>
                          <m:rPr>
                            <m:nor/>
                          </m:rPr>
                          <a:rPr lang="en-US" altLang="zh-CN" sz="2400">
                            <a:solidFill>
                              <a:prstClr val="black"/>
                            </a:solidFill>
                            <a:latin typeface="Cambria Math" panose="02040503050406030204" pitchFamily="18" charset="0"/>
                          </a:rPr>
                          <m:t>d</m:t>
                        </m:r>
                        <m:r>
                          <a:rPr lang="en-US" altLang="zh-CN" sz="2400" i="1">
                            <a:solidFill>
                              <a:prstClr val="black"/>
                            </a:solidFill>
                            <a:latin typeface="Cambria Math" panose="02040503050406030204" pitchFamily="18" charset="0"/>
                          </a:rPr>
                          <m:t>𝑥</m:t>
                        </m:r>
                        <m:r>
                          <a:rPr lang="zh-CN" altLang="en-US" sz="2400">
                            <a:solidFill>
                              <a:prstClr val="black"/>
                            </a:solidFill>
                            <a:latin typeface="Cambria Math" panose="02040503050406030204" pitchFamily="18" charset="0"/>
                          </a:rPr>
                          <m:t>+</m:t>
                        </m:r>
                        <m:d>
                          <m:dPr>
                            <m:ctrlPr>
                              <a:rPr lang="zh-CN" altLang="en-US" sz="2400" i="1">
                                <a:solidFill>
                                  <a:prstClr val="black"/>
                                </a:solidFill>
                                <a:latin typeface="Cambria Math" panose="02040503050406030204" pitchFamily="18" charset="0"/>
                              </a:rPr>
                            </m:ctrlPr>
                          </m:dPr>
                          <m:e>
                            <m:r>
                              <a:rPr lang="zh-CN" altLang="en-US" sz="2400">
                                <a:solidFill>
                                  <a:prstClr val="black"/>
                                </a:solidFill>
                                <a:latin typeface="Cambria Math" panose="02040503050406030204" pitchFamily="18" charset="0"/>
                              </a:rPr>
                              <m:t>1−2</m:t>
                            </m:r>
                            <m:r>
                              <a:rPr lang="zh-CN" altLang="en-US" sz="2400" i="1">
                                <a:solidFill>
                                  <a:prstClr val="black"/>
                                </a:solidFill>
                                <a:latin typeface="Cambria Math" panose="02040503050406030204" pitchFamily="18" charset="0"/>
                              </a:rPr>
                              <m:t>𝑥𝑦</m:t>
                            </m:r>
                          </m:e>
                        </m:d>
                        <m:r>
                          <m:rPr>
                            <m:nor/>
                          </m:rPr>
                          <a:rPr lang="en-US" altLang="zh-CN" sz="2400">
                            <a:solidFill>
                              <a:prstClr val="black"/>
                            </a:solidFill>
                            <a:latin typeface="Cambria Math" panose="02040503050406030204" pitchFamily="18" charset="0"/>
                          </a:rPr>
                          <m:t>d</m:t>
                        </m:r>
                        <m:r>
                          <a:rPr lang="en-US" altLang="zh-CN" sz="2400" i="1">
                            <a:solidFill>
                              <a:prstClr val="black"/>
                            </a:solidFill>
                            <a:latin typeface="Cambria Math" panose="02040503050406030204" pitchFamily="18" charset="0"/>
                          </a:rPr>
                          <m:t>𝑥</m:t>
                        </m:r>
                        <m:r>
                          <m:rPr>
                            <m:nor/>
                          </m:rPr>
                          <a:rPr lang="en-US" altLang="zh-CN" sz="2400">
                            <a:solidFill>
                              <a:prstClr val="black"/>
                            </a:solidFill>
                            <a:latin typeface="Cambria Math" panose="02040503050406030204" pitchFamily="18" charset="0"/>
                          </a:rPr>
                          <m:t>d</m:t>
                        </m:r>
                        <m:r>
                          <a:rPr lang="en-US" altLang="zh-CN" sz="2400" i="1">
                            <a:solidFill>
                              <a:prstClr val="black"/>
                            </a:solidFill>
                            <a:latin typeface="Cambria Math" panose="02040503050406030204" pitchFamily="18" charset="0"/>
                          </a:rPr>
                          <m:t>𝑦</m:t>
                        </m:r>
                      </m:e>
                    </m:nary>
                  </m:oMath>
                </a14:m>
                <a:r>
                  <a:rPr lang="en-US" altLang="zh-CN" sz="2400" i="1" dirty="0">
                    <a:solidFill>
                      <a:prstClr val="black"/>
                    </a:solidFill>
                    <a:latin typeface="Cambria Math" panose="02040503050406030204" pitchFamily="18" charset="0"/>
                  </a:rPr>
                  <a:t> </a:t>
                </a:r>
              </a:p>
              <a:p>
                <a:r>
                  <a:rPr lang="en-US" altLang="zh-CN" sz="2400" b="0" dirty="0">
                    <a:solidFill>
                      <a:prstClr val="black"/>
                    </a:solidFill>
                  </a:rPr>
                  <a:t>                         </a:t>
                </a:r>
                <a14:m>
                  <m:oMath xmlns:m="http://schemas.openxmlformats.org/officeDocument/2006/math">
                    <m:r>
                      <a:rPr lang="en-US" altLang="zh-CN" sz="2400" b="0" i="1" smtClean="0">
                        <a:solidFill>
                          <a:prstClr val="black"/>
                        </a:solidFill>
                        <a:latin typeface="Cambria Math" panose="02040503050406030204" pitchFamily="18" charset="0"/>
                      </a:rPr>
                      <m:t>−</m:t>
                    </m:r>
                    <m:nary>
                      <m:naryPr>
                        <m:chr m:val="∬"/>
                        <m:limLoc m:val="undOvr"/>
                        <m:supHide m:val="on"/>
                        <m:ctrlPr>
                          <a:rPr lang="zh-CN" altLang="en-US" sz="2400" i="1">
                            <a:solidFill>
                              <a:prstClr val="black"/>
                            </a:solidFill>
                            <a:latin typeface="Cambria Math" panose="02040503050406030204" pitchFamily="18" charset="0"/>
                          </a:rPr>
                        </m:ctrlPr>
                      </m:naryPr>
                      <m:sub>
                        <m:sSub>
                          <m:sSubPr>
                            <m:ctrlPr>
                              <a:rPr lang="en-US" altLang="zh-CN" sz="2400" i="1">
                                <a:solidFill>
                                  <a:prstClr val="black"/>
                                </a:solidFill>
                                <a:latin typeface="Cambria Math" panose="02040503050406030204" pitchFamily="18" charset="0"/>
                              </a:rPr>
                            </m:ctrlPr>
                          </m:sSubPr>
                          <m:e>
                            <m:r>
                              <m:rPr>
                                <m:sty m:val="p"/>
                              </m:rPr>
                              <a:rPr lang="zh-CN" altLang="en-US" sz="2400">
                                <a:solidFill>
                                  <a:prstClr val="black"/>
                                </a:solidFill>
                                <a:latin typeface="Cambria Math" panose="02040503050406030204" pitchFamily="18" charset="0"/>
                              </a:rPr>
                              <m:t>Σ</m:t>
                            </m:r>
                          </m:e>
                          <m:sub>
                            <m:r>
                              <a:rPr lang="en-US" altLang="zh-CN" sz="2400" i="1">
                                <a:solidFill>
                                  <a:prstClr val="black"/>
                                </a:solidFill>
                                <a:latin typeface="Cambria Math" panose="02040503050406030204" pitchFamily="18" charset="0"/>
                              </a:rPr>
                              <m:t>1</m:t>
                            </m:r>
                          </m:sub>
                        </m:sSub>
                      </m:sub>
                      <m:sup/>
                      <m:e>
                        <m:d>
                          <m:dPr>
                            <m:ctrlPr>
                              <a:rPr lang="zh-CN" altLang="en-US" sz="2400" i="1">
                                <a:solidFill>
                                  <a:prstClr val="black"/>
                                </a:solidFill>
                                <a:latin typeface="Cambria Math" panose="02040503050406030204" pitchFamily="18" charset="0"/>
                              </a:rPr>
                            </m:ctrlPr>
                          </m:dPr>
                          <m:e>
                            <m:sSup>
                              <m:sSupPr>
                                <m:ctrlPr>
                                  <a:rPr lang="zh-CN" altLang="en-US" sz="2400" i="1">
                                    <a:solidFill>
                                      <a:prstClr val="black"/>
                                    </a:solidFill>
                                    <a:latin typeface="Cambria Math" panose="02040503050406030204" pitchFamily="18" charset="0"/>
                                  </a:rPr>
                                </m:ctrlPr>
                              </m:sSupPr>
                              <m:e>
                                <m:r>
                                  <a:rPr lang="zh-CN" altLang="en-US" sz="2400" i="1">
                                    <a:solidFill>
                                      <a:prstClr val="black"/>
                                    </a:solidFill>
                                    <a:latin typeface="Cambria Math" panose="02040503050406030204" pitchFamily="18" charset="0"/>
                                  </a:rPr>
                                  <m:t>𝑥</m:t>
                                </m:r>
                              </m:e>
                              <m:sup>
                                <m:r>
                                  <a:rPr lang="zh-CN" altLang="en-US" sz="2400">
                                    <a:solidFill>
                                      <a:prstClr val="black"/>
                                    </a:solidFill>
                                    <a:latin typeface="Cambria Math" panose="02040503050406030204" pitchFamily="18" charset="0"/>
                                  </a:rPr>
                                  <m:t>2</m:t>
                                </m:r>
                              </m:sup>
                            </m:sSup>
                            <m:r>
                              <a:rPr lang="zh-CN" altLang="en-US" sz="2400">
                                <a:solidFill>
                                  <a:prstClr val="black"/>
                                </a:solidFill>
                                <a:latin typeface="Cambria Math" panose="02040503050406030204" pitchFamily="18" charset="0"/>
                              </a:rPr>
                              <m:t>−2</m:t>
                            </m:r>
                            <m:r>
                              <a:rPr lang="zh-CN" altLang="en-US" sz="2400" i="1">
                                <a:solidFill>
                                  <a:prstClr val="black"/>
                                </a:solidFill>
                                <a:latin typeface="Cambria Math" panose="02040503050406030204" pitchFamily="18" charset="0"/>
                              </a:rPr>
                              <m:t>𝑥𝑦</m:t>
                            </m:r>
                          </m:e>
                        </m:d>
                        <m:r>
                          <m:rPr>
                            <m:nor/>
                          </m:rPr>
                          <a:rPr lang="en-US" altLang="zh-CN" sz="2400">
                            <a:solidFill>
                              <a:prstClr val="black"/>
                            </a:solidFill>
                            <a:latin typeface="Cambria Math" panose="02040503050406030204" pitchFamily="18" charset="0"/>
                          </a:rPr>
                          <m:t>d</m:t>
                        </m:r>
                        <m:r>
                          <a:rPr lang="en-US" altLang="zh-CN" sz="2400" i="1">
                            <a:solidFill>
                              <a:prstClr val="black"/>
                            </a:solidFill>
                            <a:latin typeface="Cambria Math" panose="02040503050406030204" pitchFamily="18" charset="0"/>
                          </a:rPr>
                          <m:t>𝑦</m:t>
                        </m:r>
                        <m:r>
                          <m:rPr>
                            <m:nor/>
                          </m:rPr>
                          <a:rPr lang="en-US" altLang="zh-CN" sz="2400">
                            <a:solidFill>
                              <a:prstClr val="black"/>
                            </a:solidFill>
                            <a:latin typeface="Cambria Math" panose="02040503050406030204" pitchFamily="18" charset="0"/>
                          </a:rPr>
                          <m:t>d</m:t>
                        </m:r>
                        <m:r>
                          <a:rPr lang="en-US" altLang="zh-CN" sz="2400" i="1">
                            <a:solidFill>
                              <a:prstClr val="black"/>
                            </a:solidFill>
                            <a:latin typeface="Cambria Math" panose="02040503050406030204" pitchFamily="18" charset="0"/>
                          </a:rPr>
                          <m:t>𝑧</m:t>
                        </m:r>
                        <m:r>
                          <a:rPr lang="zh-CN" altLang="en-US" sz="2400">
                            <a:solidFill>
                              <a:prstClr val="black"/>
                            </a:solidFill>
                            <a:latin typeface="Cambria Math" panose="02040503050406030204" pitchFamily="18" charset="0"/>
                          </a:rPr>
                          <m:t>+</m:t>
                        </m:r>
                        <m:d>
                          <m:dPr>
                            <m:ctrlPr>
                              <a:rPr lang="zh-CN" altLang="en-US" sz="2400" i="1">
                                <a:solidFill>
                                  <a:prstClr val="black"/>
                                </a:solidFill>
                                <a:latin typeface="Cambria Math" panose="02040503050406030204" pitchFamily="18" charset="0"/>
                              </a:rPr>
                            </m:ctrlPr>
                          </m:dPr>
                          <m:e>
                            <m:sSup>
                              <m:sSupPr>
                                <m:ctrlPr>
                                  <a:rPr lang="zh-CN" altLang="en-US" sz="2400" i="1">
                                    <a:solidFill>
                                      <a:prstClr val="black"/>
                                    </a:solidFill>
                                    <a:latin typeface="Cambria Math" panose="02040503050406030204" pitchFamily="18" charset="0"/>
                                  </a:rPr>
                                </m:ctrlPr>
                              </m:sSupPr>
                              <m:e>
                                <m:r>
                                  <a:rPr lang="zh-CN" altLang="en-US" sz="2400" i="1">
                                    <a:solidFill>
                                      <a:prstClr val="black"/>
                                    </a:solidFill>
                                    <a:latin typeface="Cambria Math" panose="02040503050406030204" pitchFamily="18" charset="0"/>
                                  </a:rPr>
                                  <m:t>𝑦</m:t>
                                </m:r>
                              </m:e>
                              <m:sup>
                                <m:r>
                                  <a:rPr lang="zh-CN" altLang="en-US" sz="2400">
                                    <a:solidFill>
                                      <a:prstClr val="black"/>
                                    </a:solidFill>
                                    <a:latin typeface="Cambria Math" panose="02040503050406030204" pitchFamily="18" charset="0"/>
                                  </a:rPr>
                                  <m:t>2</m:t>
                                </m:r>
                              </m:sup>
                            </m:sSup>
                            <m:r>
                              <a:rPr lang="zh-CN" altLang="en-US" sz="2400">
                                <a:solidFill>
                                  <a:prstClr val="black"/>
                                </a:solidFill>
                                <a:latin typeface="Cambria Math" panose="02040503050406030204" pitchFamily="18" charset="0"/>
                              </a:rPr>
                              <m:t>−2</m:t>
                            </m:r>
                            <m:r>
                              <a:rPr lang="zh-CN" altLang="en-US" sz="2400" i="1">
                                <a:solidFill>
                                  <a:prstClr val="black"/>
                                </a:solidFill>
                                <a:latin typeface="Cambria Math" panose="02040503050406030204" pitchFamily="18" charset="0"/>
                              </a:rPr>
                              <m:t>𝑦𝑧</m:t>
                            </m:r>
                          </m:e>
                        </m:d>
                        <m:r>
                          <m:rPr>
                            <m:nor/>
                          </m:rPr>
                          <a:rPr lang="en-US" altLang="zh-CN" sz="2400">
                            <a:solidFill>
                              <a:prstClr val="black"/>
                            </a:solidFill>
                            <a:latin typeface="Cambria Math" panose="02040503050406030204" pitchFamily="18" charset="0"/>
                          </a:rPr>
                          <m:t>d</m:t>
                        </m:r>
                        <m:r>
                          <a:rPr lang="en-US" altLang="zh-CN" sz="2400" i="1">
                            <a:solidFill>
                              <a:prstClr val="black"/>
                            </a:solidFill>
                            <a:latin typeface="Cambria Math" panose="02040503050406030204" pitchFamily="18" charset="0"/>
                          </a:rPr>
                          <m:t>𝑧</m:t>
                        </m:r>
                        <m:r>
                          <m:rPr>
                            <m:nor/>
                          </m:rPr>
                          <a:rPr lang="en-US" altLang="zh-CN" sz="2400">
                            <a:solidFill>
                              <a:prstClr val="black"/>
                            </a:solidFill>
                            <a:latin typeface="Cambria Math" panose="02040503050406030204" pitchFamily="18" charset="0"/>
                          </a:rPr>
                          <m:t>d</m:t>
                        </m:r>
                        <m:r>
                          <a:rPr lang="en-US" altLang="zh-CN" sz="2400" i="1">
                            <a:solidFill>
                              <a:prstClr val="black"/>
                            </a:solidFill>
                            <a:latin typeface="Cambria Math" panose="02040503050406030204" pitchFamily="18" charset="0"/>
                          </a:rPr>
                          <m:t>𝑥</m:t>
                        </m:r>
                        <m:r>
                          <a:rPr lang="zh-CN" altLang="en-US" sz="2400">
                            <a:solidFill>
                              <a:prstClr val="black"/>
                            </a:solidFill>
                            <a:latin typeface="Cambria Math" panose="02040503050406030204" pitchFamily="18" charset="0"/>
                          </a:rPr>
                          <m:t>+</m:t>
                        </m:r>
                        <m:d>
                          <m:dPr>
                            <m:ctrlPr>
                              <a:rPr lang="zh-CN" altLang="en-US" sz="2400" i="1">
                                <a:solidFill>
                                  <a:prstClr val="black"/>
                                </a:solidFill>
                                <a:latin typeface="Cambria Math" panose="02040503050406030204" pitchFamily="18" charset="0"/>
                              </a:rPr>
                            </m:ctrlPr>
                          </m:dPr>
                          <m:e>
                            <m:r>
                              <a:rPr lang="zh-CN" altLang="en-US" sz="2400">
                                <a:solidFill>
                                  <a:prstClr val="black"/>
                                </a:solidFill>
                                <a:latin typeface="Cambria Math" panose="02040503050406030204" pitchFamily="18" charset="0"/>
                              </a:rPr>
                              <m:t>1−2</m:t>
                            </m:r>
                            <m:r>
                              <a:rPr lang="zh-CN" altLang="en-US" sz="2400" i="1">
                                <a:solidFill>
                                  <a:prstClr val="black"/>
                                </a:solidFill>
                                <a:latin typeface="Cambria Math" panose="02040503050406030204" pitchFamily="18" charset="0"/>
                              </a:rPr>
                              <m:t>𝑥𝑦</m:t>
                            </m:r>
                          </m:e>
                        </m:d>
                        <m:r>
                          <m:rPr>
                            <m:nor/>
                          </m:rPr>
                          <a:rPr lang="en-US" altLang="zh-CN" sz="2400">
                            <a:solidFill>
                              <a:prstClr val="black"/>
                            </a:solidFill>
                            <a:latin typeface="Cambria Math" panose="02040503050406030204" pitchFamily="18" charset="0"/>
                          </a:rPr>
                          <m:t>d</m:t>
                        </m:r>
                        <m:r>
                          <a:rPr lang="en-US" altLang="zh-CN" sz="2400" i="1">
                            <a:solidFill>
                              <a:prstClr val="black"/>
                            </a:solidFill>
                            <a:latin typeface="Cambria Math" panose="02040503050406030204" pitchFamily="18" charset="0"/>
                          </a:rPr>
                          <m:t>𝑥</m:t>
                        </m:r>
                        <m:r>
                          <m:rPr>
                            <m:nor/>
                          </m:rPr>
                          <a:rPr lang="en-US" altLang="zh-CN" sz="2400">
                            <a:solidFill>
                              <a:prstClr val="black"/>
                            </a:solidFill>
                            <a:latin typeface="Cambria Math" panose="02040503050406030204" pitchFamily="18" charset="0"/>
                          </a:rPr>
                          <m:t>d</m:t>
                        </m:r>
                        <m:r>
                          <a:rPr lang="en-US" altLang="zh-CN" sz="2400" i="1">
                            <a:solidFill>
                              <a:prstClr val="black"/>
                            </a:solidFill>
                            <a:latin typeface="Cambria Math" panose="02040503050406030204" pitchFamily="18" charset="0"/>
                          </a:rPr>
                          <m:t>𝑦</m:t>
                        </m:r>
                      </m:e>
                    </m:nary>
                  </m:oMath>
                </a14:m>
                <a:r>
                  <a:rPr lang="zh-CN" altLang="en-US" sz="2400" dirty="0"/>
                  <a:t> </a:t>
                </a:r>
              </a:p>
            </p:txBody>
          </p:sp>
        </mc:Choice>
        <mc:Fallback xmlns="">
          <p:sp>
            <p:nvSpPr>
              <p:cNvPr id="8" name="矩形 7"/>
              <p:cNvSpPr>
                <a:spLocks noRot="1" noChangeAspect="1" noMove="1" noResize="1" noEditPoints="1" noAdjustHandles="1" noChangeArrowheads="1" noChangeShapeType="1" noTextEdit="1"/>
              </p:cNvSpPr>
              <p:nvPr/>
            </p:nvSpPr>
            <p:spPr>
              <a:xfrm>
                <a:off x="1252251" y="2295228"/>
                <a:ext cx="10095122" cy="1463862"/>
              </a:xfrm>
              <a:prstGeom prst="rect">
                <a:avLst/>
              </a:prstGeom>
              <a:blipFill>
                <a:blip r:embed="rId4"/>
                <a:stretch>
                  <a:fillRect l="-5616" t="-50417" b="-68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p:cNvSpPr/>
              <p:nvPr/>
            </p:nvSpPr>
            <p:spPr>
              <a:xfrm>
                <a:off x="1482885" y="3671811"/>
                <a:ext cx="9864487" cy="1030154"/>
              </a:xfrm>
              <a:prstGeom prst="rect">
                <a:avLst/>
              </a:prstGeom>
            </p:spPr>
            <p:txBody>
              <a:bodyPr wrap="square">
                <a:spAutoFit/>
              </a:bodyPr>
              <a:lstStyle/>
              <a:p>
                <a14:m>
                  <m:oMath xmlns:m="http://schemas.openxmlformats.org/officeDocument/2006/math">
                    <m:r>
                      <a:rPr lang="en-US" altLang="zh-CN" sz="2400" b="0" i="1" smtClean="0">
                        <a:solidFill>
                          <a:prstClr val="black"/>
                        </a:solidFill>
                        <a:latin typeface="Cambria Math" panose="02040503050406030204" pitchFamily="18" charset="0"/>
                      </a:rPr>
                      <m:t>=</m:t>
                    </m:r>
                    <m:nary>
                      <m:naryPr>
                        <m:chr m:val="∭"/>
                        <m:limLoc m:val="undOvr"/>
                        <m:supHide m:val="on"/>
                        <m:ctrlPr>
                          <a:rPr lang="zh-CN" altLang="en-US" sz="2400" i="1">
                            <a:solidFill>
                              <a:prstClr val="black"/>
                            </a:solidFill>
                            <a:latin typeface="Cambria Math" panose="02040503050406030204" pitchFamily="18" charset="0"/>
                          </a:rPr>
                        </m:ctrlPr>
                      </m:naryPr>
                      <m:sub>
                        <m:r>
                          <a:rPr lang="zh-CN" altLang="en-US" sz="2400" i="1">
                            <a:solidFill>
                              <a:prstClr val="black"/>
                            </a:solidFill>
                            <a:latin typeface="Cambria Math" panose="02040503050406030204" pitchFamily="18" charset="0"/>
                          </a:rPr>
                          <m:t>𝛺</m:t>
                        </m:r>
                      </m:sub>
                      <m:sup/>
                      <m:e>
                        <m:d>
                          <m:dPr>
                            <m:ctrlPr>
                              <a:rPr lang="en-US" altLang="zh-CN" sz="2400" i="1">
                                <a:solidFill>
                                  <a:prstClr val="black"/>
                                </a:solidFill>
                                <a:latin typeface="Cambria Math" panose="02040503050406030204" pitchFamily="18" charset="0"/>
                              </a:rPr>
                            </m:ctrlPr>
                          </m:dPr>
                          <m:e>
                            <m:r>
                              <a:rPr lang="en-US" altLang="zh-CN" sz="2400" b="0" i="1" smtClean="0">
                                <a:solidFill>
                                  <a:prstClr val="black"/>
                                </a:solidFill>
                                <a:latin typeface="Cambria Math" panose="02040503050406030204" pitchFamily="18" charset="0"/>
                              </a:rPr>
                              <m:t>2</m:t>
                            </m:r>
                            <m:r>
                              <a:rPr lang="en-US" altLang="zh-CN" sz="2400" b="0" i="1" smtClean="0">
                                <a:solidFill>
                                  <a:prstClr val="black"/>
                                </a:solidFill>
                                <a:latin typeface="Cambria Math" panose="02040503050406030204" pitchFamily="18" charset="0"/>
                              </a:rPr>
                              <m:t>𝑥</m:t>
                            </m:r>
                            <m:r>
                              <a:rPr lang="en-US" altLang="zh-CN" sz="2400" b="0" i="1" smtClean="0">
                                <a:solidFill>
                                  <a:prstClr val="black"/>
                                </a:solidFill>
                                <a:latin typeface="Cambria Math" panose="02040503050406030204" pitchFamily="18" charset="0"/>
                              </a:rPr>
                              <m:t>−2</m:t>
                            </m:r>
                            <m:r>
                              <a:rPr lang="en-US" altLang="zh-CN" sz="2400" b="0" i="1" smtClean="0">
                                <a:solidFill>
                                  <a:prstClr val="black"/>
                                </a:solidFill>
                                <a:latin typeface="Cambria Math" panose="02040503050406030204" pitchFamily="18" charset="0"/>
                              </a:rPr>
                              <m:t>𝑦</m:t>
                            </m:r>
                            <m:r>
                              <a:rPr lang="en-US" altLang="zh-CN" sz="2400" b="0" i="1" smtClean="0">
                                <a:solidFill>
                                  <a:prstClr val="black"/>
                                </a:solidFill>
                                <a:latin typeface="Cambria Math" panose="02040503050406030204" pitchFamily="18" charset="0"/>
                              </a:rPr>
                              <m:t>+2</m:t>
                            </m:r>
                            <m:r>
                              <a:rPr lang="en-US" altLang="zh-CN" sz="2400" b="0" i="1" smtClean="0">
                                <a:solidFill>
                                  <a:prstClr val="black"/>
                                </a:solidFill>
                                <a:latin typeface="Cambria Math" panose="02040503050406030204" pitchFamily="18" charset="0"/>
                              </a:rPr>
                              <m:t>𝑦</m:t>
                            </m:r>
                            <m:r>
                              <a:rPr lang="en-US" altLang="zh-CN" sz="2400" b="0" i="1" smtClean="0">
                                <a:solidFill>
                                  <a:prstClr val="black"/>
                                </a:solidFill>
                                <a:latin typeface="Cambria Math" panose="02040503050406030204" pitchFamily="18" charset="0"/>
                              </a:rPr>
                              <m:t>−2</m:t>
                            </m:r>
                            <m:r>
                              <a:rPr lang="en-US" altLang="zh-CN" sz="2400" b="0" i="1" smtClean="0">
                                <a:solidFill>
                                  <a:prstClr val="black"/>
                                </a:solidFill>
                                <a:latin typeface="Cambria Math" panose="02040503050406030204" pitchFamily="18" charset="0"/>
                              </a:rPr>
                              <m:t>𝑧</m:t>
                            </m:r>
                            <m:r>
                              <a:rPr lang="en-US" altLang="zh-CN" sz="2400" b="0" i="1" smtClean="0">
                                <a:solidFill>
                                  <a:prstClr val="black"/>
                                </a:solidFill>
                                <a:latin typeface="Cambria Math" panose="02040503050406030204" pitchFamily="18" charset="0"/>
                              </a:rPr>
                              <m:t>+0</m:t>
                            </m:r>
                          </m:e>
                        </m:d>
                        <m:r>
                          <m:rPr>
                            <m:nor/>
                          </m:rPr>
                          <a:rPr lang="zh-CN" altLang="en-US" sz="2400">
                            <a:solidFill>
                              <a:prstClr val="black"/>
                            </a:solidFill>
                            <a:latin typeface="Cambria Math" panose="02040503050406030204" pitchFamily="18" charset="0"/>
                          </a:rPr>
                          <m:t>d</m:t>
                        </m:r>
                        <m:r>
                          <a:rPr lang="zh-CN" altLang="en-US" sz="2400" i="1">
                            <a:solidFill>
                              <a:prstClr val="black"/>
                            </a:solidFill>
                            <a:latin typeface="Cambria Math" panose="02040503050406030204" pitchFamily="18" charset="0"/>
                          </a:rPr>
                          <m:t>𝑥</m:t>
                        </m:r>
                        <m:r>
                          <m:rPr>
                            <m:nor/>
                          </m:rPr>
                          <a:rPr lang="zh-CN" altLang="en-US" sz="2400">
                            <a:solidFill>
                              <a:prstClr val="black"/>
                            </a:solidFill>
                            <a:latin typeface="Cambria Math" panose="02040503050406030204" pitchFamily="18" charset="0"/>
                          </a:rPr>
                          <m:t>d</m:t>
                        </m:r>
                        <m:r>
                          <a:rPr lang="zh-CN" altLang="en-US" sz="2400" i="1">
                            <a:solidFill>
                              <a:prstClr val="black"/>
                            </a:solidFill>
                            <a:latin typeface="Cambria Math" panose="02040503050406030204" pitchFamily="18" charset="0"/>
                          </a:rPr>
                          <m:t>𝑦</m:t>
                        </m:r>
                        <m:r>
                          <m:rPr>
                            <m:sty m:val="p"/>
                          </m:rPr>
                          <a:rPr lang="en-US" altLang="zh-CN" sz="2400">
                            <a:solidFill>
                              <a:prstClr val="black"/>
                            </a:solidFill>
                            <a:latin typeface="Cambria Math" panose="02040503050406030204" pitchFamily="18" charset="0"/>
                          </a:rPr>
                          <m:t>d</m:t>
                        </m:r>
                        <m:r>
                          <a:rPr lang="en-US" altLang="zh-CN" sz="2400" i="1">
                            <a:solidFill>
                              <a:prstClr val="black"/>
                            </a:solidFill>
                            <a:latin typeface="Cambria Math" panose="02040503050406030204" pitchFamily="18" charset="0"/>
                          </a:rPr>
                          <m:t>𝑧</m:t>
                        </m:r>
                      </m:e>
                    </m:nary>
                  </m:oMath>
                </a14:m>
                <a:r>
                  <a:rPr lang="en-US" altLang="zh-CN" sz="2400" i="1" dirty="0">
                    <a:solidFill>
                      <a:prstClr val="black"/>
                    </a:solidFill>
                    <a:latin typeface="Cambria Math" panose="02040503050406030204" pitchFamily="18" charset="0"/>
                  </a:rPr>
                  <a:t> </a:t>
                </a:r>
              </a:p>
              <a:p>
                <a:r>
                  <a:rPr lang="en-US" altLang="zh-CN" sz="2400" dirty="0">
                    <a:solidFill>
                      <a:prstClr val="black"/>
                    </a:solidFill>
                  </a:rPr>
                  <a:t>                       </a:t>
                </a:r>
                <a14:m>
                  <m:oMath xmlns:m="http://schemas.openxmlformats.org/officeDocument/2006/math">
                    <m:r>
                      <a:rPr lang="en-US" altLang="zh-CN" sz="2400" i="1">
                        <a:solidFill>
                          <a:prstClr val="black"/>
                        </a:solidFill>
                        <a:latin typeface="Cambria Math" panose="02040503050406030204" pitchFamily="18" charset="0"/>
                      </a:rPr>
                      <m:t>−</m:t>
                    </m:r>
                    <m:nary>
                      <m:naryPr>
                        <m:chr m:val="∬"/>
                        <m:limLoc m:val="undOvr"/>
                        <m:supHide m:val="on"/>
                        <m:ctrlPr>
                          <a:rPr lang="zh-CN" altLang="en-US" sz="2400" i="1">
                            <a:solidFill>
                              <a:prstClr val="black"/>
                            </a:solidFill>
                            <a:latin typeface="Cambria Math" panose="02040503050406030204" pitchFamily="18" charset="0"/>
                          </a:rPr>
                        </m:ctrlPr>
                      </m:naryPr>
                      <m:sub>
                        <m:sSub>
                          <m:sSubPr>
                            <m:ctrlPr>
                              <a:rPr lang="el-GR" altLang="zh-CN" sz="2400" i="1">
                                <a:solidFill>
                                  <a:prstClr val="black"/>
                                </a:solidFill>
                                <a:latin typeface="Cambria Math" panose="02040503050406030204" pitchFamily="18" charset="0"/>
                                <a:ea typeface="Cambria Math" panose="02040503050406030204" pitchFamily="18" charset="0"/>
                              </a:rPr>
                            </m:ctrlPr>
                          </m:sSubPr>
                          <m:e>
                            <m:r>
                              <a:rPr lang="en-US" altLang="zh-CN" sz="2400" i="1">
                                <a:solidFill>
                                  <a:prstClr val="black"/>
                                </a:solidFill>
                                <a:latin typeface="Cambria Math" panose="02040503050406030204" pitchFamily="18" charset="0"/>
                                <a:ea typeface="Cambria Math" panose="02040503050406030204" pitchFamily="18" charset="0"/>
                              </a:rPr>
                              <m:t>𝐷</m:t>
                            </m:r>
                          </m:e>
                          <m:sub>
                            <m:r>
                              <a:rPr lang="en-US" altLang="zh-CN" sz="2400" i="1">
                                <a:solidFill>
                                  <a:prstClr val="black"/>
                                </a:solidFill>
                                <a:latin typeface="Cambria Math" panose="02040503050406030204" pitchFamily="18" charset="0"/>
                                <a:ea typeface="Cambria Math" panose="02040503050406030204" pitchFamily="18" charset="0"/>
                              </a:rPr>
                              <m:t>𝑥𝑦</m:t>
                            </m:r>
                          </m:sub>
                        </m:sSub>
                      </m:sub>
                      <m:sup/>
                      <m:e>
                        <m:d>
                          <m:dPr>
                            <m:ctrlPr>
                              <a:rPr lang="en-US" altLang="zh-CN" sz="2400" i="1">
                                <a:solidFill>
                                  <a:prstClr val="black"/>
                                </a:solidFill>
                                <a:latin typeface="Cambria Math" panose="02040503050406030204" pitchFamily="18" charset="0"/>
                              </a:rPr>
                            </m:ctrlPr>
                          </m:dPr>
                          <m:e>
                            <m:sSup>
                              <m:sSupPr>
                                <m:ctrlPr>
                                  <a:rPr lang="zh-CN" altLang="en-US" sz="2400" i="1">
                                    <a:solidFill>
                                      <a:prstClr val="black"/>
                                    </a:solidFill>
                                    <a:latin typeface="Cambria Math" panose="02040503050406030204" pitchFamily="18" charset="0"/>
                                  </a:rPr>
                                </m:ctrlPr>
                              </m:sSupPr>
                              <m:e>
                                <m:r>
                                  <a:rPr lang="zh-CN" altLang="en-US" sz="2400" i="1">
                                    <a:solidFill>
                                      <a:prstClr val="black"/>
                                    </a:solidFill>
                                    <a:latin typeface="Cambria Math" panose="02040503050406030204" pitchFamily="18" charset="0"/>
                                  </a:rPr>
                                  <m:t>𝑥</m:t>
                                </m:r>
                              </m:e>
                              <m:sup>
                                <m:r>
                                  <a:rPr lang="zh-CN" altLang="en-US" sz="2400">
                                    <a:solidFill>
                                      <a:prstClr val="black"/>
                                    </a:solidFill>
                                    <a:latin typeface="Cambria Math" panose="02040503050406030204" pitchFamily="18" charset="0"/>
                                  </a:rPr>
                                  <m:t>2</m:t>
                                </m:r>
                              </m:sup>
                            </m:sSup>
                            <m:r>
                              <a:rPr lang="zh-CN" altLang="en-US" sz="2400">
                                <a:solidFill>
                                  <a:prstClr val="black"/>
                                </a:solidFill>
                                <a:latin typeface="Cambria Math" panose="02040503050406030204" pitchFamily="18" charset="0"/>
                              </a:rPr>
                              <m:t>−2</m:t>
                            </m:r>
                            <m:r>
                              <a:rPr lang="zh-CN" altLang="en-US" sz="2400" i="1">
                                <a:solidFill>
                                  <a:prstClr val="black"/>
                                </a:solidFill>
                                <a:latin typeface="Cambria Math" panose="02040503050406030204" pitchFamily="18" charset="0"/>
                              </a:rPr>
                              <m:t>𝑥𝑦</m:t>
                            </m:r>
                            <m:r>
                              <a:rPr lang="en-US" altLang="zh-CN" sz="2400" i="1">
                                <a:solidFill>
                                  <a:prstClr val="black"/>
                                </a:solidFill>
                                <a:latin typeface="Cambria Math" panose="02040503050406030204" pitchFamily="18" charset="0"/>
                              </a:rPr>
                              <m:t>,</m:t>
                            </m:r>
                            <m:sSup>
                              <m:sSupPr>
                                <m:ctrlPr>
                                  <a:rPr lang="zh-CN" altLang="en-US" sz="2400" i="1">
                                    <a:solidFill>
                                      <a:prstClr val="black"/>
                                    </a:solidFill>
                                    <a:latin typeface="Cambria Math" panose="02040503050406030204" pitchFamily="18" charset="0"/>
                                  </a:rPr>
                                </m:ctrlPr>
                              </m:sSupPr>
                              <m:e>
                                <m:r>
                                  <a:rPr lang="zh-CN" altLang="en-US" sz="2400" i="1">
                                    <a:solidFill>
                                      <a:prstClr val="black"/>
                                    </a:solidFill>
                                    <a:latin typeface="Cambria Math" panose="02040503050406030204" pitchFamily="18" charset="0"/>
                                  </a:rPr>
                                  <m:t>𝑦</m:t>
                                </m:r>
                              </m:e>
                              <m:sup>
                                <m:r>
                                  <a:rPr lang="zh-CN" altLang="en-US" sz="2400">
                                    <a:solidFill>
                                      <a:prstClr val="black"/>
                                    </a:solidFill>
                                    <a:latin typeface="Cambria Math" panose="02040503050406030204" pitchFamily="18" charset="0"/>
                                  </a:rPr>
                                  <m:t>2</m:t>
                                </m:r>
                              </m:sup>
                            </m:sSup>
                            <m:r>
                              <a:rPr lang="zh-CN" altLang="en-US" sz="2400">
                                <a:solidFill>
                                  <a:prstClr val="black"/>
                                </a:solidFill>
                                <a:latin typeface="Cambria Math" panose="02040503050406030204" pitchFamily="18" charset="0"/>
                              </a:rPr>
                              <m:t>−2</m:t>
                            </m:r>
                            <m:r>
                              <a:rPr lang="zh-CN" altLang="en-US" sz="2400" i="1">
                                <a:solidFill>
                                  <a:prstClr val="black"/>
                                </a:solidFill>
                                <a:latin typeface="Cambria Math" panose="02040503050406030204" pitchFamily="18" charset="0"/>
                              </a:rPr>
                              <m:t>𝑦</m:t>
                            </m:r>
                            <m:r>
                              <a:rPr lang="zh-CN" altLang="en-US" sz="2400" i="1" smtClean="0">
                                <a:solidFill>
                                  <a:prstClr val="black"/>
                                </a:solidFill>
                                <a:latin typeface="Cambria Math" panose="02040503050406030204" pitchFamily="18" charset="0"/>
                              </a:rPr>
                              <m:t>∙</m:t>
                            </m:r>
                            <m:r>
                              <a:rPr lang="en-US" altLang="zh-CN" sz="2400" b="0" i="1" smtClean="0">
                                <a:solidFill>
                                  <a:prstClr val="black"/>
                                </a:solidFill>
                                <a:latin typeface="Cambria Math" panose="02040503050406030204" pitchFamily="18" charset="0"/>
                              </a:rPr>
                              <m:t>0</m:t>
                            </m:r>
                            <m:r>
                              <a:rPr lang="en-US" altLang="zh-CN" sz="2400" i="1">
                                <a:solidFill>
                                  <a:prstClr val="black"/>
                                </a:solidFill>
                                <a:latin typeface="Cambria Math" panose="02040503050406030204" pitchFamily="18" charset="0"/>
                              </a:rPr>
                              <m:t>,</m:t>
                            </m:r>
                            <m:r>
                              <a:rPr lang="zh-CN" altLang="en-US" sz="2400">
                                <a:solidFill>
                                  <a:prstClr val="black"/>
                                </a:solidFill>
                                <a:latin typeface="Cambria Math" panose="02040503050406030204" pitchFamily="18" charset="0"/>
                              </a:rPr>
                              <m:t>1−2</m:t>
                            </m:r>
                            <m:r>
                              <a:rPr lang="zh-CN" altLang="en-US" sz="2400" i="1">
                                <a:solidFill>
                                  <a:prstClr val="black"/>
                                </a:solidFill>
                                <a:latin typeface="Cambria Math" panose="02040503050406030204" pitchFamily="18" charset="0"/>
                              </a:rPr>
                              <m:t>𝑥𝑦</m:t>
                            </m:r>
                          </m:e>
                        </m:d>
                        <m:r>
                          <a:rPr lang="en-US" altLang="zh-CN" sz="2400" i="1">
                            <a:solidFill>
                              <a:prstClr val="black"/>
                            </a:solidFill>
                            <a:latin typeface="Cambria Math" panose="02040503050406030204" pitchFamily="18" charset="0"/>
                            <a:ea typeface="Cambria Math" panose="02040503050406030204" pitchFamily="18" charset="0"/>
                          </a:rPr>
                          <m:t>∙</m:t>
                        </m:r>
                        <m:d>
                          <m:dPr>
                            <m:ctrlPr>
                              <a:rPr lang="en-US" altLang="zh-CN" sz="2400" i="1">
                                <a:solidFill>
                                  <a:prstClr val="black"/>
                                </a:solidFill>
                                <a:latin typeface="Cambria Math" panose="02040503050406030204" pitchFamily="18" charset="0"/>
                                <a:ea typeface="Cambria Math" panose="02040503050406030204" pitchFamily="18" charset="0"/>
                              </a:rPr>
                            </m:ctrlPr>
                          </m:dPr>
                          <m:e>
                            <m:r>
                              <a:rPr lang="en-US" altLang="zh-CN" sz="2400" i="1">
                                <a:solidFill>
                                  <a:prstClr val="black"/>
                                </a:solidFill>
                                <a:latin typeface="Cambria Math" panose="02040503050406030204" pitchFamily="18" charset="0"/>
                                <a:ea typeface="Cambria Math" panose="02040503050406030204" pitchFamily="18" charset="0"/>
                              </a:rPr>
                              <m:t>0,0,</m:t>
                            </m:r>
                            <m:r>
                              <a:rPr lang="en-US" altLang="zh-CN" sz="2400" b="0" i="1" smtClean="0">
                                <a:solidFill>
                                  <a:prstClr val="black"/>
                                </a:solidFill>
                                <a:latin typeface="Cambria Math" panose="02040503050406030204" pitchFamily="18" charset="0"/>
                                <a:ea typeface="Cambria Math" panose="02040503050406030204" pitchFamily="18" charset="0"/>
                              </a:rPr>
                              <m:t>−</m:t>
                            </m:r>
                            <m:r>
                              <a:rPr lang="en-US" altLang="zh-CN" sz="2400" i="1">
                                <a:solidFill>
                                  <a:prstClr val="black"/>
                                </a:solidFill>
                                <a:latin typeface="Cambria Math" panose="02040503050406030204" pitchFamily="18" charset="0"/>
                                <a:ea typeface="Cambria Math" panose="02040503050406030204" pitchFamily="18" charset="0"/>
                              </a:rPr>
                              <m:t>1</m:t>
                            </m:r>
                          </m:e>
                        </m:d>
                        <m:r>
                          <m:rPr>
                            <m:nor/>
                          </m:rPr>
                          <a:rPr lang="en-US" altLang="zh-CN" sz="2400">
                            <a:solidFill>
                              <a:prstClr val="black"/>
                            </a:solidFill>
                            <a:latin typeface="Cambria Math" panose="02040503050406030204" pitchFamily="18" charset="0"/>
                          </a:rPr>
                          <m:t>d</m:t>
                        </m:r>
                        <m:r>
                          <a:rPr lang="en-US" altLang="zh-CN" sz="2400" i="1">
                            <a:solidFill>
                              <a:prstClr val="black"/>
                            </a:solidFill>
                            <a:latin typeface="Cambria Math" panose="02040503050406030204" pitchFamily="18" charset="0"/>
                          </a:rPr>
                          <m:t>𝑥</m:t>
                        </m:r>
                        <m:r>
                          <m:rPr>
                            <m:nor/>
                          </m:rPr>
                          <a:rPr lang="en-US" altLang="zh-CN" sz="2400">
                            <a:solidFill>
                              <a:prstClr val="black"/>
                            </a:solidFill>
                            <a:latin typeface="Cambria Math" panose="02040503050406030204" pitchFamily="18" charset="0"/>
                          </a:rPr>
                          <m:t>d</m:t>
                        </m:r>
                        <m:r>
                          <a:rPr lang="en-US" altLang="zh-CN" sz="2400" i="1">
                            <a:solidFill>
                              <a:prstClr val="black"/>
                            </a:solidFill>
                            <a:latin typeface="Cambria Math" panose="02040503050406030204" pitchFamily="18" charset="0"/>
                          </a:rPr>
                          <m:t>𝑦</m:t>
                        </m:r>
                        <m:r>
                          <m:rPr>
                            <m:nor/>
                          </m:rPr>
                          <a:rPr lang="zh-CN" altLang="en-US" sz="2400" dirty="0">
                            <a:solidFill>
                              <a:prstClr val="black"/>
                            </a:solidFill>
                          </a:rPr>
                          <m:t> </m:t>
                        </m:r>
                      </m:e>
                    </m:nary>
                  </m:oMath>
                </a14:m>
                <a:r>
                  <a:rPr lang="zh-CN" altLang="en-US" dirty="0"/>
                  <a:t> </a:t>
                </a:r>
              </a:p>
            </p:txBody>
          </p:sp>
        </mc:Choice>
        <mc:Fallback xmlns="">
          <p:sp>
            <p:nvSpPr>
              <p:cNvPr id="9" name="矩形 8"/>
              <p:cNvSpPr>
                <a:spLocks noRot="1" noChangeAspect="1" noMove="1" noResize="1" noEditPoints="1" noAdjustHandles="1" noChangeArrowheads="1" noChangeShapeType="1" noTextEdit="1"/>
              </p:cNvSpPr>
              <p:nvPr/>
            </p:nvSpPr>
            <p:spPr>
              <a:xfrm>
                <a:off x="1482885" y="3671811"/>
                <a:ext cx="9864487" cy="1030154"/>
              </a:xfrm>
              <a:prstGeom prst="rect">
                <a:avLst/>
              </a:prstGeom>
              <a:blipFill>
                <a:blip r:embed="rId5"/>
                <a:stretch>
                  <a:fillRect l="-2596" t="-71598" b="-9349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p:cNvSpPr/>
              <p:nvPr/>
            </p:nvSpPr>
            <p:spPr>
              <a:xfrm>
                <a:off x="1482885" y="4645060"/>
                <a:ext cx="9864487" cy="603499"/>
              </a:xfrm>
              <a:prstGeom prst="rect">
                <a:avLst/>
              </a:prstGeom>
            </p:spPr>
            <p:txBody>
              <a:bodyPr wrap="square">
                <a:spAutoFit/>
              </a:bodyPr>
              <a:lstStyle/>
              <a:p>
                <a14:m>
                  <m:oMath xmlns:m="http://schemas.openxmlformats.org/officeDocument/2006/math">
                    <m:r>
                      <a:rPr lang="en-US" altLang="zh-CN" sz="2400" b="0" i="1" smtClean="0">
                        <a:solidFill>
                          <a:prstClr val="black"/>
                        </a:solidFill>
                        <a:latin typeface="Cambria Math" panose="02040503050406030204" pitchFamily="18" charset="0"/>
                      </a:rPr>
                      <m:t>=2</m:t>
                    </m:r>
                    <m:nary>
                      <m:naryPr>
                        <m:chr m:val="∭"/>
                        <m:limLoc m:val="undOvr"/>
                        <m:supHide m:val="on"/>
                        <m:ctrlPr>
                          <a:rPr lang="zh-CN" altLang="en-US" sz="2400" i="1">
                            <a:solidFill>
                              <a:prstClr val="black"/>
                            </a:solidFill>
                            <a:latin typeface="Cambria Math" panose="02040503050406030204" pitchFamily="18" charset="0"/>
                          </a:rPr>
                        </m:ctrlPr>
                      </m:naryPr>
                      <m:sub>
                        <m:r>
                          <a:rPr lang="zh-CN" altLang="en-US" sz="2400" i="1">
                            <a:solidFill>
                              <a:prstClr val="black"/>
                            </a:solidFill>
                            <a:latin typeface="Cambria Math" panose="02040503050406030204" pitchFamily="18" charset="0"/>
                          </a:rPr>
                          <m:t>𝛺</m:t>
                        </m:r>
                      </m:sub>
                      <m:sup/>
                      <m:e>
                        <m:r>
                          <a:rPr lang="en-US" altLang="zh-CN" sz="2400" i="1" smtClean="0">
                            <a:solidFill>
                              <a:prstClr val="black"/>
                            </a:solidFill>
                            <a:latin typeface="Cambria Math" panose="02040503050406030204" pitchFamily="18" charset="0"/>
                          </a:rPr>
                          <m:t>𝑥</m:t>
                        </m:r>
                        <m:r>
                          <m:rPr>
                            <m:nor/>
                          </m:rPr>
                          <a:rPr lang="zh-CN" altLang="en-US" sz="2400">
                            <a:solidFill>
                              <a:prstClr val="black"/>
                            </a:solidFill>
                            <a:latin typeface="Cambria Math" panose="02040503050406030204" pitchFamily="18" charset="0"/>
                          </a:rPr>
                          <m:t>d</m:t>
                        </m:r>
                        <m:r>
                          <a:rPr lang="zh-CN" altLang="en-US" sz="2400" i="1">
                            <a:solidFill>
                              <a:prstClr val="black"/>
                            </a:solidFill>
                            <a:latin typeface="Cambria Math" panose="02040503050406030204" pitchFamily="18" charset="0"/>
                          </a:rPr>
                          <m:t>𝑥</m:t>
                        </m:r>
                        <m:r>
                          <m:rPr>
                            <m:nor/>
                          </m:rPr>
                          <a:rPr lang="zh-CN" altLang="en-US" sz="2400">
                            <a:solidFill>
                              <a:prstClr val="black"/>
                            </a:solidFill>
                            <a:latin typeface="Cambria Math" panose="02040503050406030204" pitchFamily="18" charset="0"/>
                          </a:rPr>
                          <m:t>d</m:t>
                        </m:r>
                        <m:r>
                          <a:rPr lang="zh-CN" altLang="en-US" sz="2400" i="1">
                            <a:solidFill>
                              <a:prstClr val="black"/>
                            </a:solidFill>
                            <a:latin typeface="Cambria Math" panose="02040503050406030204" pitchFamily="18" charset="0"/>
                          </a:rPr>
                          <m:t>𝑦</m:t>
                        </m:r>
                        <m:r>
                          <m:rPr>
                            <m:sty m:val="p"/>
                          </m:rPr>
                          <a:rPr lang="en-US" altLang="zh-CN" sz="2400">
                            <a:solidFill>
                              <a:prstClr val="black"/>
                            </a:solidFill>
                            <a:latin typeface="Cambria Math" panose="02040503050406030204" pitchFamily="18" charset="0"/>
                          </a:rPr>
                          <m:t>d</m:t>
                        </m:r>
                        <m:r>
                          <a:rPr lang="en-US" altLang="zh-CN" sz="2400" i="1">
                            <a:solidFill>
                              <a:prstClr val="black"/>
                            </a:solidFill>
                            <a:latin typeface="Cambria Math" panose="02040503050406030204" pitchFamily="18" charset="0"/>
                          </a:rPr>
                          <m:t>𝑧</m:t>
                        </m:r>
                      </m:e>
                    </m:nary>
                    <m:r>
                      <a:rPr lang="en-US" altLang="zh-CN" sz="2400" b="0" i="1" smtClean="0">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2</m:t>
                    </m:r>
                    <m:nary>
                      <m:naryPr>
                        <m:chr m:val="∭"/>
                        <m:limLoc m:val="undOvr"/>
                        <m:supHide m:val="on"/>
                        <m:ctrlPr>
                          <a:rPr lang="zh-CN" altLang="en-US" sz="2400" i="1">
                            <a:solidFill>
                              <a:prstClr val="black"/>
                            </a:solidFill>
                            <a:latin typeface="Cambria Math" panose="02040503050406030204" pitchFamily="18" charset="0"/>
                          </a:rPr>
                        </m:ctrlPr>
                      </m:naryPr>
                      <m:sub>
                        <m:r>
                          <a:rPr lang="zh-CN" altLang="en-US" sz="2400" i="1">
                            <a:solidFill>
                              <a:prstClr val="black"/>
                            </a:solidFill>
                            <a:latin typeface="Cambria Math" panose="02040503050406030204" pitchFamily="18" charset="0"/>
                          </a:rPr>
                          <m:t>𝛺</m:t>
                        </m:r>
                      </m:sub>
                      <m:sup/>
                      <m:e>
                        <m:r>
                          <a:rPr lang="en-US" altLang="zh-CN" sz="2400" b="0" i="1" smtClean="0">
                            <a:solidFill>
                              <a:prstClr val="black"/>
                            </a:solidFill>
                            <a:latin typeface="Cambria Math" panose="02040503050406030204" pitchFamily="18" charset="0"/>
                          </a:rPr>
                          <m:t>𝑧</m:t>
                        </m:r>
                        <m:r>
                          <m:rPr>
                            <m:nor/>
                          </m:rPr>
                          <a:rPr lang="zh-CN" altLang="en-US" sz="2400">
                            <a:solidFill>
                              <a:prstClr val="black"/>
                            </a:solidFill>
                            <a:latin typeface="Cambria Math" panose="02040503050406030204" pitchFamily="18" charset="0"/>
                          </a:rPr>
                          <m:t>d</m:t>
                        </m:r>
                        <m:r>
                          <a:rPr lang="zh-CN" altLang="en-US" sz="2400" i="1">
                            <a:solidFill>
                              <a:prstClr val="black"/>
                            </a:solidFill>
                            <a:latin typeface="Cambria Math" panose="02040503050406030204" pitchFamily="18" charset="0"/>
                          </a:rPr>
                          <m:t>𝑥</m:t>
                        </m:r>
                        <m:r>
                          <m:rPr>
                            <m:nor/>
                          </m:rPr>
                          <a:rPr lang="zh-CN" altLang="en-US" sz="2400">
                            <a:solidFill>
                              <a:prstClr val="black"/>
                            </a:solidFill>
                            <a:latin typeface="Cambria Math" panose="02040503050406030204" pitchFamily="18" charset="0"/>
                          </a:rPr>
                          <m:t>d</m:t>
                        </m:r>
                        <m:r>
                          <a:rPr lang="zh-CN" altLang="en-US" sz="2400" i="1">
                            <a:solidFill>
                              <a:prstClr val="black"/>
                            </a:solidFill>
                            <a:latin typeface="Cambria Math" panose="02040503050406030204" pitchFamily="18" charset="0"/>
                          </a:rPr>
                          <m:t>𝑦</m:t>
                        </m:r>
                        <m:r>
                          <m:rPr>
                            <m:sty m:val="p"/>
                          </m:rPr>
                          <a:rPr lang="en-US" altLang="zh-CN" sz="2400">
                            <a:solidFill>
                              <a:prstClr val="black"/>
                            </a:solidFill>
                            <a:latin typeface="Cambria Math" panose="02040503050406030204" pitchFamily="18" charset="0"/>
                          </a:rPr>
                          <m:t>d</m:t>
                        </m:r>
                        <m:r>
                          <a:rPr lang="en-US" altLang="zh-CN" sz="2400" i="1">
                            <a:solidFill>
                              <a:prstClr val="black"/>
                            </a:solidFill>
                            <a:latin typeface="Cambria Math" panose="02040503050406030204" pitchFamily="18" charset="0"/>
                          </a:rPr>
                          <m:t>𝑧</m:t>
                        </m:r>
                      </m:e>
                    </m:nary>
                    <m:r>
                      <a:rPr lang="en-US" altLang="zh-CN" sz="2400" b="0" i="1" smtClean="0">
                        <a:solidFill>
                          <a:prstClr val="black"/>
                        </a:solidFill>
                        <a:latin typeface="Cambria Math" panose="02040503050406030204" pitchFamily="18" charset="0"/>
                      </a:rPr>
                      <m:t>+</m:t>
                    </m:r>
                    <m:nary>
                      <m:naryPr>
                        <m:chr m:val="∬"/>
                        <m:limLoc m:val="undOvr"/>
                        <m:supHide m:val="on"/>
                        <m:ctrlPr>
                          <a:rPr lang="zh-CN" altLang="en-US" sz="2400" i="1">
                            <a:solidFill>
                              <a:prstClr val="black"/>
                            </a:solidFill>
                            <a:latin typeface="Cambria Math" panose="02040503050406030204" pitchFamily="18" charset="0"/>
                          </a:rPr>
                        </m:ctrlPr>
                      </m:naryPr>
                      <m:sub>
                        <m:sSub>
                          <m:sSubPr>
                            <m:ctrlPr>
                              <a:rPr lang="el-GR" altLang="zh-CN" sz="2400" i="1">
                                <a:solidFill>
                                  <a:prstClr val="black"/>
                                </a:solidFill>
                                <a:latin typeface="Cambria Math" panose="02040503050406030204" pitchFamily="18" charset="0"/>
                                <a:ea typeface="Cambria Math" panose="02040503050406030204" pitchFamily="18" charset="0"/>
                              </a:rPr>
                            </m:ctrlPr>
                          </m:sSubPr>
                          <m:e>
                            <m:r>
                              <a:rPr lang="en-US" altLang="zh-CN" sz="2400" i="1">
                                <a:solidFill>
                                  <a:prstClr val="black"/>
                                </a:solidFill>
                                <a:latin typeface="Cambria Math" panose="02040503050406030204" pitchFamily="18" charset="0"/>
                                <a:ea typeface="Cambria Math" panose="02040503050406030204" pitchFamily="18" charset="0"/>
                              </a:rPr>
                              <m:t>𝐷</m:t>
                            </m:r>
                          </m:e>
                          <m:sub>
                            <m:r>
                              <a:rPr lang="en-US" altLang="zh-CN" sz="2400" i="1">
                                <a:solidFill>
                                  <a:prstClr val="black"/>
                                </a:solidFill>
                                <a:latin typeface="Cambria Math" panose="02040503050406030204" pitchFamily="18" charset="0"/>
                                <a:ea typeface="Cambria Math" panose="02040503050406030204" pitchFamily="18" charset="0"/>
                              </a:rPr>
                              <m:t>𝑥𝑦</m:t>
                            </m:r>
                          </m:sub>
                        </m:sSub>
                      </m:sub>
                      <m:sup/>
                      <m:e>
                        <m:d>
                          <m:dPr>
                            <m:ctrlPr>
                              <a:rPr lang="en-US" altLang="zh-CN" sz="2400" i="1" smtClean="0">
                                <a:solidFill>
                                  <a:prstClr val="black"/>
                                </a:solidFill>
                                <a:latin typeface="Cambria Math" panose="02040503050406030204" pitchFamily="18" charset="0"/>
                                <a:ea typeface="Cambria Math" panose="02040503050406030204" pitchFamily="18" charset="0"/>
                              </a:rPr>
                            </m:ctrlPr>
                          </m:dPr>
                          <m:e>
                            <m:r>
                              <a:rPr lang="zh-CN" altLang="en-US" sz="2400">
                                <a:solidFill>
                                  <a:prstClr val="black"/>
                                </a:solidFill>
                                <a:latin typeface="Cambria Math" panose="02040503050406030204" pitchFamily="18" charset="0"/>
                              </a:rPr>
                              <m:t>1−2</m:t>
                            </m:r>
                            <m:r>
                              <a:rPr lang="zh-CN" altLang="en-US" sz="2400" i="1">
                                <a:solidFill>
                                  <a:prstClr val="black"/>
                                </a:solidFill>
                                <a:latin typeface="Cambria Math" panose="02040503050406030204" pitchFamily="18" charset="0"/>
                              </a:rPr>
                              <m:t>𝑥𝑦</m:t>
                            </m:r>
                          </m:e>
                        </m:d>
                        <m:r>
                          <m:rPr>
                            <m:nor/>
                          </m:rPr>
                          <a:rPr lang="en-US" altLang="zh-CN" sz="2400">
                            <a:solidFill>
                              <a:prstClr val="black"/>
                            </a:solidFill>
                            <a:latin typeface="Cambria Math" panose="02040503050406030204" pitchFamily="18" charset="0"/>
                          </a:rPr>
                          <m:t>d</m:t>
                        </m:r>
                        <m:r>
                          <a:rPr lang="en-US" altLang="zh-CN" sz="2400" i="1">
                            <a:solidFill>
                              <a:prstClr val="black"/>
                            </a:solidFill>
                            <a:latin typeface="Cambria Math" panose="02040503050406030204" pitchFamily="18" charset="0"/>
                          </a:rPr>
                          <m:t>𝑥</m:t>
                        </m:r>
                        <m:r>
                          <m:rPr>
                            <m:nor/>
                          </m:rPr>
                          <a:rPr lang="en-US" altLang="zh-CN" sz="2400">
                            <a:solidFill>
                              <a:prstClr val="black"/>
                            </a:solidFill>
                            <a:latin typeface="Cambria Math" panose="02040503050406030204" pitchFamily="18" charset="0"/>
                          </a:rPr>
                          <m:t>d</m:t>
                        </m:r>
                        <m:r>
                          <a:rPr lang="en-US" altLang="zh-CN" sz="2400" i="1">
                            <a:solidFill>
                              <a:prstClr val="black"/>
                            </a:solidFill>
                            <a:latin typeface="Cambria Math" panose="02040503050406030204" pitchFamily="18" charset="0"/>
                          </a:rPr>
                          <m:t>𝑦</m:t>
                        </m:r>
                        <m:r>
                          <m:rPr>
                            <m:nor/>
                          </m:rPr>
                          <a:rPr lang="zh-CN" altLang="en-US" sz="2400" dirty="0">
                            <a:solidFill>
                              <a:prstClr val="black"/>
                            </a:solidFill>
                          </a:rPr>
                          <m:t> </m:t>
                        </m:r>
                      </m:e>
                    </m:nary>
                  </m:oMath>
                </a14:m>
                <a:r>
                  <a:rPr lang="zh-CN" altLang="en-US" dirty="0"/>
                  <a:t> </a:t>
                </a:r>
              </a:p>
            </p:txBody>
          </p:sp>
        </mc:Choice>
        <mc:Fallback xmlns="">
          <p:sp>
            <p:nvSpPr>
              <p:cNvPr id="10" name="矩形 9"/>
              <p:cNvSpPr>
                <a:spLocks noRot="1" noChangeAspect="1" noMove="1" noResize="1" noEditPoints="1" noAdjustHandles="1" noChangeArrowheads="1" noChangeShapeType="1" noTextEdit="1"/>
              </p:cNvSpPr>
              <p:nvPr/>
            </p:nvSpPr>
            <p:spPr>
              <a:xfrm>
                <a:off x="1482885" y="4645060"/>
                <a:ext cx="9864487" cy="603499"/>
              </a:xfrm>
              <a:prstGeom prst="rect">
                <a:avLst/>
              </a:prstGeom>
              <a:blipFill>
                <a:blip r:embed="rId6"/>
                <a:stretch>
                  <a:fillRect l="-371" t="-122222" b="-16060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p:cNvSpPr/>
              <p:nvPr/>
            </p:nvSpPr>
            <p:spPr>
              <a:xfrm>
                <a:off x="1482885" y="5316912"/>
                <a:ext cx="10204075" cy="664926"/>
              </a:xfrm>
              <a:prstGeom prst="rect">
                <a:avLst/>
              </a:prstGeom>
            </p:spPr>
            <p:txBody>
              <a:bodyPr wrap="none">
                <a:spAutoFit/>
              </a:bodyPr>
              <a:lstStyle/>
              <a:p>
                <a14:m>
                  <m:oMath xmlns:m="http://schemas.openxmlformats.org/officeDocument/2006/math">
                    <m:r>
                      <a:rPr lang="en-US" altLang="zh-CN" sz="2400" i="1" smtClean="0">
                        <a:solidFill>
                          <a:prstClr val="black"/>
                        </a:solidFill>
                        <a:latin typeface="Cambria Math" panose="02040503050406030204" pitchFamily="18" charset="0"/>
                      </a:rPr>
                      <m:t>=</m:t>
                    </m:r>
                    <m:r>
                      <a:rPr lang="en-US" altLang="zh-CN" sz="2400" b="0" i="1" smtClean="0">
                        <a:solidFill>
                          <a:prstClr val="black"/>
                        </a:solidFill>
                        <a:latin typeface="Cambria Math" panose="02040503050406030204" pitchFamily="18" charset="0"/>
                      </a:rPr>
                      <m:t>0−2</m:t>
                    </m:r>
                    <m:nary>
                      <m:naryPr>
                        <m:ctrlPr>
                          <a:rPr lang="en-US" altLang="zh-CN" sz="2400" i="1" smtClean="0">
                            <a:solidFill>
                              <a:prstClr val="black"/>
                            </a:solidFill>
                            <a:latin typeface="Cambria Math" panose="02040503050406030204" pitchFamily="18" charset="0"/>
                          </a:rPr>
                        </m:ctrlPr>
                      </m:naryPr>
                      <m:sub>
                        <m:r>
                          <m:rPr>
                            <m:brk m:alnAt="23"/>
                          </m:rPr>
                          <a:rPr lang="en-US" altLang="zh-CN" sz="2400" b="0" i="1" smtClean="0">
                            <a:solidFill>
                              <a:prstClr val="black"/>
                            </a:solidFill>
                            <a:latin typeface="Cambria Math" panose="02040503050406030204" pitchFamily="18" charset="0"/>
                          </a:rPr>
                          <m:t>0</m:t>
                        </m:r>
                      </m:sub>
                      <m:sup>
                        <m:r>
                          <a:rPr lang="en-US" altLang="zh-CN" sz="2400" b="0" i="1" smtClean="0">
                            <a:solidFill>
                              <a:prstClr val="black"/>
                            </a:solidFill>
                            <a:latin typeface="Cambria Math" panose="02040503050406030204" pitchFamily="18" charset="0"/>
                          </a:rPr>
                          <m:t>𝑎</m:t>
                        </m:r>
                      </m:sup>
                      <m:e>
                        <m:r>
                          <a:rPr lang="en-US" altLang="zh-CN" sz="2400" i="1">
                            <a:solidFill>
                              <a:prstClr val="black"/>
                            </a:solidFill>
                            <a:latin typeface="Cambria Math" panose="02040503050406030204" pitchFamily="18" charset="0"/>
                          </a:rPr>
                          <m:t>𝑧</m:t>
                        </m:r>
                        <m:r>
                          <a:rPr lang="zh-CN" altLang="en-US" sz="2400" i="1" smtClean="0">
                            <a:solidFill>
                              <a:prstClr val="black"/>
                            </a:solidFill>
                            <a:latin typeface="Cambria Math" panose="02040503050406030204" pitchFamily="18" charset="0"/>
                          </a:rPr>
                          <m:t>𝜋</m:t>
                        </m:r>
                        <m:d>
                          <m:dPr>
                            <m:ctrlPr>
                              <a:rPr lang="en-US" altLang="zh-CN" sz="2400" i="1" smtClean="0">
                                <a:solidFill>
                                  <a:prstClr val="black"/>
                                </a:solidFill>
                                <a:latin typeface="Cambria Math" panose="02040503050406030204" pitchFamily="18" charset="0"/>
                              </a:rPr>
                            </m:ctrlPr>
                          </m:dPr>
                          <m:e>
                            <m:sSup>
                              <m:sSupPr>
                                <m:ctrlPr>
                                  <a:rPr lang="en-US" altLang="zh-CN" sz="2400" i="1">
                                    <a:solidFill>
                                      <a:prstClr val="black"/>
                                    </a:solidFill>
                                    <a:latin typeface="Cambria Math" panose="02040503050406030204" pitchFamily="18" charset="0"/>
                                  </a:rPr>
                                </m:ctrlPr>
                              </m:sSupPr>
                              <m:e>
                                <m:r>
                                  <a:rPr lang="en-US" altLang="zh-CN" sz="2400" b="0" i="1" smtClean="0">
                                    <a:solidFill>
                                      <a:prstClr val="black"/>
                                    </a:solidFill>
                                    <a:latin typeface="Cambria Math" panose="02040503050406030204" pitchFamily="18" charset="0"/>
                                  </a:rPr>
                                  <m:t>𝑎</m:t>
                                </m:r>
                              </m:e>
                              <m:sup>
                                <m:r>
                                  <a:rPr lang="en-US" altLang="zh-CN" sz="2400" b="0" i="1" smtClean="0">
                                    <a:solidFill>
                                      <a:prstClr val="black"/>
                                    </a:solidFill>
                                    <a:latin typeface="Cambria Math" panose="02040503050406030204" pitchFamily="18" charset="0"/>
                                  </a:rPr>
                                  <m:t>2</m:t>
                                </m:r>
                              </m:sup>
                            </m:sSup>
                            <m:r>
                              <a:rPr lang="en-US" altLang="zh-CN" sz="2400" b="0" i="1" smtClean="0">
                                <a:solidFill>
                                  <a:prstClr val="black"/>
                                </a:solidFill>
                                <a:latin typeface="Cambria Math" panose="02040503050406030204" pitchFamily="18" charset="0"/>
                              </a:rPr>
                              <m:t>−</m:t>
                            </m:r>
                            <m:sSup>
                              <m:sSupPr>
                                <m:ctrlPr>
                                  <a:rPr lang="en-US" altLang="zh-CN" sz="2400" i="1">
                                    <a:solidFill>
                                      <a:prstClr val="black"/>
                                    </a:solidFill>
                                    <a:latin typeface="Cambria Math" panose="02040503050406030204" pitchFamily="18" charset="0"/>
                                  </a:rPr>
                                </m:ctrlPr>
                              </m:sSupPr>
                              <m:e>
                                <m:r>
                                  <a:rPr lang="en-US" altLang="zh-CN" sz="2400" b="0" i="1" smtClean="0">
                                    <a:solidFill>
                                      <a:prstClr val="black"/>
                                    </a:solidFill>
                                    <a:latin typeface="Cambria Math" panose="02040503050406030204" pitchFamily="18" charset="0"/>
                                  </a:rPr>
                                  <m:t>𝑧</m:t>
                                </m:r>
                              </m:e>
                              <m:sup>
                                <m:r>
                                  <a:rPr lang="en-US" altLang="zh-CN" sz="2400" b="0" i="1" smtClean="0">
                                    <a:solidFill>
                                      <a:prstClr val="black"/>
                                    </a:solidFill>
                                    <a:latin typeface="Cambria Math" panose="02040503050406030204" pitchFamily="18" charset="0"/>
                                  </a:rPr>
                                  <m:t>2</m:t>
                                </m:r>
                              </m:sup>
                            </m:sSup>
                          </m:e>
                        </m:d>
                        <m:r>
                          <m:rPr>
                            <m:sty m:val="p"/>
                          </m:rPr>
                          <a:rPr lang="en-US" altLang="zh-CN" sz="2400" b="0" i="0" smtClean="0">
                            <a:solidFill>
                              <a:prstClr val="black"/>
                            </a:solidFill>
                            <a:latin typeface="Cambria Math" panose="02040503050406030204" pitchFamily="18" charset="0"/>
                          </a:rPr>
                          <m:t>d</m:t>
                        </m:r>
                        <m:r>
                          <a:rPr lang="en-US" altLang="zh-CN" sz="2400" b="0" i="1" smtClean="0">
                            <a:solidFill>
                              <a:prstClr val="black"/>
                            </a:solidFill>
                            <a:latin typeface="Cambria Math" panose="02040503050406030204" pitchFamily="18" charset="0"/>
                          </a:rPr>
                          <m:t>𝑧</m:t>
                        </m:r>
                      </m:e>
                    </m:nary>
                    <m:r>
                      <a:rPr lang="en-US" altLang="zh-CN" sz="2400" b="0" i="1" smtClean="0">
                        <a:solidFill>
                          <a:prstClr val="black"/>
                        </a:solidFill>
                        <a:latin typeface="Cambria Math" panose="02040503050406030204" pitchFamily="18" charset="0"/>
                      </a:rPr>
                      <m:t>+</m:t>
                    </m:r>
                    <m:nary>
                      <m:naryPr>
                        <m:ctrlPr>
                          <a:rPr lang="en-US" altLang="zh-CN" sz="2400" b="0" i="1" smtClean="0">
                            <a:solidFill>
                              <a:prstClr val="black"/>
                            </a:solidFill>
                            <a:latin typeface="Cambria Math" panose="02040503050406030204" pitchFamily="18" charset="0"/>
                          </a:rPr>
                        </m:ctrlPr>
                      </m:naryPr>
                      <m:sub>
                        <m:r>
                          <m:rPr>
                            <m:brk m:alnAt="23"/>
                          </m:rPr>
                          <a:rPr lang="en-US" altLang="zh-CN" sz="2400" b="0" i="1" smtClean="0">
                            <a:solidFill>
                              <a:prstClr val="black"/>
                            </a:solidFill>
                            <a:latin typeface="Cambria Math" panose="02040503050406030204" pitchFamily="18" charset="0"/>
                          </a:rPr>
                          <m:t>0</m:t>
                        </m:r>
                      </m:sub>
                      <m:sup>
                        <m:r>
                          <a:rPr lang="en-US" altLang="zh-CN" sz="2400" b="0" i="1" smtClean="0">
                            <a:solidFill>
                              <a:prstClr val="black"/>
                            </a:solidFill>
                            <a:latin typeface="Cambria Math" panose="02040503050406030204" pitchFamily="18" charset="0"/>
                          </a:rPr>
                          <m:t>2</m:t>
                        </m:r>
                        <m:r>
                          <a:rPr lang="zh-CN" altLang="en-US" sz="2400" b="0" i="1" smtClean="0">
                            <a:solidFill>
                              <a:prstClr val="black"/>
                            </a:solidFill>
                            <a:latin typeface="Cambria Math" panose="02040503050406030204" pitchFamily="18" charset="0"/>
                          </a:rPr>
                          <m:t>𝜋</m:t>
                        </m:r>
                      </m:sup>
                      <m:e>
                        <m:r>
                          <m:rPr>
                            <m:sty m:val="p"/>
                          </m:rPr>
                          <a:rPr lang="en-US" altLang="zh-CN" sz="2400" b="0" i="0" smtClean="0">
                            <a:solidFill>
                              <a:prstClr val="black"/>
                            </a:solidFill>
                            <a:latin typeface="Cambria Math" panose="02040503050406030204" pitchFamily="18" charset="0"/>
                          </a:rPr>
                          <m:t>d</m:t>
                        </m:r>
                        <m:r>
                          <a:rPr lang="zh-CN" altLang="en-US" sz="2400" b="0" i="1" smtClean="0">
                            <a:solidFill>
                              <a:prstClr val="black"/>
                            </a:solidFill>
                            <a:latin typeface="Cambria Math" panose="02040503050406030204" pitchFamily="18" charset="0"/>
                          </a:rPr>
                          <m:t>𝜃</m:t>
                        </m:r>
                      </m:e>
                    </m:nary>
                    <m:nary>
                      <m:naryPr>
                        <m:ctrlPr>
                          <a:rPr lang="en-US" altLang="zh-CN" sz="2400" b="0" i="1" smtClean="0">
                            <a:solidFill>
                              <a:prstClr val="black"/>
                            </a:solidFill>
                            <a:latin typeface="Cambria Math" panose="02040503050406030204" pitchFamily="18" charset="0"/>
                          </a:rPr>
                        </m:ctrlPr>
                      </m:naryPr>
                      <m:sub>
                        <m:r>
                          <m:rPr>
                            <m:brk m:alnAt="23"/>
                          </m:rPr>
                          <a:rPr lang="en-US" altLang="zh-CN" sz="2400" b="0" i="1" smtClean="0">
                            <a:solidFill>
                              <a:prstClr val="black"/>
                            </a:solidFill>
                            <a:latin typeface="Cambria Math" panose="02040503050406030204" pitchFamily="18" charset="0"/>
                          </a:rPr>
                          <m:t>0</m:t>
                        </m:r>
                      </m:sub>
                      <m:sup>
                        <m:r>
                          <a:rPr lang="en-US" altLang="zh-CN" sz="2400" b="0" i="1" smtClean="0">
                            <a:solidFill>
                              <a:prstClr val="black"/>
                            </a:solidFill>
                            <a:latin typeface="Cambria Math" panose="02040503050406030204" pitchFamily="18" charset="0"/>
                          </a:rPr>
                          <m:t>𝑎</m:t>
                        </m:r>
                      </m:sup>
                      <m:e>
                        <m:d>
                          <m:dPr>
                            <m:ctrlPr>
                              <a:rPr lang="en-US" altLang="zh-CN" sz="2400" b="0" i="1" smtClean="0">
                                <a:solidFill>
                                  <a:prstClr val="black"/>
                                </a:solidFill>
                                <a:latin typeface="Cambria Math" panose="02040503050406030204" pitchFamily="18" charset="0"/>
                              </a:rPr>
                            </m:ctrlPr>
                          </m:dPr>
                          <m:e>
                            <m:r>
                              <a:rPr lang="en-US" altLang="zh-CN" sz="2400" i="1">
                                <a:solidFill>
                                  <a:prstClr val="black"/>
                                </a:solidFill>
                                <a:latin typeface="Cambria Math" panose="02040503050406030204" pitchFamily="18" charset="0"/>
                              </a:rPr>
                              <m:t>1−2</m:t>
                            </m:r>
                            <m:r>
                              <a:rPr lang="zh-CN" altLang="en-US" sz="2400" i="1">
                                <a:solidFill>
                                  <a:prstClr val="black"/>
                                </a:solidFill>
                                <a:latin typeface="Cambria Math" panose="02040503050406030204" pitchFamily="18" charset="0"/>
                              </a:rPr>
                              <m:t>𝜌</m:t>
                            </m:r>
                            <m:func>
                              <m:funcPr>
                                <m:ctrlPr>
                                  <a:rPr lang="en-US" altLang="zh-CN" sz="2400" i="1">
                                    <a:solidFill>
                                      <a:prstClr val="black"/>
                                    </a:solidFill>
                                    <a:latin typeface="Cambria Math" panose="02040503050406030204" pitchFamily="18" charset="0"/>
                                  </a:rPr>
                                </m:ctrlPr>
                              </m:funcPr>
                              <m:fName>
                                <m:r>
                                  <m:rPr>
                                    <m:sty m:val="p"/>
                                  </m:rPr>
                                  <a:rPr lang="en-US" altLang="zh-CN" sz="2400">
                                    <a:solidFill>
                                      <a:prstClr val="black"/>
                                    </a:solidFill>
                                    <a:latin typeface="Cambria Math" panose="02040503050406030204" pitchFamily="18" charset="0"/>
                                  </a:rPr>
                                  <m:t>cos</m:t>
                                </m:r>
                              </m:fName>
                              <m:e>
                                <m:r>
                                  <a:rPr lang="zh-CN" altLang="en-US" sz="2400" i="1">
                                    <a:solidFill>
                                      <a:prstClr val="black"/>
                                    </a:solidFill>
                                    <a:latin typeface="Cambria Math" panose="02040503050406030204" pitchFamily="18" charset="0"/>
                                  </a:rPr>
                                  <m:t>𝜃</m:t>
                                </m:r>
                              </m:e>
                            </m:func>
                            <m:r>
                              <a:rPr lang="zh-CN" altLang="en-US" sz="2400" i="1">
                                <a:solidFill>
                                  <a:prstClr val="black"/>
                                </a:solidFill>
                                <a:latin typeface="Cambria Math" panose="02040503050406030204" pitchFamily="18" charset="0"/>
                              </a:rPr>
                              <m:t>𝜌</m:t>
                            </m:r>
                            <m:func>
                              <m:funcPr>
                                <m:ctrlPr>
                                  <a:rPr lang="en-US" altLang="zh-CN" sz="2400" i="1">
                                    <a:solidFill>
                                      <a:prstClr val="black"/>
                                    </a:solidFill>
                                    <a:latin typeface="Cambria Math" panose="02040503050406030204" pitchFamily="18" charset="0"/>
                                  </a:rPr>
                                </m:ctrlPr>
                              </m:funcPr>
                              <m:fName>
                                <m:r>
                                  <m:rPr>
                                    <m:sty m:val="p"/>
                                  </m:rPr>
                                  <a:rPr lang="en-US" altLang="zh-CN" sz="2400">
                                    <a:solidFill>
                                      <a:prstClr val="black"/>
                                    </a:solidFill>
                                    <a:latin typeface="Cambria Math" panose="02040503050406030204" pitchFamily="18" charset="0"/>
                                  </a:rPr>
                                  <m:t>sin</m:t>
                                </m:r>
                              </m:fName>
                              <m:e>
                                <m:r>
                                  <a:rPr lang="zh-CN" altLang="en-US" sz="2400" i="1">
                                    <a:solidFill>
                                      <a:prstClr val="black"/>
                                    </a:solidFill>
                                    <a:latin typeface="Cambria Math" panose="02040503050406030204" pitchFamily="18" charset="0"/>
                                  </a:rPr>
                                  <m:t>𝜃</m:t>
                                </m:r>
                              </m:e>
                            </m:func>
                          </m:e>
                        </m:d>
                        <m:r>
                          <a:rPr lang="zh-CN" altLang="en-US" sz="2400" b="0" i="1" smtClean="0">
                            <a:solidFill>
                              <a:prstClr val="black"/>
                            </a:solidFill>
                            <a:latin typeface="Cambria Math" panose="02040503050406030204" pitchFamily="18" charset="0"/>
                          </a:rPr>
                          <m:t>𝜌</m:t>
                        </m:r>
                        <m:r>
                          <m:rPr>
                            <m:sty m:val="p"/>
                          </m:rPr>
                          <a:rPr lang="en-US" altLang="zh-CN" sz="2400" b="0" i="0" smtClean="0">
                            <a:solidFill>
                              <a:prstClr val="black"/>
                            </a:solidFill>
                            <a:latin typeface="Cambria Math" panose="02040503050406030204" pitchFamily="18" charset="0"/>
                          </a:rPr>
                          <m:t>d</m:t>
                        </m:r>
                        <m:r>
                          <a:rPr lang="zh-CN" altLang="en-US" sz="2400" b="0" i="1" smtClean="0">
                            <a:solidFill>
                              <a:prstClr val="black"/>
                            </a:solidFill>
                            <a:latin typeface="Cambria Math" panose="02040503050406030204" pitchFamily="18" charset="0"/>
                          </a:rPr>
                          <m:t>𝜌</m:t>
                        </m:r>
                      </m:e>
                    </m:nary>
                    <m:r>
                      <a:rPr lang="en-US" altLang="zh-CN" sz="2400" b="0" i="1" smtClean="0">
                        <a:solidFill>
                          <a:prstClr val="black"/>
                        </a:solidFill>
                        <a:latin typeface="Cambria Math" panose="02040503050406030204" pitchFamily="18" charset="0"/>
                      </a:rPr>
                      <m:t>=</m:t>
                    </m:r>
                    <m:r>
                      <a:rPr lang="zh-CN" altLang="en-US" sz="2400" i="1">
                        <a:solidFill>
                          <a:prstClr val="black"/>
                        </a:solidFill>
                        <a:latin typeface="Cambria Math" panose="02040503050406030204" pitchFamily="18" charset="0"/>
                      </a:rPr>
                      <m:t>𝜋</m:t>
                    </m:r>
                    <m:sSup>
                      <m:sSupPr>
                        <m:ctrlPr>
                          <a:rPr lang="en-US" altLang="zh-CN" sz="2400" i="1">
                            <a:solidFill>
                              <a:prstClr val="black"/>
                            </a:solidFill>
                            <a:latin typeface="Cambria Math" panose="02040503050406030204" pitchFamily="18" charset="0"/>
                          </a:rPr>
                        </m:ctrlPr>
                      </m:sSupPr>
                      <m:e>
                        <m:r>
                          <a:rPr lang="en-US" altLang="zh-CN" sz="2400" i="1">
                            <a:solidFill>
                              <a:prstClr val="black"/>
                            </a:solidFill>
                            <a:latin typeface="Cambria Math" panose="02040503050406030204" pitchFamily="18" charset="0"/>
                          </a:rPr>
                          <m:t>𝑎</m:t>
                        </m:r>
                      </m:e>
                      <m:sup>
                        <m:r>
                          <a:rPr lang="en-US" altLang="zh-CN" sz="2400" i="1">
                            <a:solidFill>
                              <a:prstClr val="black"/>
                            </a:solidFill>
                            <a:latin typeface="Cambria Math" panose="02040503050406030204" pitchFamily="18" charset="0"/>
                          </a:rPr>
                          <m:t>2</m:t>
                        </m:r>
                      </m:sup>
                    </m:sSup>
                    <m:r>
                      <a:rPr lang="en-US" altLang="zh-CN" sz="2400" b="0" i="1" smtClean="0">
                        <a:solidFill>
                          <a:prstClr val="black"/>
                        </a:solidFill>
                        <a:latin typeface="Cambria Math" panose="02040503050406030204" pitchFamily="18" charset="0"/>
                      </a:rPr>
                      <m:t>−</m:t>
                    </m:r>
                    <m:f>
                      <m:fPr>
                        <m:ctrlPr>
                          <a:rPr lang="en-US" altLang="zh-CN" sz="2400" b="0" i="1" smtClean="0">
                            <a:solidFill>
                              <a:prstClr val="black"/>
                            </a:solidFill>
                            <a:latin typeface="Cambria Math" panose="02040503050406030204" pitchFamily="18" charset="0"/>
                          </a:rPr>
                        </m:ctrlPr>
                      </m:fPr>
                      <m:num>
                        <m:r>
                          <a:rPr lang="zh-CN" altLang="en-US" sz="2400" i="1">
                            <a:solidFill>
                              <a:prstClr val="black"/>
                            </a:solidFill>
                            <a:latin typeface="Cambria Math" panose="02040503050406030204" pitchFamily="18" charset="0"/>
                          </a:rPr>
                          <m:t>𝜋</m:t>
                        </m:r>
                        <m:sSup>
                          <m:sSupPr>
                            <m:ctrlPr>
                              <a:rPr lang="en-US" altLang="zh-CN" sz="2400" i="1">
                                <a:solidFill>
                                  <a:prstClr val="black"/>
                                </a:solidFill>
                                <a:latin typeface="Cambria Math" panose="02040503050406030204" pitchFamily="18" charset="0"/>
                              </a:rPr>
                            </m:ctrlPr>
                          </m:sSupPr>
                          <m:e>
                            <m:r>
                              <a:rPr lang="en-US" altLang="zh-CN" sz="2400" i="1">
                                <a:solidFill>
                                  <a:prstClr val="black"/>
                                </a:solidFill>
                                <a:latin typeface="Cambria Math" panose="02040503050406030204" pitchFamily="18" charset="0"/>
                              </a:rPr>
                              <m:t>𝑎</m:t>
                            </m:r>
                          </m:e>
                          <m:sup>
                            <m:r>
                              <a:rPr lang="en-US" altLang="zh-CN" sz="2400" b="0" i="1" smtClean="0">
                                <a:solidFill>
                                  <a:prstClr val="black"/>
                                </a:solidFill>
                                <a:latin typeface="Cambria Math" panose="02040503050406030204" pitchFamily="18" charset="0"/>
                              </a:rPr>
                              <m:t>4</m:t>
                            </m:r>
                          </m:sup>
                        </m:sSup>
                      </m:num>
                      <m:den>
                        <m:r>
                          <a:rPr lang="en-US" altLang="zh-CN" sz="2400" b="0" i="1" smtClean="0">
                            <a:solidFill>
                              <a:prstClr val="black"/>
                            </a:solidFill>
                            <a:latin typeface="Cambria Math" panose="02040503050406030204" pitchFamily="18" charset="0"/>
                          </a:rPr>
                          <m:t>2</m:t>
                        </m:r>
                      </m:den>
                    </m:f>
                  </m:oMath>
                </a14:m>
                <a:r>
                  <a:rPr lang="zh-CN" altLang="en-US" dirty="0"/>
                  <a:t> </a:t>
                </a:r>
              </a:p>
            </p:txBody>
          </p:sp>
        </mc:Choice>
        <mc:Fallback xmlns="">
          <p:sp>
            <p:nvSpPr>
              <p:cNvPr id="11" name="矩形 10"/>
              <p:cNvSpPr>
                <a:spLocks noRot="1" noChangeAspect="1" noMove="1" noResize="1" noEditPoints="1" noAdjustHandles="1" noChangeArrowheads="1" noChangeShapeType="1" noTextEdit="1"/>
              </p:cNvSpPr>
              <p:nvPr/>
            </p:nvSpPr>
            <p:spPr>
              <a:xfrm>
                <a:off x="1482885" y="5316912"/>
                <a:ext cx="10204075" cy="664926"/>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矩形 2"/>
              <p:cNvSpPr/>
              <p:nvPr/>
            </p:nvSpPr>
            <p:spPr>
              <a:xfrm>
                <a:off x="2044536" y="5981838"/>
                <a:ext cx="4688976" cy="676211"/>
              </a:xfrm>
              <a:prstGeom prst="rect">
                <a:avLst/>
              </a:prstGeom>
            </p:spPr>
            <p:txBody>
              <a:bodyPr wrap="none">
                <a:spAutoFit/>
              </a:bodyPr>
              <a:lstStyle/>
              <a:p>
                <a14:m>
                  <m:oMath xmlns:m="http://schemas.openxmlformats.org/officeDocument/2006/math">
                    <m:nary>
                      <m:naryPr>
                        <m:ctrlPr>
                          <a:rPr lang="en-US" altLang="zh-CN" sz="2400" i="1" smtClean="0">
                            <a:solidFill>
                              <a:srgbClr val="0000FF"/>
                            </a:solidFill>
                            <a:latin typeface="Cambria Math" panose="02040503050406030204" pitchFamily="18" charset="0"/>
                          </a:rPr>
                        </m:ctrlPr>
                      </m:naryPr>
                      <m:sub>
                        <m:r>
                          <m:rPr>
                            <m:brk m:alnAt="23"/>
                          </m:rPr>
                          <a:rPr lang="en-US" altLang="zh-CN" sz="2400" i="1">
                            <a:solidFill>
                              <a:srgbClr val="0000FF"/>
                            </a:solidFill>
                            <a:latin typeface="Cambria Math" panose="02040503050406030204" pitchFamily="18" charset="0"/>
                          </a:rPr>
                          <m:t>0</m:t>
                        </m:r>
                      </m:sub>
                      <m:sup>
                        <m:r>
                          <a:rPr lang="en-US" altLang="zh-CN" sz="2400" i="1">
                            <a:solidFill>
                              <a:srgbClr val="0000FF"/>
                            </a:solidFill>
                            <a:latin typeface="Cambria Math" panose="02040503050406030204" pitchFamily="18" charset="0"/>
                          </a:rPr>
                          <m:t>2</m:t>
                        </m:r>
                        <m:r>
                          <a:rPr lang="zh-CN" altLang="en-US" sz="2400" i="1">
                            <a:solidFill>
                              <a:srgbClr val="0000FF"/>
                            </a:solidFill>
                            <a:latin typeface="Cambria Math" panose="02040503050406030204" pitchFamily="18" charset="0"/>
                          </a:rPr>
                          <m:t>𝜋</m:t>
                        </m:r>
                      </m:sup>
                      <m:e>
                        <m:r>
                          <m:rPr>
                            <m:sty m:val="p"/>
                          </m:rPr>
                          <a:rPr lang="en-US" altLang="zh-CN" sz="2400">
                            <a:solidFill>
                              <a:srgbClr val="0000FF"/>
                            </a:solidFill>
                            <a:latin typeface="Cambria Math" panose="02040503050406030204" pitchFamily="18" charset="0"/>
                          </a:rPr>
                          <m:t>d</m:t>
                        </m:r>
                        <m:r>
                          <a:rPr lang="zh-CN" altLang="en-US" sz="2400" i="1">
                            <a:solidFill>
                              <a:srgbClr val="0000FF"/>
                            </a:solidFill>
                            <a:latin typeface="Cambria Math" panose="02040503050406030204" pitchFamily="18" charset="0"/>
                          </a:rPr>
                          <m:t>𝜃</m:t>
                        </m:r>
                      </m:e>
                    </m:nary>
                    <m:nary>
                      <m:naryPr>
                        <m:ctrlPr>
                          <a:rPr lang="en-US" altLang="zh-CN" sz="2400" i="1">
                            <a:solidFill>
                              <a:srgbClr val="0000FF"/>
                            </a:solidFill>
                            <a:latin typeface="Cambria Math" panose="02040503050406030204" pitchFamily="18" charset="0"/>
                          </a:rPr>
                        </m:ctrlPr>
                      </m:naryPr>
                      <m:sub>
                        <m:r>
                          <m:rPr>
                            <m:brk m:alnAt="23"/>
                          </m:rPr>
                          <a:rPr lang="en-US" altLang="zh-CN" sz="2400" i="1">
                            <a:solidFill>
                              <a:srgbClr val="0000FF"/>
                            </a:solidFill>
                            <a:latin typeface="Cambria Math" panose="02040503050406030204" pitchFamily="18" charset="0"/>
                          </a:rPr>
                          <m:t>0</m:t>
                        </m:r>
                      </m:sub>
                      <m:sup>
                        <m:f>
                          <m:fPr>
                            <m:ctrlPr>
                              <a:rPr lang="el-GR" altLang="zh-CN" sz="2400" i="1" smtClean="0">
                                <a:solidFill>
                                  <a:srgbClr val="0000FF"/>
                                </a:solidFill>
                                <a:latin typeface="Cambria Math" panose="02040503050406030204" pitchFamily="18" charset="0"/>
                              </a:rPr>
                            </m:ctrlPr>
                          </m:fPr>
                          <m:num>
                            <m:r>
                              <a:rPr lang="el-GR" altLang="zh-CN" sz="2400" i="1" smtClean="0">
                                <a:solidFill>
                                  <a:srgbClr val="0000FF"/>
                                </a:solidFill>
                                <a:latin typeface="Cambria Math" panose="02040503050406030204" pitchFamily="18" charset="0"/>
                              </a:rPr>
                              <m:t>𝜋</m:t>
                            </m:r>
                          </m:num>
                          <m:den>
                            <m:r>
                              <a:rPr lang="el-GR" altLang="zh-CN" sz="2400" i="1" smtClean="0">
                                <a:solidFill>
                                  <a:srgbClr val="0000FF"/>
                                </a:solidFill>
                                <a:latin typeface="Cambria Math" panose="02040503050406030204" pitchFamily="18" charset="0"/>
                              </a:rPr>
                              <m:t>2</m:t>
                            </m:r>
                          </m:den>
                        </m:f>
                      </m:sup>
                      <m:e>
                        <m:r>
                          <m:rPr>
                            <m:sty m:val="p"/>
                          </m:rPr>
                          <a:rPr lang="en-US" altLang="zh-CN" sz="2400" b="0" i="0" smtClean="0">
                            <a:solidFill>
                              <a:srgbClr val="0000FF"/>
                            </a:solidFill>
                            <a:latin typeface="Cambria Math" panose="02040503050406030204" pitchFamily="18" charset="0"/>
                          </a:rPr>
                          <m:t>d</m:t>
                        </m:r>
                        <m:r>
                          <a:rPr lang="zh-CN" altLang="en-US" sz="2400" b="0" i="1" smtClean="0">
                            <a:solidFill>
                              <a:srgbClr val="0000FF"/>
                            </a:solidFill>
                            <a:latin typeface="Cambria Math" panose="02040503050406030204" pitchFamily="18" charset="0"/>
                          </a:rPr>
                          <m:t>𝜑</m:t>
                        </m:r>
                      </m:e>
                    </m:nary>
                    <m:nary>
                      <m:naryPr>
                        <m:ctrlPr>
                          <a:rPr lang="zh-CN" altLang="en-US" sz="2400" i="1" smtClean="0">
                            <a:solidFill>
                              <a:srgbClr val="0000FF"/>
                            </a:solidFill>
                            <a:latin typeface="Cambria Math" panose="02040503050406030204" pitchFamily="18" charset="0"/>
                          </a:rPr>
                        </m:ctrlPr>
                      </m:naryPr>
                      <m:sub>
                        <m:r>
                          <m:rPr>
                            <m:brk m:alnAt="23"/>
                          </m:rPr>
                          <a:rPr lang="en-US" altLang="zh-CN" sz="2400" b="0" i="1" smtClean="0">
                            <a:solidFill>
                              <a:srgbClr val="0000FF"/>
                            </a:solidFill>
                            <a:latin typeface="Cambria Math" panose="02040503050406030204" pitchFamily="18" charset="0"/>
                          </a:rPr>
                          <m:t>0</m:t>
                        </m:r>
                      </m:sub>
                      <m:sup>
                        <m:r>
                          <a:rPr lang="en-US" altLang="zh-CN" sz="2400" b="0" i="1" smtClean="0">
                            <a:solidFill>
                              <a:srgbClr val="0000FF"/>
                            </a:solidFill>
                            <a:latin typeface="Cambria Math" panose="02040503050406030204" pitchFamily="18" charset="0"/>
                          </a:rPr>
                          <m:t>𝑎</m:t>
                        </m:r>
                      </m:sup>
                      <m:e>
                        <m:r>
                          <a:rPr lang="en-US" altLang="zh-CN" sz="2400" b="0" i="1" smtClean="0">
                            <a:solidFill>
                              <a:srgbClr val="0000FF"/>
                            </a:solidFill>
                            <a:latin typeface="Cambria Math" panose="02040503050406030204" pitchFamily="18" charset="0"/>
                          </a:rPr>
                          <m:t>𝑟</m:t>
                        </m:r>
                        <m:func>
                          <m:funcPr>
                            <m:ctrlPr>
                              <a:rPr lang="en-US" altLang="zh-CN" sz="2400" b="0" i="1" smtClean="0">
                                <a:solidFill>
                                  <a:srgbClr val="0000FF"/>
                                </a:solidFill>
                                <a:latin typeface="Cambria Math" panose="02040503050406030204" pitchFamily="18" charset="0"/>
                              </a:rPr>
                            </m:ctrlPr>
                          </m:funcPr>
                          <m:fName>
                            <m:r>
                              <m:rPr>
                                <m:sty m:val="p"/>
                              </m:rPr>
                              <a:rPr lang="en-US" altLang="zh-CN" sz="2400" b="0" i="0" smtClean="0">
                                <a:solidFill>
                                  <a:srgbClr val="0000FF"/>
                                </a:solidFill>
                                <a:latin typeface="Cambria Math" panose="02040503050406030204" pitchFamily="18" charset="0"/>
                              </a:rPr>
                              <m:t>cos</m:t>
                            </m:r>
                          </m:fName>
                          <m:e>
                            <m:r>
                              <a:rPr lang="zh-CN" altLang="en-US" sz="2400" b="0" i="1" smtClean="0">
                                <a:solidFill>
                                  <a:srgbClr val="0000FF"/>
                                </a:solidFill>
                                <a:latin typeface="Cambria Math" panose="02040503050406030204" pitchFamily="18" charset="0"/>
                              </a:rPr>
                              <m:t>𝜑</m:t>
                            </m:r>
                          </m:e>
                        </m:func>
                        <m:sSup>
                          <m:sSupPr>
                            <m:ctrlPr>
                              <a:rPr lang="en-US" altLang="zh-CN" sz="2400" i="1">
                                <a:solidFill>
                                  <a:srgbClr val="0000FF"/>
                                </a:solidFill>
                                <a:latin typeface="Cambria Math" panose="02040503050406030204" pitchFamily="18" charset="0"/>
                              </a:rPr>
                            </m:ctrlPr>
                          </m:sSupPr>
                          <m:e>
                            <m:r>
                              <a:rPr lang="en-US" altLang="zh-CN" sz="2400" b="0" i="1" smtClean="0">
                                <a:solidFill>
                                  <a:srgbClr val="0000FF"/>
                                </a:solidFill>
                                <a:latin typeface="Cambria Math" panose="02040503050406030204" pitchFamily="18" charset="0"/>
                              </a:rPr>
                              <m:t>𝑟</m:t>
                            </m:r>
                          </m:e>
                          <m:sup>
                            <m:r>
                              <a:rPr lang="en-US" altLang="zh-CN" sz="2400" i="1">
                                <a:solidFill>
                                  <a:srgbClr val="0000FF"/>
                                </a:solidFill>
                                <a:latin typeface="Cambria Math" panose="02040503050406030204" pitchFamily="18" charset="0"/>
                              </a:rPr>
                              <m:t>2</m:t>
                            </m:r>
                          </m:sup>
                        </m:sSup>
                        <m:func>
                          <m:funcPr>
                            <m:ctrlPr>
                              <a:rPr lang="en-US" altLang="zh-CN" sz="2400" b="0" i="1" smtClean="0">
                                <a:solidFill>
                                  <a:srgbClr val="0000FF"/>
                                </a:solidFill>
                                <a:latin typeface="Cambria Math" panose="02040503050406030204" pitchFamily="18" charset="0"/>
                              </a:rPr>
                            </m:ctrlPr>
                          </m:funcPr>
                          <m:fName>
                            <m:r>
                              <m:rPr>
                                <m:sty m:val="p"/>
                              </m:rPr>
                              <a:rPr lang="en-US" altLang="zh-CN" sz="2400" b="0" i="0" smtClean="0">
                                <a:solidFill>
                                  <a:srgbClr val="0000FF"/>
                                </a:solidFill>
                                <a:latin typeface="Cambria Math" panose="02040503050406030204" pitchFamily="18" charset="0"/>
                              </a:rPr>
                              <m:t>sin</m:t>
                            </m:r>
                          </m:fName>
                          <m:e>
                            <m:r>
                              <a:rPr lang="zh-CN" altLang="en-US" sz="2400" b="0" i="1" smtClean="0">
                                <a:solidFill>
                                  <a:srgbClr val="0000FF"/>
                                </a:solidFill>
                                <a:latin typeface="Cambria Math" panose="02040503050406030204" pitchFamily="18" charset="0"/>
                              </a:rPr>
                              <m:t>𝜑</m:t>
                            </m:r>
                          </m:e>
                        </m:func>
                        <m:r>
                          <m:rPr>
                            <m:sty m:val="p"/>
                          </m:rPr>
                          <a:rPr lang="en-US" altLang="zh-CN" sz="2400" b="0" i="0" smtClean="0">
                            <a:solidFill>
                              <a:srgbClr val="0000FF"/>
                            </a:solidFill>
                            <a:latin typeface="Cambria Math" panose="02040503050406030204" pitchFamily="18" charset="0"/>
                          </a:rPr>
                          <m:t>d</m:t>
                        </m:r>
                        <m:r>
                          <a:rPr lang="en-US" altLang="zh-CN" sz="2400" b="0" i="1" smtClean="0">
                            <a:solidFill>
                              <a:srgbClr val="0000FF"/>
                            </a:solidFill>
                            <a:latin typeface="Cambria Math" panose="02040503050406030204" pitchFamily="18" charset="0"/>
                          </a:rPr>
                          <m:t>𝑟</m:t>
                        </m:r>
                      </m:e>
                    </m:nary>
                  </m:oMath>
                </a14:m>
                <a:r>
                  <a:rPr lang="zh-CN" altLang="en-US" dirty="0" smtClean="0">
                    <a:solidFill>
                      <a:srgbClr val="0000FF"/>
                    </a:solidFill>
                  </a:rPr>
                  <a:t> </a:t>
                </a:r>
                <a:endParaRPr lang="zh-CN" altLang="en-US" dirty="0">
                  <a:solidFill>
                    <a:srgbClr val="0000FF"/>
                  </a:solidFill>
                </a:endParaRPr>
              </a:p>
            </p:txBody>
          </p:sp>
        </mc:Choice>
        <mc:Fallback xmlns="">
          <p:sp>
            <p:nvSpPr>
              <p:cNvPr id="3" name="矩形 2"/>
              <p:cNvSpPr>
                <a:spLocks noRot="1" noChangeAspect="1" noMove="1" noResize="1" noEditPoints="1" noAdjustHandles="1" noChangeArrowheads="1" noChangeShapeType="1" noTextEdit="1"/>
              </p:cNvSpPr>
              <p:nvPr/>
            </p:nvSpPr>
            <p:spPr>
              <a:xfrm>
                <a:off x="2044536" y="5981838"/>
                <a:ext cx="4688976" cy="676211"/>
              </a:xfrm>
              <a:prstGeom prst="rect">
                <a:avLst/>
              </a:prstGeom>
              <a:blipFill>
                <a:blip r:embed="rId8"/>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21552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3"/>
                                        </p:tgtEl>
                                        <p:attrNameLst>
                                          <p:attrName>style.visibility</p:attrName>
                                        </p:attrNameLst>
                                      </p:cBhvr>
                                      <p:to>
                                        <p:strVal val="visible"/>
                                      </p:to>
                                    </p:set>
                                    <p:animEffect transition="in" filter="fade">
                                      <p:cBhvr>
                                        <p:cTn id="3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8" grpId="0"/>
      <p:bldP spid="9" grpId="0"/>
      <p:bldP spid="10" grpId="0"/>
      <p:bldP spid="11" grpId="0"/>
      <p:bldP spid="3"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E7F4D896-E0DB-4AB2-9347-AB9498A60F30}" type="datetime11">
              <a:rPr lang="zh-CN" altLang="en-US" smtClean="0"/>
              <a:t>08:53:17</a:t>
            </a:fld>
            <a:endParaRPr lang="en-US" altLang="zh-CN"/>
          </a:p>
        </p:txBody>
      </p:sp>
      <mc:AlternateContent xmlns:mc="http://schemas.openxmlformats.org/markup-compatibility/2006" xmlns:a14="http://schemas.microsoft.com/office/drawing/2010/main">
        <mc:Choice Requires="a14">
          <p:sp>
            <p:nvSpPr>
              <p:cNvPr id="3" name="矩形 2"/>
              <p:cNvSpPr/>
              <p:nvPr/>
            </p:nvSpPr>
            <p:spPr>
              <a:xfrm>
                <a:off x="1898918" y="484076"/>
                <a:ext cx="9642287" cy="830997"/>
              </a:xfrm>
              <a:prstGeom prst="rect">
                <a:avLst/>
              </a:prstGeom>
            </p:spPr>
            <p:txBody>
              <a:bodyPr wrap="square">
                <a:spAutoFit/>
              </a:bodyPr>
              <a:lstStyle/>
              <a:p>
                <a:r>
                  <a:rPr lang="zh-CN" altLang="en-US" sz="2400" dirty="0">
                    <a:solidFill>
                      <a:prstClr val="black"/>
                    </a:solidFill>
                    <a:latin typeface="宋体" panose="02010600030101010101" pitchFamily="2" charset="-122"/>
                  </a:rPr>
                  <a:t>计算球体</a:t>
                </a:r>
                <a14:m>
                  <m:oMath xmlns:m="http://schemas.openxmlformats.org/officeDocument/2006/math">
                    <m:sSup>
                      <m:sSupPr>
                        <m:ctrlPr>
                          <a:rPr lang="en-US" altLang="zh-CN" sz="2400" i="1">
                            <a:solidFill>
                              <a:prstClr val="black"/>
                            </a:solidFill>
                            <a:latin typeface="Cambria Math" panose="02040503050406030204" pitchFamily="18" charset="0"/>
                          </a:rPr>
                        </m:ctrlPr>
                      </m:sSupPr>
                      <m:e>
                        <m:r>
                          <a:rPr lang="en-US" altLang="zh-CN" sz="2400" i="1">
                            <a:solidFill>
                              <a:prstClr val="black"/>
                            </a:solidFill>
                            <a:latin typeface="Cambria Math" panose="02040503050406030204" pitchFamily="18" charset="0"/>
                          </a:rPr>
                          <m:t>𝑥</m:t>
                        </m:r>
                      </m:e>
                      <m:sup>
                        <m:r>
                          <a:rPr lang="en-US" altLang="zh-CN" sz="2400" i="1">
                            <a:solidFill>
                              <a:prstClr val="black"/>
                            </a:solidFill>
                            <a:latin typeface="Cambria Math" panose="02040503050406030204" pitchFamily="18" charset="0"/>
                          </a:rPr>
                          <m:t>2</m:t>
                        </m:r>
                      </m:sup>
                    </m:sSup>
                    <m:r>
                      <a:rPr lang="en-US" altLang="zh-CN" sz="2400" i="1">
                        <a:solidFill>
                          <a:prstClr val="black"/>
                        </a:solidFill>
                        <a:latin typeface="Cambria Math" panose="02040503050406030204" pitchFamily="18" charset="0"/>
                      </a:rPr>
                      <m:t>+</m:t>
                    </m:r>
                    <m:sSup>
                      <m:sSupPr>
                        <m:ctrlPr>
                          <a:rPr lang="en-US" altLang="zh-CN" sz="2400" i="1">
                            <a:solidFill>
                              <a:prstClr val="black"/>
                            </a:solidFill>
                            <a:latin typeface="Cambria Math" panose="02040503050406030204" pitchFamily="18" charset="0"/>
                          </a:rPr>
                        </m:ctrlPr>
                      </m:sSupPr>
                      <m:e>
                        <m:r>
                          <a:rPr lang="en-US" altLang="zh-CN" sz="2400" i="1">
                            <a:solidFill>
                              <a:prstClr val="black"/>
                            </a:solidFill>
                            <a:latin typeface="Cambria Math" panose="02040503050406030204" pitchFamily="18" charset="0"/>
                          </a:rPr>
                          <m:t>𝑦</m:t>
                        </m:r>
                      </m:e>
                      <m:sup>
                        <m:r>
                          <a:rPr lang="en-US" altLang="zh-CN" sz="2400" i="1">
                            <a:solidFill>
                              <a:prstClr val="black"/>
                            </a:solidFill>
                            <a:latin typeface="Cambria Math" panose="02040503050406030204" pitchFamily="18" charset="0"/>
                          </a:rPr>
                          <m:t>2</m:t>
                        </m:r>
                      </m:sup>
                    </m:sSup>
                    <m:r>
                      <a:rPr lang="en-US" altLang="zh-CN" sz="2400" i="1">
                        <a:solidFill>
                          <a:prstClr val="black"/>
                        </a:solidFill>
                        <a:latin typeface="Cambria Math" panose="02040503050406030204" pitchFamily="18" charset="0"/>
                      </a:rPr>
                      <m:t>+</m:t>
                    </m:r>
                    <m:sSup>
                      <m:sSupPr>
                        <m:ctrlPr>
                          <a:rPr lang="en-US" altLang="zh-CN" sz="2400" i="1">
                            <a:solidFill>
                              <a:prstClr val="black"/>
                            </a:solidFill>
                            <a:latin typeface="Cambria Math" panose="02040503050406030204" pitchFamily="18" charset="0"/>
                          </a:rPr>
                        </m:ctrlPr>
                      </m:sSupPr>
                      <m:e>
                        <m:r>
                          <a:rPr lang="en-US" altLang="zh-CN" sz="2400" b="0" i="1" smtClean="0">
                            <a:solidFill>
                              <a:prstClr val="black"/>
                            </a:solidFill>
                            <a:latin typeface="Cambria Math" panose="02040503050406030204" pitchFamily="18" charset="0"/>
                          </a:rPr>
                          <m:t>𝑧</m:t>
                        </m:r>
                      </m:e>
                      <m:sup>
                        <m:r>
                          <a:rPr lang="en-US" altLang="zh-CN" sz="2400" i="1">
                            <a:solidFill>
                              <a:prstClr val="black"/>
                            </a:solidFill>
                            <a:latin typeface="Cambria Math" panose="02040503050406030204" pitchFamily="18" charset="0"/>
                          </a:rPr>
                          <m:t>2</m:t>
                        </m:r>
                      </m:sup>
                    </m:sSup>
                    <m:r>
                      <a:rPr lang="en-US" altLang="zh-CN" sz="2400" i="1">
                        <a:solidFill>
                          <a:prstClr val="black"/>
                        </a:solidFill>
                        <a:latin typeface="Cambria Math" panose="02040503050406030204" pitchFamily="18" charset="0"/>
                        <a:ea typeface="Cambria Math" panose="02040503050406030204" pitchFamily="18" charset="0"/>
                      </a:rPr>
                      <m:t>≤</m:t>
                    </m:r>
                    <m:r>
                      <a:rPr lang="en-US" altLang="zh-CN" sz="2400" b="0" i="1" smtClean="0">
                        <a:solidFill>
                          <a:prstClr val="black"/>
                        </a:solidFill>
                        <a:latin typeface="Cambria Math" panose="02040503050406030204" pitchFamily="18" charset="0"/>
                        <a:ea typeface="Cambria Math" panose="02040503050406030204" pitchFamily="18" charset="0"/>
                      </a:rPr>
                      <m:t>4</m:t>
                    </m:r>
                    <m:sSup>
                      <m:sSupPr>
                        <m:ctrlPr>
                          <a:rPr lang="en-US" altLang="zh-CN" sz="2400" i="1">
                            <a:solidFill>
                              <a:prstClr val="black"/>
                            </a:solidFill>
                            <a:latin typeface="Cambria Math" panose="02040503050406030204" pitchFamily="18" charset="0"/>
                          </a:rPr>
                        </m:ctrlPr>
                      </m:sSupPr>
                      <m:e>
                        <m:r>
                          <a:rPr lang="en-US" altLang="zh-CN" sz="2400" i="1">
                            <a:solidFill>
                              <a:prstClr val="black"/>
                            </a:solidFill>
                            <a:latin typeface="Cambria Math" panose="02040503050406030204" pitchFamily="18" charset="0"/>
                          </a:rPr>
                          <m:t>𝑎</m:t>
                        </m:r>
                      </m:e>
                      <m:sup>
                        <m:r>
                          <a:rPr lang="en-US" altLang="zh-CN" sz="2400" i="1">
                            <a:solidFill>
                              <a:prstClr val="black"/>
                            </a:solidFill>
                            <a:latin typeface="Cambria Math" panose="02040503050406030204" pitchFamily="18" charset="0"/>
                          </a:rPr>
                          <m:t>2</m:t>
                        </m:r>
                      </m:sup>
                    </m:sSup>
                    <m:r>
                      <a:rPr lang="en-US" altLang="zh-CN" sz="2400" b="0" i="1" smtClean="0">
                        <a:solidFill>
                          <a:prstClr val="black"/>
                        </a:solidFill>
                        <a:latin typeface="Cambria Math" panose="02040503050406030204" pitchFamily="18" charset="0"/>
                      </a:rPr>
                      <m:t> (</m:t>
                    </m:r>
                    <m:r>
                      <a:rPr lang="en-US" altLang="zh-CN" sz="2400" i="1">
                        <a:solidFill>
                          <a:prstClr val="black"/>
                        </a:solidFill>
                        <a:latin typeface="Cambria Math" panose="02040503050406030204" pitchFamily="18" charset="0"/>
                      </a:rPr>
                      <m:t>𝑧</m:t>
                    </m:r>
                    <m:r>
                      <a:rPr lang="en-US" altLang="zh-CN" sz="2400" i="1">
                        <a:solidFill>
                          <a:prstClr val="black"/>
                        </a:solidFill>
                        <a:latin typeface="Cambria Math" panose="02040503050406030204" pitchFamily="18" charset="0"/>
                        <a:ea typeface="Cambria Math" panose="02040503050406030204" pitchFamily="18" charset="0"/>
                      </a:rPr>
                      <m:t>≥0</m:t>
                    </m:r>
                    <m:r>
                      <a:rPr lang="en-US" altLang="zh-CN" sz="2400" b="0" i="1" smtClean="0">
                        <a:solidFill>
                          <a:prstClr val="black"/>
                        </a:solidFill>
                        <a:latin typeface="Cambria Math" panose="02040503050406030204" pitchFamily="18" charset="0"/>
                      </a:rPr>
                      <m:t>) </m:t>
                    </m:r>
                  </m:oMath>
                </a14:m>
                <a:r>
                  <a:rPr lang="zh-CN" altLang="en-US" sz="2400" dirty="0">
                    <a:solidFill>
                      <a:prstClr val="black"/>
                    </a:solidFill>
                    <a:latin typeface="宋体" panose="02010600030101010101" pitchFamily="2" charset="-122"/>
                  </a:rPr>
                  <a:t>被圆柱面</a:t>
                </a:r>
                <a14:m>
                  <m:oMath xmlns:m="http://schemas.openxmlformats.org/officeDocument/2006/math">
                    <m:sSup>
                      <m:sSupPr>
                        <m:ctrlPr>
                          <a:rPr lang="en-US" altLang="zh-CN" sz="2400" i="1">
                            <a:solidFill>
                              <a:prstClr val="black"/>
                            </a:solidFill>
                            <a:latin typeface="Cambria Math" panose="02040503050406030204" pitchFamily="18" charset="0"/>
                          </a:rPr>
                        </m:ctrlPr>
                      </m:sSupPr>
                      <m:e>
                        <m:r>
                          <a:rPr lang="en-US" altLang="zh-CN" sz="2400" b="0" i="1" smtClean="0">
                            <a:solidFill>
                              <a:prstClr val="black"/>
                            </a:solidFill>
                            <a:latin typeface="Cambria Math" panose="02040503050406030204" pitchFamily="18" charset="0"/>
                          </a:rPr>
                          <m:t>𝑥</m:t>
                        </m:r>
                      </m:e>
                      <m:sup>
                        <m:r>
                          <a:rPr lang="en-US" altLang="zh-CN" sz="2400" i="1">
                            <a:solidFill>
                              <a:prstClr val="black"/>
                            </a:solidFill>
                            <a:latin typeface="Cambria Math" panose="02040503050406030204" pitchFamily="18" charset="0"/>
                          </a:rPr>
                          <m:t>2</m:t>
                        </m:r>
                      </m:sup>
                    </m:sSup>
                    <m:r>
                      <a:rPr lang="en-US" altLang="zh-CN" sz="2400" i="1">
                        <a:solidFill>
                          <a:prstClr val="black"/>
                        </a:solidFill>
                        <a:latin typeface="Cambria Math" panose="02040503050406030204" pitchFamily="18" charset="0"/>
                      </a:rPr>
                      <m:t>+</m:t>
                    </m:r>
                    <m:sSup>
                      <m:sSupPr>
                        <m:ctrlPr>
                          <a:rPr lang="en-US" altLang="zh-CN" sz="2400" i="1">
                            <a:solidFill>
                              <a:prstClr val="black"/>
                            </a:solidFill>
                            <a:latin typeface="Cambria Math" panose="02040503050406030204" pitchFamily="18" charset="0"/>
                          </a:rPr>
                        </m:ctrlPr>
                      </m:sSupPr>
                      <m:e>
                        <m:r>
                          <a:rPr lang="en-US" altLang="zh-CN" sz="2400" i="1">
                            <a:solidFill>
                              <a:prstClr val="black"/>
                            </a:solidFill>
                            <a:latin typeface="Cambria Math" panose="02040503050406030204" pitchFamily="18" charset="0"/>
                          </a:rPr>
                          <m:t>𝑦</m:t>
                        </m:r>
                      </m:e>
                      <m:sup>
                        <m:r>
                          <a:rPr lang="en-US" altLang="zh-CN" sz="2400" i="1">
                            <a:solidFill>
                              <a:prstClr val="black"/>
                            </a:solidFill>
                            <a:latin typeface="Cambria Math" panose="02040503050406030204" pitchFamily="18" charset="0"/>
                          </a:rPr>
                          <m:t>2</m:t>
                        </m:r>
                      </m:sup>
                    </m:sSup>
                    <m:r>
                      <a:rPr lang="en-US" altLang="zh-CN" sz="2400" b="0" i="1" smtClean="0">
                        <a:solidFill>
                          <a:prstClr val="black"/>
                        </a:solidFill>
                        <a:latin typeface="Cambria Math" panose="02040503050406030204" pitchFamily="18" charset="0"/>
                      </a:rPr>
                      <m:t>=2</m:t>
                    </m:r>
                    <m:r>
                      <a:rPr lang="en-US" altLang="zh-CN" sz="2400" b="0" i="1" smtClean="0">
                        <a:solidFill>
                          <a:prstClr val="black"/>
                        </a:solidFill>
                        <a:latin typeface="Cambria Math" panose="02040503050406030204" pitchFamily="18" charset="0"/>
                      </a:rPr>
                      <m:t>𝑎𝑥</m:t>
                    </m:r>
                  </m:oMath>
                </a14:m>
                <a:r>
                  <a:rPr lang="zh-CN" altLang="en-US" sz="2400" dirty="0">
                    <a:solidFill>
                      <a:prstClr val="black"/>
                    </a:solidFill>
                    <a:latin typeface="宋体" panose="02010600030101010101" pitchFamily="2" charset="-122"/>
                  </a:rPr>
                  <a:t>所截部分的体积。</a:t>
                </a:r>
              </a:p>
            </p:txBody>
          </p:sp>
        </mc:Choice>
        <mc:Fallback xmlns="">
          <p:sp>
            <p:nvSpPr>
              <p:cNvPr id="3" name="矩形 2"/>
              <p:cNvSpPr>
                <a:spLocks noRot="1" noChangeAspect="1" noMove="1" noResize="1" noEditPoints="1" noAdjustHandles="1" noChangeArrowheads="1" noChangeShapeType="1" noTextEdit="1"/>
              </p:cNvSpPr>
              <p:nvPr/>
            </p:nvSpPr>
            <p:spPr>
              <a:xfrm>
                <a:off x="1898918" y="484076"/>
                <a:ext cx="9642287" cy="830997"/>
              </a:xfrm>
              <a:prstGeom prst="rect">
                <a:avLst/>
              </a:prstGeom>
              <a:blipFill>
                <a:blip r:embed="rId2"/>
                <a:stretch>
                  <a:fillRect l="-1012" t="-8029" b="-1532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p:cNvSpPr/>
              <p:nvPr/>
            </p:nvSpPr>
            <p:spPr>
              <a:xfrm>
                <a:off x="1902274" y="2008926"/>
                <a:ext cx="6758389" cy="565861"/>
              </a:xfrm>
              <a:prstGeom prst="rect">
                <a:avLst/>
              </a:prstGeom>
            </p:spPr>
            <p:txBody>
              <a:bodyPr wrap="none">
                <a:spAutoFit/>
              </a:bodyPr>
              <a:lstStyle/>
              <a:p>
                <a14:m>
                  <m:oMath xmlns:m="http://schemas.openxmlformats.org/officeDocument/2006/math">
                    <m:nary>
                      <m:naryPr>
                        <m:chr m:val="∭"/>
                        <m:limLoc m:val="undOvr"/>
                        <m:supHide m:val="on"/>
                        <m:ctrlPr>
                          <a:rPr lang="zh-CN" altLang="en-US" sz="2400" i="1" smtClean="0">
                            <a:solidFill>
                              <a:prstClr val="black"/>
                            </a:solidFill>
                            <a:latin typeface="Cambria Math" panose="02040503050406030204" pitchFamily="18" charset="0"/>
                          </a:rPr>
                        </m:ctrlPr>
                      </m:naryPr>
                      <m:sub>
                        <m:r>
                          <a:rPr lang="zh-CN" altLang="en-US" sz="2400" i="1">
                            <a:solidFill>
                              <a:prstClr val="black"/>
                            </a:solidFill>
                            <a:latin typeface="Cambria Math" panose="02040503050406030204" pitchFamily="18" charset="0"/>
                          </a:rPr>
                          <m:t>𝛺</m:t>
                        </m:r>
                      </m:sub>
                      <m:sup/>
                      <m:e>
                        <m:r>
                          <m:rPr>
                            <m:nor/>
                          </m:rPr>
                          <a:rPr lang="zh-CN" altLang="en-US" sz="2400">
                            <a:solidFill>
                              <a:prstClr val="black"/>
                            </a:solidFill>
                            <a:latin typeface="Cambria Math" panose="02040503050406030204" pitchFamily="18" charset="0"/>
                          </a:rPr>
                          <m:t>d</m:t>
                        </m:r>
                        <m:r>
                          <a:rPr lang="zh-CN" altLang="en-US" sz="2400" i="1">
                            <a:solidFill>
                              <a:prstClr val="black"/>
                            </a:solidFill>
                            <a:latin typeface="Cambria Math" panose="02040503050406030204" pitchFamily="18" charset="0"/>
                          </a:rPr>
                          <m:t>𝑥</m:t>
                        </m:r>
                        <m:r>
                          <m:rPr>
                            <m:nor/>
                          </m:rPr>
                          <a:rPr lang="zh-CN" altLang="en-US" sz="2400">
                            <a:solidFill>
                              <a:prstClr val="black"/>
                            </a:solidFill>
                            <a:latin typeface="Cambria Math" panose="02040503050406030204" pitchFamily="18" charset="0"/>
                          </a:rPr>
                          <m:t>d</m:t>
                        </m:r>
                        <m:r>
                          <a:rPr lang="zh-CN" altLang="en-US" sz="2400" i="1">
                            <a:solidFill>
                              <a:prstClr val="black"/>
                            </a:solidFill>
                            <a:latin typeface="Cambria Math" panose="02040503050406030204" pitchFamily="18" charset="0"/>
                          </a:rPr>
                          <m:t>𝑦</m:t>
                        </m:r>
                        <m:r>
                          <m:rPr>
                            <m:sty m:val="p"/>
                          </m:rPr>
                          <a:rPr lang="en-US" altLang="zh-CN" sz="2400">
                            <a:solidFill>
                              <a:prstClr val="black"/>
                            </a:solidFill>
                            <a:latin typeface="Cambria Math" panose="02040503050406030204" pitchFamily="18" charset="0"/>
                          </a:rPr>
                          <m:t>d</m:t>
                        </m:r>
                        <m:r>
                          <a:rPr lang="en-US" altLang="zh-CN" sz="2400" i="1">
                            <a:solidFill>
                              <a:prstClr val="black"/>
                            </a:solidFill>
                            <a:latin typeface="Cambria Math" panose="02040503050406030204" pitchFamily="18" charset="0"/>
                          </a:rPr>
                          <m:t>𝑧</m:t>
                        </m:r>
                      </m:e>
                    </m:nary>
                    <m:r>
                      <a:rPr lang="en-US" altLang="zh-CN" sz="2400" b="0" i="1" smtClean="0">
                        <a:solidFill>
                          <a:prstClr val="black"/>
                        </a:solidFill>
                        <a:latin typeface="Cambria Math" panose="02040503050406030204" pitchFamily="18" charset="0"/>
                      </a:rPr>
                      <m:t>=</m:t>
                    </m:r>
                    <m:nary>
                      <m:naryPr>
                        <m:chr m:val="∯"/>
                        <m:limLoc m:val="undOvr"/>
                        <m:grow m:val="on"/>
                        <m:supHide m:val="on"/>
                        <m:ctrlPr>
                          <a:rPr lang="zh-CN" altLang="en-US" sz="2400" i="1">
                            <a:solidFill>
                              <a:prstClr val="black"/>
                            </a:solidFill>
                            <a:latin typeface="Cambria Math" panose="02040503050406030204" pitchFamily="18" charset="0"/>
                          </a:rPr>
                        </m:ctrlPr>
                      </m:naryPr>
                      <m:sub>
                        <m:r>
                          <a:rPr lang="zh-CN" altLang="en-US" sz="2400">
                            <a:solidFill>
                              <a:prstClr val="black"/>
                            </a:solidFill>
                            <a:latin typeface="Cambria Math" panose="02040503050406030204" pitchFamily="18" charset="0"/>
                          </a:rPr>
                          <m:t>∑</m:t>
                        </m:r>
                      </m:sub>
                      <m:sup/>
                      <m:e>
                        <m:r>
                          <a:rPr lang="en-US" altLang="zh-CN" sz="2400" b="0" i="1" smtClean="0">
                            <a:solidFill>
                              <a:prstClr val="black"/>
                            </a:solidFill>
                            <a:latin typeface="Cambria Math" panose="02040503050406030204" pitchFamily="18" charset="0"/>
                          </a:rPr>
                          <m:t>𝑧</m:t>
                        </m:r>
                        <m:r>
                          <m:rPr>
                            <m:nor/>
                          </m:rPr>
                          <a:rPr lang="zh-CN" altLang="en-US" sz="2400">
                            <a:solidFill>
                              <a:prstClr val="black"/>
                            </a:solidFill>
                            <a:latin typeface="Cambria Math" panose="02040503050406030204" pitchFamily="18" charset="0"/>
                          </a:rPr>
                          <m:t>d</m:t>
                        </m:r>
                        <m:r>
                          <a:rPr lang="zh-CN" altLang="en-US" sz="2400" i="1">
                            <a:solidFill>
                              <a:prstClr val="black"/>
                            </a:solidFill>
                            <a:latin typeface="Cambria Math" panose="02040503050406030204" pitchFamily="18" charset="0"/>
                          </a:rPr>
                          <m:t>𝑥</m:t>
                        </m:r>
                        <m:r>
                          <m:rPr>
                            <m:nor/>
                          </m:rPr>
                          <a:rPr lang="zh-CN" altLang="en-US" sz="2400">
                            <a:solidFill>
                              <a:prstClr val="black"/>
                            </a:solidFill>
                            <a:latin typeface="Cambria Math" panose="02040503050406030204" pitchFamily="18" charset="0"/>
                          </a:rPr>
                          <m:t>d</m:t>
                        </m:r>
                        <m:r>
                          <a:rPr lang="zh-CN" altLang="en-US" sz="2400" i="1">
                            <a:solidFill>
                              <a:prstClr val="black"/>
                            </a:solidFill>
                            <a:latin typeface="Cambria Math" panose="02040503050406030204" pitchFamily="18" charset="0"/>
                          </a:rPr>
                          <m:t>𝑦</m:t>
                        </m:r>
                      </m:e>
                    </m:nary>
                    <m:r>
                      <a:rPr lang="en-US" altLang="zh-CN" sz="2400" b="0" i="1" smtClean="0">
                        <a:solidFill>
                          <a:prstClr val="black"/>
                        </a:solidFill>
                        <a:latin typeface="Cambria Math" panose="02040503050406030204" pitchFamily="18" charset="0"/>
                      </a:rPr>
                      <m:t>=</m:t>
                    </m:r>
                    <m:nary>
                      <m:naryPr>
                        <m:chr m:val="∯"/>
                        <m:limLoc m:val="undOvr"/>
                        <m:grow m:val="on"/>
                        <m:supHide m:val="on"/>
                        <m:ctrlPr>
                          <a:rPr lang="zh-CN" altLang="en-US" sz="2400" i="1">
                            <a:solidFill>
                              <a:prstClr val="black"/>
                            </a:solidFill>
                            <a:latin typeface="Cambria Math" panose="02040503050406030204" pitchFamily="18" charset="0"/>
                          </a:rPr>
                        </m:ctrlPr>
                      </m:naryPr>
                      <m:sub>
                        <m:r>
                          <a:rPr lang="zh-CN" altLang="en-US" sz="2400">
                            <a:solidFill>
                              <a:prstClr val="black"/>
                            </a:solidFill>
                            <a:latin typeface="Cambria Math" panose="02040503050406030204" pitchFamily="18" charset="0"/>
                          </a:rPr>
                          <m:t>∑</m:t>
                        </m:r>
                      </m:sub>
                      <m:sup/>
                      <m:e>
                        <m:r>
                          <a:rPr lang="en-US" altLang="zh-CN" sz="2400" b="0" i="1" smtClean="0">
                            <a:solidFill>
                              <a:prstClr val="black"/>
                            </a:solidFill>
                            <a:latin typeface="Cambria Math" panose="02040503050406030204" pitchFamily="18" charset="0"/>
                          </a:rPr>
                          <m:t>𝑦</m:t>
                        </m:r>
                        <m:r>
                          <m:rPr>
                            <m:nor/>
                          </m:rPr>
                          <a:rPr lang="zh-CN" altLang="en-US" sz="2400">
                            <a:solidFill>
                              <a:prstClr val="black"/>
                            </a:solidFill>
                            <a:latin typeface="Cambria Math" panose="02040503050406030204" pitchFamily="18" charset="0"/>
                          </a:rPr>
                          <m:t>d</m:t>
                        </m:r>
                        <m:r>
                          <a:rPr lang="en-US" altLang="zh-CN" sz="2400" b="0" i="1" smtClean="0">
                            <a:solidFill>
                              <a:prstClr val="black"/>
                            </a:solidFill>
                            <a:latin typeface="Cambria Math" panose="02040503050406030204" pitchFamily="18" charset="0"/>
                          </a:rPr>
                          <m:t>𝑧</m:t>
                        </m:r>
                        <m:r>
                          <m:rPr>
                            <m:nor/>
                          </m:rPr>
                          <a:rPr lang="zh-CN" altLang="en-US" sz="2400">
                            <a:solidFill>
                              <a:prstClr val="black"/>
                            </a:solidFill>
                            <a:latin typeface="Cambria Math" panose="02040503050406030204" pitchFamily="18" charset="0"/>
                          </a:rPr>
                          <m:t>d</m:t>
                        </m:r>
                        <m:r>
                          <a:rPr lang="en-US" altLang="zh-CN" sz="2400" b="0" i="1" smtClean="0">
                            <a:solidFill>
                              <a:prstClr val="black"/>
                            </a:solidFill>
                            <a:latin typeface="Cambria Math" panose="02040503050406030204" pitchFamily="18" charset="0"/>
                          </a:rPr>
                          <m:t>𝑥</m:t>
                        </m:r>
                      </m:e>
                    </m:nary>
                  </m:oMath>
                </a14:m>
                <a:r>
                  <a:rPr lang="en-US" altLang="zh-CN" sz="2400" dirty="0">
                    <a:solidFill>
                      <a:prstClr val="black"/>
                    </a:solidFill>
                  </a:rPr>
                  <a:t> </a:t>
                </a:r>
                <a14:m>
                  <m:oMath xmlns:m="http://schemas.openxmlformats.org/officeDocument/2006/math">
                    <m:r>
                      <a:rPr lang="en-US" altLang="zh-CN" sz="2400" i="1">
                        <a:solidFill>
                          <a:prstClr val="black"/>
                        </a:solidFill>
                        <a:latin typeface="Cambria Math" panose="02040503050406030204" pitchFamily="18" charset="0"/>
                      </a:rPr>
                      <m:t>=</m:t>
                    </m:r>
                    <m:nary>
                      <m:naryPr>
                        <m:chr m:val="∯"/>
                        <m:limLoc m:val="undOvr"/>
                        <m:grow m:val="on"/>
                        <m:supHide m:val="on"/>
                        <m:ctrlPr>
                          <a:rPr lang="zh-CN" altLang="en-US" sz="2400" i="1">
                            <a:solidFill>
                              <a:prstClr val="black"/>
                            </a:solidFill>
                            <a:latin typeface="Cambria Math" panose="02040503050406030204" pitchFamily="18" charset="0"/>
                          </a:rPr>
                        </m:ctrlPr>
                      </m:naryPr>
                      <m:sub>
                        <m:r>
                          <a:rPr lang="zh-CN" altLang="en-US" sz="2400">
                            <a:solidFill>
                              <a:prstClr val="black"/>
                            </a:solidFill>
                            <a:latin typeface="Cambria Math" panose="02040503050406030204" pitchFamily="18" charset="0"/>
                          </a:rPr>
                          <m:t>∑</m:t>
                        </m:r>
                      </m:sub>
                      <m:sup/>
                      <m:e>
                        <m:r>
                          <a:rPr lang="en-US" altLang="zh-CN" sz="2400" b="0" i="1" smtClean="0">
                            <a:solidFill>
                              <a:prstClr val="black"/>
                            </a:solidFill>
                            <a:latin typeface="Cambria Math" panose="02040503050406030204" pitchFamily="18" charset="0"/>
                          </a:rPr>
                          <m:t>𝑥</m:t>
                        </m:r>
                        <m:r>
                          <m:rPr>
                            <m:nor/>
                          </m:rPr>
                          <a:rPr lang="zh-CN" altLang="en-US" sz="2400">
                            <a:solidFill>
                              <a:prstClr val="black"/>
                            </a:solidFill>
                            <a:latin typeface="Cambria Math" panose="02040503050406030204" pitchFamily="18" charset="0"/>
                          </a:rPr>
                          <m:t>d</m:t>
                        </m:r>
                        <m:r>
                          <a:rPr lang="en-US" altLang="zh-CN" sz="2400" b="0" i="1" smtClean="0">
                            <a:solidFill>
                              <a:prstClr val="black"/>
                            </a:solidFill>
                            <a:latin typeface="Cambria Math" panose="02040503050406030204" pitchFamily="18" charset="0"/>
                          </a:rPr>
                          <m:t>𝑦</m:t>
                        </m:r>
                        <m:r>
                          <m:rPr>
                            <m:nor/>
                          </m:rPr>
                          <a:rPr lang="zh-CN" altLang="en-US" sz="2400">
                            <a:solidFill>
                              <a:prstClr val="black"/>
                            </a:solidFill>
                            <a:latin typeface="Cambria Math" panose="02040503050406030204" pitchFamily="18" charset="0"/>
                          </a:rPr>
                          <m:t>d</m:t>
                        </m:r>
                        <m:r>
                          <a:rPr lang="en-US" altLang="zh-CN" sz="2400" b="0" i="1" smtClean="0">
                            <a:solidFill>
                              <a:prstClr val="black"/>
                            </a:solidFill>
                            <a:latin typeface="Cambria Math" panose="02040503050406030204" pitchFamily="18" charset="0"/>
                          </a:rPr>
                          <m:t>𝑧</m:t>
                        </m:r>
                      </m:e>
                    </m:nary>
                  </m:oMath>
                </a14:m>
                <a:endParaRPr lang="zh-CN" altLang="en-US" dirty="0"/>
              </a:p>
            </p:txBody>
          </p:sp>
        </mc:Choice>
        <mc:Fallback xmlns="">
          <p:sp>
            <p:nvSpPr>
              <p:cNvPr id="4" name="矩形 3"/>
              <p:cNvSpPr>
                <a:spLocks noRot="1" noChangeAspect="1" noMove="1" noResize="1" noEditPoints="1" noAdjustHandles="1" noChangeArrowheads="1" noChangeShapeType="1" noTextEdit="1"/>
              </p:cNvSpPr>
              <p:nvPr/>
            </p:nvSpPr>
            <p:spPr>
              <a:xfrm>
                <a:off x="1902274" y="2008926"/>
                <a:ext cx="6758389" cy="565861"/>
              </a:xfrm>
              <a:prstGeom prst="rect">
                <a:avLst/>
              </a:prstGeom>
              <a:blipFill>
                <a:blip r:embed="rId3"/>
                <a:stretch>
                  <a:fillRect l="-8386" t="-131522" r="-4058" b="-180435"/>
                </a:stretch>
              </a:blipFill>
            </p:spPr>
            <p:txBody>
              <a:bodyPr/>
              <a:lstStyle/>
              <a:p>
                <a:r>
                  <a:rPr lang="zh-CN" altLang="en-US">
                    <a:noFill/>
                  </a:rPr>
                  <a:t> </a:t>
                </a:r>
              </a:p>
            </p:txBody>
          </p:sp>
        </mc:Fallback>
      </mc:AlternateContent>
      <p:grpSp>
        <p:nvGrpSpPr>
          <p:cNvPr id="5" name="Group 4"/>
          <p:cNvGrpSpPr>
            <a:grpSpLocks noChangeAspect="1"/>
          </p:cNvGrpSpPr>
          <p:nvPr/>
        </p:nvGrpSpPr>
        <p:grpSpPr bwMode="auto">
          <a:xfrm>
            <a:off x="8221565" y="2309788"/>
            <a:ext cx="3672586" cy="3407179"/>
            <a:chOff x="2629" y="1811"/>
            <a:chExt cx="2643" cy="2452"/>
          </a:xfrm>
        </p:grpSpPr>
        <p:grpSp>
          <p:nvGrpSpPr>
            <p:cNvPr id="6" name="Group 205"/>
            <p:cNvGrpSpPr>
              <a:grpSpLocks/>
            </p:cNvGrpSpPr>
            <p:nvPr/>
          </p:nvGrpSpPr>
          <p:grpSpPr bwMode="auto">
            <a:xfrm>
              <a:off x="2629" y="1878"/>
              <a:ext cx="2624" cy="2385"/>
              <a:chOff x="2629" y="1878"/>
              <a:chExt cx="2624" cy="2385"/>
            </a:xfrm>
          </p:grpSpPr>
          <p:sp>
            <p:nvSpPr>
              <p:cNvPr id="40" name="Rectangle 5"/>
              <p:cNvSpPr>
                <a:spLocks noChangeArrowheads="1"/>
              </p:cNvSpPr>
              <p:nvPr/>
            </p:nvSpPr>
            <p:spPr bwMode="auto">
              <a:xfrm>
                <a:off x="4149" y="4001"/>
                <a:ext cx="175" cy="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300" b="0" i="0" u="none" strike="noStrike" cap="none" normalizeH="0" baseline="0" dirty="0">
                    <a:ln>
                      <a:noFill/>
                    </a:ln>
                    <a:solidFill>
                      <a:srgbClr val="000000"/>
                    </a:solidFill>
                    <a:effectLst/>
                    <a:latin typeface="Times New Roman" panose="02020603050405020304" pitchFamily="18" charset="0"/>
                  </a:rPr>
                  <a:t>2</a:t>
                </a: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41" name="Rectangle 6"/>
              <p:cNvSpPr>
                <a:spLocks noChangeArrowheads="1"/>
              </p:cNvSpPr>
              <p:nvPr/>
            </p:nvSpPr>
            <p:spPr bwMode="auto">
              <a:xfrm>
                <a:off x="4242" y="3995"/>
                <a:ext cx="175" cy="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300" b="0" i="1" u="none" strike="noStrike" cap="none" normalizeH="0" baseline="0">
                    <a:ln>
                      <a:noFill/>
                    </a:ln>
                    <a:solidFill>
                      <a:srgbClr val="000000"/>
                    </a:solidFill>
                    <a:effectLst/>
                    <a:latin typeface="Times New Roman" panose="02020603050405020304" pitchFamily="18" charset="0"/>
                  </a:rPr>
                  <a:t>a</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42" name="Rectangle 7"/>
              <p:cNvSpPr>
                <a:spLocks noChangeArrowheads="1"/>
              </p:cNvSpPr>
              <p:nvPr/>
            </p:nvSpPr>
            <p:spPr bwMode="auto">
              <a:xfrm>
                <a:off x="4427" y="3620"/>
                <a:ext cx="149" cy="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300" b="0" i="1" u="none" strike="noStrike" cap="none" normalizeH="0" baseline="0">
                    <a:ln>
                      <a:noFill/>
                    </a:ln>
                    <a:solidFill>
                      <a:srgbClr val="000000"/>
                    </a:solidFill>
                    <a:effectLst/>
                    <a:latin typeface="Times New Roman" panose="02020603050405020304" pitchFamily="18" charset="0"/>
                  </a:rPr>
                  <a:t>r</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43" name="Rectangle 8"/>
              <p:cNvSpPr>
                <a:spLocks noChangeArrowheads="1"/>
              </p:cNvSpPr>
              <p:nvPr/>
            </p:nvSpPr>
            <p:spPr bwMode="auto">
              <a:xfrm>
                <a:off x="4545" y="3626"/>
                <a:ext cx="283" cy="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300" b="0" i="0" u="none" strike="noStrike" cap="none" normalizeH="0" baseline="0">
                    <a:ln>
                      <a:noFill/>
                    </a:ln>
                    <a:solidFill>
                      <a:srgbClr val="000000"/>
                    </a:solidFill>
                    <a:effectLst/>
                    <a:latin typeface="Times New Roman" panose="02020603050405020304" pitchFamily="18" charset="0"/>
                  </a:rPr>
                  <a:t>=2</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44" name="Rectangle 9"/>
              <p:cNvSpPr>
                <a:spLocks noChangeArrowheads="1"/>
              </p:cNvSpPr>
              <p:nvPr/>
            </p:nvSpPr>
            <p:spPr bwMode="auto">
              <a:xfrm>
                <a:off x="4780" y="3620"/>
                <a:ext cx="175" cy="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300" b="0" i="1" u="none" strike="noStrike" cap="none" normalizeH="0" baseline="0" dirty="0">
                    <a:ln>
                      <a:noFill/>
                    </a:ln>
                    <a:solidFill>
                      <a:srgbClr val="000000"/>
                    </a:solidFill>
                    <a:effectLst/>
                    <a:latin typeface="Times New Roman" panose="02020603050405020304" pitchFamily="18" charset="0"/>
                  </a:rPr>
                  <a:t>a</a:t>
                </a: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45" name="Rectangle 10"/>
              <p:cNvSpPr>
                <a:spLocks noChangeArrowheads="1"/>
              </p:cNvSpPr>
              <p:nvPr/>
            </p:nvSpPr>
            <p:spPr bwMode="auto">
              <a:xfrm>
                <a:off x="4833" y="3626"/>
                <a:ext cx="370" cy="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300" b="0" i="0" u="none" strike="noStrike" cap="none" normalizeH="0" baseline="0" dirty="0">
                    <a:ln>
                      <a:noFill/>
                    </a:ln>
                    <a:solidFill>
                      <a:srgbClr val="000000"/>
                    </a:solidFill>
                    <a:effectLst/>
                    <a:latin typeface="Times New Roman" panose="02020603050405020304" pitchFamily="18" charset="0"/>
                  </a:rPr>
                  <a:t> cos</a:t>
                </a: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46" name="Freeform 11"/>
              <p:cNvSpPr>
                <a:spLocks noEditPoints="1"/>
              </p:cNvSpPr>
              <p:nvPr/>
            </p:nvSpPr>
            <p:spPr bwMode="auto">
              <a:xfrm>
                <a:off x="5166" y="3716"/>
                <a:ext cx="87" cy="134"/>
              </a:xfrm>
              <a:custGeom>
                <a:avLst/>
                <a:gdLst>
                  <a:gd name="T0" fmla="*/ 41 w 87"/>
                  <a:gd name="T1" fmla="*/ 10 h 134"/>
                  <a:gd name="T2" fmla="*/ 41 w 87"/>
                  <a:gd name="T3" fmla="*/ 10 h 134"/>
                  <a:gd name="T4" fmla="*/ 25 w 87"/>
                  <a:gd name="T5" fmla="*/ 26 h 134"/>
                  <a:gd name="T6" fmla="*/ 20 w 87"/>
                  <a:gd name="T7" fmla="*/ 41 h 134"/>
                  <a:gd name="T8" fmla="*/ 20 w 87"/>
                  <a:gd name="T9" fmla="*/ 41 h 134"/>
                  <a:gd name="T10" fmla="*/ 5 w 87"/>
                  <a:gd name="T11" fmla="*/ 72 h 134"/>
                  <a:gd name="T12" fmla="*/ 5 w 87"/>
                  <a:gd name="T13" fmla="*/ 72 h 134"/>
                  <a:gd name="T14" fmla="*/ 0 w 87"/>
                  <a:gd name="T15" fmla="*/ 98 h 134"/>
                  <a:gd name="T16" fmla="*/ 0 w 87"/>
                  <a:gd name="T17" fmla="*/ 98 h 134"/>
                  <a:gd name="T18" fmla="*/ 5 w 87"/>
                  <a:gd name="T19" fmla="*/ 113 h 134"/>
                  <a:gd name="T20" fmla="*/ 10 w 87"/>
                  <a:gd name="T21" fmla="*/ 123 h 134"/>
                  <a:gd name="T22" fmla="*/ 10 w 87"/>
                  <a:gd name="T23" fmla="*/ 123 h 134"/>
                  <a:gd name="T24" fmla="*/ 15 w 87"/>
                  <a:gd name="T25" fmla="*/ 128 h 134"/>
                  <a:gd name="T26" fmla="*/ 25 w 87"/>
                  <a:gd name="T27" fmla="*/ 134 h 134"/>
                  <a:gd name="T28" fmla="*/ 25 w 87"/>
                  <a:gd name="T29" fmla="*/ 134 h 134"/>
                  <a:gd name="T30" fmla="*/ 41 w 87"/>
                  <a:gd name="T31" fmla="*/ 128 h 134"/>
                  <a:gd name="T32" fmla="*/ 56 w 87"/>
                  <a:gd name="T33" fmla="*/ 118 h 134"/>
                  <a:gd name="T34" fmla="*/ 56 w 87"/>
                  <a:gd name="T35" fmla="*/ 118 h 134"/>
                  <a:gd name="T36" fmla="*/ 66 w 87"/>
                  <a:gd name="T37" fmla="*/ 103 h 134"/>
                  <a:gd name="T38" fmla="*/ 77 w 87"/>
                  <a:gd name="T39" fmla="*/ 82 h 134"/>
                  <a:gd name="T40" fmla="*/ 77 w 87"/>
                  <a:gd name="T41" fmla="*/ 82 h 134"/>
                  <a:gd name="T42" fmla="*/ 87 w 87"/>
                  <a:gd name="T43" fmla="*/ 57 h 134"/>
                  <a:gd name="T44" fmla="*/ 87 w 87"/>
                  <a:gd name="T45" fmla="*/ 36 h 134"/>
                  <a:gd name="T46" fmla="*/ 87 w 87"/>
                  <a:gd name="T47" fmla="*/ 36 h 134"/>
                  <a:gd name="T48" fmla="*/ 87 w 87"/>
                  <a:gd name="T49" fmla="*/ 21 h 134"/>
                  <a:gd name="T50" fmla="*/ 82 w 87"/>
                  <a:gd name="T51" fmla="*/ 10 h 134"/>
                  <a:gd name="T52" fmla="*/ 72 w 87"/>
                  <a:gd name="T53" fmla="*/ 5 h 134"/>
                  <a:gd name="T54" fmla="*/ 61 w 87"/>
                  <a:gd name="T55" fmla="*/ 0 h 134"/>
                  <a:gd name="T56" fmla="*/ 61 w 87"/>
                  <a:gd name="T57" fmla="*/ 0 h 134"/>
                  <a:gd name="T58" fmla="*/ 51 w 87"/>
                  <a:gd name="T59" fmla="*/ 5 h 134"/>
                  <a:gd name="T60" fmla="*/ 41 w 87"/>
                  <a:gd name="T61" fmla="*/ 10 h 134"/>
                  <a:gd name="T62" fmla="*/ 41 w 87"/>
                  <a:gd name="T63" fmla="*/ 10 h 134"/>
                  <a:gd name="T64" fmla="*/ 25 w 87"/>
                  <a:gd name="T65" fmla="*/ 62 h 134"/>
                  <a:gd name="T66" fmla="*/ 25 w 87"/>
                  <a:gd name="T67" fmla="*/ 62 h 134"/>
                  <a:gd name="T68" fmla="*/ 41 w 87"/>
                  <a:gd name="T69" fmla="*/ 21 h 134"/>
                  <a:gd name="T70" fmla="*/ 41 w 87"/>
                  <a:gd name="T71" fmla="*/ 21 h 134"/>
                  <a:gd name="T72" fmla="*/ 51 w 87"/>
                  <a:gd name="T73" fmla="*/ 10 h 134"/>
                  <a:gd name="T74" fmla="*/ 61 w 87"/>
                  <a:gd name="T75" fmla="*/ 5 h 134"/>
                  <a:gd name="T76" fmla="*/ 61 w 87"/>
                  <a:gd name="T77" fmla="*/ 5 h 134"/>
                  <a:gd name="T78" fmla="*/ 72 w 87"/>
                  <a:gd name="T79" fmla="*/ 10 h 134"/>
                  <a:gd name="T80" fmla="*/ 77 w 87"/>
                  <a:gd name="T81" fmla="*/ 26 h 134"/>
                  <a:gd name="T82" fmla="*/ 77 w 87"/>
                  <a:gd name="T83" fmla="*/ 26 h 134"/>
                  <a:gd name="T84" fmla="*/ 66 w 87"/>
                  <a:gd name="T85" fmla="*/ 62 h 134"/>
                  <a:gd name="T86" fmla="*/ 25 w 87"/>
                  <a:gd name="T87" fmla="*/ 62 h 134"/>
                  <a:gd name="T88" fmla="*/ 25 w 87"/>
                  <a:gd name="T89" fmla="*/ 62 h 134"/>
                  <a:gd name="T90" fmla="*/ 66 w 87"/>
                  <a:gd name="T91" fmla="*/ 67 h 134"/>
                  <a:gd name="T92" fmla="*/ 66 w 87"/>
                  <a:gd name="T93" fmla="*/ 67 h 134"/>
                  <a:gd name="T94" fmla="*/ 51 w 87"/>
                  <a:gd name="T95" fmla="*/ 103 h 134"/>
                  <a:gd name="T96" fmla="*/ 51 w 87"/>
                  <a:gd name="T97" fmla="*/ 103 h 134"/>
                  <a:gd name="T98" fmla="*/ 41 w 87"/>
                  <a:gd name="T99" fmla="*/ 123 h 134"/>
                  <a:gd name="T100" fmla="*/ 41 w 87"/>
                  <a:gd name="T101" fmla="*/ 123 h 134"/>
                  <a:gd name="T102" fmla="*/ 30 w 87"/>
                  <a:gd name="T103" fmla="*/ 128 h 134"/>
                  <a:gd name="T104" fmla="*/ 30 w 87"/>
                  <a:gd name="T105" fmla="*/ 128 h 134"/>
                  <a:gd name="T106" fmla="*/ 25 w 87"/>
                  <a:gd name="T107" fmla="*/ 128 h 134"/>
                  <a:gd name="T108" fmla="*/ 20 w 87"/>
                  <a:gd name="T109" fmla="*/ 123 h 134"/>
                  <a:gd name="T110" fmla="*/ 20 w 87"/>
                  <a:gd name="T111" fmla="*/ 123 h 134"/>
                  <a:gd name="T112" fmla="*/ 15 w 87"/>
                  <a:gd name="T113" fmla="*/ 108 h 134"/>
                  <a:gd name="T114" fmla="*/ 15 w 87"/>
                  <a:gd name="T115" fmla="*/ 108 h 134"/>
                  <a:gd name="T116" fmla="*/ 25 w 87"/>
                  <a:gd name="T117" fmla="*/ 67 h 134"/>
                  <a:gd name="T118" fmla="*/ 66 w 87"/>
                  <a:gd name="T119" fmla="*/ 67 h 134"/>
                  <a:gd name="T120" fmla="*/ 66 w 87"/>
                  <a:gd name="T121" fmla="*/ 6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87" h="134">
                    <a:moveTo>
                      <a:pt x="41" y="10"/>
                    </a:moveTo>
                    <a:lnTo>
                      <a:pt x="41" y="10"/>
                    </a:lnTo>
                    <a:lnTo>
                      <a:pt x="25" y="26"/>
                    </a:lnTo>
                    <a:lnTo>
                      <a:pt x="20" y="41"/>
                    </a:lnTo>
                    <a:lnTo>
                      <a:pt x="20" y="41"/>
                    </a:lnTo>
                    <a:lnTo>
                      <a:pt x="5" y="72"/>
                    </a:lnTo>
                    <a:lnTo>
                      <a:pt x="5" y="72"/>
                    </a:lnTo>
                    <a:lnTo>
                      <a:pt x="0" y="98"/>
                    </a:lnTo>
                    <a:lnTo>
                      <a:pt x="0" y="98"/>
                    </a:lnTo>
                    <a:lnTo>
                      <a:pt x="5" y="113"/>
                    </a:lnTo>
                    <a:lnTo>
                      <a:pt x="10" y="123"/>
                    </a:lnTo>
                    <a:lnTo>
                      <a:pt x="10" y="123"/>
                    </a:lnTo>
                    <a:lnTo>
                      <a:pt x="15" y="128"/>
                    </a:lnTo>
                    <a:lnTo>
                      <a:pt x="25" y="134"/>
                    </a:lnTo>
                    <a:lnTo>
                      <a:pt x="25" y="134"/>
                    </a:lnTo>
                    <a:lnTo>
                      <a:pt x="41" y="128"/>
                    </a:lnTo>
                    <a:lnTo>
                      <a:pt x="56" y="118"/>
                    </a:lnTo>
                    <a:lnTo>
                      <a:pt x="56" y="118"/>
                    </a:lnTo>
                    <a:lnTo>
                      <a:pt x="66" y="103"/>
                    </a:lnTo>
                    <a:lnTo>
                      <a:pt x="77" y="82"/>
                    </a:lnTo>
                    <a:lnTo>
                      <a:pt x="77" y="82"/>
                    </a:lnTo>
                    <a:lnTo>
                      <a:pt x="87" y="57"/>
                    </a:lnTo>
                    <a:lnTo>
                      <a:pt x="87" y="36"/>
                    </a:lnTo>
                    <a:lnTo>
                      <a:pt x="87" y="36"/>
                    </a:lnTo>
                    <a:lnTo>
                      <a:pt x="87" y="21"/>
                    </a:lnTo>
                    <a:lnTo>
                      <a:pt x="82" y="10"/>
                    </a:lnTo>
                    <a:lnTo>
                      <a:pt x="72" y="5"/>
                    </a:lnTo>
                    <a:lnTo>
                      <a:pt x="61" y="0"/>
                    </a:lnTo>
                    <a:lnTo>
                      <a:pt x="61" y="0"/>
                    </a:lnTo>
                    <a:lnTo>
                      <a:pt x="51" y="5"/>
                    </a:lnTo>
                    <a:lnTo>
                      <a:pt x="41" y="10"/>
                    </a:lnTo>
                    <a:lnTo>
                      <a:pt x="41" y="10"/>
                    </a:lnTo>
                    <a:close/>
                    <a:moveTo>
                      <a:pt x="25" y="62"/>
                    </a:moveTo>
                    <a:lnTo>
                      <a:pt x="25" y="62"/>
                    </a:lnTo>
                    <a:lnTo>
                      <a:pt x="41" y="21"/>
                    </a:lnTo>
                    <a:lnTo>
                      <a:pt x="41" y="21"/>
                    </a:lnTo>
                    <a:lnTo>
                      <a:pt x="51" y="10"/>
                    </a:lnTo>
                    <a:lnTo>
                      <a:pt x="61" y="5"/>
                    </a:lnTo>
                    <a:lnTo>
                      <a:pt x="61" y="5"/>
                    </a:lnTo>
                    <a:lnTo>
                      <a:pt x="72" y="10"/>
                    </a:lnTo>
                    <a:lnTo>
                      <a:pt x="77" y="26"/>
                    </a:lnTo>
                    <a:lnTo>
                      <a:pt x="77" y="26"/>
                    </a:lnTo>
                    <a:lnTo>
                      <a:pt x="66" y="62"/>
                    </a:lnTo>
                    <a:lnTo>
                      <a:pt x="25" y="62"/>
                    </a:lnTo>
                    <a:lnTo>
                      <a:pt x="25" y="62"/>
                    </a:lnTo>
                    <a:close/>
                    <a:moveTo>
                      <a:pt x="66" y="67"/>
                    </a:moveTo>
                    <a:lnTo>
                      <a:pt x="66" y="67"/>
                    </a:lnTo>
                    <a:lnTo>
                      <a:pt x="51" y="103"/>
                    </a:lnTo>
                    <a:lnTo>
                      <a:pt x="51" y="103"/>
                    </a:lnTo>
                    <a:lnTo>
                      <a:pt x="41" y="123"/>
                    </a:lnTo>
                    <a:lnTo>
                      <a:pt x="41" y="123"/>
                    </a:lnTo>
                    <a:lnTo>
                      <a:pt x="30" y="128"/>
                    </a:lnTo>
                    <a:lnTo>
                      <a:pt x="30" y="128"/>
                    </a:lnTo>
                    <a:lnTo>
                      <a:pt x="25" y="128"/>
                    </a:lnTo>
                    <a:lnTo>
                      <a:pt x="20" y="123"/>
                    </a:lnTo>
                    <a:lnTo>
                      <a:pt x="20" y="123"/>
                    </a:lnTo>
                    <a:lnTo>
                      <a:pt x="15" y="108"/>
                    </a:lnTo>
                    <a:lnTo>
                      <a:pt x="15" y="108"/>
                    </a:lnTo>
                    <a:lnTo>
                      <a:pt x="25" y="67"/>
                    </a:lnTo>
                    <a:lnTo>
                      <a:pt x="66" y="67"/>
                    </a:lnTo>
                    <a:lnTo>
                      <a:pt x="66" y="6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Freeform 12"/>
              <p:cNvSpPr>
                <a:spLocks/>
              </p:cNvSpPr>
              <p:nvPr/>
            </p:nvSpPr>
            <p:spPr bwMode="auto">
              <a:xfrm>
                <a:off x="3466" y="3075"/>
                <a:ext cx="786" cy="843"/>
              </a:xfrm>
              <a:custGeom>
                <a:avLst/>
                <a:gdLst>
                  <a:gd name="T0" fmla="*/ 293 w 786"/>
                  <a:gd name="T1" fmla="*/ 283 h 843"/>
                  <a:gd name="T2" fmla="*/ 293 w 786"/>
                  <a:gd name="T3" fmla="*/ 283 h 843"/>
                  <a:gd name="T4" fmla="*/ 308 w 786"/>
                  <a:gd name="T5" fmla="*/ 293 h 843"/>
                  <a:gd name="T6" fmla="*/ 324 w 786"/>
                  <a:gd name="T7" fmla="*/ 309 h 843"/>
                  <a:gd name="T8" fmla="*/ 355 w 786"/>
                  <a:gd name="T9" fmla="*/ 334 h 843"/>
                  <a:gd name="T10" fmla="*/ 355 w 786"/>
                  <a:gd name="T11" fmla="*/ 334 h 843"/>
                  <a:gd name="T12" fmla="*/ 421 w 786"/>
                  <a:gd name="T13" fmla="*/ 381 h 843"/>
                  <a:gd name="T14" fmla="*/ 488 w 786"/>
                  <a:gd name="T15" fmla="*/ 437 h 843"/>
                  <a:gd name="T16" fmla="*/ 488 w 786"/>
                  <a:gd name="T17" fmla="*/ 437 h 843"/>
                  <a:gd name="T18" fmla="*/ 540 w 786"/>
                  <a:gd name="T19" fmla="*/ 489 h 843"/>
                  <a:gd name="T20" fmla="*/ 570 w 786"/>
                  <a:gd name="T21" fmla="*/ 524 h 843"/>
                  <a:gd name="T22" fmla="*/ 570 w 786"/>
                  <a:gd name="T23" fmla="*/ 524 h 843"/>
                  <a:gd name="T24" fmla="*/ 581 w 786"/>
                  <a:gd name="T25" fmla="*/ 535 h 843"/>
                  <a:gd name="T26" fmla="*/ 591 w 786"/>
                  <a:gd name="T27" fmla="*/ 535 h 843"/>
                  <a:gd name="T28" fmla="*/ 606 w 786"/>
                  <a:gd name="T29" fmla="*/ 545 h 843"/>
                  <a:gd name="T30" fmla="*/ 622 w 786"/>
                  <a:gd name="T31" fmla="*/ 555 h 843"/>
                  <a:gd name="T32" fmla="*/ 622 w 786"/>
                  <a:gd name="T33" fmla="*/ 555 h 843"/>
                  <a:gd name="T34" fmla="*/ 678 w 786"/>
                  <a:gd name="T35" fmla="*/ 638 h 843"/>
                  <a:gd name="T36" fmla="*/ 678 w 786"/>
                  <a:gd name="T37" fmla="*/ 638 h 843"/>
                  <a:gd name="T38" fmla="*/ 735 w 786"/>
                  <a:gd name="T39" fmla="*/ 720 h 843"/>
                  <a:gd name="T40" fmla="*/ 735 w 786"/>
                  <a:gd name="T41" fmla="*/ 720 h 843"/>
                  <a:gd name="T42" fmla="*/ 760 w 786"/>
                  <a:gd name="T43" fmla="*/ 771 h 843"/>
                  <a:gd name="T44" fmla="*/ 760 w 786"/>
                  <a:gd name="T45" fmla="*/ 771 h 843"/>
                  <a:gd name="T46" fmla="*/ 776 w 786"/>
                  <a:gd name="T47" fmla="*/ 797 h 843"/>
                  <a:gd name="T48" fmla="*/ 786 w 786"/>
                  <a:gd name="T49" fmla="*/ 822 h 843"/>
                  <a:gd name="T50" fmla="*/ 786 w 786"/>
                  <a:gd name="T51" fmla="*/ 822 h 843"/>
                  <a:gd name="T52" fmla="*/ 786 w 786"/>
                  <a:gd name="T53" fmla="*/ 828 h 843"/>
                  <a:gd name="T54" fmla="*/ 781 w 786"/>
                  <a:gd name="T55" fmla="*/ 838 h 843"/>
                  <a:gd name="T56" fmla="*/ 771 w 786"/>
                  <a:gd name="T57" fmla="*/ 843 h 843"/>
                  <a:gd name="T58" fmla="*/ 5 w 786"/>
                  <a:gd name="T59" fmla="*/ 745 h 843"/>
                  <a:gd name="T60" fmla="*/ 0 w 786"/>
                  <a:gd name="T61" fmla="*/ 699 h 843"/>
                  <a:gd name="T62" fmla="*/ 0 w 786"/>
                  <a:gd name="T63" fmla="*/ 638 h 843"/>
                  <a:gd name="T64" fmla="*/ 5 w 786"/>
                  <a:gd name="T65" fmla="*/ 602 h 843"/>
                  <a:gd name="T66" fmla="*/ 0 w 786"/>
                  <a:gd name="T67" fmla="*/ 458 h 843"/>
                  <a:gd name="T68" fmla="*/ 0 w 786"/>
                  <a:gd name="T69" fmla="*/ 422 h 843"/>
                  <a:gd name="T70" fmla="*/ 0 w 786"/>
                  <a:gd name="T71" fmla="*/ 252 h 843"/>
                  <a:gd name="T72" fmla="*/ 0 w 786"/>
                  <a:gd name="T73" fmla="*/ 124 h 843"/>
                  <a:gd name="T74" fmla="*/ 0 w 786"/>
                  <a:gd name="T75" fmla="*/ 0 h 843"/>
                  <a:gd name="T76" fmla="*/ 293 w 786"/>
                  <a:gd name="T77" fmla="*/ 283 h 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86" h="843">
                    <a:moveTo>
                      <a:pt x="293" y="283"/>
                    </a:moveTo>
                    <a:lnTo>
                      <a:pt x="293" y="283"/>
                    </a:lnTo>
                    <a:lnTo>
                      <a:pt x="308" y="293"/>
                    </a:lnTo>
                    <a:lnTo>
                      <a:pt x="324" y="309"/>
                    </a:lnTo>
                    <a:lnTo>
                      <a:pt x="355" y="334"/>
                    </a:lnTo>
                    <a:lnTo>
                      <a:pt x="355" y="334"/>
                    </a:lnTo>
                    <a:lnTo>
                      <a:pt x="421" y="381"/>
                    </a:lnTo>
                    <a:lnTo>
                      <a:pt x="488" y="437"/>
                    </a:lnTo>
                    <a:lnTo>
                      <a:pt x="488" y="437"/>
                    </a:lnTo>
                    <a:lnTo>
                      <a:pt x="540" y="489"/>
                    </a:lnTo>
                    <a:lnTo>
                      <a:pt x="570" y="524"/>
                    </a:lnTo>
                    <a:lnTo>
                      <a:pt x="570" y="524"/>
                    </a:lnTo>
                    <a:lnTo>
                      <a:pt x="581" y="535"/>
                    </a:lnTo>
                    <a:lnTo>
                      <a:pt x="591" y="535"/>
                    </a:lnTo>
                    <a:lnTo>
                      <a:pt x="606" y="545"/>
                    </a:lnTo>
                    <a:lnTo>
                      <a:pt x="622" y="555"/>
                    </a:lnTo>
                    <a:lnTo>
                      <a:pt x="622" y="555"/>
                    </a:lnTo>
                    <a:lnTo>
                      <a:pt x="678" y="638"/>
                    </a:lnTo>
                    <a:lnTo>
                      <a:pt x="678" y="638"/>
                    </a:lnTo>
                    <a:lnTo>
                      <a:pt x="735" y="720"/>
                    </a:lnTo>
                    <a:lnTo>
                      <a:pt x="735" y="720"/>
                    </a:lnTo>
                    <a:lnTo>
                      <a:pt x="760" y="771"/>
                    </a:lnTo>
                    <a:lnTo>
                      <a:pt x="760" y="771"/>
                    </a:lnTo>
                    <a:lnTo>
                      <a:pt x="776" y="797"/>
                    </a:lnTo>
                    <a:lnTo>
                      <a:pt x="786" y="822"/>
                    </a:lnTo>
                    <a:lnTo>
                      <a:pt x="786" y="822"/>
                    </a:lnTo>
                    <a:lnTo>
                      <a:pt x="786" y="828"/>
                    </a:lnTo>
                    <a:lnTo>
                      <a:pt x="781" y="838"/>
                    </a:lnTo>
                    <a:lnTo>
                      <a:pt x="771" y="843"/>
                    </a:lnTo>
                    <a:lnTo>
                      <a:pt x="5" y="745"/>
                    </a:lnTo>
                    <a:lnTo>
                      <a:pt x="0" y="699"/>
                    </a:lnTo>
                    <a:lnTo>
                      <a:pt x="0" y="638"/>
                    </a:lnTo>
                    <a:lnTo>
                      <a:pt x="5" y="602"/>
                    </a:lnTo>
                    <a:lnTo>
                      <a:pt x="0" y="458"/>
                    </a:lnTo>
                    <a:lnTo>
                      <a:pt x="0" y="422"/>
                    </a:lnTo>
                    <a:lnTo>
                      <a:pt x="0" y="252"/>
                    </a:lnTo>
                    <a:lnTo>
                      <a:pt x="0" y="124"/>
                    </a:lnTo>
                    <a:lnTo>
                      <a:pt x="0" y="0"/>
                    </a:lnTo>
                    <a:lnTo>
                      <a:pt x="293" y="283"/>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Freeform 13"/>
              <p:cNvSpPr>
                <a:spLocks/>
              </p:cNvSpPr>
              <p:nvPr/>
            </p:nvSpPr>
            <p:spPr bwMode="auto">
              <a:xfrm>
                <a:off x="3466" y="3075"/>
                <a:ext cx="786" cy="843"/>
              </a:xfrm>
              <a:custGeom>
                <a:avLst/>
                <a:gdLst>
                  <a:gd name="T0" fmla="*/ 293 w 786"/>
                  <a:gd name="T1" fmla="*/ 283 h 843"/>
                  <a:gd name="T2" fmla="*/ 293 w 786"/>
                  <a:gd name="T3" fmla="*/ 283 h 843"/>
                  <a:gd name="T4" fmla="*/ 308 w 786"/>
                  <a:gd name="T5" fmla="*/ 293 h 843"/>
                  <a:gd name="T6" fmla="*/ 324 w 786"/>
                  <a:gd name="T7" fmla="*/ 309 h 843"/>
                  <a:gd name="T8" fmla="*/ 355 w 786"/>
                  <a:gd name="T9" fmla="*/ 334 h 843"/>
                  <a:gd name="T10" fmla="*/ 355 w 786"/>
                  <a:gd name="T11" fmla="*/ 334 h 843"/>
                  <a:gd name="T12" fmla="*/ 421 w 786"/>
                  <a:gd name="T13" fmla="*/ 381 h 843"/>
                  <a:gd name="T14" fmla="*/ 488 w 786"/>
                  <a:gd name="T15" fmla="*/ 437 h 843"/>
                  <a:gd name="T16" fmla="*/ 488 w 786"/>
                  <a:gd name="T17" fmla="*/ 437 h 843"/>
                  <a:gd name="T18" fmla="*/ 540 w 786"/>
                  <a:gd name="T19" fmla="*/ 489 h 843"/>
                  <a:gd name="T20" fmla="*/ 570 w 786"/>
                  <a:gd name="T21" fmla="*/ 524 h 843"/>
                  <a:gd name="T22" fmla="*/ 570 w 786"/>
                  <a:gd name="T23" fmla="*/ 524 h 843"/>
                  <a:gd name="T24" fmla="*/ 581 w 786"/>
                  <a:gd name="T25" fmla="*/ 535 h 843"/>
                  <a:gd name="T26" fmla="*/ 591 w 786"/>
                  <a:gd name="T27" fmla="*/ 535 h 843"/>
                  <a:gd name="T28" fmla="*/ 606 w 786"/>
                  <a:gd name="T29" fmla="*/ 545 h 843"/>
                  <a:gd name="T30" fmla="*/ 622 w 786"/>
                  <a:gd name="T31" fmla="*/ 555 h 843"/>
                  <a:gd name="T32" fmla="*/ 622 w 786"/>
                  <a:gd name="T33" fmla="*/ 555 h 843"/>
                  <a:gd name="T34" fmla="*/ 678 w 786"/>
                  <a:gd name="T35" fmla="*/ 638 h 843"/>
                  <a:gd name="T36" fmla="*/ 678 w 786"/>
                  <a:gd name="T37" fmla="*/ 638 h 843"/>
                  <a:gd name="T38" fmla="*/ 735 w 786"/>
                  <a:gd name="T39" fmla="*/ 720 h 843"/>
                  <a:gd name="T40" fmla="*/ 735 w 786"/>
                  <a:gd name="T41" fmla="*/ 720 h 843"/>
                  <a:gd name="T42" fmla="*/ 760 w 786"/>
                  <a:gd name="T43" fmla="*/ 771 h 843"/>
                  <a:gd name="T44" fmla="*/ 760 w 786"/>
                  <a:gd name="T45" fmla="*/ 771 h 843"/>
                  <a:gd name="T46" fmla="*/ 776 w 786"/>
                  <a:gd name="T47" fmla="*/ 797 h 843"/>
                  <a:gd name="T48" fmla="*/ 786 w 786"/>
                  <a:gd name="T49" fmla="*/ 822 h 843"/>
                  <a:gd name="T50" fmla="*/ 786 w 786"/>
                  <a:gd name="T51" fmla="*/ 822 h 843"/>
                  <a:gd name="T52" fmla="*/ 786 w 786"/>
                  <a:gd name="T53" fmla="*/ 828 h 843"/>
                  <a:gd name="T54" fmla="*/ 781 w 786"/>
                  <a:gd name="T55" fmla="*/ 838 h 843"/>
                  <a:gd name="T56" fmla="*/ 771 w 786"/>
                  <a:gd name="T57" fmla="*/ 843 h 843"/>
                  <a:gd name="T58" fmla="*/ 5 w 786"/>
                  <a:gd name="T59" fmla="*/ 745 h 843"/>
                  <a:gd name="T60" fmla="*/ 0 w 786"/>
                  <a:gd name="T61" fmla="*/ 699 h 843"/>
                  <a:gd name="T62" fmla="*/ 0 w 786"/>
                  <a:gd name="T63" fmla="*/ 638 h 843"/>
                  <a:gd name="T64" fmla="*/ 5 w 786"/>
                  <a:gd name="T65" fmla="*/ 602 h 843"/>
                  <a:gd name="T66" fmla="*/ 0 w 786"/>
                  <a:gd name="T67" fmla="*/ 458 h 843"/>
                  <a:gd name="T68" fmla="*/ 0 w 786"/>
                  <a:gd name="T69" fmla="*/ 422 h 843"/>
                  <a:gd name="T70" fmla="*/ 0 w 786"/>
                  <a:gd name="T71" fmla="*/ 252 h 843"/>
                  <a:gd name="T72" fmla="*/ 0 w 786"/>
                  <a:gd name="T73" fmla="*/ 124 h 843"/>
                  <a:gd name="T74" fmla="*/ 0 w 786"/>
                  <a:gd name="T75" fmla="*/ 0 h 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86" h="843">
                    <a:moveTo>
                      <a:pt x="293" y="283"/>
                    </a:moveTo>
                    <a:lnTo>
                      <a:pt x="293" y="283"/>
                    </a:lnTo>
                    <a:lnTo>
                      <a:pt x="308" y="293"/>
                    </a:lnTo>
                    <a:lnTo>
                      <a:pt x="324" y="309"/>
                    </a:lnTo>
                    <a:lnTo>
                      <a:pt x="355" y="334"/>
                    </a:lnTo>
                    <a:lnTo>
                      <a:pt x="355" y="334"/>
                    </a:lnTo>
                    <a:lnTo>
                      <a:pt x="421" y="381"/>
                    </a:lnTo>
                    <a:lnTo>
                      <a:pt x="488" y="437"/>
                    </a:lnTo>
                    <a:lnTo>
                      <a:pt x="488" y="437"/>
                    </a:lnTo>
                    <a:lnTo>
                      <a:pt x="540" y="489"/>
                    </a:lnTo>
                    <a:lnTo>
                      <a:pt x="570" y="524"/>
                    </a:lnTo>
                    <a:lnTo>
                      <a:pt x="570" y="524"/>
                    </a:lnTo>
                    <a:lnTo>
                      <a:pt x="581" y="535"/>
                    </a:lnTo>
                    <a:lnTo>
                      <a:pt x="591" y="535"/>
                    </a:lnTo>
                    <a:lnTo>
                      <a:pt x="606" y="545"/>
                    </a:lnTo>
                    <a:lnTo>
                      <a:pt x="622" y="555"/>
                    </a:lnTo>
                    <a:lnTo>
                      <a:pt x="622" y="555"/>
                    </a:lnTo>
                    <a:lnTo>
                      <a:pt x="678" y="638"/>
                    </a:lnTo>
                    <a:lnTo>
                      <a:pt x="678" y="638"/>
                    </a:lnTo>
                    <a:lnTo>
                      <a:pt x="735" y="720"/>
                    </a:lnTo>
                    <a:lnTo>
                      <a:pt x="735" y="720"/>
                    </a:lnTo>
                    <a:lnTo>
                      <a:pt x="760" y="771"/>
                    </a:lnTo>
                    <a:lnTo>
                      <a:pt x="760" y="771"/>
                    </a:lnTo>
                    <a:lnTo>
                      <a:pt x="776" y="797"/>
                    </a:lnTo>
                    <a:lnTo>
                      <a:pt x="786" y="822"/>
                    </a:lnTo>
                    <a:lnTo>
                      <a:pt x="786" y="822"/>
                    </a:lnTo>
                    <a:lnTo>
                      <a:pt x="786" y="828"/>
                    </a:lnTo>
                    <a:lnTo>
                      <a:pt x="781" y="838"/>
                    </a:lnTo>
                    <a:lnTo>
                      <a:pt x="771" y="843"/>
                    </a:lnTo>
                    <a:lnTo>
                      <a:pt x="5" y="745"/>
                    </a:lnTo>
                    <a:lnTo>
                      <a:pt x="0" y="699"/>
                    </a:lnTo>
                    <a:lnTo>
                      <a:pt x="0" y="638"/>
                    </a:lnTo>
                    <a:lnTo>
                      <a:pt x="5" y="602"/>
                    </a:lnTo>
                    <a:lnTo>
                      <a:pt x="0" y="458"/>
                    </a:lnTo>
                    <a:lnTo>
                      <a:pt x="0" y="422"/>
                    </a:lnTo>
                    <a:lnTo>
                      <a:pt x="0" y="252"/>
                    </a:lnTo>
                    <a:lnTo>
                      <a:pt x="0" y="124"/>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 name="Freeform 14"/>
              <p:cNvSpPr>
                <a:spLocks/>
              </p:cNvSpPr>
              <p:nvPr/>
            </p:nvSpPr>
            <p:spPr bwMode="auto">
              <a:xfrm>
                <a:off x="3461" y="2757"/>
                <a:ext cx="945" cy="1274"/>
              </a:xfrm>
              <a:custGeom>
                <a:avLst/>
                <a:gdLst>
                  <a:gd name="T0" fmla="*/ 0 w 945"/>
                  <a:gd name="T1" fmla="*/ 1053 h 1274"/>
                  <a:gd name="T2" fmla="*/ 16 w 945"/>
                  <a:gd name="T3" fmla="*/ 1110 h 1274"/>
                  <a:gd name="T4" fmla="*/ 41 w 945"/>
                  <a:gd name="T5" fmla="*/ 1140 h 1274"/>
                  <a:gd name="T6" fmla="*/ 113 w 945"/>
                  <a:gd name="T7" fmla="*/ 1202 h 1274"/>
                  <a:gd name="T8" fmla="*/ 242 w 945"/>
                  <a:gd name="T9" fmla="*/ 1253 h 1274"/>
                  <a:gd name="T10" fmla="*/ 432 w 945"/>
                  <a:gd name="T11" fmla="*/ 1274 h 1274"/>
                  <a:gd name="T12" fmla="*/ 550 w 945"/>
                  <a:gd name="T13" fmla="*/ 1269 h 1274"/>
                  <a:gd name="T14" fmla="*/ 688 w 945"/>
                  <a:gd name="T15" fmla="*/ 1253 h 1274"/>
                  <a:gd name="T16" fmla="*/ 724 w 945"/>
                  <a:gd name="T17" fmla="*/ 1238 h 1274"/>
                  <a:gd name="T18" fmla="*/ 781 w 945"/>
                  <a:gd name="T19" fmla="*/ 1207 h 1274"/>
                  <a:gd name="T20" fmla="*/ 822 w 945"/>
                  <a:gd name="T21" fmla="*/ 1192 h 1274"/>
                  <a:gd name="T22" fmla="*/ 858 w 945"/>
                  <a:gd name="T23" fmla="*/ 1161 h 1274"/>
                  <a:gd name="T24" fmla="*/ 894 w 945"/>
                  <a:gd name="T25" fmla="*/ 1115 h 1274"/>
                  <a:gd name="T26" fmla="*/ 925 w 945"/>
                  <a:gd name="T27" fmla="*/ 1038 h 1274"/>
                  <a:gd name="T28" fmla="*/ 935 w 945"/>
                  <a:gd name="T29" fmla="*/ 997 h 1274"/>
                  <a:gd name="T30" fmla="*/ 945 w 945"/>
                  <a:gd name="T31" fmla="*/ 842 h 1274"/>
                  <a:gd name="T32" fmla="*/ 945 w 945"/>
                  <a:gd name="T33" fmla="*/ 796 h 1274"/>
                  <a:gd name="T34" fmla="*/ 935 w 945"/>
                  <a:gd name="T35" fmla="*/ 745 h 1274"/>
                  <a:gd name="T36" fmla="*/ 904 w 945"/>
                  <a:gd name="T37" fmla="*/ 586 h 1274"/>
                  <a:gd name="T38" fmla="*/ 827 w 945"/>
                  <a:gd name="T39" fmla="*/ 385 h 1274"/>
                  <a:gd name="T40" fmla="*/ 771 w 945"/>
                  <a:gd name="T41" fmla="*/ 277 h 1274"/>
                  <a:gd name="T42" fmla="*/ 699 w 945"/>
                  <a:gd name="T43" fmla="*/ 185 h 1274"/>
                  <a:gd name="T44" fmla="*/ 611 w 945"/>
                  <a:gd name="T45" fmla="*/ 108 h 1274"/>
                  <a:gd name="T46" fmla="*/ 581 w 945"/>
                  <a:gd name="T47" fmla="*/ 87 h 1274"/>
                  <a:gd name="T48" fmla="*/ 493 w 945"/>
                  <a:gd name="T49" fmla="*/ 41 h 1274"/>
                  <a:gd name="T50" fmla="*/ 365 w 945"/>
                  <a:gd name="T51" fmla="*/ 5 h 1274"/>
                  <a:gd name="T52" fmla="*/ 288 w 945"/>
                  <a:gd name="T53" fmla="*/ 0 h 1274"/>
                  <a:gd name="T54" fmla="*/ 206 w 945"/>
                  <a:gd name="T55" fmla="*/ 15 h 1274"/>
                  <a:gd name="T56" fmla="*/ 185 w 945"/>
                  <a:gd name="T57" fmla="*/ 20 h 1274"/>
                  <a:gd name="T58" fmla="*/ 113 w 945"/>
                  <a:gd name="T59" fmla="*/ 67 h 1274"/>
                  <a:gd name="T60" fmla="*/ 57 w 945"/>
                  <a:gd name="T61" fmla="*/ 113 h 1274"/>
                  <a:gd name="T62" fmla="*/ 16 w 945"/>
                  <a:gd name="T63" fmla="*/ 180 h 1274"/>
                  <a:gd name="T64" fmla="*/ 0 w 945"/>
                  <a:gd name="T65" fmla="*/ 262 h 1274"/>
                  <a:gd name="T66" fmla="*/ 36 w 945"/>
                  <a:gd name="T67" fmla="*/ 360 h 1274"/>
                  <a:gd name="T68" fmla="*/ 129 w 945"/>
                  <a:gd name="T69" fmla="*/ 473 h 1274"/>
                  <a:gd name="T70" fmla="*/ 206 w 945"/>
                  <a:gd name="T71" fmla="*/ 534 h 1274"/>
                  <a:gd name="T72" fmla="*/ 360 w 945"/>
                  <a:gd name="T73" fmla="*/ 647 h 1274"/>
                  <a:gd name="T74" fmla="*/ 555 w 945"/>
                  <a:gd name="T75" fmla="*/ 817 h 1274"/>
                  <a:gd name="T76" fmla="*/ 652 w 945"/>
                  <a:gd name="T77" fmla="*/ 920 h 1274"/>
                  <a:gd name="T78" fmla="*/ 730 w 945"/>
                  <a:gd name="T79" fmla="*/ 1033 h 1274"/>
                  <a:gd name="T80" fmla="*/ 786 w 945"/>
                  <a:gd name="T81" fmla="*/ 1156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45" h="1274">
                    <a:moveTo>
                      <a:pt x="0" y="1053"/>
                    </a:moveTo>
                    <a:lnTo>
                      <a:pt x="0" y="1053"/>
                    </a:lnTo>
                    <a:lnTo>
                      <a:pt x="5" y="1079"/>
                    </a:lnTo>
                    <a:lnTo>
                      <a:pt x="16" y="1110"/>
                    </a:lnTo>
                    <a:lnTo>
                      <a:pt x="41" y="1140"/>
                    </a:lnTo>
                    <a:lnTo>
                      <a:pt x="41" y="1140"/>
                    </a:lnTo>
                    <a:lnTo>
                      <a:pt x="72" y="1171"/>
                    </a:lnTo>
                    <a:lnTo>
                      <a:pt x="113" y="1202"/>
                    </a:lnTo>
                    <a:lnTo>
                      <a:pt x="170" y="1233"/>
                    </a:lnTo>
                    <a:lnTo>
                      <a:pt x="242" y="1253"/>
                    </a:lnTo>
                    <a:lnTo>
                      <a:pt x="329" y="1269"/>
                    </a:lnTo>
                    <a:lnTo>
                      <a:pt x="432" y="1274"/>
                    </a:lnTo>
                    <a:lnTo>
                      <a:pt x="488" y="1274"/>
                    </a:lnTo>
                    <a:lnTo>
                      <a:pt x="550" y="1269"/>
                    </a:lnTo>
                    <a:lnTo>
                      <a:pt x="617" y="1264"/>
                    </a:lnTo>
                    <a:lnTo>
                      <a:pt x="688" y="1253"/>
                    </a:lnTo>
                    <a:lnTo>
                      <a:pt x="688" y="1253"/>
                    </a:lnTo>
                    <a:lnTo>
                      <a:pt x="724" y="1238"/>
                    </a:lnTo>
                    <a:lnTo>
                      <a:pt x="750" y="1223"/>
                    </a:lnTo>
                    <a:lnTo>
                      <a:pt x="781" y="1207"/>
                    </a:lnTo>
                    <a:lnTo>
                      <a:pt x="822" y="1192"/>
                    </a:lnTo>
                    <a:lnTo>
                      <a:pt x="822" y="1192"/>
                    </a:lnTo>
                    <a:lnTo>
                      <a:pt x="832" y="1182"/>
                    </a:lnTo>
                    <a:lnTo>
                      <a:pt x="858" y="1161"/>
                    </a:lnTo>
                    <a:lnTo>
                      <a:pt x="878" y="1140"/>
                    </a:lnTo>
                    <a:lnTo>
                      <a:pt x="894" y="1115"/>
                    </a:lnTo>
                    <a:lnTo>
                      <a:pt x="909" y="1079"/>
                    </a:lnTo>
                    <a:lnTo>
                      <a:pt x="925" y="1038"/>
                    </a:lnTo>
                    <a:lnTo>
                      <a:pt x="925" y="1038"/>
                    </a:lnTo>
                    <a:lnTo>
                      <a:pt x="935" y="997"/>
                    </a:lnTo>
                    <a:lnTo>
                      <a:pt x="940" y="950"/>
                    </a:lnTo>
                    <a:lnTo>
                      <a:pt x="945" y="842"/>
                    </a:lnTo>
                    <a:lnTo>
                      <a:pt x="945" y="842"/>
                    </a:lnTo>
                    <a:lnTo>
                      <a:pt x="945" y="796"/>
                    </a:lnTo>
                    <a:lnTo>
                      <a:pt x="935" y="745"/>
                    </a:lnTo>
                    <a:lnTo>
                      <a:pt x="935" y="745"/>
                    </a:lnTo>
                    <a:lnTo>
                      <a:pt x="925" y="668"/>
                    </a:lnTo>
                    <a:lnTo>
                      <a:pt x="904" y="586"/>
                    </a:lnTo>
                    <a:lnTo>
                      <a:pt x="868" y="488"/>
                    </a:lnTo>
                    <a:lnTo>
                      <a:pt x="827" y="385"/>
                    </a:lnTo>
                    <a:lnTo>
                      <a:pt x="801" y="329"/>
                    </a:lnTo>
                    <a:lnTo>
                      <a:pt x="771" y="277"/>
                    </a:lnTo>
                    <a:lnTo>
                      <a:pt x="735" y="231"/>
                    </a:lnTo>
                    <a:lnTo>
                      <a:pt x="699" y="185"/>
                    </a:lnTo>
                    <a:lnTo>
                      <a:pt x="658" y="144"/>
                    </a:lnTo>
                    <a:lnTo>
                      <a:pt x="611" y="108"/>
                    </a:lnTo>
                    <a:lnTo>
                      <a:pt x="611" y="108"/>
                    </a:lnTo>
                    <a:lnTo>
                      <a:pt x="581" y="87"/>
                    </a:lnTo>
                    <a:lnTo>
                      <a:pt x="545" y="67"/>
                    </a:lnTo>
                    <a:lnTo>
                      <a:pt x="493" y="41"/>
                    </a:lnTo>
                    <a:lnTo>
                      <a:pt x="437" y="20"/>
                    </a:lnTo>
                    <a:lnTo>
                      <a:pt x="365" y="5"/>
                    </a:lnTo>
                    <a:lnTo>
                      <a:pt x="329" y="5"/>
                    </a:lnTo>
                    <a:lnTo>
                      <a:pt x="288" y="0"/>
                    </a:lnTo>
                    <a:lnTo>
                      <a:pt x="247" y="5"/>
                    </a:lnTo>
                    <a:lnTo>
                      <a:pt x="206" y="15"/>
                    </a:lnTo>
                    <a:lnTo>
                      <a:pt x="206" y="15"/>
                    </a:lnTo>
                    <a:lnTo>
                      <a:pt x="185" y="20"/>
                    </a:lnTo>
                    <a:lnTo>
                      <a:pt x="144" y="46"/>
                    </a:lnTo>
                    <a:lnTo>
                      <a:pt x="113" y="67"/>
                    </a:lnTo>
                    <a:lnTo>
                      <a:pt x="82" y="87"/>
                    </a:lnTo>
                    <a:lnTo>
                      <a:pt x="57" y="113"/>
                    </a:lnTo>
                    <a:lnTo>
                      <a:pt x="31" y="144"/>
                    </a:lnTo>
                    <a:lnTo>
                      <a:pt x="16" y="180"/>
                    </a:lnTo>
                    <a:lnTo>
                      <a:pt x="5" y="221"/>
                    </a:lnTo>
                    <a:lnTo>
                      <a:pt x="0" y="262"/>
                    </a:lnTo>
                    <a:lnTo>
                      <a:pt x="10" y="308"/>
                    </a:lnTo>
                    <a:lnTo>
                      <a:pt x="36" y="360"/>
                    </a:lnTo>
                    <a:lnTo>
                      <a:pt x="72" y="416"/>
                    </a:lnTo>
                    <a:lnTo>
                      <a:pt x="129" y="473"/>
                    </a:lnTo>
                    <a:lnTo>
                      <a:pt x="206" y="534"/>
                    </a:lnTo>
                    <a:lnTo>
                      <a:pt x="206" y="534"/>
                    </a:lnTo>
                    <a:lnTo>
                      <a:pt x="283" y="586"/>
                    </a:lnTo>
                    <a:lnTo>
                      <a:pt x="360" y="647"/>
                    </a:lnTo>
                    <a:lnTo>
                      <a:pt x="457" y="724"/>
                    </a:lnTo>
                    <a:lnTo>
                      <a:pt x="555" y="817"/>
                    </a:lnTo>
                    <a:lnTo>
                      <a:pt x="606" y="868"/>
                    </a:lnTo>
                    <a:lnTo>
                      <a:pt x="652" y="920"/>
                    </a:lnTo>
                    <a:lnTo>
                      <a:pt x="694" y="976"/>
                    </a:lnTo>
                    <a:lnTo>
                      <a:pt x="730" y="1033"/>
                    </a:lnTo>
                    <a:lnTo>
                      <a:pt x="760" y="1094"/>
                    </a:lnTo>
                    <a:lnTo>
                      <a:pt x="786" y="1156"/>
                    </a:lnTo>
                    <a:lnTo>
                      <a:pt x="0" y="1053"/>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 name="Freeform 15"/>
              <p:cNvSpPr>
                <a:spLocks/>
              </p:cNvSpPr>
              <p:nvPr/>
            </p:nvSpPr>
            <p:spPr bwMode="auto">
              <a:xfrm>
                <a:off x="3461" y="2757"/>
                <a:ext cx="945" cy="1274"/>
              </a:xfrm>
              <a:custGeom>
                <a:avLst/>
                <a:gdLst>
                  <a:gd name="T0" fmla="*/ 0 w 945"/>
                  <a:gd name="T1" fmla="*/ 1053 h 1274"/>
                  <a:gd name="T2" fmla="*/ 16 w 945"/>
                  <a:gd name="T3" fmla="*/ 1110 h 1274"/>
                  <a:gd name="T4" fmla="*/ 41 w 945"/>
                  <a:gd name="T5" fmla="*/ 1140 h 1274"/>
                  <a:gd name="T6" fmla="*/ 113 w 945"/>
                  <a:gd name="T7" fmla="*/ 1202 h 1274"/>
                  <a:gd name="T8" fmla="*/ 242 w 945"/>
                  <a:gd name="T9" fmla="*/ 1253 h 1274"/>
                  <a:gd name="T10" fmla="*/ 432 w 945"/>
                  <a:gd name="T11" fmla="*/ 1274 h 1274"/>
                  <a:gd name="T12" fmla="*/ 550 w 945"/>
                  <a:gd name="T13" fmla="*/ 1269 h 1274"/>
                  <a:gd name="T14" fmla="*/ 688 w 945"/>
                  <a:gd name="T15" fmla="*/ 1253 h 1274"/>
                  <a:gd name="T16" fmla="*/ 724 w 945"/>
                  <a:gd name="T17" fmla="*/ 1238 h 1274"/>
                  <a:gd name="T18" fmla="*/ 781 w 945"/>
                  <a:gd name="T19" fmla="*/ 1207 h 1274"/>
                  <a:gd name="T20" fmla="*/ 822 w 945"/>
                  <a:gd name="T21" fmla="*/ 1192 h 1274"/>
                  <a:gd name="T22" fmla="*/ 858 w 945"/>
                  <a:gd name="T23" fmla="*/ 1161 h 1274"/>
                  <a:gd name="T24" fmla="*/ 894 w 945"/>
                  <a:gd name="T25" fmla="*/ 1115 h 1274"/>
                  <a:gd name="T26" fmla="*/ 925 w 945"/>
                  <a:gd name="T27" fmla="*/ 1038 h 1274"/>
                  <a:gd name="T28" fmla="*/ 935 w 945"/>
                  <a:gd name="T29" fmla="*/ 997 h 1274"/>
                  <a:gd name="T30" fmla="*/ 945 w 945"/>
                  <a:gd name="T31" fmla="*/ 842 h 1274"/>
                  <a:gd name="T32" fmla="*/ 945 w 945"/>
                  <a:gd name="T33" fmla="*/ 796 h 1274"/>
                  <a:gd name="T34" fmla="*/ 935 w 945"/>
                  <a:gd name="T35" fmla="*/ 745 h 1274"/>
                  <a:gd name="T36" fmla="*/ 904 w 945"/>
                  <a:gd name="T37" fmla="*/ 586 h 1274"/>
                  <a:gd name="T38" fmla="*/ 827 w 945"/>
                  <a:gd name="T39" fmla="*/ 385 h 1274"/>
                  <a:gd name="T40" fmla="*/ 771 w 945"/>
                  <a:gd name="T41" fmla="*/ 277 h 1274"/>
                  <a:gd name="T42" fmla="*/ 699 w 945"/>
                  <a:gd name="T43" fmla="*/ 185 h 1274"/>
                  <a:gd name="T44" fmla="*/ 611 w 945"/>
                  <a:gd name="T45" fmla="*/ 108 h 1274"/>
                  <a:gd name="T46" fmla="*/ 581 w 945"/>
                  <a:gd name="T47" fmla="*/ 87 h 1274"/>
                  <a:gd name="T48" fmla="*/ 493 w 945"/>
                  <a:gd name="T49" fmla="*/ 41 h 1274"/>
                  <a:gd name="T50" fmla="*/ 365 w 945"/>
                  <a:gd name="T51" fmla="*/ 5 h 1274"/>
                  <a:gd name="T52" fmla="*/ 288 w 945"/>
                  <a:gd name="T53" fmla="*/ 0 h 1274"/>
                  <a:gd name="T54" fmla="*/ 206 w 945"/>
                  <a:gd name="T55" fmla="*/ 15 h 1274"/>
                  <a:gd name="T56" fmla="*/ 185 w 945"/>
                  <a:gd name="T57" fmla="*/ 20 h 1274"/>
                  <a:gd name="T58" fmla="*/ 113 w 945"/>
                  <a:gd name="T59" fmla="*/ 67 h 1274"/>
                  <a:gd name="T60" fmla="*/ 57 w 945"/>
                  <a:gd name="T61" fmla="*/ 113 h 1274"/>
                  <a:gd name="T62" fmla="*/ 16 w 945"/>
                  <a:gd name="T63" fmla="*/ 180 h 1274"/>
                  <a:gd name="T64" fmla="*/ 0 w 945"/>
                  <a:gd name="T65" fmla="*/ 262 h 1274"/>
                  <a:gd name="T66" fmla="*/ 36 w 945"/>
                  <a:gd name="T67" fmla="*/ 360 h 1274"/>
                  <a:gd name="T68" fmla="*/ 129 w 945"/>
                  <a:gd name="T69" fmla="*/ 473 h 1274"/>
                  <a:gd name="T70" fmla="*/ 206 w 945"/>
                  <a:gd name="T71" fmla="*/ 534 h 1274"/>
                  <a:gd name="T72" fmla="*/ 360 w 945"/>
                  <a:gd name="T73" fmla="*/ 647 h 1274"/>
                  <a:gd name="T74" fmla="*/ 555 w 945"/>
                  <a:gd name="T75" fmla="*/ 817 h 1274"/>
                  <a:gd name="T76" fmla="*/ 652 w 945"/>
                  <a:gd name="T77" fmla="*/ 920 h 1274"/>
                  <a:gd name="T78" fmla="*/ 730 w 945"/>
                  <a:gd name="T79" fmla="*/ 1033 h 1274"/>
                  <a:gd name="T80" fmla="*/ 786 w 945"/>
                  <a:gd name="T81" fmla="*/ 1156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45" h="1274">
                    <a:moveTo>
                      <a:pt x="0" y="1053"/>
                    </a:moveTo>
                    <a:lnTo>
                      <a:pt x="0" y="1053"/>
                    </a:lnTo>
                    <a:lnTo>
                      <a:pt x="5" y="1079"/>
                    </a:lnTo>
                    <a:lnTo>
                      <a:pt x="16" y="1110"/>
                    </a:lnTo>
                    <a:lnTo>
                      <a:pt x="41" y="1140"/>
                    </a:lnTo>
                    <a:lnTo>
                      <a:pt x="41" y="1140"/>
                    </a:lnTo>
                    <a:lnTo>
                      <a:pt x="72" y="1171"/>
                    </a:lnTo>
                    <a:lnTo>
                      <a:pt x="113" y="1202"/>
                    </a:lnTo>
                    <a:lnTo>
                      <a:pt x="170" y="1233"/>
                    </a:lnTo>
                    <a:lnTo>
                      <a:pt x="242" y="1253"/>
                    </a:lnTo>
                    <a:lnTo>
                      <a:pt x="329" y="1269"/>
                    </a:lnTo>
                    <a:lnTo>
                      <a:pt x="432" y="1274"/>
                    </a:lnTo>
                    <a:lnTo>
                      <a:pt x="488" y="1274"/>
                    </a:lnTo>
                    <a:lnTo>
                      <a:pt x="550" y="1269"/>
                    </a:lnTo>
                    <a:lnTo>
                      <a:pt x="617" y="1264"/>
                    </a:lnTo>
                    <a:lnTo>
                      <a:pt x="688" y="1253"/>
                    </a:lnTo>
                    <a:lnTo>
                      <a:pt x="688" y="1253"/>
                    </a:lnTo>
                    <a:lnTo>
                      <a:pt x="724" y="1238"/>
                    </a:lnTo>
                    <a:lnTo>
                      <a:pt x="750" y="1223"/>
                    </a:lnTo>
                    <a:lnTo>
                      <a:pt x="781" y="1207"/>
                    </a:lnTo>
                    <a:lnTo>
                      <a:pt x="822" y="1192"/>
                    </a:lnTo>
                    <a:lnTo>
                      <a:pt x="822" y="1192"/>
                    </a:lnTo>
                    <a:lnTo>
                      <a:pt x="832" y="1182"/>
                    </a:lnTo>
                    <a:lnTo>
                      <a:pt x="858" y="1161"/>
                    </a:lnTo>
                    <a:lnTo>
                      <a:pt x="878" y="1140"/>
                    </a:lnTo>
                    <a:lnTo>
                      <a:pt x="894" y="1115"/>
                    </a:lnTo>
                    <a:lnTo>
                      <a:pt x="909" y="1079"/>
                    </a:lnTo>
                    <a:lnTo>
                      <a:pt x="925" y="1038"/>
                    </a:lnTo>
                    <a:lnTo>
                      <a:pt x="925" y="1038"/>
                    </a:lnTo>
                    <a:lnTo>
                      <a:pt x="935" y="997"/>
                    </a:lnTo>
                    <a:lnTo>
                      <a:pt x="940" y="950"/>
                    </a:lnTo>
                    <a:lnTo>
                      <a:pt x="945" y="842"/>
                    </a:lnTo>
                    <a:lnTo>
                      <a:pt x="945" y="842"/>
                    </a:lnTo>
                    <a:lnTo>
                      <a:pt x="945" y="796"/>
                    </a:lnTo>
                    <a:lnTo>
                      <a:pt x="935" y="745"/>
                    </a:lnTo>
                    <a:lnTo>
                      <a:pt x="935" y="745"/>
                    </a:lnTo>
                    <a:lnTo>
                      <a:pt x="925" y="668"/>
                    </a:lnTo>
                    <a:lnTo>
                      <a:pt x="904" y="586"/>
                    </a:lnTo>
                    <a:lnTo>
                      <a:pt x="868" y="488"/>
                    </a:lnTo>
                    <a:lnTo>
                      <a:pt x="827" y="385"/>
                    </a:lnTo>
                    <a:lnTo>
                      <a:pt x="801" y="329"/>
                    </a:lnTo>
                    <a:lnTo>
                      <a:pt x="771" y="277"/>
                    </a:lnTo>
                    <a:lnTo>
                      <a:pt x="735" y="231"/>
                    </a:lnTo>
                    <a:lnTo>
                      <a:pt x="699" y="185"/>
                    </a:lnTo>
                    <a:lnTo>
                      <a:pt x="658" y="144"/>
                    </a:lnTo>
                    <a:lnTo>
                      <a:pt x="611" y="108"/>
                    </a:lnTo>
                    <a:lnTo>
                      <a:pt x="611" y="108"/>
                    </a:lnTo>
                    <a:lnTo>
                      <a:pt x="581" y="87"/>
                    </a:lnTo>
                    <a:lnTo>
                      <a:pt x="545" y="67"/>
                    </a:lnTo>
                    <a:lnTo>
                      <a:pt x="493" y="41"/>
                    </a:lnTo>
                    <a:lnTo>
                      <a:pt x="437" y="20"/>
                    </a:lnTo>
                    <a:lnTo>
                      <a:pt x="365" y="5"/>
                    </a:lnTo>
                    <a:lnTo>
                      <a:pt x="329" y="5"/>
                    </a:lnTo>
                    <a:lnTo>
                      <a:pt x="288" y="0"/>
                    </a:lnTo>
                    <a:lnTo>
                      <a:pt x="247" y="5"/>
                    </a:lnTo>
                    <a:lnTo>
                      <a:pt x="206" y="15"/>
                    </a:lnTo>
                    <a:lnTo>
                      <a:pt x="206" y="15"/>
                    </a:lnTo>
                    <a:lnTo>
                      <a:pt x="185" y="20"/>
                    </a:lnTo>
                    <a:lnTo>
                      <a:pt x="144" y="46"/>
                    </a:lnTo>
                    <a:lnTo>
                      <a:pt x="113" y="67"/>
                    </a:lnTo>
                    <a:lnTo>
                      <a:pt x="82" y="87"/>
                    </a:lnTo>
                    <a:lnTo>
                      <a:pt x="57" y="113"/>
                    </a:lnTo>
                    <a:lnTo>
                      <a:pt x="31" y="144"/>
                    </a:lnTo>
                    <a:lnTo>
                      <a:pt x="16" y="180"/>
                    </a:lnTo>
                    <a:lnTo>
                      <a:pt x="5" y="221"/>
                    </a:lnTo>
                    <a:lnTo>
                      <a:pt x="0" y="262"/>
                    </a:lnTo>
                    <a:lnTo>
                      <a:pt x="10" y="308"/>
                    </a:lnTo>
                    <a:lnTo>
                      <a:pt x="36" y="360"/>
                    </a:lnTo>
                    <a:lnTo>
                      <a:pt x="72" y="416"/>
                    </a:lnTo>
                    <a:lnTo>
                      <a:pt x="129" y="473"/>
                    </a:lnTo>
                    <a:lnTo>
                      <a:pt x="206" y="534"/>
                    </a:lnTo>
                    <a:lnTo>
                      <a:pt x="206" y="534"/>
                    </a:lnTo>
                    <a:lnTo>
                      <a:pt x="283" y="586"/>
                    </a:lnTo>
                    <a:lnTo>
                      <a:pt x="360" y="647"/>
                    </a:lnTo>
                    <a:lnTo>
                      <a:pt x="457" y="724"/>
                    </a:lnTo>
                    <a:lnTo>
                      <a:pt x="555" y="817"/>
                    </a:lnTo>
                    <a:lnTo>
                      <a:pt x="606" y="868"/>
                    </a:lnTo>
                    <a:lnTo>
                      <a:pt x="652" y="920"/>
                    </a:lnTo>
                    <a:lnTo>
                      <a:pt x="694" y="976"/>
                    </a:lnTo>
                    <a:lnTo>
                      <a:pt x="730" y="1033"/>
                    </a:lnTo>
                    <a:lnTo>
                      <a:pt x="760" y="1094"/>
                    </a:lnTo>
                    <a:lnTo>
                      <a:pt x="786" y="115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 name="Line 16"/>
              <p:cNvSpPr>
                <a:spLocks noChangeShapeType="1"/>
              </p:cNvSpPr>
              <p:nvPr/>
            </p:nvSpPr>
            <p:spPr bwMode="auto">
              <a:xfrm>
                <a:off x="3466" y="2983"/>
                <a:ext cx="0" cy="822"/>
              </a:xfrm>
              <a:prstGeom prst="line">
                <a:avLst/>
              </a:prstGeom>
              <a:noFill/>
              <a:ln w="23813">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2" name="Freeform 17"/>
              <p:cNvSpPr>
                <a:spLocks/>
              </p:cNvSpPr>
              <p:nvPr/>
            </p:nvSpPr>
            <p:spPr bwMode="auto">
              <a:xfrm>
                <a:off x="4555" y="3599"/>
                <a:ext cx="21" cy="103"/>
              </a:xfrm>
              <a:custGeom>
                <a:avLst/>
                <a:gdLst>
                  <a:gd name="T0" fmla="*/ 21 w 21"/>
                  <a:gd name="T1" fmla="*/ 0 h 103"/>
                  <a:gd name="T2" fmla="*/ 16 w 21"/>
                  <a:gd name="T3" fmla="*/ 52 h 103"/>
                  <a:gd name="T4" fmla="*/ 0 w 21"/>
                  <a:gd name="T5" fmla="*/ 98 h 103"/>
                  <a:gd name="T6" fmla="*/ 0 w 21"/>
                  <a:gd name="T7" fmla="*/ 103 h 103"/>
                </a:gdLst>
                <a:ahLst/>
                <a:cxnLst>
                  <a:cxn ang="0">
                    <a:pos x="T0" y="T1"/>
                  </a:cxn>
                  <a:cxn ang="0">
                    <a:pos x="T2" y="T3"/>
                  </a:cxn>
                  <a:cxn ang="0">
                    <a:pos x="T4" y="T5"/>
                  </a:cxn>
                  <a:cxn ang="0">
                    <a:pos x="T6" y="T7"/>
                  </a:cxn>
                </a:cxnLst>
                <a:rect l="0" t="0" r="r" b="b"/>
                <a:pathLst>
                  <a:path w="21" h="103">
                    <a:moveTo>
                      <a:pt x="21" y="0"/>
                    </a:moveTo>
                    <a:lnTo>
                      <a:pt x="16" y="52"/>
                    </a:lnTo>
                    <a:lnTo>
                      <a:pt x="0" y="98"/>
                    </a:lnTo>
                    <a:lnTo>
                      <a:pt x="0" y="103"/>
                    </a:lnTo>
                  </a:path>
                </a:pathLst>
              </a:custGeom>
              <a:noFill/>
              <a:ln w="793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3" name="Freeform 18"/>
              <p:cNvSpPr>
                <a:spLocks/>
              </p:cNvSpPr>
              <p:nvPr/>
            </p:nvSpPr>
            <p:spPr bwMode="auto">
              <a:xfrm>
                <a:off x="4499" y="3754"/>
                <a:ext cx="25" cy="36"/>
              </a:xfrm>
              <a:custGeom>
                <a:avLst/>
                <a:gdLst>
                  <a:gd name="T0" fmla="*/ 25 w 25"/>
                  <a:gd name="T1" fmla="*/ 0 h 36"/>
                  <a:gd name="T2" fmla="*/ 0 w 25"/>
                  <a:gd name="T3" fmla="*/ 36 h 36"/>
                  <a:gd name="T4" fmla="*/ 0 w 25"/>
                  <a:gd name="T5" fmla="*/ 36 h 36"/>
                </a:gdLst>
                <a:ahLst/>
                <a:cxnLst>
                  <a:cxn ang="0">
                    <a:pos x="T0" y="T1"/>
                  </a:cxn>
                  <a:cxn ang="0">
                    <a:pos x="T2" y="T3"/>
                  </a:cxn>
                  <a:cxn ang="0">
                    <a:pos x="T4" y="T5"/>
                  </a:cxn>
                </a:cxnLst>
                <a:rect l="0" t="0" r="r" b="b"/>
                <a:pathLst>
                  <a:path w="25" h="36">
                    <a:moveTo>
                      <a:pt x="25" y="0"/>
                    </a:moveTo>
                    <a:lnTo>
                      <a:pt x="0" y="36"/>
                    </a:lnTo>
                    <a:lnTo>
                      <a:pt x="0" y="36"/>
                    </a:lnTo>
                  </a:path>
                </a:pathLst>
              </a:custGeom>
              <a:noFill/>
              <a:ln w="793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4" name="Freeform 19"/>
              <p:cNvSpPr>
                <a:spLocks/>
              </p:cNvSpPr>
              <p:nvPr/>
            </p:nvSpPr>
            <p:spPr bwMode="auto">
              <a:xfrm>
                <a:off x="4375" y="3831"/>
                <a:ext cx="83" cy="61"/>
              </a:xfrm>
              <a:custGeom>
                <a:avLst/>
                <a:gdLst>
                  <a:gd name="T0" fmla="*/ 83 w 83"/>
                  <a:gd name="T1" fmla="*/ 0 h 61"/>
                  <a:gd name="T2" fmla="*/ 36 w 83"/>
                  <a:gd name="T3" fmla="*/ 36 h 61"/>
                  <a:gd name="T4" fmla="*/ 0 w 83"/>
                  <a:gd name="T5" fmla="*/ 61 h 61"/>
                </a:gdLst>
                <a:ahLst/>
                <a:cxnLst>
                  <a:cxn ang="0">
                    <a:pos x="T0" y="T1"/>
                  </a:cxn>
                  <a:cxn ang="0">
                    <a:pos x="T2" y="T3"/>
                  </a:cxn>
                  <a:cxn ang="0">
                    <a:pos x="T4" y="T5"/>
                  </a:cxn>
                </a:cxnLst>
                <a:rect l="0" t="0" r="r" b="b"/>
                <a:pathLst>
                  <a:path w="83" h="61">
                    <a:moveTo>
                      <a:pt x="83" y="0"/>
                    </a:moveTo>
                    <a:lnTo>
                      <a:pt x="36" y="36"/>
                    </a:lnTo>
                    <a:lnTo>
                      <a:pt x="0" y="61"/>
                    </a:lnTo>
                  </a:path>
                </a:pathLst>
              </a:custGeom>
              <a:noFill/>
              <a:ln w="793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Freeform 20"/>
              <p:cNvSpPr>
                <a:spLocks/>
              </p:cNvSpPr>
              <p:nvPr/>
            </p:nvSpPr>
            <p:spPr bwMode="auto">
              <a:xfrm>
                <a:off x="4283" y="3923"/>
                <a:ext cx="36" cy="21"/>
              </a:xfrm>
              <a:custGeom>
                <a:avLst/>
                <a:gdLst>
                  <a:gd name="T0" fmla="*/ 36 w 36"/>
                  <a:gd name="T1" fmla="*/ 0 h 21"/>
                  <a:gd name="T2" fmla="*/ 15 w 36"/>
                  <a:gd name="T3" fmla="*/ 16 h 21"/>
                  <a:gd name="T4" fmla="*/ 0 w 36"/>
                  <a:gd name="T5" fmla="*/ 21 h 21"/>
                </a:gdLst>
                <a:ahLst/>
                <a:cxnLst>
                  <a:cxn ang="0">
                    <a:pos x="T0" y="T1"/>
                  </a:cxn>
                  <a:cxn ang="0">
                    <a:pos x="T2" y="T3"/>
                  </a:cxn>
                  <a:cxn ang="0">
                    <a:pos x="T4" y="T5"/>
                  </a:cxn>
                </a:cxnLst>
                <a:rect l="0" t="0" r="r" b="b"/>
                <a:pathLst>
                  <a:path w="36" h="21">
                    <a:moveTo>
                      <a:pt x="36" y="0"/>
                    </a:moveTo>
                    <a:lnTo>
                      <a:pt x="15" y="16"/>
                    </a:lnTo>
                    <a:lnTo>
                      <a:pt x="0" y="21"/>
                    </a:lnTo>
                  </a:path>
                </a:pathLst>
              </a:custGeom>
              <a:noFill/>
              <a:ln w="793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6" name="Freeform 21"/>
              <p:cNvSpPr>
                <a:spLocks/>
              </p:cNvSpPr>
              <p:nvPr/>
            </p:nvSpPr>
            <p:spPr bwMode="auto">
              <a:xfrm>
                <a:off x="4134" y="3969"/>
                <a:ext cx="92" cy="36"/>
              </a:xfrm>
              <a:custGeom>
                <a:avLst/>
                <a:gdLst>
                  <a:gd name="T0" fmla="*/ 92 w 92"/>
                  <a:gd name="T1" fmla="*/ 0 h 36"/>
                  <a:gd name="T2" fmla="*/ 21 w 92"/>
                  <a:gd name="T3" fmla="*/ 26 h 36"/>
                  <a:gd name="T4" fmla="*/ 0 w 92"/>
                  <a:gd name="T5" fmla="*/ 36 h 36"/>
                </a:gdLst>
                <a:ahLst/>
                <a:cxnLst>
                  <a:cxn ang="0">
                    <a:pos x="T0" y="T1"/>
                  </a:cxn>
                  <a:cxn ang="0">
                    <a:pos x="T2" y="T3"/>
                  </a:cxn>
                  <a:cxn ang="0">
                    <a:pos x="T4" y="T5"/>
                  </a:cxn>
                </a:cxnLst>
                <a:rect l="0" t="0" r="r" b="b"/>
                <a:pathLst>
                  <a:path w="92" h="36">
                    <a:moveTo>
                      <a:pt x="92" y="0"/>
                    </a:moveTo>
                    <a:lnTo>
                      <a:pt x="21" y="26"/>
                    </a:lnTo>
                    <a:lnTo>
                      <a:pt x="0" y="36"/>
                    </a:lnTo>
                  </a:path>
                </a:pathLst>
              </a:custGeom>
              <a:noFill/>
              <a:ln w="793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7" name="Line 22"/>
              <p:cNvSpPr>
                <a:spLocks noChangeShapeType="1"/>
              </p:cNvSpPr>
              <p:nvPr/>
            </p:nvSpPr>
            <p:spPr bwMode="auto">
              <a:xfrm flipH="1">
                <a:off x="4031" y="4021"/>
                <a:ext cx="41" cy="10"/>
              </a:xfrm>
              <a:prstGeom prst="line">
                <a:avLst/>
              </a:prstGeom>
              <a:noFill/>
              <a:ln w="7938">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8" name="Freeform 23"/>
              <p:cNvSpPr>
                <a:spLocks/>
              </p:cNvSpPr>
              <p:nvPr/>
            </p:nvSpPr>
            <p:spPr bwMode="auto">
              <a:xfrm>
                <a:off x="3872" y="4046"/>
                <a:ext cx="103" cy="16"/>
              </a:xfrm>
              <a:custGeom>
                <a:avLst/>
                <a:gdLst>
                  <a:gd name="T0" fmla="*/ 103 w 103"/>
                  <a:gd name="T1" fmla="*/ 0 h 16"/>
                  <a:gd name="T2" fmla="*/ 36 w 103"/>
                  <a:gd name="T3" fmla="*/ 11 h 16"/>
                  <a:gd name="T4" fmla="*/ 0 w 103"/>
                  <a:gd name="T5" fmla="*/ 16 h 16"/>
                </a:gdLst>
                <a:ahLst/>
                <a:cxnLst>
                  <a:cxn ang="0">
                    <a:pos x="T0" y="T1"/>
                  </a:cxn>
                  <a:cxn ang="0">
                    <a:pos x="T2" y="T3"/>
                  </a:cxn>
                  <a:cxn ang="0">
                    <a:pos x="T4" y="T5"/>
                  </a:cxn>
                </a:cxnLst>
                <a:rect l="0" t="0" r="r" b="b"/>
                <a:pathLst>
                  <a:path w="103" h="16">
                    <a:moveTo>
                      <a:pt x="103" y="0"/>
                    </a:moveTo>
                    <a:lnTo>
                      <a:pt x="36" y="11"/>
                    </a:lnTo>
                    <a:lnTo>
                      <a:pt x="0" y="16"/>
                    </a:lnTo>
                  </a:path>
                </a:pathLst>
              </a:custGeom>
              <a:noFill/>
              <a:ln w="793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9" name="Line 24"/>
              <p:cNvSpPr>
                <a:spLocks noChangeShapeType="1"/>
              </p:cNvSpPr>
              <p:nvPr/>
            </p:nvSpPr>
            <p:spPr bwMode="auto">
              <a:xfrm flipH="1">
                <a:off x="3769" y="4072"/>
                <a:ext cx="41" cy="0"/>
              </a:xfrm>
              <a:prstGeom prst="line">
                <a:avLst/>
              </a:prstGeom>
              <a:noFill/>
              <a:ln w="7938">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0" name="Freeform 25"/>
              <p:cNvSpPr>
                <a:spLocks/>
              </p:cNvSpPr>
              <p:nvPr/>
            </p:nvSpPr>
            <p:spPr bwMode="auto">
              <a:xfrm>
                <a:off x="3605" y="4077"/>
                <a:ext cx="103" cy="0"/>
              </a:xfrm>
              <a:custGeom>
                <a:avLst/>
                <a:gdLst>
                  <a:gd name="T0" fmla="*/ 103 w 103"/>
                  <a:gd name="T1" fmla="*/ 21 w 103"/>
                  <a:gd name="T2" fmla="*/ 0 w 103"/>
                </a:gdLst>
                <a:ahLst/>
                <a:cxnLst>
                  <a:cxn ang="0">
                    <a:pos x="T0" y="0"/>
                  </a:cxn>
                  <a:cxn ang="0">
                    <a:pos x="T1" y="0"/>
                  </a:cxn>
                  <a:cxn ang="0">
                    <a:pos x="T2" y="0"/>
                  </a:cxn>
                </a:cxnLst>
                <a:rect l="0" t="0" r="r" b="b"/>
                <a:pathLst>
                  <a:path w="103">
                    <a:moveTo>
                      <a:pt x="103" y="0"/>
                    </a:moveTo>
                    <a:lnTo>
                      <a:pt x="21" y="0"/>
                    </a:lnTo>
                    <a:lnTo>
                      <a:pt x="0" y="0"/>
                    </a:lnTo>
                  </a:path>
                </a:pathLst>
              </a:custGeom>
              <a:noFill/>
              <a:ln w="793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1" name="Freeform 26"/>
              <p:cNvSpPr>
                <a:spLocks/>
              </p:cNvSpPr>
              <p:nvPr/>
            </p:nvSpPr>
            <p:spPr bwMode="auto">
              <a:xfrm>
                <a:off x="3502" y="4072"/>
                <a:ext cx="41" cy="5"/>
              </a:xfrm>
              <a:custGeom>
                <a:avLst/>
                <a:gdLst>
                  <a:gd name="T0" fmla="*/ 41 w 41"/>
                  <a:gd name="T1" fmla="*/ 5 h 5"/>
                  <a:gd name="T2" fmla="*/ 26 w 41"/>
                  <a:gd name="T3" fmla="*/ 5 h 5"/>
                  <a:gd name="T4" fmla="*/ 0 w 41"/>
                  <a:gd name="T5" fmla="*/ 0 h 5"/>
                </a:gdLst>
                <a:ahLst/>
                <a:cxnLst>
                  <a:cxn ang="0">
                    <a:pos x="T0" y="T1"/>
                  </a:cxn>
                  <a:cxn ang="0">
                    <a:pos x="T2" y="T3"/>
                  </a:cxn>
                  <a:cxn ang="0">
                    <a:pos x="T4" y="T5"/>
                  </a:cxn>
                </a:cxnLst>
                <a:rect l="0" t="0" r="r" b="b"/>
                <a:pathLst>
                  <a:path w="41" h="5">
                    <a:moveTo>
                      <a:pt x="41" y="5"/>
                    </a:moveTo>
                    <a:lnTo>
                      <a:pt x="26" y="5"/>
                    </a:lnTo>
                    <a:lnTo>
                      <a:pt x="0" y="0"/>
                    </a:lnTo>
                  </a:path>
                </a:pathLst>
              </a:custGeom>
              <a:noFill/>
              <a:ln w="793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2" name="Freeform 27"/>
              <p:cNvSpPr>
                <a:spLocks/>
              </p:cNvSpPr>
              <p:nvPr/>
            </p:nvSpPr>
            <p:spPr bwMode="auto">
              <a:xfrm>
                <a:off x="3338" y="4057"/>
                <a:ext cx="103" cy="15"/>
              </a:xfrm>
              <a:custGeom>
                <a:avLst/>
                <a:gdLst>
                  <a:gd name="T0" fmla="*/ 103 w 103"/>
                  <a:gd name="T1" fmla="*/ 15 h 15"/>
                  <a:gd name="T2" fmla="*/ 97 w 103"/>
                  <a:gd name="T3" fmla="*/ 10 h 15"/>
                  <a:gd name="T4" fmla="*/ 5 w 103"/>
                  <a:gd name="T5" fmla="*/ 0 h 15"/>
                  <a:gd name="T6" fmla="*/ 0 w 103"/>
                  <a:gd name="T7" fmla="*/ 0 h 15"/>
                </a:gdLst>
                <a:ahLst/>
                <a:cxnLst>
                  <a:cxn ang="0">
                    <a:pos x="T0" y="T1"/>
                  </a:cxn>
                  <a:cxn ang="0">
                    <a:pos x="T2" y="T3"/>
                  </a:cxn>
                  <a:cxn ang="0">
                    <a:pos x="T4" y="T5"/>
                  </a:cxn>
                  <a:cxn ang="0">
                    <a:pos x="T6" y="T7"/>
                  </a:cxn>
                </a:cxnLst>
                <a:rect l="0" t="0" r="r" b="b"/>
                <a:pathLst>
                  <a:path w="103" h="15">
                    <a:moveTo>
                      <a:pt x="103" y="15"/>
                    </a:moveTo>
                    <a:lnTo>
                      <a:pt x="97" y="10"/>
                    </a:lnTo>
                    <a:lnTo>
                      <a:pt x="5" y="0"/>
                    </a:lnTo>
                    <a:lnTo>
                      <a:pt x="0" y="0"/>
                    </a:lnTo>
                  </a:path>
                </a:pathLst>
              </a:custGeom>
              <a:noFill/>
              <a:ln w="793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3" name="Freeform 28"/>
              <p:cNvSpPr>
                <a:spLocks/>
              </p:cNvSpPr>
              <p:nvPr/>
            </p:nvSpPr>
            <p:spPr bwMode="auto">
              <a:xfrm>
                <a:off x="3240" y="4036"/>
                <a:ext cx="36" cy="10"/>
              </a:xfrm>
              <a:custGeom>
                <a:avLst/>
                <a:gdLst>
                  <a:gd name="T0" fmla="*/ 36 w 36"/>
                  <a:gd name="T1" fmla="*/ 10 h 10"/>
                  <a:gd name="T2" fmla="*/ 16 w 36"/>
                  <a:gd name="T3" fmla="*/ 5 h 10"/>
                  <a:gd name="T4" fmla="*/ 0 w 36"/>
                  <a:gd name="T5" fmla="*/ 0 h 10"/>
                </a:gdLst>
                <a:ahLst/>
                <a:cxnLst>
                  <a:cxn ang="0">
                    <a:pos x="T0" y="T1"/>
                  </a:cxn>
                  <a:cxn ang="0">
                    <a:pos x="T2" y="T3"/>
                  </a:cxn>
                  <a:cxn ang="0">
                    <a:pos x="T4" y="T5"/>
                  </a:cxn>
                </a:cxnLst>
                <a:rect l="0" t="0" r="r" b="b"/>
                <a:pathLst>
                  <a:path w="36" h="10">
                    <a:moveTo>
                      <a:pt x="36" y="10"/>
                    </a:moveTo>
                    <a:lnTo>
                      <a:pt x="16" y="5"/>
                    </a:lnTo>
                    <a:lnTo>
                      <a:pt x="0" y="0"/>
                    </a:lnTo>
                  </a:path>
                </a:pathLst>
              </a:custGeom>
              <a:noFill/>
              <a:ln w="793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4" name="Freeform 29"/>
              <p:cNvSpPr>
                <a:spLocks/>
              </p:cNvSpPr>
              <p:nvPr/>
            </p:nvSpPr>
            <p:spPr bwMode="auto">
              <a:xfrm>
                <a:off x="3081" y="3990"/>
                <a:ext cx="98" cy="31"/>
              </a:xfrm>
              <a:custGeom>
                <a:avLst/>
                <a:gdLst>
                  <a:gd name="T0" fmla="*/ 98 w 98"/>
                  <a:gd name="T1" fmla="*/ 31 h 31"/>
                  <a:gd name="T2" fmla="*/ 92 w 98"/>
                  <a:gd name="T3" fmla="*/ 31 h 31"/>
                  <a:gd name="T4" fmla="*/ 15 w 98"/>
                  <a:gd name="T5" fmla="*/ 5 h 31"/>
                  <a:gd name="T6" fmla="*/ 0 w 98"/>
                  <a:gd name="T7" fmla="*/ 0 h 31"/>
                </a:gdLst>
                <a:ahLst/>
                <a:cxnLst>
                  <a:cxn ang="0">
                    <a:pos x="T0" y="T1"/>
                  </a:cxn>
                  <a:cxn ang="0">
                    <a:pos x="T2" y="T3"/>
                  </a:cxn>
                  <a:cxn ang="0">
                    <a:pos x="T4" y="T5"/>
                  </a:cxn>
                  <a:cxn ang="0">
                    <a:pos x="T6" y="T7"/>
                  </a:cxn>
                </a:cxnLst>
                <a:rect l="0" t="0" r="r" b="b"/>
                <a:pathLst>
                  <a:path w="98" h="31">
                    <a:moveTo>
                      <a:pt x="98" y="31"/>
                    </a:moveTo>
                    <a:lnTo>
                      <a:pt x="92" y="31"/>
                    </a:lnTo>
                    <a:lnTo>
                      <a:pt x="15" y="5"/>
                    </a:lnTo>
                    <a:lnTo>
                      <a:pt x="0" y="0"/>
                    </a:lnTo>
                  </a:path>
                </a:pathLst>
              </a:custGeom>
              <a:noFill/>
              <a:ln w="793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5" name="Freeform 30"/>
              <p:cNvSpPr>
                <a:spLocks/>
              </p:cNvSpPr>
              <p:nvPr/>
            </p:nvSpPr>
            <p:spPr bwMode="auto">
              <a:xfrm>
                <a:off x="2983" y="3954"/>
                <a:ext cx="42" cy="15"/>
              </a:xfrm>
              <a:custGeom>
                <a:avLst/>
                <a:gdLst>
                  <a:gd name="T0" fmla="*/ 42 w 42"/>
                  <a:gd name="T1" fmla="*/ 15 h 15"/>
                  <a:gd name="T2" fmla="*/ 42 w 42"/>
                  <a:gd name="T3" fmla="*/ 15 h 15"/>
                  <a:gd name="T4" fmla="*/ 0 w 42"/>
                  <a:gd name="T5" fmla="*/ 0 h 15"/>
                </a:gdLst>
                <a:ahLst/>
                <a:cxnLst>
                  <a:cxn ang="0">
                    <a:pos x="T0" y="T1"/>
                  </a:cxn>
                  <a:cxn ang="0">
                    <a:pos x="T2" y="T3"/>
                  </a:cxn>
                  <a:cxn ang="0">
                    <a:pos x="T4" y="T5"/>
                  </a:cxn>
                </a:cxnLst>
                <a:rect l="0" t="0" r="r" b="b"/>
                <a:pathLst>
                  <a:path w="42" h="15">
                    <a:moveTo>
                      <a:pt x="42" y="15"/>
                    </a:moveTo>
                    <a:lnTo>
                      <a:pt x="42" y="15"/>
                    </a:lnTo>
                    <a:lnTo>
                      <a:pt x="0" y="0"/>
                    </a:lnTo>
                  </a:path>
                </a:pathLst>
              </a:custGeom>
              <a:noFill/>
              <a:ln w="793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6" name="Freeform 31"/>
              <p:cNvSpPr>
                <a:spLocks/>
              </p:cNvSpPr>
              <p:nvPr/>
            </p:nvSpPr>
            <p:spPr bwMode="auto">
              <a:xfrm>
                <a:off x="2845" y="3872"/>
                <a:ext cx="87" cy="51"/>
              </a:xfrm>
              <a:custGeom>
                <a:avLst/>
                <a:gdLst>
                  <a:gd name="T0" fmla="*/ 87 w 87"/>
                  <a:gd name="T1" fmla="*/ 51 h 51"/>
                  <a:gd name="T2" fmla="*/ 51 w 87"/>
                  <a:gd name="T3" fmla="*/ 31 h 51"/>
                  <a:gd name="T4" fmla="*/ 0 w 87"/>
                  <a:gd name="T5" fmla="*/ 0 h 51"/>
                </a:gdLst>
                <a:ahLst/>
                <a:cxnLst>
                  <a:cxn ang="0">
                    <a:pos x="T0" y="T1"/>
                  </a:cxn>
                  <a:cxn ang="0">
                    <a:pos x="T2" y="T3"/>
                  </a:cxn>
                  <a:cxn ang="0">
                    <a:pos x="T4" y="T5"/>
                  </a:cxn>
                </a:cxnLst>
                <a:rect l="0" t="0" r="r" b="b"/>
                <a:pathLst>
                  <a:path w="87" h="51">
                    <a:moveTo>
                      <a:pt x="87" y="51"/>
                    </a:moveTo>
                    <a:lnTo>
                      <a:pt x="51" y="31"/>
                    </a:lnTo>
                    <a:lnTo>
                      <a:pt x="0" y="0"/>
                    </a:lnTo>
                  </a:path>
                </a:pathLst>
              </a:custGeom>
              <a:noFill/>
              <a:ln w="793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7" name="Freeform 32"/>
              <p:cNvSpPr>
                <a:spLocks/>
              </p:cNvSpPr>
              <p:nvPr/>
            </p:nvSpPr>
            <p:spPr bwMode="auto">
              <a:xfrm>
                <a:off x="2768" y="3805"/>
                <a:ext cx="25" cy="26"/>
              </a:xfrm>
              <a:custGeom>
                <a:avLst/>
                <a:gdLst>
                  <a:gd name="T0" fmla="*/ 25 w 25"/>
                  <a:gd name="T1" fmla="*/ 26 h 26"/>
                  <a:gd name="T2" fmla="*/ 25 w 25"/>
                  <a:gd name="T3" fmla="*/ 26 h 26"/>
                  <a:gd name="T4" fmla="*/ 0 w 25"/>
                  <a:gd name="T5" fmla="*/ 0 h 26"/>
                </a:gdLst>
                <a:ahLst/>
                <a:cxnLst>
                  <a:cxn ang="0">
                    <a:pos x="T0" y="T1"/>
                  </a:cxn>
                  <a:cxn ang="0">
                    <a:pos x="T2" y="T3"/>
                  </a:cxn>
                  <a:cxn ang="0">
                    <a:pos x="T4" y="T5"/>
                  </a:cxn>
                </a:cxnLst>
                <a:rect l="0" t="0" r="r" b="b"/>
                <a:pathLst>
                  <a:path w="25" h="26">
                    <a:moveTo>
                      <a:pt x="25" y="26"/>
                    </a:moveTo>
                    <a:lnTo>
                      <a:pt x="25" y="26"/>
                    </a:lnTo>
                    <a:lnTo>
                      <a:pt x="0" y="0"/>
                    </a:lnTo>
                  </a:path>
                </a:pathLst>
              </a:custGeom>
              <a:noFill/>
              <a:ln w="793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8" name="Freeform 33"/>
              <p:cNvSpPr>
                <a:spLocks/>
              </p:cNvSpPr>
              <p:nvPr/>
            </p:nvSpPr>
            <p:spPr bwMode="auto">
              <a:xfrm>
                <a:off x="2686" y="3661"/>
                <a:ext cx="41" cy="93"/>
              </a:xfrm>
              <a:custGeom>
                <a:avLst/>
                <a:gdLst>
                  <a:gd name="T0" fmla="*/ 41 w 41"/>
                  <a:gd name="T1" fmla="*/ 93 h 93"/>
                  <a:gd name="T2" fmla="*/ 35 w 41"/>
                  <a:gd name="T3" fmla="*/ 82 h 93"/>
                  <a:gd name="T4" fmla="*/ 10 w 41"/>
                  <a:gd name="T5" fmla="*/ 36 h 93"/>
                  <a:gd name="T6" fmla="*/ 0 w 41"/>
                  <a:gd name="T7" fmla="*/ 0 h 93"/>
                </a:gdLst>
                <a:ahLst/>
                <a:cxnLst>
                  <a:cxn ang="0">
                    <a:pos x="T0" y="T1"/>
                  </a:cxn>
                  <a:cxn ang="0">
                    <a:pos x="T2" y="T3"/>
                  </a:cxn>
                  <a:cxn ang="0">
                    <a:pos x="T4" y="T5"/>
                  </a:cxn>
                  <a:cxn ang="0">
                    <a:pos x="T6" y="T7"/>
                  </a:cxn>
                </a:cxnLst>
                <a:rect l="0" t="0" r="r" b="b"/>
                <a:pathLst>
                  <a:path w="41" h="93">
                    <a:moveTo>
                      <a:pt x="41" y="93"/>
                    </a:moveTo>
                    <a:lnTo>
                      <a:pt x="35" y="82"/>
                    </a:lnTo>
                    <a:lnTo>
                      <a:pt x="10" y="36"/>
                    </a:lnTo>
                    <a:lnTo>
                      <a:pt x="0" y="0"/>
                    </a:lnTo>
                  </a:path>
                </a:pathLst>
              </a:custGeom>
              <a:noFill/>
              <a:ln w="793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9" name="Freeform 34"/>
              <p:cNvSpPr>
                <a:spLocks/>
              </p:cNvSpPr>
              <p:nvPr/>
            </p:nvSpPr>
            <p:spPr bwMode="auto">
              <a:xfrm>
                <a:off x="2675" y="3558"/>
                <a:ext cx="5" cy="41"/>
              </a:xfrm>
              <a:custGeom>
                <a:avLst/>
                <a:gdLst>
                  <a:gd name="T0" fmla="*/ 0 w 5"/>
                  <a:gd name="T1" fmla="*/ 41 h 41"/>
                  <a:gd name="T2" fmla="*/ 0 w 5"/>
                  <a:gd name="T3" fmla="*/ 41 h 41"/>
                  <a:gd name="T4" fmla="*/ 5 w 5"/>
                  <a:gd name="T5" fmla="*/ 0 h 41"/>
                </a:gdLst>
                <a:ahLst/>
                <a:cxnLst>
                  <a:cxn ang="0">
                    <a:pos x="T0" y="T1"/>
                  </a:cxn>
                  <a:cxn ang="0">
                    <a:pos x="T2" y="T3"/>
                  </a:cxn>
                  <a:cxn ang="0">
                    <a:pos x="T4" y="T5"/>
                  </a:cxn>
                </a:cxnLst>
                <a:rect l="0" t="0" r="r" b="b"/>
                <a:pathLst>
                  <a:path w="5" h="41">
                    <a:moveTo>
                      <a:pt x="0" y="41"/>
                    </a:moveTo>
                    <a:lnTo>
                      <a:pt x="0" y="41"/>
                    </a:lnTo>
                    <a:lnTo>
                      <a:pt x="5" y="0"/>
                    </a:lnTo>
                  </a:path>
                </a:pathLst>
              </a:custGeom>
              <a:noFill/>
              <a:ln w="793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0" name="Freeform 35"/>
              <p:cNvSpPr>
                <a:spLocks/>
              </p:cNvSpPr>
              <p:nvPr/>
            </p:nvSpPr>
            <p:spPr bwMode="auto">
              <a:xfrm>
                <a:off x="2696" y="3415"/>
                <a:ext cx="56" cy="87"/>
              </a:xfrm>
              <a:custGeom>
                <a:avLst/>
                <a:gdLst>
                  <a:gd name="T0" fmla="*/ 0 w 56"/>
                  <a:gd name="T1" fmla="*/ 87 h 87"/>
                  <a:gd name="T2" fmla="*/ 25 w 56"/>
                  <a:gd name="T3" fmla="*/ 46 h 87"/>
                  <a:gd name="T4" fmla="*/ 56 w 56"/>
                  <a:gd name="T5" fmla="*/ 0 h 87"/>
                  <a:gd name="T6" fmla="*/ 56 w 56"/>
                  <a:gd name="T7" fmla="*/ 0 h 87"/>
                </a:gdLst>
                <a:ahLst/>
                <a:cxnLst>
                  <a:cxn ang="0">
                    <a:pos x="T0" y="T1"/>
                  </a:cxn>
                  <a:cxn ang="0">
                    <a:pos x="T2" y="T3"/>
                  </a:cxn>
                  <a:cxn ang="0">
                    <a:pos x="T4" y="T5"/>
                  </a:cxn>
                  <a:cxn ang="0">
                    <a:pos x="T6" y="T7"/>
                  </a:cxn>
                </a:cxnLst>
                <a:rect l="0" t="0" r="r" b="b"/>
                <a:pathLst>
                  <a:path w="56" h="87">
                    <a:moveTo>
                      <a:pt x="0" y="87"/>
                    </a:moveTo>
                    <a:lnTo>
                      <a:pt x="25" y="46"/>
                    </a:lnTo>
                    <a:lnTo>
                      <a:pt x="56" y="0"/>
                    </a:lnTo>
                    <a:lnTo>
                      <a:pt x="56" y="0"/>
                    </a:lnTo>
                  </a:path>
                </a:pathLst>
              </a:custGeom>
              <a:noFill/>
              <a:ln w="793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1" name="Line 36"/>
              <p:cNvSpPr>
                <a:spLocks noChangeShapeType="1"/>
              </p:cNvSpPr>
              <p:nvPr/>
            </p:nvSpPr>
            <p:spPr bwMode="auto">
              <a:xfrm flipV="1">
                <a:off x="2793" y="3343"/>
                <a:ext cx="36" cy="25"/>
              </a:xfrm>
              <a:prstGeom prst="line">
                <a:avLst/>
              </a:prstGeom>
              <a:noFill/>
              <a:ln w="7938">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2" name="Freeform 37"/>
              <p:cNvSpPr>
                <a:spLocks/>
              </p:cNvSpPr>
              <p:nvPr/>
            </p:nvSpPr>
            <p:spPr bwMode="auto">
              <a:xfrm>
                <a:off x="2876" y="3260"/>
                <a:ext cx="92" cy="47"/>
              </a:xfrm>
              <a:custGeom>
                <a:avLst/>
                <a:gdLst>
                  <a:gd name="T0" fmla="*/ 0 w 92"/>
                  <a:gd name="T1" fmla="*/ 47 h 47"/>
                  <a:gd name="T2" fmla="*/ 20 w 92"/>
                  <a:gd name="T3" fmla="*/ 36 h 47"/>
                  <a:gd name="T4" fmla="*/ 77 w 92"/>
                  <a:gd name="T5" fmla="*/ 6 h 47"/>
                  <a:gd name="T6" fmla="*/ 92 w 92"/>
                  <a:gd name="T7" fmla="*/ 0 h 47"/>
                </a:gdLst>
                <a:ahLst/>
                <a:cxnLst>
                  <a:cxn ang="0">
                    <a:pos x="T0" y="T1"/>
                  </a:cxn>
                  <a:cxn ang="0">
                    <a:pos x="T2" y="T3"/>
                  </a:cxn>
                  <a:cxn ang="0">
                    <a:pos x="T4" y="T5"/>
                  </a:cxn>
                  <a:cxn ang="0">
                    <a:pos x="T6" y="T7"/>
                  </a:cxn>
                </a:cxnLst>
                <a:rect l="0" t="0" r="r" b="b"/>
                <a:pathLst>
                  <a:path w="92" h="47">
                    <a:moveTo>
                      <a:pt x="0" y="47"/>
                    </a:moveTo>
                    <a:lnTo>
                      <a:pt x="20" y="36"/>
                    </a:lnTo>
                    <a:lnTo>
                      <a:pt x="77" y="6"/>
                    </a:lnTo>
                    <a:lnTo>
                      <a:pt x="92" y="0"/>
                    </a:lnTo>
                  </a:path>
                </a:pathLst>
              </a:custGeom>
              <a:noFill/>
              <a:ln w="793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3" name="Line 38"/>
              <p:cNvSpPr>
                <a:spLocks noChangeShapeType="1"/>
              </p:cNvSpPr>
              <p:nvPr/>
            </p:nvSpPr>
            <p:spPr bwMode="auto">
              <a:xfrm flipV="1">
                <a:off x="3025" y="3219"/>
                <a:ext cx="35" cy="16"/>
              </a:xfrm>
              <a:prstGeom prst="line">
                <a:avLst/>
              </a:prstGeom>
              <a:noFill/>
              <a:ln w="7938">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4" name="Freeform 39"/>
              <p:cNvSpPr>
                <a:spLocks/>
              </p:cNvSpPr>
              <p:nvPr/>
            </p:nvSpPr>
            <p:spPr bwMode="auto">
              <a:xfrm>
                <a:off x="3117" y="3168"/>
                <a:ext cx="103" cy="31"/>
              </a:xfrm>
              <a:custGeom>
                <a:avLst/>
                <a:gdLst>
                  <a:gd name="T0" fmla="*/ 0 w 103"/>
                  <a:gd name="T1" fmla="*/ 31 h 31"/>
                  <a:gd name="T2" fmla="*/ 56 w 103"/>
                  <a:gd name="T3" fmla="*/ 15 h 31"/>
                  <a:gd name="T4" fmla="*/ 103 w 103"/>
                  <a:gd name="T5" fmla="*/ 0 h 31"/>
                </a:gdLst>
                <a:ahLst/>
                <a:cxnLst>
                  <a:cxn ang="0">
                    <a:pos x="T0" y="T1"/>
                  </a:cxn>
                  <a:cxn ang="0">
                    <a:pos x="T2" y="T3"/>
                  </a:cxn>
                  <a:cxn ang="0">
                    <a:pos x="T4" y="T5"/>
                  </a:cxn>
                </a:cxnLst>
                <a:rect l="0" t="0" r="r" b="b"/>
                <a:pathLst>
                  <a:path w="103" h="31">
                    <a:moveTo>
                      <a:pt x="0" y="31"/>
                    </a:moveTo>
                    <a:lnTo>
                      <a:pt x="56" y="15"/>
                    </a:lnTo>
                    <a:lnTo>
                      <a:pt x="103" y="0"/>
                    </a:lnTo>
                  </a:path>
                </a:pathLst>
              </a:custGeom>
              <a:noFill/>
              <a:ln w="793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5" name="Line 40"/>
              <p:cNvSpPr>
                <a:spLocks noChangeShapeType="1"/>
              </p:cNvSpPr>
              <p:nvPr/>
            </p:nvSpPr>
            <p:spPr bwMode="auto">
              <a:xfrm flipV="1">
                <a:off x="3276" y="3147"/>
                <a:ext cx="41" cy="11"/>
              </a:xfrm>
              <a:prstGeom prst="line">
                <a:avLst/>
              </a:prstGeom>
              <a:noFill/>
              <a:ln w="7938">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6" name="Freeform 41"/>
              <p:cNvSpPr>
                <a:spLocks/>
              </p:cNvSpPr>
              <p:nvPr/>
            </p:nvSpPr>
            <p:spPr bwMode="auto">
              <a:xfrm>
                <a:off x="3379" y="3127"/>
                <a:ext cx="103" cy="15"/>
              </a:xfrm>
              <a:custGeom>
                <a:avLst/>
                <a:gdLst>
                  <a:gd name="T0" fmla="*/ 0 w 103"/>
                  <a:gd name="T1" fmla="*/ 15 h 15"/>
                  <a:gd name="T2" fmla="*/ 56 w 103"/>
                  <a:gd name="T3" fmla="*/ 5 h 15"/>
                  <a:gd name="T4" fmla="*/ 103 w 103"/>
                  <a:gd name="T5" fmla="*/ 0 h 15"/>
                </a:gdLst>
                <a:ahLst/>
                <a:cxnLst>
                  <a:cxn ang="0">
                    <a:pos x="T0" y="T1"/>
                  </a:cxn>
                  <a:cxn ang="0">
                    <a:pos x="T2" y="T3"/>
                  </a:cxn>
                  <a:cxn ang="0">
                    <a:pos x="T4" y="T5"/>
                  </a:cxn>
                </a:cxnLst>
                <a:rect l="0" t="0" r="r" b="b"/>
                <a:pathLst>
                  <a:path w="103" h="15">
                    <a:moveTo>
                      <a:pt x="0" y="15"/>
                    </a:moveTo>
                    <a:lnTo>
                      <a:pt x="56" y="5"/>
                    </a:lnTo>
                    <a:lnTo>
                      <a:pt x="103" y="0"/>
                    </a:lnTo>
                  </a:path>
                </a:pathLst>
              </a:custGeom>
              <a:noFill/>
              <a:ln w="793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7" name="Line 42"/>
              <p:cNvSpPr>
                <a:spLocks noChangeShapeType="1"/>
              </p:cNvSpPr>
              <p:nvPr/>
            </p:nvSpPr>
            <p:spPr bwMode="auto">
              <a:xfrm>
                <a:off x="3543" y="3127"/>
                <a:ext cx="41" cy="0"/>
              </a:xfrm>
              <a:prstGeom prst="line">
                <a:avLst/>
              </a:prstGeom>
              <a:noFill/>
              <a:ln w="7938">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8" name="Freeform 43"/>
              <p:cNvSpPr>
                <a:spLocks/>
              </p:cNvSpPr>
              <p:nvPr/>
            </p:nvSpPr>
            <p:spPr bwMode="auto">
              <a:xfrm>
                <a:off x="3646" y="3122"/>
                <a:ext cx="103" cy="5"/>
              </a:xfrm>
              <a:custGeom>
                <a:avLst/>
                <a:gdLst>
                  <a:gd name="T0" fmla="*/ 0 w 103"/>
                  <a:gd name="T1" fmla="*/ 0 h 5"/>
                  <a:gd name="T2" fmla="*/ 77 w 103"/>
                  <a:gd name="T3" fmla="*/ 5 h 5"/>
                  <a:gd name="T4" fmla="*/ 103 w 103"/>
                  <a:gd name="T5" fmla="*/ 5 h 5"/>
                </a:gdLst>
                <a:ahLst/>
                <a:cxnLst>
                  <a:cxn ang="0">
                    <a:pos x="T0" y="T1"/>
                  </a:cxn>
                  <a:cxn ang="0">
                    <a:pos x="T2" y="T3"/>
                  </a:cxn>
                  <a:cxn ang="0">
                    <a:pos x="T4" y="T5"/>
                  </a:cxn>
                </a:cxnLst>
                <a:rect l="0" t="0" r="r" b="b"/>
                <a:pathLst>
                  <a:path w="103" h="5">
                    <a:moveTo>
                      <a:pt x="0" y="0"/>
                    </a:moveTo>
                    <a:lnTo>
                      <a:pt x="77" y="5"/>
                    </a:lnTo>
                    <a:lnTo>
                      <a:pt x="103" y="5"/>
                    </a:lnTo>
                  </a:path>
                </a:pathLst>
              </a:custGeom>
              <a:noFill/>
              <a:ln w="793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9" name="Freeform 44"/>
              <p:cNvSpPr>
                <a:spLocks/>
              </p:cNvSpPr>
              <p:nvPr/>
            </p:nvSpPr>
            <p:spPr bwMode="auto">
              <a:xfrm>
                <a:off x="3810" y="3132"/>
                <a:ext cx="42" cy="5"/>
              </a:xfrm>
              <a:custGeom>
                <a:avLst/>
                <a:gdLst>
                  <a:gd name="T0" fmla="*/ 0 w 42"/>
                  <a:gd name="T1" fmla="*/ 0 h 5"/>
                  <a:gd name="T2" fmla="*/ 6 w 42"/>
                  <a:gd name="T3" fmla="*/ 0 h 5"/>
                  <a:gd name="T4" fmla="*/ 42 w 42"/>
                  <a:gd name="T5" fmla="*/ 5 h 5"/>
                </a:gdLst>
                <a:ahLst/>
                <a:cxnLst>
                  <a:cxn ang="0">
                    <a:pos x="T0" y="T1"/>
                  </a:cxn>
                  <a:cxn ang="0">
                    <a:pos x="T2" y="T3"/>
                  </a:cxn>
                  <a:cxn ang="0">
                    <a:pos x="T4" y="T5"/>
                  </a:cxn>
                </a:cxnLst>
                <a:rect l="0" t="0" r="r" b="b"/>
                <a:pathLst>
                  <a:path w="42" h="5">
                    <a:moveTo>
                      <a:pt x="0" y="0"/>
                    </a:moveTo>
                    <a:lnTo>
                      <a:pt x="6" y="0"/>
                    </a:lnTo>
                    <a:lnTo>
                      <a:pt x="42" y="5"/>
                    </a:lnTo>
                  </a:path>
                </a:pathLst>
              </a:custGeom>
              <a:noFill/>
              <a:ln w="793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0" name="Freeform 45"/>
              <p:cNvSpPr>
                <a:spLocks/>
              </p:cNvSpPr>
              <p:nvPr/>
            </p:nvSpPr>
            <p:spPr bwMode="auto">
              <a:xfrm>
                <a:off x="3913" y="3147"/>
                <a:ext cx="98" cy="16"/>
              </a:xfrm>
              <a:custGeom>
                <a:avLst/>
                <a:gdLst>
                  <a:gd name="T0" fmla="*/ 0 w 98"/>
                  <a:gd name="T1" fmla="*/ 0 h 16"/>
                  <a:gd name="T2" fmla="*/ 82 w 98"/>
                  <a:gd name="T3" fmla="*/ 16 h 16"/>
                  <a:gd name="T4" fmla="*/ 98 w 98"/>
                  <a:gd name="T5" fmla="*/ 16 h 16"/>
                </a:gdLst>
                <a:ahLst/>
                <a:cxnLst>
                  <a:cxn ang="0">
                    <a:pos x="T0" y="T1"/>
                  </a:cxn>
                  <a:cxn ang="0">
                    <a:pos x="T2" y="T3"/>
                  </a:cxn>
                  <a:cxn ang="0">
                    <a:pos x="T4" y="T5"/>
                  </a:cxn>
                </a:cxnLst>
                <a:rect l="0" t="0" r="r" b="b"/>
                <a:pathLst>
                  <a:path w="98" h="16">
                    <a:moveTo>
                      <a:pt x="0" y="0"/>
                    </a:moveTo>
                    <a:lnTo>
                      <a:pt x="82" y="16"/>
                    </a:lnTo>
                    <a:lnTo>
                      <a:pt x="98" y="16"/>
                    </a:lnTo>
                  </a:path>
                </a:pathLst>
              </a:custGeom>
              <a:noFill/>
              <a:ln w="793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1" name="Freeform 46"/>
              <p:cNvSpPr>
                <a:spLocks/>
              </p:cNvSpPr>
              <p:nvPr/>
            </p:nvSpPr>
            <p:spPr bwMode="auto">
              <a:xfrm>
                <a:off x="4072" y="3124"/>
                <a:ext cx="41" cy="16"/>
              </a:xfrm>
              <a:custGeom>
                <a:avLst/>
                <a:gdLst>
                  <a:gd name="T0" fmla="*/ 0 w 41"/>
                  <a:gd name="T1" fmla="*/ 0 h 16"/>
                  <a:gd name="T2" fmla="*/ 6 w 41"/>
                  <a:gd name="T3" fmla="*/ 5 h 16"/>
                  <a:gd name="T4" fmla="*/ 41 w 41"/>
                  <a:gd name="T5" fmla="*/ 16 h 16"/>
                </a:gdLst>
                <a:ahLst/>
                <a:cxnLst>
                  <a:cxn ang="0">
                    <a:pos x="T0" y="T1"/>
                  </a:cxn>
                  <a:cxn ang="0">
                    <a:pos x="T2" y="T3"/>
                  </a:cxn>
                  <a:cxn ang="0">
                    <a:pos x="T4" y="T5"/>
                  </a:cxn>
                </a:cxnLst>
                <a:rect l="0" t="0" r="r" b="b"/>
                <a:pathLst>
                  <a:path w="41" h="16">
                    <a:moveTo>
                      <a:pt x="0" y="0"/>
                    </a:moveTo>
                    <a:lnTo>
                      <a:pt x="6" y="5"/>
                    </a:lnTo>
                    <a:lnTo>
                      <a:pt x="41" y="16"/>
                    </a:lnTo>
                  </a:path>
                </a:pathLst>
              </a:custGeom>
              <a:noFill/>
              <a:ln w="793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2" name="Freeform 47"/>
              <p:cNvSpPr>
                <a:spLocks/>
              </p:cNvSpPr>
              <p:nvPr/>
            </p:nvSpPr>
            <p:spPr bwMode="auto">
              <a:xfrm>
                <a:off x="4170" y="3209"/>
                <a:ext cx="98" cy="41"/>
              </a:xfrm>
              <a:custGeom>
                <a:avLst/>
                <a:gdLst>
                  <a:gd name="T0" fmla="*/ 0 w 98"/>
                  <a:gd name="T1" fmla="*/ 0 h 41"/>
                  <a:gd name="T2" fmla="*/ 56 w 98"/>
                  <a:gd name="T3" fmla="*/ 26 h 41"/>
                  <a:gd name="T4" fmla="*/ 98 w 98"/>
                  <a:gd name="T5" fmla="*/ 41 h 41"/>
                </a:gdLst>
                <a:ahLst/>
                <a:cxnLst>
                  <a:cxn ang="0">
                    <a:pos x="T0" y="T1"/>
                  </a:cxn>
                  <a:cxn ang="0">
                    <a:pos x="T2" y="T3"/>
                  </a:cxn>
                  <a:cxn ang="0">
                    <a:pos x="T4" y="T5"/>
                  </a:cxn>
                </a:cxnLst>
                <a:rect l="0" t="0" r="r" b="b"/>
                <a:pathLst>
                  <a:path w="98" h="41">
                    <a:moveTo>
                      <a:pt x="0" y="0"/>
                    </a:moveTo>
                    <a:lnTo>
                      <a:pt x="56" y="26"/>
                    </a:lnTo>
                    <a:lnTo>
                      <a:pt x="98" y="41"/>
                    </a:lnTo>
                  </a:path>
                </a:pathLst>
              </a:custGeom>
              <a:noFill/>
              <a:ln w="793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3" name="Line 48"/>
              <p:cNvSpPr>
                <a:spLocks noChangeShapeType="1"/>
              </p:cNvSpPr>
              <p:nvPr/>
            </p:nvSpPr>
            <p:spPr bwMode="auto">
              <a:xfrm>
                <a:off x="4319" y="3276"/>
                <a:ext cx="36" cy="20"/>
              </a:xfrm>
              <a:prstGeom prst="line">
                <a:avLst/>
              </a:prstGeom>
              <a:noFill/>
              <a:ln w="7938">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4" name="Freeform 49"/>
              <p:cNvSpPr>
                <a:spLocks/>
              </p:cNvSpPr>
              <p:nvPr/>
            </p:nvSpPr>
            <p:spPr bwMode="auto">
              <a:xfrm>
                <a:off x="4406" y="3332"/>
                <a:ext cx="77" cy="67"/>
              </a:xfrm>
              <a:custGeom>
                <a:avLst/>
                <a:gdLst>
                  <a:gd name="T0" fmla="*/ 0 w 77"/>
                  <a:gd name="T1" fmla="*/ 0 h 67"/>
                  <a:gd name="T2" fmla="*/ 5 w 77"/>
                  <a:gd name="T3" fmla="*/ 0 h 67"/>
                  <a:gd name="T4" fmla="*/ 52 w 77"/>
                  <a:gd name="T5" fmla="*/ 41 h 67"/>
                  <a:gd name="T6" fmla="*/ 77 w 77"/>
                  <a:gd name="T7" fmla="*/ 67 h 67"/>
                </a:gdLst>
                <a:ahLst/>
                <a:cxnLst>
                  <a:cxn ang="0">
                    <a:pos x="T0" y="T1"/>
                  </a:cxn>
                  <a:cxn ang="0">
                    <a:pos x="T2" y="T3"/>
                  </a:cxn>
                  <a:cxn ang="0">
                    <a:pos x="T4" y="T5"/>
                  </a:cxn>
                  <a:cxn ang="0">
                    <a:pos x="T6" y="T7"/>
                  </a:cxn>
                </a:cxnLst>
                <a:rect l="0" t="0" r="r" b="b"/>
                <a:pathLst>
                  <a:path w="77" h="67">
                    <a:moveTo>
                      <a:pt x="0" y="0"/>
                    </a:moveTo>
                    <a:lnTo>
                      <a:pt x="5" y="0"/>
                    </a:lnTo>
                    <a:lnTo>
                      <a:pt x="52" y="41"/>
                    </a:lnTo>
                    <a:lnTo>
                      <a:pt x="77" y="67"/>
                    </a:lnTo>
                  </a:path>
                </a:pathLst>
              </a:custGeom>
              <a:noFill/>
              <a:ln w="793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5" name="Freeform 50"/>
              <p:cNvSpPr>
                <a:spLocks/>
              </p:cNvSpPr>
              <p:nvPr/>
            </p:nvSpPr>
            <p:spPr bwMode="auto">
              <a:xfrm>
                <a:off x="4524" y="3445"/>
                <a:ext cx="21" cy="36"/>
              </a:xfrm>
              <a:custGeom>
                <a:avLst/>
                <a:gdLst>
                  <a:gd name="T0" fmla="*/ 0 w 21"/>
                  <a:gd name="T1" fmla="*/ 0 h 36"/>
                  <a:gd name="T2" fmla="*/ 6 w 21"/>
                  <a:gd name="T3" fmla="*/ 16 h 36"/>
                  <a:gd name="T4" fmla="*/ 21 w 21"/>
                  <a:gd name="T5" fmla="*/ 36 h 36"/>
                </a:gdLst>
                <a:ahLst/>
                <a:cxnLst>
                  <a:cxn ang="0">
                    <a:pos x="T0" y="T1"/>
                  </a:cxn>
                  <a:cxn ang="0">
                    <a:pos x="T2" y="T3"/>
                  </a:cxn>
                  <a:cxn ang="0">
                    <a:pos x="T4" y="T5"/>
                  </a:cxn>
                </a:cxnLst>
                <a:rect l="0" t="0" r="r" b="b"/>
                <a:pathLst>
                  <a:path w="21" h="36">
                    <a:moveTo>
                      <a:pt x="0" y="0"/>
                    </a:moveTo>
                    <a:lnTo>
                      <a:pt x="6" y="16"/>
                    </a:lnTo>
                    <a:lnTo>
                      <a:pt x="21" y="36"/>
                    </a:lnTo>
                  </a:path>
                </a:pathLst>
              </a:custGeom>
              <a:noFill/>
              <a:ln w="793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6" name="Freeform 51"/>
              <p:cNvSpPr>
                <a:spLocks/>
              </p:cNvSpPr>
              <p:nvPr/>
            </p:nvSpPr>
            <p:spPr bwMode="auto">
              <a:xfrm>
                <a:off x="4566" y="3538"/>
                <a:ext cx="10" cy="61"/>
              </a:xfrm>
              <a:custGeom>
                <a:avLst/>
                <a:gdLst>
                  <a:gd name="T0" fmla="*/ 0 w 10"/>
                  <a:gd name="T1" fmla="*/ 0 h 61"/>
                  <a:gd name="T2" fmla="*/ 5 w 10"/>
                  <a:gd name="T3" fmla="*/ 15 h 61"/>
                  <a:gd name="T4" fmla="*/ 10 w 10"/>
                  <a:gd name="T5" fmla="*/ 61 h 61"/>
                </a:gdLst>
                <a:ahLst/>
                <a:cxnLst>
                  <a:cxn ang="0">
                    <a:pos x="T0" y="T1"/>
                  </a:cxn>
                  <a:cxn ang="0">
                    <a:pos x="T2" y="T3"/>
                  </a:cxn>
                  <a:cxn ang="0">
                    <a:pos x="T4" y="T5"/>
                  </a:cxn>
                </a:cxnLst>
                <a:rect l="0" t="0" r="r" b="b"/>
                <a:pathLst>
                  <a:path w="10" h="61">
                    <a:moveTo>
                      <a:pt x="0" y="0"/>
                    </a:moveTo>
                    <a:lnTo>
                      <a:pt x="5" y="15"/>
                    </a:lnTo>
                    <a:lnTo>
                      <a:pt x="10" y="61"/>
                    </a:lnTo>
                  </a:path>
                </a:pathLst>
              </a:custGeom>
              <a:noFill/>
              <a:ln w="793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7" name="Freeform 52"/>
              <p:cNvSpPr>
                <a:spLocks/>
              </p:cNvSpPr>
              <p:nvPr/>
            </p:nvSpPr>
            <p:spPr bwMode="auto">
              <a:xfrm>
                <a:off x="2680" y="3450"/>
                <a:ext cx="6" cy="103"/>
              </a:xfrm>
              <a:custGeom>
                <a:avLst/>
                <a:gdLst>
                  <a:gd name="T0" fmla="*/ 0 w 6"/>
                  <a:gd name="T1" fmla="*/ 103 h 103"/>
                  <a:gd name="T2" fmla="*/ 6 w 6"/>
                  <a:gd name="T3" fmla="*/ 6 h 103"/>
                  <a:gd name="T4" fmla="*/ 6 w 6"/>
                  <a:gd name="T5" fmla="*/ 0 h 103"/>
                </a:gdLst>
                <a:ahLst/>
                <a:cxnLst>
                  <a:cxn ang="0">
                    <a:pos x="T0" y="T1"/>
                  </a:cxn>
                  <a:cxn ang="0">
                    <a:pos x="T2" y="T3"/>
                  </a:cxn>
                  <a:cxn ang="0">
                    <a:pos x="T4" y="T5"/>
                  </a:cxn>
                </a:cxnLst>
                <a:rect l="0" t="0" r="r" b="b"/>
                <a:pathLst>
                  <a:path w="6" h="103">
                    <a:moveTo>
                      <a:pt x="0" y="103"/>
                    </a:moveTo>
                    <a:lnTo>
                      <a:pt x="6" y="6"/>
                    </a:lnTo>
                    <a:lnTo>
                      <a:pt x="6" y="0"/>
                    </a:lnTo>
                  </a:path>
                </a:pathLst>
              </a:custGeom>
              <a:noFill/>
              <a:ln w="793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8" name="Freeform 53"/>
              <p:cNvSpPr>
                <a:spLocks/>
              </p:cNvSpPr>
              <p:nvPr/>
            </p:nvSpPr>
            <p:spPr bwMode="auto">
              <a:xfrm>
                <a:off x="2696" y="3348"/>
                <a:ext cx="10" cy="41"/>
              </a:xfrm>
              <a:custGeom>
                <a:avLst/>
                <a:gdLst>
                  <a:gd name="T0" fmla="*/ 0 w 10"/>
                  <a:gd name="T1" fmla="*/ 41 h 41"/>
                  <a:gd name="T2" fmla="*/ 5 w 10"/>
                  <a:gd name="T3" fmla="*/ 15 h 41"/>
                  <a:gd name="T4" fmla="*/ 10 w 10"/>
                  <a:gd name="T5" fmla="*/ 0 h 41"/>
                </a:gdLst>
                <a:ahLst/>
                <a:cxnLst>
                  <a:cxn ang="0">
                    <a:pos x="T0" y="T1"/>
                  </a:cxn>
                  <a:cxn ang="0">
                    <a:pos x="T2" y="T3"/>
                  </a:cxn>
                  <a:cxn ang="0">
                    <a:pos x="T4" y="T5"/>
                  </a:cxn>
                </a:cxnLst>
                <a:rect l="0" t="0" r="r" b="b"/>
                <a:pathLst>
                  <a:path w="10" h="41">
                    <a:moveTo>
                      <a:pt x="0" y="41"/>
                    </a:moveTo>
                    <a:lnTo>
                      <a:pt x="5" y="15"/>
                    </a:lnTo>
                    <a:lnTo>
                      <a:pt x="10" y="0"/>
                    </a:lnTo>
                  </a:path>
                </a:pathLst>
              </a:custGeom>
              <a:noFill/>
              <a:ln w="793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9" name="Freeform 54"/>
              <p:cNvSpPr>
                <a:spLocks/>
              </p:cNvSpPr>
              <p:nvPr/>
            </p:nvSpPr>
            <p:spPr bwMode="auto">
              <a:xfrm>
                <a:off x="2721" y="3194"/>
                <a:ext cx="31" cy="97"/>
              </a:xfrm>
              <a:custGeom>
                <a:avLst/>
                <a:gdLst>
                  <a:gd name="T0" fmla="*/ 0 w 31"/>
                  <a:gd name="T1" fmla="*/ 97 h 97"/>
                  <a:gd name="T2" fmla="*/ 6 w 31"/>
                  <a:gd name="T3" fmla="*/ 77 h 97"/>
                  <a:gd name="T4" fmla="*/ 31 w 31"/>
                  <a:gd name="T5" fmla="*/ 0 h 97"/>
                </a:gdLst>
                <a:ahLst/>
                <a:cxnLst>
                  <a:cxn ang="0">
                    <a:pos x="T0" y="T1"/>
                  </a:cxn>
                  <a:cxn ang="0">
                    <a:pos x="T2" y="T3"/>
                  </a:cxn>
                  <a:cxn ang="0">
                    <a:pos x="T4" y="T5"/>
                  </a:cxn>
                </a:cxnLst>
                <a:rect l="0" t="0" r="r" b="b"/>
                <a:pathLst>
                  <a:path w="31" h="97">
                    <a:moveTo>
                      <a:pt x="0" y="97"/>
                    </a:moveTo>
                    <a:lnTo>
                      <a:pt x="6" y="77"/>
                    </a:lnTo>
                    <a:lnTo>
                      <a:pt x="31" y="0"/>
                    </a:lnTo>
                  </a:path>
                </a:pathLst>
              </a:custGeom>
              <a:noFill/>
              <a:ln w="793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0" name="Freeform 55"/>
              <p:cNvSpPr>
                <a:spLocks/>
              </p:cNvSpPr>
              <p:nvPr/>
            </p:nvSpPr>
            <p:spPr bwMode="auto">
              <a:xfrm>
                <a:off x="2778" y="3101"/>
                <a:ext cx="21" cy="36"/>
              </a:xfrm>
              <a:custGeom>
                <a:avLst/>
                <a:gdLst>
                  <a:gd name="T0" fmla="*/ 0 w 21"/>
                  <a:gd name="T1" fmla="*/ 36 h 36"/>
                  <a:gd name="T2" fmla="*/ 21 w 21"/>
                  <a:gd name="T3" fmla="*/ 0 h 36"/>
                  <a:gd name="T4" fmla="*/ 21 w 21"/>
                  <a:gd name="T5" fmla="*/ 0 h 36"/>
                </a:gdLst>
                <a:ahLst/>
                <a:cxnLst>
                  <a:cxn ang="0">
                    <a:pos x="T0" y="T1"/>
                  </a:cxn>
                  <a:cxn ang="0">
                    <a:pos x="T2" y="T3"/>
                  </a:cxn>
                  <a:cxn ang="0">
                    <a:pos x="T4" y="T5"/>
                  </a:cxn>
                </a:cxnLst>
                <a:rect l="0" t="0" r="r" b="b"/>
                <a:pathLst>
                  <a:path w="21" h="36">
                    <a:moveTo>
                      <a:pt x="0" y="36"/>
                    </a:moveTo>
                    <a:lnTo>
                      <a:pt x="21" y="0"/>
                    </a:lnTo>
                    <a:lnTo>
                      <a:pt x="21" y="0"/>
                    </a:lnTo>
                  </a:path>
                </a:pathLst>
              </a:custGeom>
              <a:noFill/>
              <a:ln w="793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1" name="Freeform 56"/>
              <p:cNvSpPr>
                <a:spLocks/>
              </p:cNvSpPr>
              <p:nvPr/>
            </p:nvSpPr>
            <p:spPr bwMode="auto">
              <a:xfrm>
                <a:off x="2829" y="2962"/>
                <a:ext cx="62" cy="83"/>
              </a:xfrm>
              <a:custGeom>
                <a:avLst/>
                <a:gdLst>
                  <a:gd name="T0" fmla="*/ 0 w 62"/>
                  <a:gd name="T1" fmla="*/ 83 h 83"/>
                  <a:gd name="T2" fmla="*/ 16 w 62"/>
                  <a:gd name="T3" fmla="*/ 62 h 83"/>
                  <a:gd name="T4" fmla="*/ 62 w 62"/>
                  <a:gd name="T5" fmla="*/ 0 h 83"/>
                </a:gdLst>
                <a:ahLst/>
                <a:cxnLst>
                  <a:cxn ang="0">
                    <a:pos x="T0" y="T1"/>
                  </a:cxn>
                  <a:cxn ang="0">
                    <a:pos x="T2" y="T3"/>
                  </a:cxn>
                  <a:cxn ang="0">
                    <a:pos x="T4" y="T5"/>
                  </a:cxn>
                </a:cxnLst>
                <a:rect l="0" t="0" r="r" b="b"/>
                <a:pathLst>
                  <a:path w="62" h="83">
                    <a:moveTo>
                      <a:pt x="0" y="83"/>
                    </a:moveTo>
                    <a:lnTo>
                      <a:pt x="16" y="62"/>
                    </a:lnTo>
                    <a:lnTo>
                      <a:pt x="62" y="0"/>
                    </a:lnTo>
                  </a:path>
                </a:pathLst>
              </a:custGeom>
              <a:noFill/>
              <a:ln w="793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2" name="Line 57"/>
              <p:cNvSpPr>
                <a:spLocks noChangeShapeType="1"/>
              </p:cNvSpPr>
              <p:nvPr/>
            </p:nvSpPr>
            <p:spPr bwMode="auto">
              <a:xfrm flipV="1">
                <a:off x="2932" y="2885"/>
                <a:ext cx="26" cy="31"/>
              </a:xfrm>
              <a:prstGeom prst="line">
                <a:avLst/>
              </a:prstGeom>
              <a:noFill/>
              <a:ln w="7938">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3" name="Freeform 58"/>
              <p:cNvSpPr>
                <a:spLocks/>
              </p:cNvSpPr>
              <p:nvPr/>
            </p:nvSpPr>
            <p:spPr bwMode="auto">
              <a:xfrm>
                <a:off x="3004" y="2783"/>
                <a:ext cx="82" cy="61"/>
              </a:xfrm>
              <a:custGeom>
                <a:avLst/>
                <a:gdLst>
                  <a:gd name="T0" fmla="*/ 0 w 82"/>
                  <a:gd name="T1" fmla="*/ 61 h 61"/>
                  <a:gd name="T2" fmla="*/ 21 w 82"/>
                  <a:gd name="T3" fmla="*/ 41 h 61"/>
                  <a:gd name="T4" fmla="*/ 82 w 82"/>
                  <a:gd name="T5" fmla="*/ 0 h 61"/>
                </a:gdLst>
                <a:ahLst/>
                <a:cxnLst>
                  <a:cxn ang="0">
                    <a:pos x="T0" y="T1"/>
                  </a:cxn>
                  <a:cxn ang="0">
                    <a:pos x="T2" y="T3"/>
                  </a:cxn>
                  <a:cxn ang="0">
                    <a:pos x="T4" y="T5"/>
                  </a:cxn>
                </a:cxnLst>
                <a:rect l="0" t="0" r="r" b="b"/>
                <a:pathLst>
                  <a:path w="82" h="61">
                    <a:moveTo>
                      <a:pt x="0" y="61"/>
                    </a:moveTo>
                    <a:lnTo>
                      <a:pt x="21" y="41"/>
                    </a:lnTo>
                    <a:lnTo>
                      <a:pt x="82" y="0"/>
                    </a:lnTo>
                  </a:path>
                </a:pathLst>
              </a:custGeom>
              <a:noFill/>
              <a:ln w="793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4" name="Line 59"/>
              <p:cNvSpPr>
                <a:spLocks noChangeShapeType="1"/>
              </p:cNvSpPr>
              <p:nvPr/>
            </p:nvSpPr>
            <p:spPr bwMode="auto">
              <a:xfrm flipV="1">
                <a:off x="3138" y="2726"/>
                <a:ext cx="30" cy="21"/>
              </a:xfrm>
              <a:prstGeom prst="line">
                <a:avLst/>
              </a:prstGeom>
              <a:noFill/>
              <a:ln w="7938">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5" name="Freeform 60"/>
              <p:cNvSpPr>
                <a:spLocks/>
              </p:cNvSpPr>
              <p:nvPr/>
            </p:nvSpPr>
            <p:spPr bwMode="auto">
              <a:xfrm>
                <a:off x="3225" y="2659"/>
                <a:ext cx="97" cy="41"/>
              </a:xfrm>
              <a:custGeom>
                <a:avLst/>
                <a:gdLst>
                  <a:gd name="T0" fmla="*/ 0 w 97"/>
                  <a:gd name="T1" fmla="*/ 41 h 41"/>
                  <a:gd name="T2" fmla="*/ 36 w 97"/>
                  <a:gd name="T3" fmla="*/ 26 h 41"/>
                  <a:gd name="T4" fmla="*/ 97 w 97"/>
                  <a:gd name="T5" fmla="*/ 0 h 41"/>
                </a:gdLst>
                <a:ahLst/>
                <a:cxnLst>
                  <a:cxn ang="0">
                    <a:pos x="T0" y="T1"/>
                  </a:cxn>
                  <a:cxn ang="0">
                    <a:pos x="T2" y="T3"/>
                  </a:cxn>
                  <a:cxn ang="0">
                    <a:pos x="T4" y="T5"/>
                  </a:cxn>
                </a:cxnLst>
                <a:rect l="0" t="0" r="r" b="b"/>
                <a:pathLst>
                  <a:path w="97" h="41">
                    <a:moveTo>
                      <a:pt x="0" y="41"/>
                    </a:moveTo>
                    <a:lnTo>
                      <a:pt x="36" y="26"/>
                    </a:lnTo>
                    <a:lnTo>
                      <a:pt x="97" y="0"/>
                    </a:lnTo>
                  </a:path>
                </a:pathLst>
              </a:custGeom>
              <a:noFill/>
              <a:ln w="793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6" name="Line 61"/>
              <p:cNvSpPr>
                <a:spLocks noChangeShapeType="1"/>
              </p:cNvSpPr>
              <p:nvPr/>
            </p:nvSpPr>
            <p:spPr bwMode="auto">
              <a:xfrm flipV="1">
                <a:off x="3379" y="2634"/>
                <a:ext cx="41" cy="10"/>
              </a:xfrm>
              <a:prstGeom prst="line">
                <a:avLst/>
              </a:prstGeom>
              <a:noFill/>
              <a:ln w="7938">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7" name="Freeform 62"/>
              <p:cNvSpPr>
                <a:spLocks/>
              </p:cNvSpPr>
              <p:nvPr/>
            </p:nvSpPr>
            <p:spPr bwMode="auto">
              <a:xfrm>
                <a:off x="3482" y="2613"/>
                <a:ext cx="102" cy="10"/>
              </a:xfrm>
              <a:custGeom>
                <a:avLst/>
                <a:gdLst>
                  <a:gd name="T0" fmla="*/ 0 w 102"/>
                  <a:gd name="T1" fmla="*/ 10 h 10"/>
                  <a:gd name="T2" fmla="*/ 46 w 102"/>
                  <a:gd name="T3" fmla="*/ 0 h 10"/>
                  <a:gd name="T4" fmla="*/ 102 w 102"/>
                  <a:gd name="T5" fmla="*/ 0 h 10"/>
                </a:gdLst>
                <a:ahLst/>
                <a:cxnLst>
                  <a:cxn ang="0">
                    <a:pos x="T0" y="T1"/>
                  </a:cxn>
                  <a:cxn ang="0">
                    <a:pos x="T2" y="T3"/>
                  </a:cxn>
                  <a:cxn ang="0">
                    <a:pos x="T4" y="T5"/>
                  </a:cxn>
                </a:cxnLst>
                <a:rect l="0" t="0" r="r" b="b"/>
                <a:pathLst>
                  <a:path w="102" h="10">
                    <a:moveTo>
                      <a:pt x="0" y="10"/>
                    </a:moveTo>
                    <a:lnTo>
                      <a:pt x="46" y="0"/>
                    </a:lnTo>
                    <a:lnTo>
                      <a:pt x="102" y="0"/>
                    </a:lnTo>
                  </a:path>
                </a:pathLst>
              </a:custGeom>
              <a:noFill/>
              <a:ln w="793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8" name="Line 63"/>
              <p:cNvSpPr>
                <a:spLocks noChangeShapeType="1"/>
              </p:cNvSpPr>
              <p:nvPr/>
            </p:nvSpPr>
            <p:spPr bwMode="auto">
              <a:xfrm>
                <a:off x="3646" y="2608"/>
                <a:ext cx="41" cy="5"/>
              </a:xfrm>
              <a:prstGeom prst="line">
                <a:avLst/>
              </a:prstGeom>
              <a:noFill/>
              <a:ln w="7938">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9" name="Freeform 64"/>
              <p:cNvSpPr>
                <a:spLocks/>
              </p:cNvSpPr>
              <p:nvPr/>
            </p:nvSpPr>
            <p:spPr bwMode="auto">
              <a:xfrm>
                <a:off x="3744" y="2618"/>
                <a:ext cx="102" cy="21"/>
              </a:xfrm>
              <a:custGeom>
                <a:avLst/>
                <a:gdLst>
                  <a:gd name="T0" fmla="*/ 0 w 102"/>
                  <a:gd name="T1" fmla="*/ 0 h 21"/>
                  <a:gd name="T2" fmla="*/ 72 w 102"/>
                  <a:gd name="T3" fmla="*/ 10 h 21"/>
                  <a:gd name="T4" fmla="*/ 102 w 102"/>
                  <a:gd name="T5" fmla="*/ 21 h 21"/>
                </a:gdLst>
                <a:ahLst/>
                <a:cxnLst>
                  <a:cxn ang="0">
                    <a:pos x="T0" y="T1"/>
                  </a:cxn>
                  <a:cxn ang="0">
                    <a:pos x="T2" y="T3"/>
                  </a:cxn>
                  <a:cxn ang="0">
                    <a:pos x="T4" y="T5"/>
                  </a:cxn>
                </a:cxnLst>
                <a:rect l="0" t="0" r="r" b="b"/>
                <a:pathLst>
                  <a:path w="102" h="21">
                    <a:moveTo>
                      <a:pt x="0" y="0"/>
                    </a:moveTo>
                    <a:lnTo>
                      <a:pt x="72" y="10"/>
                    </a:lnTo>
                    <a:lnTo>
                      <a:pt x="102" y="21"/>
                    </a:lnTo>
                  </a:path>
                </a:pathLst>
              </a:custGeom>
              <a:noFill/>
              <a:ln w="793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00" name="Line 65"/>
              <p:cNvSpPr>
                <a:spLocks noChangeShapeType="1"/>
              </p:cNvSpPr>
              <p:nvPr/>
            </p:nvSpPr>
            <p:spPr bwMode="auto">
              <a:xfrm>
                <a:off x="3908" y="2654"/>
                <a:ext cx="36" cy="10"/>
              </a:xfrm>
              <a:prstGeom prst="line">
                <a:avLst/>
              </a:prstGeom>
              <a:noFill/>
              <a:ln w="7938">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01" name="Freeform 66"/>
              <p:cNvSpPr>
                <a:spLocks/>
              </p:cNvSpPr>
              <p:nvPr/>
            </p:nvSpPr>
            <p:spPr bwMode="auto">
              <a:xfrm>
                <a:off x="4000" y="2690"/>
                <a:ext cx="93" cy="46"/>
              </a:xfrm>
              <a:custGeom>
                <a:avLst/>
                <a:gdLst>
                  <a:gd name="T0" fmla="*/ 0 w 93"/>
                  <a:gd name="T1" fmla="*/ 0 h 46"/>
                  <a:gd name="T2" fmla="*/ 78 w 93"/>
                  <a:gd name="T3" fmla="*/ 31 h 46"/>
                  <a:gd name="T4" fmla="*/ 93 w 93"/>
                  <a:gd name="T5" fmla="*/ 46 h 46"/>
                </a:gdLst>
                <a:ahLst/>
                <a:cxnLst>
                  <a:cxn ang="0">
                    <a:pos x="T0" y="T1"/>
                  </a:cxn>
                  <a:cxn ang="0">
                    <a:pos x="T2" y="T3"/>
                  </a:cxn>
                  <a:cxn ang="0">
                    <a:pos x="T4" y="T5"/>
                  </a:cxn>
                </a:cxnLst>
                <a:rect l="0" t="0" r="r" b="b"/>
                <a:pathLst>
                  <a:path w="93" h="46">
                    <a:moveTo>
                      <a:pt x="0" y="0"/>
                    </a:moveTo>
                    <a:lnTo>
                      <a:pt x="78" y="31"/>
                    </a:lnTo>
                    <a:lnTo>
                      <a:pt x="93" y="46"/>
                    </a:lnTo>
                  </a:path>
                </a:pathLst>
              </a:custGeom>
              <a:noFill/>
              <a:ln w="793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02" name="Freeform 67"/>
              <p:cNvSpPr>
                <a:spLocks/>
              </p:cNvSpPr>
              <p:nvPr/>
            </p:nvSpPr>
            <p:spPr bwMode="auto">
              <a:xfrm>
                <a:off x="4149" y="2767"/>
                <a:ext cx="31" cy="26"/>
              </a:xfrm>
              <a:custGeom>
                <a:avLst/>
                <a:gdLst>
                  <a:gd name="T0" fmla="*/ 0 w 31"/>
                  <a:gd name="T1" fmla="*/ 0 h 26"/>
                  <a:gd name="T2" fmla="*/ 6 w 31"/>
                  <a:gd name="T3" fmla="*/ 5 h 26"/>
                  <a:gd name="T4" fmla="*/ 31 w 31"/>
                  <a:gd name="T5" fmla="*/ 26 h 26"/>
                </a:gdLst>
                <a:ahLst/>
                <a:cxnLst>
                  <a:cxn ang="0">
                    <a:pos x="T0" y="T1"/>
                  </a:cxn>
                  <a:cxn ang="0">
                    <a:pos x="T2" y="T3"/>
                  </a:cxn>
                  <a:cxn ang="0">
                    <a:pos x="T4" y="T5"/>
                  </a:cxn>
                </a:cxnLst>
                <a:rect l="0" t="0" r="r" b="b"/>
                <a:pathLst>
                  <a:path w="31" h="26">
                    <a:moveTo>
                      <a:pt x="0" y="0"/>
                    </a:moveTo>
                    <a:lnTo>
                      <a:pt x="6" y="5"/>
                    </a:lnTo>
                    <a:lnTo>
                      <a:pt x="31" y="26"/>
                    </a:lnTo>
                  </a:path>
                </a:pathLst>
              </a:custGeom>
              <a:noFill/>
              <a:ln w="793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03" name="Freeform 68"/>
              <p:cNvSpPr>
                <a:spLocks/>
              </p:cNvSpPr>
              <p:nvPr/>
            </p:nvSpPr>
            <p:spPr bwMode="auto">
              <a:xfrm>
                <a:off x="4232" y="2829"/>
                <a:ext cx="72" cy="67"/>
              </a:xfrm>
              <a:custGeom>
                <a:avLst/>
                <a:gdLst>
                  <a:gd name="T0" fmla="*/ 0 w 72"/>
                  <a:gd name="T1" fmla="*/ 0 h 67"/>
                  <a:gd name="T2" fmla="*/ 61 w 72"/>
                  <a:gd name="T3" fmla="*/ 56 h 67"/>
                  <a:gd name="T4" fmla="*/ 72 w 72"/>
                  <a:gd name="T5" fmla="*/ 67 h 67"/>
                </a:gdLst>
                <a:ahLst/>
                <a:cxnLst>
                  <a:cxn ang="0">
                    <a:pos x="T0" y="T1"/>
                  </a:cxn>
                  <a:cxn ang="0">
                    <a:pos x="T2" y="T3"/>
                  </a:cxn>
                  <a:cxn ang="0">
                    <a:pos x="T4" y="T5"/>
                  </a:cxn>
                </a:cxnLst>
                <a:rect l="0" t="0" r="r" b="b"/>
                <a:pathLst>
                  <a:path w="72" h="67">
                    <a:moveTo>
                      <a:pt x="0" y="0"/>
                    </a:moveTo>
                    <a:lnTo>
                      <a:pt x="61" y="56"/>
                    </a:lnTo>
                    <a:lnTo>
                      <a:pt x="72" y="67"/>
                    </a:lnTo>
                  </a:path>
                </a:pathLst>
              </a:custGeom>
              <a:noFill/>
              <a:ln w="793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04" name="Freeform 69"/>
              <p:cNvSpPr>
                <a:spLocks/>
              </p:cNvSpPr>
              <p:nvPr/>
            </p:nvSpPr>
            <p:spPr bwMode="auto">
              <a:xfrm>
                <a:off x="4345" y="2942"/>
                <a:ext cx="25" cy="36"/>
              </a:xfrm>
              <a:custGeom>
                <a:avLst/>
                <a:gdLst>
                  <a:gd name="T0" fmla="*/ 0 w 25"/>
                  <a:gd name="T1" fmla="*/ 0 h 36"/>
                  <a:gd name="T2" fmla="*/ 10 w 25"/>
                  <a:gd name="T3" fmla="*/ 10 h 36"/>
                  <a:gd name="T4" fmla="*/ 25 w 25"/>
                  <a:gd name="T5" fmla="*/ 36 h 36"/>
                </a:gdLst>
                <a:ahLst/>
                <a:cxnLst>
                  <a:cxn ang="0">
                    <a:pos x="T0" y="T1"/>
                  </a:cxn>
                  <a:cxn ang="0">
                    <a:pos x="T2" y="T3"/>
                  </a:cxn>
                  <a:cxn ang="0">
                    <a:pos x="T4" y="T5"/>
                  </a:cxn>
                </a:cxnLst>
                <a:rect l="0" t="0" r="r" b="b"/>
                <a:pathLst>
                  <a:path w="25" h="36">
                    <a:moveTo>
                      <a:pt x="0" y="0"/>
                    </a:moveTo>
                    <a:lnTo>
                      <a:pt x="10" y="10"/>
                    </a:lnTo>
                    <a:lnTo>
                      <a:pt x="25" y="36"/>
                    </a:lnTo>
                  </a:path>
                </a:pathLst>
              </a:custGeom>
              <a:noFill/>
              <a:ln w="793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05" name="Freeform 70"/>
              <p:cNvSpPr>
                <a:spLocks/>
              </p:cNvSpPr>
              <p:nvPr/>
            </p:nvSpPr>
            <p:spPr bwMode="auto">
              <a:xfrm>
                <a:off x="4406" y="3024"/>
                <a:ext cx="57" cy="87"/>
              </a:xfrm>
              <a:custGeom>
                <a:avLst/>
                <a:gdLst>
                  <a:gd name="T0" fmla="*/ 0 w 57"/>
                  <a:gd name="T1" fmla="*/ 0 h 87"/>
                  <a:gd name="T2" fmla="*/ 52 w 57"/>
                  <a:gd name="T3" fmla="*/ 77 h 87"/>
                  <a:gd name="T4" fmla="*/ 57 w 57"/>
                  <a:gd name="T5" fmla="*/ 87 h 87"/>
                </a:gdLst>
                <a:ahLst/>
                <a:cxnLst>
                  <a:cxn ang="0">
                    <a:pos x="T0" y="T1"/>
                  </a:cxn>
                  <a:cxn ang="0">
                    <a:pos x="T2" y="T3"/>
                  </a:cxn>
                  <a:cxn ang="0">
                    <a:pos x="T4" y="T5"/>
                  </a:cxn>
                </a:cxnLst>
                <a:rect l="0" t="0" r="r" b="b"/>
                <a:pathLst>
                  <a:path w="57" h="87">
                    <a:moveTo>
                      <a:pt x="0" y="0"/>
                    </a:moveTo>
                    <a:lnTo>
                      <a:pt x="52" y="77"/>
                    </a:lnTo>
                    <a:lnTo>
                      <a:pt x="57" y="87"/>
                    </a:lnTo>
                  </a:path>
                </a:pathLst>
              </a:custGeom>
              <a:noFill/>
              <a:ln w="793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06" name="Freeform 71"/>
              <p:cNvSpPr>
                <a:spLocks/>
              </p:cNvSpPr>
              <p:nvPr/>
            </p:nvSpPr>
            <p:spPr bwMode="auto">
              <a:xfrm>
                <a:off x="4488" y="3168"/>
                <a:ext cx="16" cy="41"/>
              </a:xfrm>
              <a:custGeom>
                <a:avLst/>
                <a:gdLst>
                  <a:gd name="T0" fmla="*/ 0 w 16"/>
                  <a:gd name="T1" fmla="*/ 0 h 41"/>
                  <a:gd name="T2" fmla="*/ 6 w 16"/>
                  <a:gd name="T3" fmla="*/ 15 h 41"/>
                  <a:gd name="T4" fmla="*/ 16 w 16"/>
                  <a:gd name="T5" fmla="*/ 41 h 41"/>
                </a:gdLst>
                <a:ahLst/>
                <a:cxnLst>
                  <a:cxn ang="0">
                    <a:pos x="T0" y="T1"/>
                  </a:cxn>
                  <a:cxn ang="0">
                    <a:pos x="T2" y="T3"/>
                  </a:cxn>
                  <a:cxn ang="0">
                    <a:pos x="T4" y="T5"/>
                  </a:cxn>
                </a:cxnLst>
                <a:rect l="0" t="0" r="r" b="b"/>
                <a:pathLst>
                  <a:path w="16" h="41">
                    <a:moveTo>
                      <a:pt x="0" y="0"/>
                    </a:moveTo>
                    <a:lnTo>
                      <a:pt x="6" y="15"/>
                    </a:lnTo>
                    <a:lnTo>
                      <a:pt x="16" y="41"/>
                    </a:lnTo>
                  </a:path>
                </a:pathLst>
              </a:custGeom>
              <a:noFill/>
              <a:ln w="793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07" name="Freeform 72"/>
              <p:cNvSpPr>
                <a:spLocks/>
              </p:cNvSpPr>
              <p:nvPr/>
            </p:nvSpPr>
            <p:spPr bwMode="auto">
              <a:xfrm>
                <a:off x="4524" y="3266"/>
                <a:ext cx="26" cy="97"/>
              </a:xfrm>
              <a:custGeom>
                <a:avLst/>
                <a:gdLst>
                  <a:gd name="T0" fmla="*/ 0 w 26"/>
                  <a:gd name="T1" fmla="*/ 0 h 97"/>
                  <a:gd name="T2" fmla="*/ 0 w 26"/>
                  <a:gd name="T3" fmla="*/ 5 h 97"/>
                  <a:gd name="T4" fmla="*/ 26 w 26"/>
                  <a:gd name="T5" fmla="*/ 97 h 97"/>
                  <a:gd name="T6" fmla="*/ 26 w 26"/>
                  <a:gd name="T7" fmla="*/ 97 h 97"/>
                </a:gdLst>
                <a:ahLst/>
                <a:cxnLst>
                  <a:cxn ang="0">
                    <a:pos x="T0" y="T1"/>
                  </a:cxn>
                  <a:cxn ang="0">
                    <a:pos x="T2" y="T3"/>
                  </a:cxn>
                  <a:cxn ang="0">
                    <a:pos x="T4" y="T5"/>
                  </a:cxn>
                  <a:cxn ang="0">
                    <a:pos x="T6" y="T7"/>
                  </a:cxn>
                </a:cxnLst>
                <a:rect l="0" t="0" r="r" b="b"/>
                <a:pathLst>
                  <a:path w="26" h="97">
                    <a:moveTo>
                      <a:pt x="0" y="0"/>
                    </a:moveTo>
                    <a:lnTo>
                      <a:pt x="0" y="5"/>
                    </a:lnTo>
                    <a:lnTo>
                      <a:pt x="26" y="97"/>
                    </a:lnTo>
                    <a:lnTo>
                      <a:pt x="26" y="97"/>
                    </a:lnTo>
                  </a:path>
                </a:pathLst>
              </a:custGeom>
              <a:noFill/>
              <a:ln w="793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08" name="Freeform 73"/>
              <p:cNvSpPr>
                <a:spLocks/>
              </p:cNvSpPr>
              <p:nvPr/>
            </p:nvSpPr>
            <p:spPr bwMode="auto">
              <a:xfrm>
                <a:off x="4560" y="3425"/>
                <a:ext cx="6" cy="41"/>
              </a:xfrm>
              <a:custGeom>
                <a:avLst/>
                <a:gdLst>
                  <a:gd name="T0" fmla="*/ 0 w 6"/>
                  <a:gd name="T1" fmla="*/ 0 h 41"/>
                  <a:gd name="T2" fmla="*/ 6 w 6"/>
                  <a:gd name="T3" fmla="*/ 31 h 41"/>
                  <a:gd name="T4" fmla="*/ 6 w 6"/>
                  <a:gd name="T5" fmla="*/ 41 h 41"/>
                </a:gdLst>
                <a:ahLst/>
                <a:cxnLst>
                  <a:cxn ang="0">
                    <a:pos x="T0" y="T1"/>
                  </a:cxn>
                  <a:cxn ang="0">
                    <a:pos x="T2" y="T3"/>
                  </a:cxn>
                  <a:cxn ang="0">
                    <a:pos x="T4" y="T5"/>
                  </a:cxn>
                </a:cxnLst>
                <a:rect l="0" t="0" r="r" b="b"/>
                <a:pathLst>
                  <a:path w="6" h="41">
                    <a:moveTo>
                      <a:pt x="0" y="0"/>
                    </a:moveTo>
                    <a:lnTo>
                      <a:pt x="6" y="31"/>
                    </a:lnTo>
                    <a:lnTo>
                      <a:pt x="6" y="41"/>
                    </a:lnTo>
                  </a:path>
                </a:pathLst>
              </a:custGeom>
              <a:noFill/>
              <a:ln w="793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09" name="Line 74"/>
              <p:cNvSpPr>
                <a:spLocks noChangeShapeType="1"/>
              </p:cNvSpPr>
              <p:nvPr/>
            </p:nvSpPr>
            <p:spPr bwMode="auto">
              <a:xfrm>
                <a:off x="4566" y="3528"/>
                <a:ext cx="5" cy="25"/>
              </a:xfrm>
              <a:prstGeom prst="line">
                <a:avLst/>
              </a:prstGeom>
              <a:noFill/>
              <a:ln w="7938">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10" name="Freeform 75"/>
              <p:cNvSpPr>
                <a:spLocks/>
              </p:cNvSpPr>
              <p:nvPr/>
            </p:nvSpPr>
            <p:spPr bwMode="auto">
              <a:xfrm>
                <a:off x="2983" y="3096"/>
                <a:ext cx="6" cy="103"/>
              </a:xfrm>
              <a:custGeom>
                <a:avLst/>
                <a:gdLst>
                  <a:gd name="T0" fmla="*/ 6 w 6"/>
                  <a:gd name="T1" fmla="*/ 103 h 103"/>
                  <a:gd name="T2" fmla="*/ 0 w 6"/>
                  <a:gd name="T3" fmla="*/ 77 h 103"/>
                  <a:gd name="T4" fmla="*/ 0 w 6"/>
                  <a:gd name="T5" fmla="*/ 10 h 103"/>
                  <a:gd name="T6" fmla="*/ 0 w 6"/>
                  <a:gd name="T7" fmla="*/ 0 h 103"/>
                </a:gdLst>
                <a:ahLst/>
                <a:cxnLst>
                  <a:cxn ang="0">
                    <a:pos x="T0" y="T1"/>
                  </a:cxn>
                  <a:cxn ang="0">
                    <a:pos x="T2" y="T3"/>
                  </a:cxn>
                  <a:cxn ang="0">
                    <a:pos x="T4" y="T5"/>
                  </a:cxn>
                  <a:cxn ang="0">
                    <a:pos x="T6" y="T7"/>
                  </a:cxn>
                </a:cxnLst>
                <a:rect l="0" t="0" r="r" b="b"/>
                <a:pathLst>
                  <a:path w="6" h="103">
                    <a:moveTo>
                      <a:pt x="6" y="103"/>
                    </a:moveTo>
                    <a:lnTo>
                      <a:pt x="0" y="77"/>
                    </a:lnTo>
                    <a:lnTo>
                      <a:pt x="0" y="10"/>
                    </a:lnTo>
                    <a:lnTo>
                      <a:pt x="0" y="0"/>
                    </a:lnTo>
                  </a:path>
                </a:pathLst>
              </a:custGeom>
              <a:noFill/>
              <a:ln w="793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11" name="Freeform 76"/>
              <p:cNvSpPr>
                <a:spLocks/>
              </p:cNvSpPr>
              <p:nvPr/>
            </p:nvSpPr>
            <p:spPr bwMode="auto">
              <a:xfrm>
                <a:off x="2989" y="2998"/>
                <a:ext cx="5" cy="36"/>
              </a:xfrm>
              <a:custGeom>
                <a:avLst/>
                <a:gdLst>
                  <a:gd name="T0" fmla="*/ 0 w 5"/>
                  <a:gd name="T1" fmla="*/ 36 h 36"/>
                  <a:gd name="T2" fmla="*/ 5 w 5"/>
                  <a:gd name="T3" fmla="*/ 16 h 36"/>
                  <a:gd name="T4" fmla="*/ 5 w 5"/>
                  <a:gd name="T5" fmla="*/ 0 h 36"/>
                </a:gdLst>
                <a:ahLst/>
                <a:cxnLst>
                  <a:cxn ang="0">
                    <a:pos x="T0" y="T1"/>
                  </a:cxn>
                  <a:cxn ang="0">
                    <a:pos x="T2" y="T3"/>
                  </a:cxn>
                  <a:cxn ang="0">
                    <a:pos x="T4" y="T5"/>
                  </a:cxn>
                </a:cxnLst>
                <a:rect l="0" t="0" r="r" b="b"/>
                <a:pathLst>
                  <a:path w="5" h="36">
                    <a:moveTo>
                      <a:pt x="0" y="36"/>
                    </a:moveTo>
                    <a:lnTo>
                      <a:pt x="5" y="16"/>
                    </a:lnTo>
                    <a:lnTo>
                      <a:pt x="5" y="0"/>
                    </a:lnTo>
                  </a:path>
                </a:pathLst>
              </a:custGeom>
              <a:noFill/>
              <a:ln w="793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12" name="Freeform 77"/>
              <p:cNvSpPr>
                <a:spLocks/>
              </p:cNvSpPr>
              <p:nvPr/>
            </p:nvSpPr>
            <p:spPr bwMode="auto">
              <a:xfrm>
                <a:off x="3009" y="2844"/>
                <a:ext cx="41" cy="93"/>
              </a:xfrm>
              <a:custGeom>
                <a:avLst/>
                <a:gdLst>
                  <a:gd name="T0" fmla="*/ 0 w 41"/>
                  <a:gd name="T1" fmla="*/ 93 h 93"/>
                  <a:gd name="T2" fmla="*/ 5 w 41"/>
                  <a:gd name="T3" fmla="*/ 72 h 93"/>
                  <a:gd name="T4" fmla="*/ 31 w 41"/>
                  <a:gd name="T5" fmla="*/ 21 h 93"/>
                  <a:gd name="T6" fmla="*/ 41 w 41"/>
                  <a:gd name="T7" fmla="*/ 0 h 93"/>
                </a:gdLst>
                <a:ahLst/>
                <a:cxnLst>
                  <a:cxn ang="0">
                    <a:pos x="T0" y="T1"/>
                  </a:cxn>
                  <a:cxn ang="0">
                    <a:pos x="T2" y="T3"/>
                  </a:cxn>
                  <a:cxn ang="0">
                    <a:pos x="T4" y="T5"/>
                  </a:cxn>
                  <a:cxn ang="0">
                    <a:pos x="T6" y="T7"/>
                  </a:cxn>
                </a:cxnLst>
                <a:rect l="0" t="0" r="r" b="b"/>
                <a:pathLst>
                  <a:path w="41" h="93">
                    <a:moveTo>
                      <a:pt x="0" y="93"/>
                    </a:moveTo>
                    <a:lnTo>
                      <a:pt x="5" y="72"/>
                    </a:lnTo>
                    <a:lnTo>
                      <a:pt x="31" y="21"/>
                    </a:lnTo>
                    <a:lnTo>
                      <a:pt x="41" y="0"/>
                    </a:lnTo>
                  </a:path>
                </a:pathLst>
              </a:custGeom>
              <a:noFill/>
              <a:ln w="793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13" name="Freeform 78"/>
              <p:cNvSpPr>
                <a:spLocks/>
              </p:cNvSpPr>
              <p:nvPr/>
            </p:nvSpPr>
            <p:spPr bwMode="auto">
              <a:xfrm>
                <a:off x="3086" y="2762"/>
                <a:ext cx="31" cy="31"/>
              </a:xfrm>
              <a:custGeom>
                <a:avLst/>
                <a:gdLst>
                  <a:gd name="T0" fmla="*/ 0 w 31"/>
                  <a:gd name="T1" fmla="*/ 31 h 31"/>
                  <a:gd name="T2" fmla="*/ 16 w 31"/>
                  <a:gd name="T3" fmla="*/ 15 h 31"/>
                  <a:gd name="T4" fmla="*/ 31 w 31"/>
                  <a:gd name="T5" fmla="*/ 0 h 31"/>
                </a:gdLst>
                <a:ahLst/>
                <a:cxnLst>
                  <a:cxn ang="0">
                    <a:pos x="T0" y="T1"/>
                  </a:cxn>
                  <a:cxn ang="0">
                    <a:pos x="T2" y="T3"/>
                  </a:cxn>
                  <a:cxn ang="0">
                    <a:pos x="T4" y="T5"/>
                  </a:cxn>
                </a:cxnLst>
                <a:rect l="0" t="0" r="r" b="b"/>
                <a:pathLst>
                  <a:path w="31" h="31">
                    <a:moveTo>
                      <a:pt x="0" y="31"/>
                    </a:moveTo>
                    <a:lnTo>
                      <a:pt x="16" y="15"/>
                    </a:lnTo>
                    <a:lnTo>
                      <a:pt x="31" y="0"/>
                    </a:lnTo>
                  </a:path>
                </a:pathLst>
              </a:custGeom>
              <a:noFill/>
              <a:ln w="793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14" name="Freeform 79"/>
              <p:cNvSpPr>
                <a:spLocks/>
              </p:cNvSpPr>
              <p:nvPr/>
            </p:nvSpPr>
            <p:spPr bwMode="auto">
              <a:xfrm>
                <a:off x="3168" y="2700"/>
                <a:ext cx="98" cy="31"/>
              </a:xfrm>
              <a:custGeom>
                <a:avLst/>
                <a:gdLst>
                  <a:gd name="T0" fmla="*/ 0 w 98"/>
                  <a:gd name="T1" fmla="*/ 31 h 31"/>
                  <a:gd name="T2" fmla="*/ 11 w 98"/>
                  <a:gd name="T3" fmla="*/ 26 h 31"/>
                  <a:gd name="T4" fmla="*/ 36 w 98"/>
                  <a:gd name="T5" fmla="*/ 16 h 31"/>
                  <a:gd name="T6" fmla="*/ 72 w 98"/>
                  <a:gd name="T7" fmla="*/ 6 h 31"/>
                  <a:gd name="T8" fmla="*/ 98 w 98"/>
                  <a:gd name="T9" fmla="*/ 0 h 31"/>
                </a:gdLst>
                <a:ahLst/>
                <a:cxnLst>
                  <a:cxn ang="0">
                    <a:pos x="T0" y="T1"/>
                  </a:cxn>
                  <a:cxn ang="0">
                    <a:pos x="T2" y="T3"/>
                  </a:cxn>
                  <a:cxn ang="0">
                    <a:pos x="T4" y="T5"/>
                  </a:cxn>
                  <a:cxn ang="0">
                    <a:pos x="T6" y="T7"/>
                  </a:cxn>
                  <a:cxn ang="0">
                    <a:pos x="T8" y="T9"/>
                  </a:cxn>
                </a:cxnLst>
                <a:rect l="0" t="0" r="r" b="b"/>
                <a:pathLst>
                  <a:path w="98" h="31">
                    <a:moveTo>
                      <a:pt x="0" y="31"/>
                    </a:moveTo>
                    <a:lnTo>
                      <a:pt x="11" y="26"/>
                    </a:lnTo>
                    <a:lnTo>
                      <a:pt x="36" y="16"/>
                    </a:lnTo>
                    <a:lnTo>
                      <a:pt x="72" y="6"/>
                    </a:lnTo>
                    <a:lnTo>
                      <a:pt x="98" y="0"/>
                    </a:lnTo>
                  </a:path>
                </a:pathLst>
              </a:custGeom>
              <a:noFill/>
              <a:ln w="793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15" name="Freeform 80"/>
              <p:cNvSpPr>
                <a:spLocks/>
              </p:cNvSpPr>
              <p:nvPr/>
            </p:nvSpPr>
            <p:spPr bwMode="auto">
              <a:xfrm>
                <a:off x="3328" y="2700"/>
                <a:ext cx="41" cy="0"/>
              </a:xfrm>
              <a:custGeom>
                <a:avLst/>
                <a:gdLst>
                  <a:gd name="T0" fmla="*/ 0 w 41"/>
                  <a:gd name="T1" fmla="*/ 25 w 41"/>
                  <a:gd name="T2" fmla="*/ 41 w 41"/>
                </a:gdLst>
                <a:ahLst/>
                <a:cxnLst>
                  <a:cxn ang="0">
                    <a:pos x="T0" y="0"/>
                  </a:cxn>
                  <a:cxn ang="0">
                    <a:pos x="T1" y="0"/>
                  </a:cxn>
                  <a:cxn ang="0">
                    <a:pos x="T2" y="0"/>
                  </a:cxn>
                </a:cxnLst>
                <a:rect l="0" t="0" r="r" b="b"/>
                <a:pathLst>
                  <a:path w="41">
                    <a:moveTo>
                      <a:pt x="0" y="0"/>
                    </a:moveTo>
                    <a:lnTo>
                      <a:pt x="25" y="0"/>
                    </a:lnTo>
                    <a:lnTo>
                      <a:pt x="41" y="0"/>
                    </a:lnTo>
                  </a:path>
                </a:pathLst>
              </a:custGeom>
              <a:noFill/>
              <a:ln w="793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16" name="Freeform 81"/>
              <p:cNvSpPr>
                <a:spLocks/>
              </p:cNvSpPr>
              <p:nvPr/>
            </p:nvSpPr>
            <p:spPr bwMode="auto">
              <a:xfrm>
                <a:off x="3430" y="2711"/>
                <a:ext cx="98" cy="30"/>
              </a:xfrm>
              <a:custGeom>
                <a:avLst/>
                <a:gdLst>
                  <a:gd name="T0" fmla="*/ 0 w 98"/>
                  <a:gd name="T1" fmla="*/ 0 h 30"/>
                  <a:gd name="T2" fmla="*/ 16 w 98"/>
                  <a:gd name="T3" fmla="*/ 0 h 30"/>
                  <a:gd name="T4" fmla="*/ 47 w 98"/>
                  <a:gd name="T5" fmla="*/ 10 h 30"/>
                  <a:gd name="T6" fmla="*/ 98 w 98"/>
                  <a:gd name="T7" fmla="*/ 30 h 30"/>
                </a:gdLst>
                <a:ahLst/>
                <a:cxnLst>
                  <a:cxn ang="0">
                    <a:pos x="T0" y="T1"/>
                  </a:cxn>
                  <a:cxn ang="0">
                    <a:pos x="T2" y="T3"/>
                  </a:cxn>
                  <a:cxn ang="0">
                    <a:pos x="T4" y="T5"/>
                  </a:cxn>
                  <a:cxn ang="0">
                    <a:pos x="T6" y="T7"/>
                  </a:cxn>
                </a:cxnLst>
                <a:rect l="0" t="0" r="r" b="b"/>
                <a:pathLst>
                  <a:path w="98" h="30">
                    <a:moveTo>
                      <a:pt x="0" y="0"/>
                    </a:moveTo>
                    <a:lnTo>
                      <a:pt x="16" y="0"/>
                    </a:lnTo>
                    <a:lnTo>
                      <a:pt x="47" y="10"/>
                    </a:lnTo>
                    <a:lnTo>
                      <a:pt x="98" y="30"/>
                    </a:lnTo>
                  </a:path>
                </a:pathLst>
              </a:custGeom>
              <a:noFill/>
              <a:ln w="793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17" name="Freeform 82"/>
              <p:cNvSpPr>
                <a:spLocks/>
              </p:cNvSpPr>
              <p:nvPr/>
            </p:nvSpPr>
            <p:spPr bwMode="auto">
              <a:xfrm>
                <a:off x="3584" y="2762"/>
                <a:ext cx="36" cy="21"/>
              </a:xfrm>
              <a:custGeom>
                <a:avLst/>
                <a:gdLst>
                  <a:gd name="T0" fmla="*/ 0 w 36"/>
                  <a:gd name="T1" fmla="*/ 0 h 21"/>
                  <a:gd name="T2" fmla="*/ 21 w 36"/>
                  <a:gd name="T3" fmla="*/ 10 h 21"/>
                  <a:gd name="T4" fmla="*/ 36 w 36"/>
                  <a:gd name="T5" fmla="*/ 21 h 21"/>
                </a:gdLst>
                <a:ahLst/>
                <a:cxnLst>
                  <a:cxn ang="0">
                    <a:pos x="T0" y="T1"/>
                  </a:cxn>
                  <a:cxn ang="0">
                    <a:pos x="T2" y="T3"/>
                  </a:cxn>
                  <a:cxn ang="0">
                    <a:pos x="T4" y="T5"/>
                  </a:cxn>
                </a:cxnLst>
                <a:rect l="0" t="0" r="r" b="b"/>
                <a:pathLst>
                  <a:path w="36" h="21">
                    <a:moveTo>
                      <a:pt x="0" y="0"/>
                    </a:moveTo>
                    <a:lnTo>
                      <a:pt x="21" y="10"/>
                    </a:lnTo>
                    <a:lnTo>
                      <a:pt x="36" y="21"/>
                    </a:lnTo>
                  </a:path>
                </a:pathLst>
              </a:custGeom>
              <a:noFill/>
              <a:ln w="793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18" name="Freeform 83"/>
              <p:cNvSpPr>
                <a:spLocks/>
              </p:cNvSpPr>
              <p:nvPr/>
            </p:nvSpPr>
            <p:spPr bwMode="auto">
              <a:xfrm>
                <a:off x="3672" y="2813"/>
                <a:ext cx="87" cy="62"/>
              </a:xfrm>
              <a:custGeom>
                <a:avLst/>
                <a:gdLst>
                  <a:gd name="T0" fmla="*/ 0 w 87"/>
                  <a:gd name="T1" fmla="*/ 0 h 62"/>
                  <a:gd name="T2" fmla="*/ 56 w 87"/>
                  <a:gd name="T3" fmla="*/ 36 h 62"/>
                  <a:gd name="T4" fmla="*/ 87 w 87"/>
                  <a:gd name="T5" fmla="*/ 62 h 62"/>
                </a:gdLst>
                <a:ahLst/>
                <a:cxnLst>
                  <a:cxn ang="0">
                    <a:pos x="T0" y="T1"/>
                  </a:cxn>
                  <a:cxn ang="0">
                    <a:pos x="T2" y="T3"/>
                  </a:cxn>
                  <a:cxn ang="0">
                    <a:pos x="T4" y="T5"/>
                  </a:cxn>
                </a:cxnLst>
                <a:rect l="0" t="0" r="r" b="b"/>
                <a:pathLst>
                  <a:path w="87" h="62">
                    <a:moveTo>
                      <a:pt x="0" y="0"/>
                    </a:moveTo>
                    <a:lnTo>
                      <a:pt x="56" y="36"/>
                    </a:lnTo>
                    <a:lnTo>
                      <a:pt x="87" y="62"/>
                    </a:lnTo>
                  </a:path>
                </a:pathLst>
              </a:custGeom>
              <a:noFill/>
              <a:ln w="793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19" name="Line 84"/>
              <p:cNvSpPr>
                <a:spLocks noChangeShapeType="1"/>
              </p:cNvSpPr>
              <p:nvPr/>
            </p:nvSpPr>
            <p:spPr bwMode="auto">
              <a:xfrm>
                <a:off x="3805" y="2911"/>
                <a:ext cx="31" cy="31"/>
              </a:xfrm>
              <a:prstGeom prst="line">
                <a:avLst/>
              </a:prstGeom>
              <a:noFill/>
              <a:ln w="7938">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20" name="Freeform 85"/>
              <p:cNvSpPr>
                <a:spLocks/>
              </p:cNvSpPr>
              <p:nvPr/>
            </p:nvSpPr>
            <p:spPr bwMode="auto">
              <a:xfrm>
                <a:off x="3877" y="2988"/>
                <a:ext cx="67" cy="77"/>
              </a:xfrm>
              <a:custGeom>
                <a:avLst/>
                <a:gdLst>
                  <a:gd name="T0" fmla="*/ 0 w 67"/>
                  <a:gd name="T1" fmla="*/ 0 h 77"/>
                  <a:gd name="T2" fmla="*/ 57 w 67"/>
                  <a:gd name="T3" fmla="*/ 67 h 77"/>
                  <a:gd name="T4" fmla="*/ 67 w 67"/>
                  <a:gd name="T5" fmla="*/ 77 h 77"/>
                </a:gdLst>
                <a:ahLst/>
                <a:cxnLst>
                  <a:cxn ang="0">
                    <a:pos x="T0" y="T1"/>
                  </a:cxn>
                  <a:cxn ang="0">
                    <a:pos x="T2" y="T3"/>
                  </a:cxn>
                  <a:cxn ang="0">
                    <a:pos x="T4" y="T5"/>
                  </a:cxn>
                </a:cxnLst>
                <a:rect l="0" t="0" r="r" b="b"/>
                <a:pathLst>
                  <a:path w="67" h="77">
                    <a:moveTo>
                      <a:pt x="0" y="0"/>
                    </a:moveTo>
                    <a:lnTo>
                      <a:pt x="57" y="67"/>
                    </a:lnTo>
                    <a:lnTo>
                      <a:pt x="67" y="77"/>
                    </a:lnTo>
                  </a:path>
                </a:pathLst>
              </a:custGeom>
              <a:noFill/>
              <a:ln w="793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21" name="Line 86"/>
              <p:cNvSpPr>
                <a:spLocks noChangeShapeType="1"/>
              </p:cNvSpPr>
              <p:nvPr/>
            </p:nvSpPr>
            <p:spPr bwMode="auto">
              <a:xfrm>
                <a:off x="3980" y="3111"/>
                <a:ext cx="26" cy="36"/>
              </a:xfrm>
              <a:prstGeom prst="line">
                <a:avLst/>
              </a:prstGeom>
              <a:noFill/>
              <a:ln w="7938">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22" name="Freeform 87"/>
              <p:cNvSpPr>
                <a:spLocks/>
              </p:cNvSpPr>
              <p:nvPr/>
            </p:nvSpPr>
            <p:spPr bwMode="auto">
              <a:xfrm>
                <a:off x="4036" y="3199"/>
                <a:ext cx="52" cy="92"/>
              </a:xfrm>
              <a:custGeom>
                <a:avLst/>
                <a:gdLst>
                  <a:gd name="T0" fmla="*/ 0 w 52"/>
                  <a:gd name="T1" fmla="*/ 0 h 92"/>
                  <a:gd name="T2" fmla="*/ 36 w 52"/>
                  <a:gd name="T3" fmla="*/ 61 h 92"/>
                  <a:gd name="T4" fmla="*/ 52 w 52"/>
                  <a:gd name="T5" fmla="*/ 92 h 92"/>
                </a:gdLst>
                <a:ahLst/>
                <a:cxnLst>
                  <a:cxn ang="0">
                    <a:pos x="T0" y="T1"/>
                  </a:cxn>
                  <a:cxn ang="0">
                    <a:pos x="T2" y="T3"/>
                  </a:cxn>
                  <a:cxn ang="0">
                    <a:pos x="T4" y="T5"/>
                  </a:cxn>
                </a:cxnLst>
                <a:rect l="0" t="0" r="r" b="b"/>
                <a:pathLst>
                  <a:path w="52" h="92">
                    <a:moveTo>
                      <a:pt x="0" y="0"/>
                    </a:moveTo>
                    <a:lnTo>
                      <a:pt x="36" y="61"/>
                    </a:lnTo>
                    <a:lnTo>
                      <a:pt x="52" y="92"/>
                    </a:lnTo>
                  </a:path>
                </a:pathLst>
              </a:custGeom>
              <a:noFill/>
              <a:ln w="793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23" name="Line 88"/>
              <p:cNvSpPr>
                <a:spLocks noChangeShapeType="1"/>
              </p:cNvSpPr>
              <p:nvPr/>
            </p:nvSpPr>
            <p:spPr bwMode="auto">
              <a:xfrm>
                <a:off x="4113" y="3343"/>
                <a:ext cx="16" cy="41"/>
              </a:xfrm>
              <a:prstGeom prst="line">
                <a:avLst/>
              </a:prstGeom>
              <a:noFill/>
              <a:ln w="7938">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24" name="Freeform 89"/>
              <p:cNvSpPr>
                <a:spLocks/>
              </p:cNvSpPr>
              <p:nvPr/>
            </p:nvSpPr>
            <p:spPr bwMode="auto">
              <a:xfrm>
                <a:off x="4155" y="3440"/>
                <a:ext cx="36" cy="93"/>
              </a:xfrm>
              <a:custGeom>
                <a:avLst/>
                <a:gdLst>
                  <a:gd name="T0" fmla="*/ 0 w 36"/>
                  <a:gd name="T1" fmla="*/ 0 h 93"/>
                  <a:gd name="T2" fmla="*/ 10 w 36"/>
                  <a:gd name="T3" fmla="*/ 21 h 93"/>
                  <a:gd name="T4" fmla="*/ 36 w 36"/>
                  <a:gd name="T5" fmla="*/ 93 h 93"/>
                </a:gdLst>
                <a:ahLst/>
                <a:cxnLst>
                  <a:cxn ang="0">
                    <a:pos x="T0" y="T1"/>
                  </a:cxn>
                  <a:cxn ang="0">
                    <a:pos x="T2" y="T3"/>
                  </a:cxn>
                  <a:cxn ang="0">
                    <a:pos x="T4" y="T5"/>
                  </a:cxn>
                </a:cxnLst>
                <a:rect l="0" t="0" r="r" b="b"/>
                <a:pathLst>
                  <a:path w="36" h="93">
                    <a:moveTo>
                      <a:pt x="0" y="0"/>
                    </a:moveTo>
                    <a:lnTo>
                      <a:pt x="10" y="21"/>
                    </a:lnTo>
                    <a:lnTo>
                      <a:pt x="36" y="93"/>
                    </a:lnTo>
                  </a:path>
                </a:pathLst>
              </a:custGeom>
              <a:noFill/>
              <a:ln w="793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25" name="Freeform 90"/>
              <p:cNvSpPr>
                <a:spLocks/>
              </p:cNvSpPr>
              <p:nvPr/>
            </p:nvSpPr>
            <p:spPr bwMode="auto">
              <a:xfrm>
                <a:off x="4206" y="3594"/>
                <a:ext cx="15" cy="41"/>
              </a:xfrm>
              <a:custGeom>
                <a:avLst/>
                <a:gdLst>
                  <a:gd name="T0" fmla="*/ 0 w 15"/>
                  <a:gd name="T1" fmla="*/ 0 h 41"/>
                  <a:gd name="T2" fmla="*/ 10 w 15"/>
                  <a:gd name="T3" fmla="*/ 26 h 41"/>
                  <a:gd name="T4" fmla="*/ 15 w 15"/>
                  <a:gd name="T5" fmla="*/ 41 h 41"/>
                </a:gdLst>
                <a:ahLst/>
                <a:cxnLst>
                  <a:cxn ang="0">
                    <a:pos x="T0" y="T1"/>
                  </a:cxn>
                  <a:cxn ang="0">
                    <a:pos x="T2" y="T3"/>
                  </a:cxn>
                  <a:cxn ang="0">
                    <a:pos x="T4" y="T5"/>
                  </a:cxn>
                </a:cxnLst>
                <a:rect l="0" t="0" r="r" b="b"/>
                <a:pathLst>
                  <a:path w="15" h="41">
                    <a:moveTo>
                      <a:pt x="0" y="0"/>
                    </a:moveTo>
                    <a:lnTo>
                      <a:pt x="10" y="26"/>
                    </a:lnTo>
                    <a:lnTo>
                      <a:pt x="15" y="41"/>
                    </a:lnTo>
                  </a:path>
                </a:pathLst>
              </a:custGeom>
              <a:noFill/>
              <a:ln w="793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26" name="Freeform 91"/>
              <p:cNvSpPr>
                <a:spLocks/>
              </p:cNvSpPr>
              <p:nvPr/>
            </p:nvSpPr>
            <p:spPr bwMode="auto">
              <a:xfrm>
                <a:off x="4237" y="3692"/>
                <a:ext cx="20" cy="103"/>
              </a:xfrm>
              <a:custGeom>
                <a:avLst/>
                <a:gdLst>
                  <a:gd name="T0" fmla="*/ 0 w 20"/>
                  <a:gd name="T1" fmla="*/ 0 h 103"/>
                  <a:gd name="T2" fmla="*/ 5 w 20"/>
                  <a:gd name="T3" fmla="*/ 15 h 103"/>
                  <a:gd name="T4" fmla="*/ 20 w 20"/>
                  <a:gd name="T5" fmla="*/ 103 h 103"/>
                </a:gdLst>
                <a:ahLst/>
                <a:cxnLst>
                  <a:cxn ang="0">
                    <a:pos x="T0" y="T1"/>
                  </a:cxn>
                  <a:cxn ang="0">
                    <a:pos x="T2" y="T3"/>
                  </a:cxn>
                  <a:cxn ang="0">
                    <a:pos x="T4" y="T5"/>
                  </a:cxn>
                </a:cxnLst>
                <a:rect l="0" t="0" r="r" b="b"/>
                <a:pathLst>
                  <a:path w="20" h="103">
                    <a:moveTo>
                      <a:pt x="0" y="0"/>
                    </a:moveTo>
                    <a:lnTo>
                      <a:pt x="5" y="15"/>
                    </a:lnTo>
                    <a:lnTo>
                      <a:pt x="20" y="103"/>
                    </a:lnTo>
                  </a:path>
                </a:pathLst>
              </a:custGeom>
              <a:noFill/>
              <a:ln w="793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27" name="Line 92"/>
              <p:cNvSpPr>
                <a:spLocks noChangeShapeType="1"/>
              </p:cNvSpPr>
              <p:nvPr/>
            </p:nvSpPr>
            <p:spPr bwMode="auto">
              <a:xfrm>
                <a:off x="4273" y="3851"/>
                <a:ext cx="5" cy="41"/>
              </a:xfrm>
              <a:prstGeom prst="line">
                <a:avLst/>
              </a:prstGeom>
              <a:noFill/>
              <a:ln w="7938">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28" name="Freeform 93"/>
              <p:cNvSpPr>
                <a:spLocks/>
              </p:cNvSpPr>
              <p:nvPr/>
            </p:nvSpPr>
            <p:spPr bwMode="auto">
              <a:xfrm>
                <a:off x="3004" y="3810"/>
                <a:ext cx="15" cy="103"/>
              </a:xfrm>
              <a:custGeom>
                <a:avLst/>
                <a:gdLst>
                  <a:gd name="T0" fmla="*/ 0 w 15"/>
                  <a:gd name="T1" fmla="*/ 103 h 103"/>
                  <a:gd name="T2" fmla="*/ 5 w 15"/>
                  <a:gd name="T3" fmla="*/ 67 h 103"/>
                  <a:gd name="T4" fmla="*/ 15 w 15"/>
                  <a:gd name="T5" fmla="*/ 0 h 103"/>
                </a:gdLst>
                <a:ahLst/>
                <a:cxnLst>
                  <a:cxn ang="0">
                    <a:pos x="T0" y="T1"/>
                  </a:cxn>
                  <a:cxn ang="0">
                    <a:pos x="T2" y="T3"/>
                  </a:cxn>
                  <a:cxn ang="0">
                    <a:pos x="T4" y="T5"/>
                  </a:cxn>
                </a:cxnLst>
                <a:rect l="0" t="0" r="r" b="b"/>
                <a:pathLst>
                  <a:path w="15" h="103">
                    <a:moveTo>
                      <a:pt x="0" y="103"/>
                    </a:moveTo>
                    <a:lnTo>
                      <a:pt x="5" y="67"/>
                    </a:lnTo>
                    <a:lnTo>
                      <a:pt x="15" y="0"/>
                    </a:lnTo>
                  </a:path>
                </a:pathLst>
              </a:custGeom>
              <a:noFill/>
              <a:ln w="793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29" name="Line 94"/>
              <p:cNvSpPr>
                <a:spLocks noChangeShapeType="1"/>
              </p:cNvSpPr>
              <p:nvPr/>
            </p:nvSpPr>
            <p:spPr bwMode="auto">
              <a:xfrm flipV="1">
                <a:off x="3030" y="3707"/>
                <a:ext cx="5" cy="41"/>
              </a:xfrm>
              <a:prstGeom prst="line">
                <a:avLst/>
              </a:prstGeom>
              <a:noFill/>
              <a:ln w="7938">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30" name="Freeform 95"/>
              <p:cNvSpPr>
                <a:spLocks/>
              </p:cNvSpPr>
              <p:nvPr/>
            </p:nvSpPr>
            <p:spPr bwMode="auto">
              <a:xfrm>
                <a:off x="3050" y="3548"/>
                <a:ext cx="26" cy="103"/>
              </a:xfrm>
              <a:custGeom>
                <a:avLst/>
                <a:gdLst>
                  <a:gd name="T0" fmla="*/ 0 w 26"/>
                  <a:gd name="T1" fmla="*/ 103 h 103"/>
                  <a:gd name="T2" fmla="*/ 5 w 26"/>
                  <a:gd name="T3" fmla="*/ 82 h 103"/>
                  <a:gd name="T4" fmla="*/ 26 w 26"/>
                  <a:gd name="T5" fmla="*/ 0 h 103"/>
                </a:gdLst>
                <a:ahLst/>
                <a:cxnLst>
                  <a:cxn ang="0">
                    <a:pos x="T0" y="T1"/>
                  </a:cxn>
                  <a:cxn ang="0">
                    <a:pos x="T2" y="T3"/>
                  </a:cxn>
                  <a:cxn ang="0">
                    <a:pos x="T4" y="T5"/>
                  </a:cxn>
                </a:cxnLst>
                <a:rect l="0" t="0" r="r" b="b"/>
                <a:pathLst>
                  <a:path w="26" h="103">
                    <a:moveTo>
                      <a:pt x="0" y="103"/>
                    </a:moveTo>
                    <a:lnTo>
                      <a:pt x="5" y="82"/>
                    </a:lnTo>
                    <a:lnTo>
                      <a:pt x="26" y="0"/>
                    </a:lnTo>
                  </a:path>
                </a:pathLst>
              </a:custGeom>
              <a:noFill/>
              <a:ln w="793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31" name="Freeform 96"/>
              <p:cNvSpPr>
                <a:spLocks/>
              </p:cNvSpPr>
              <p:nvPr/>
            </p:nvSpPr>
            <p:spPr bwMode="auto">
              <a:xfrm>
                <a:off x="3096" y="3450"/>
                <a:ext cx="11" cy="42"/>
              </a:xfrm>
              <a:custGeom>
                <a:avLst/>
                <a:gdLst>
                  <a:gd name="T0" fmla="*/ 0 w 11"/>
                  <a:gd name="T1" fmla="*/ 42 h 42"/>
                  <a:gd name="T2" fmla="*/ 11 w 11"/>
                  <a:gd name="T3" fmla="*/ 6 h 42"/>
                  <a:gd name="T4" fmla="*/ 11 w 11"/>
                  <a:gd name="T5" fmla="*/ 0 h 42"/>
                </a:gdLst>
                <a:ahLst/>
                <a:cxnLst>
                  <a:cxn ang="0">
                    <a:pos x="T0" y="T1"/>
                  </a:cxn>
                  <a:cxn ang="0">
                    <a:pos x="T2" y="T3"/>
                  </a:cxn>
                  <a:cxn ang="0">
                    <a:pos x="T4" y="T5"/>
                  </a:cxn>
                </a:cxnLst>
                <a:rect l="0" t="0" r="r" b="b"/>
                <a:pathLst>
                  <a:path w="11" h="42">
                    <a:moveTo>
                      <a:pt x="0" y="42"/>
                    </a:moveTo>
                    <a:lnTo>
                      <a:pt x="11" y="6"/>
                    </a:lnTo>
                    <a:lnTo>
                      <a:pt x="11" y="0"/>
                    </a:lnTo>
                  </a:path>
                </a:pathLst>
              </a:custGeom>
              <a:noFill/>
              <a:ln w="793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32" name="Freeform 97"/>
              <p:cNvSpPr>
                <a:spLocks/>
              </p:cNvSpPr>
              <p:nvPr/>
            </p:nvSpPr>
            <p:spPr bwMode="auto">
              <a:xfrm>
                <a:off x="3132" y="3302"/>
                <a:ext cx="36" cy="92"/>
              </a:xfrm>
              <a:custGeom>
                <a:avLst/>
                <a:gdLst>
                  <a:gd name="T0" fmla="*/ 0 w 36"/>
                  <a:gd name="T1" fmla="*/ 92 h 92"/>
                  <a:gd name="T2" fmla="*/ 11 w 36"/>
                  <a:gd name="T3" fmla="*/ 61 h 92"/>
                  <a:gd name="T4" fmla="*/ 36 w 36"/>
                  <a:gd name="T5" fmla="*/ 0 h 92"/>
                </a:gdLst>
                <a:ahLst/>
                <a:cxnLst>
                  <a:cxn ang="0">
                    <a:pos x="T0" y="T1"/>
                  </a:cxn>
                  <a:cxn ang="0">
                    <a:pos x="T2" y="T3"/>
                  </a:cxn>
                  <a:cxn ang="0">
                    <a:pos x="T4" y="T5"/>
                  </a:cxn>
                </a:cxnLst>
                <a:rect l="0" t="0" r="r" b="b"/>
                <a:pathLst>
                  <a:path w="36" h="92">
                    <a:moveTo>
                      <a:pt x="0" y="92"/>
                    </a:moveTo>
                    <a:lnTo>
                      <a:pt x="11" y="61"/>
                    </a:lnTo>
                    <a:lnTo>
                      <a:pt x="36" y="0"/>
                    </a:lnTo>
                  </a:path>
                </a:pathLst>
              </a:custGeom>
              <a:noFill/>
              <a:ln w="793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33" name="Line 98"/>
              <p:cNvSpPr>
                <a:spLocks noChangeShapeType="1"/>
              </p:cNvSpPr>
              <p:nvPr/>
            </p:nvSpPr>
            <p:spPr bwMode="auto">
              <a:xfrm flipV="1">
                <a:off x="3199" y="3209"/>
                <a:ext cx="16" cy="36"/>
              </a:xfrm>
              <a:prstGeom prst="line">
                <a:avLst/>
              </a:prstGeom>
              <a:noFill/>
              <a:ln w="7938">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34" name="Freeform 99"/>
              <p:cNvSpPr>
                <a:spLocks/>
              </p:cNvSpPr>
              <p:nvPr/>
            </p:nvSpPr>
            <p:spPr bwMode="auto">
              <a:xfrm>
                <a:off x="3251" y="3070"/>
                <a:ext cx="56" cy="83"/>
              </a:xfrm>
              <a:custGeom>
                <a:avLst/>
                <a:gdLst>
                  <a:gd name="T0" fmla="*/ 0 w 56"/>
                  <a:gd name="T1" fmla="*/ 83 h 83"/>
                  <a:gd name="T2" fmla="*/ 46 w 56"/>
                  <a:gd name="T3" fmla="*/ 11 h 83"/>
                  <a:gd name="T4" fmla="*/ 56 w 56"/>
                  <a:gd name="T5" fmla="*/ 0 h 83"/>
                </a:gdLst>
                <a:ahLst/>
                <a:cxnLst>
                  <a:cxn ang="0">
                    <a:pos x="T0" y="T1"/>
                  </a:cxn>
                  <a:cxn ang="0">
                    <a:pos x="T2" y="T3"/>
                  </a:cxn>
                  <a:cxn ang="0">
                    <a:pos x="T4" y="T5"/>
                  </a:cxn>
                </a:cxnLst>
                <a:rect l="0" t="0" r="r" b="b"/>
                <a:pathLst>
                  <a:path w="56" h="83">
                    <a:moveTo>
                      <a:pt x="0" y="83"/>
                    </a:moveTo>
                    <a:lnTo>
                      <a:pt x="46" y="11"/>
                    </a:lnTo>
                    <a:lnTo>
                      <a:pt x="56" y="0"/>
                    </a:lnTo>
                  </a:path>
                </a:pathLst>
              </a:custGeom>
              <a:noFill/>
              <a:ln w="793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35" name="Freeform 100"/>
              <p:cNvSpPr>
                <a:spLocks/>
              </p:cNvSpPr>
              <p:nvPr/>
            </p:nvSpPr>
            <p:spPr bwMode="auto">
              <a:xfrm>
                <a:off x="3343" y="2988"/>
                <a:ext cx="26" cy="31"/>
              </a:xfrm>
              <a:custGeom>
                <a:avLst/>
                <a:gdLst>
                  <a:gd name="T0" fmla="*/ 0 w 26"/>
                  <a:gd name="T1" fmla="*/ 31 h 31"/>
                  <a:gd name="T2" fmla="*/ 21 w 26"/>
                  <a:gd name="T3" fmla="*/ 10 h 31"/>
                  <a:gd name="T4" fmla="*/ 26 w 26"/>
                  <a:gd name="T5" fmla="*/ 0 h 31"/>
                </a:gdLst>
                <a:ahLst/>
                <a:cxnLst>
                  <a:cxn ang="0">
                    <a:pos x="T0" y="T1"/>
                  </a:cxn>
                  <a:cxn ang="0">
                    <a:pos x="T2" y="T3"/>
                  </a:cxn>
                  <a:cxn ang="0">
                    <a:pos x="T4" y="T5"/>
                  </a:cxn>
                </a:cxnLst>
                <a:rect l="0" t="0" r="r" b="b"/>
                <a:pathLst>
                  <a:path w="26" h="31">
                    <a:moveTo>
                      <a:pt x="0" y="31"/>
                    </a:moveTo>
                    <a:lnTo>
                      <a:pt x="21" y="10"/>
                    </a:lnTo>
                    <a:lnTo>
                      <a:pt x="26" y="0"/>
                    </a:lnTo>
                  </a:path>
                </a:pathLst>
              </a:custGeom>
              <a:noFill/>
              <a:ln w="793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36" name="Freeform 101"/>
              <p:cNvSpPr>
                <a:spLocks/>
              </p:cNvSpPr>
              <p:nvPr/>
            </p:nvSpPr>
            <p:spPr bwMode="auto">
              <a:xfrm>
                <a:off x="3410" y="2875"/>
                <a:ext cx="77" cy="72"/>
              </a:xfrm>
              <a:custGeom>
                <a:avLst/>
                <a:gdLst>
                  <a:gd name="T0" fmla="*/ 0 w 77"/>
                  <a:gd name="T1" fmla="*/ 72 h 72"/>
                  <a:gd name="T2" fmla="*/ 31 w 77"/>
                  <a:gd name="T3" fmla="*/ 41 h 72"/>
                  <a:gd name="T4" fmla="*/ 77 w 77"/>
                  <a:gd name="T5" fmla="*/ 5 h 72"/>
                  <a:gd name="T6" fmla="*/ 77 w 77"/>
                  <a:gd name="T7" fmla="*/ 0 h 72"/>
                </a:gdLst>
                <a:ahLst/>
                <a:cxnLst>
                  <a:cxn ang="0">
                    <a:pos x="T0" y="T1"/>
                  </a:cxn>
                  <a:cxn ang="0">
                    <a:pos x="T2" y="T3"/>
                  </a:cxn>
                  <a:cxn ang="0">
                    <a:pos x="T4" y="T5"/>
                  </a:cxn>
                  <a:cxn ang="0">
                    <a:pos x="T6" y="T7"/>
                  </a:cxn>
                </a:cxnLst>
                <a:rect l="0" t="0" r="r" b="b"/>
                <a:pathLst>
                  <a:path w="77" h="72">
                    <a:moveTo>
                      <a:pt x="0" y="72"/>
                    </a:moveTo>
                    <a:lnTo>
                      <a:pt x="31" y="41"/>
                    </a:lnTo>
                    <a:lnTo>
                      <a:pt x="77" y="5"/>
                    </a:lnTo>
                    <a:lnTo>
                      <a:pt x="77" y="0"/>
                    </a:lnTo>
                  </a:path>
                </a:pathLst>
              </a:custGeom>
              <a:noFill/>
              <a:ln w="793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37" name="Line 102"/>
              <p:cNvSpPr>
                <a:spLocks noChangeShapeType="1"/>
              </p:cNvSpPr>
              <p:nvPr/>
            </p:nvSpPr>
            <p:spPr bwMode="auto">
              <a:xfrm flipV="1">
                <a:off x="3538" y="2819"/>
                <a:ext cx="36" cy="20"/>
              </a:xfrm>
              <a:prstGeom prst="line">
                <a:avLst/>
              </a:prstGeom>
              <a:noFill/>
              <a:ln w="7938">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38" name="Line 103"/>
              <p:cNvSpPr>
                <a:spLocks noChangeShapeType="1"/>
              </p:cNvSpPr>
              <p:nvPr/>
            </p:nvSpPr>
            <p:spPr bwMode="auto">
              <a:xfrm flipV="1">
                <a:off x="3626" y="2783"/>
                <a:ext cx="5" cy="5"/>
              </a:xfrm>
              <a:prstGeom prst="line">
                <a:avLst/>
              </a:prstGeom>
              <a:noFill/>
              <a:ln w="7938">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39" name="Line 104"/>
              <p:cNvSpPr>
                <a:spLocks noChangeShapeType="1"/>
              </p:cNvSpPr>
              <p:nvPr/>
            </p:nvSpPr>
            <p:spPr bwMode="auto">
              <a:xfrm>
                <a:off x="2629" y="3065"/>
                <a:ext cx="92" cy="46"/>
              </a:xfrm>
              <a:prstGeom prst="line">
                <a:avLst/>
              </a:prstGeom>
              <a:noFill/>
              <a:ln w="7938">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40" name="Line 105"/>
              <p:cNvSpPr>
                <a:spLocks noChangeShapeType="1"/>
              </p:cNvSpPr>
              <p:nvPr/>
            </p:nvSpPr>
            <p:spPr bwMode="auto">
              <a:xfrm>
                <a:off x="2773" y="3142"/>
                <a:ext cx="0" cy="0"/>
              </a:xfrm>
              <a:prstGeom prst="line">
                <a:avLst/>
              </a:prstGeom>
              <a:noFill/>
              <a:ln w="7938">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41" name="Line 106"/>
              <p:cNvSpPr>
                <a:spLocks noChangeShapeType="1"/>
              </p:cNvSpPr>
              <p:nvPr/>
            </p:nvSpPr>
            <p:spPr bwMode="auto">
              <a:xfrm>
                <a:off x="2773" y="3142"/>
                <a:ext cx="92" cy="52"/>
              </a:xfrm>
              <a:prstGeom prst="line">
                <a:avLst/>
              </a:prstGeom>
              <a:noFill/>
              <a:ln w="7938">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42" name="Line 107"/>
              <p:cNvSpPr>
                <a:spLocks noChangeShapeType="1"/>
              </p:cNvSpPr>
              <p:nvPr/>
            </p:nvSpPr>
            <p:spPr bwMode="auto">
              <a:xfrm>
                <a:off x="2917" y="3224"/>
                <a:ext cx="0" cy="0"/>
              </a:xfrm>
              <a:prstGeom prst="line">
                <a:avLst/>
              </a:prstGeom>
              <a:noFill/>
              <a:ln w="7938">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43" name="Line 108"/>
              <p:cNvSpPr>
                <a:spLocks noChangeShapeType="1"/>
              </p:cNvSpPr>
              <p:nvPr/>
            </p:nvSpPr>
            <p:spPr bwMode="auto">
              <a:xfrm>
                <a:off x="2917" y="3224"/>
                <a:ext cx="92" cy="47"/>
              </a:xfrm>
              <a:prstGeom prst="line">
                <a:avLst/>
              </a:prstGeom>
              <a:noFill/>
              <a:ln w="7938">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44" name="Line 109"/>
              <p:cNvSpPr>
                <a:spLocks noChangeShapeType="1"/>
              </p:cNvSpPr>
              <p:nvPr/>
            </p:nvSpPr>
            <p:spPr bwMode="auto">
              <a:xfrm>
                <a:off x="3060" y="3302"/>
                <a:ext cx="0" cy="0"/>
              </a:xfrm>
              <a:prstGeom prst="line">
                <a:avLst/>
              </a:prstGeom>
              <a:noFill/>
              <a:ln w="7938">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45" name="Line 110"/>
              <p:cNvSpPr>
                <a:spLocks noChangeShapeType="1"/>
              </p:cNvSpPr>
              <p:nvPr/>
            </p:nvSpPr>
            <p:spPr bwMode="auto">
              <a:xfrm>
                <a:off x="3060" y="3302"/>
                <a:ext cx="93" cy="51"/>
              </a:xfrm>
              <a:prstGeom prst="line">
                <a:avLst/>
              </a:prstGeom>
              <a:noFill/>
              <a:ln w="7938">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46" name="Line 111"/>
              <p:cNvSpPr>
                <a:spLocks noChangeShapeType="1"/>
              </p:cNvSpPr>
              <p:nvPr/>
            </p:nvSpPr>
            <p:spPr bwMode="auto">
              <a:xfrm>
                <a:off x="3204" y="3384"/>
                <a:ext cx="0" cy="0"/>
              </a:xfrm>
              <a:prstGeom prst="line">
                <a:avLst/>
              </a:prstGeom>
              <a:noFill/>
              <a:ln w="7938">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47" name="Line 112"/>
              <p:cNvSpPr>
                <a:spLocks noChangeShapeType="1"/>
              </p:cNvSpPr>
              <p:nvPr/>
            </p:nvSpPr>
            <p:spPr bwMode="auto">
              <a:xfrm>
                <a:off x="3204" y="3384"/>
                <a:ext cx="93" cy="46"/>
              </a:xfrm>
              <a:prstGeom prst="line">
                <a:avLst/>
              </a:prstGeom>
              <a:noFill/>
              <a:ln w="7938">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48" name="Line 113"/>
              <p:cNvSpPr>
                <a:spLocks noChangeShapeType="1"/>
              </p:cNvSpPr>
              <p:nvPr/>
            </p:nvSpPr>
            <p:spPr bwMode="auto">
              <a:xfrm>
                <a:off x="3348" y="3461"/>
                <a:ext cx="0" cy="0"/>
              </a:xfrm>
              <a:prstGeom prst="line">
                <a:avLst/>
              </a:prstGeom>
              <a:noFill/>
              <a:ln w="7938">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49" name="Line 114"/>
              <p:cNvSpPr>
                <a:spLocks noChangeShapeType="1"/>
              </p:cNvSpPr>
              <p:nvPr/>
            </p:nvSpPr>
            <p:spPr bwMode="auto">
              <a:xfrm>
                <a:off x="3348" y="3461"/>
                <a:ext cx="93" cy="51"/>
              </a:xfrm>
              <a:prstGeom prst="line">
                <a:avLst/>
              </a:prstGeom>
              <a:noFill/>
              <a:ln w="7938">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50" name="Line 115"/>
              <p:cNvSpPr>
                <a:spLocks noChangeShapeType="1"/>
              </p:cNvSpPr>
              <p:nvPr/>
            </p:nvSpPr>
            <p:spPr bwMode="auto">
              <a:xfrm>
                <a:off x="3492" y="3543"/>
                <a:ext cx="0" cy="0"/>
              </a:xfrm>
              <a:prstGeom prst="line">
                <a:avLst/>
              </a:prstGeom>
              <a:noFill/>
              <a:ln w="7938">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51" name="Line 116"/>
              <p:cNvSpPr>
                <a:spLocks noChangeShapeType="1"/>
              </p:cNvSpPr>
              <p:nvPr/>
            </p:nvSpPr>
            <p:spPr bwMode="auto">
              <a:xfrm>
                <a:off x="3492" y="3543"/>
                <a:ext cx="92" cy="46"/>
              </a:xfrm>
              <a:prstGeom prst="line">
                <a:avLst/>
              </a:prstGeom>
              <a:noFill/>
              <a:ln w="7938">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52" name="Line 117"/>
              <p:cNvSpPr>
                <a:spLocks noChangeShapeType="1"/>
              </p:cNvSpPr>
              <p:nvPr/>
            </p:nvSpPr>
            <p:spPr bwMode="auto">
              <a:xfrm>
                <a:off x="3636" y="3620"/>
                <a:ext cx="0" cy="0"/>
              </a:xfrm>
              <a:prstGeom prst="line">
                <a:avLst/>
              </a:prstGeom>
              <a:noFill/>
              <a:ln w="7938">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53" name="Line 118"/>
              <p:cNvSpPr>
                <a:spLocks noChangeShapeType="1"/>
              </p:cNvSpPr>
              <p:nvPr/>
            </p:nvSpPr>
            <p:spPr bwMode="auto">
              <a:xfrm>
                <a:off x="3636" y="3620"/>
                <a:ext cx="92" cy="51"/>
              </a:xfrm>
              <a:prstGeom prst="line">
                <a:avLst/>
              </a:prstGeom>
              <a:noFill/>
              <a:ln w="7938">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54" name="Line 119"/>
              <p:cNvSpPr>
                <a:spLocks noChangeShapeType="1"/>
              </p:cNvSpPr>
              <p:nvPr/>
            </p:nvSpPr>
            <p:spPr bwMode="auto">
              <a:xfrm>
                <a:off x="3780" y="3697"/>
                <a:ext cx="0" cy="0"/>
              </a:xfrm>
              <a:prstGeom prst="line">
                <a:avLst/>
              </a:prstGeom>
              <a:noFill/>
              <a:ln w="7938">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55" name="Line 120"/>
              <p:cNvSpPr>
                <a:spLocks noChangeShapeType="1"/>
              </p:cNvSpPr>
              <p:nvPr/>
            </p:nvSpPr>
            <p:spPr bwMode="auto">
              <a:xfrm>
                <a:off x="3780" y="3697"/>
                <a:ext cx="92" cy="51"/>
              </a:xfrm>
              <a:prstGeom prst="line">
                <a:avLst/>
              </a:prstGeom>
              <a:noFill/>
              <a:ln w="7938">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56" name="Line 121"/>
              <p:cNvSpPr>
                <a:spLocks noChangeShapeType="1"/>
              </p:cNvSpPr>
              <p:nvPr/>
            </p:nvSpPr>
            <p:spPr bwMode="auto">
              <a:xfrm>
                <a:off x="3923" y="3779"/>
                <a:ext cx="0" cy="0"/>
              </a:xfrm>
              <a:prstGeom prst="line">
                <a:avLst/>
              </a:prstGeom>
              <a:noFill/>
              <a:ln w="7938">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57" name="Line 122"/>
              <p:cNvSpPr>
                <a:spLocks noChangeShapeType="1"/>
              </p:cNvSpPr>
              <p:nvPr/>
            </p:nvSpPr>
            <p:spPr bwMode="auto">
              <a:xfrm>
                <a:off x="3923" y="3779"/>
                <a:ext cx="93" cy="52"/>
              </a:xfrm>
              <a:prstGeom prst="line">
                <a:avLst/>
              </a:prstGeom>
              <a:noFill/>
              <a:ln w="7938">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58" name="Line 123"/>
              <p:cNvSpPr>
                <a:spLocks noChangeShapeType="1"/>
              </p:cNvSpPr>
              <p:nvPr/>
            </p:nvSpPr>
            <p:spPr bwMode="auto">
              <a:xfrm>
                <a:off x="4067" y="3856"/>
                <a:ext cx="0" cy="0"/>
              </a:xfrm>
              <a:prstGeom prst="line">
                <a:avLst/>
              </a:prstGeom>
              <a:noFill/>
              <a:ln w="7938">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59" name="Line 124"/>
              <p:cNvSpPr>
                <a:spLocks noChangeShapeType="1"/>
              </p:cNvSpPr>
              <p:nvPr/>
            </p:nvSpPr>
            <p:spPr bwMode="auto">
              <a:xfrm>
                <a:off x="4067" y="3856"/>
                <a:ext cx="93" cy="52"/>
              </a:xfrm>
              <a:prstGeom prst="line">
                <a:avLst/>
              </a:prstGeom>
              <a:noFill/>
              <a:ln w="7938">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60" name="Line 125"/>
              <p:cNvSpPr>
                <a:spLocks noChangeShapeType="1"/>
              </p:cNvSpPr>
              <p:nvPr/>
            </p:nvSpPr>
            <p:spPr bwMode="auto">
              <a:xfrm>
                <a:off x="4211" y="3939"/>
                <a:ext cx="0" cy="0"/>
              </a:xfrm>
              <a:prstGeom prst="line">
                <a:avLst/>
              </a:prstGeom>
              <a:noFill/>
              <a:ln w="7938">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61" name="Line 126"/>
              <p:cNvSpPr>
                <a:spLocks noChangeShapeType="1"/>
              </p:cNvSpPr>
              <p:nvPr/>
            </p:nvSpPr>
            <p:spPr bwMode="auto">
              <a:xfrm>
                <a:off x="4211" y="3939"/>
                <a:ext cx="93" cy="51"/>
              </a:xfrm>
              <a:prstGeom prst="line">
                <a:avLst/>
              </a:prstGeom>
              <a:noFill/>
              <a:ln w="7938">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62" name="Line 127"/>
              <p:cNvSpPr>
                <a:spLocks noChangeShapeType="1"/>
              </p:cNvSpPr>
              <p:nvPr/>
            </p:nvSpPr>
            <p:spPr bwMode="auto">
              <a:xfrm>
                <a:off x="4355" y="4016"/>
                <a:ext cx="0" cy="0"/>
              </a:xfrm>
              <a:prstGeom prst="line">
                <a:avLst/>
              </a:prstGeom>
              <a:noFill/>
              <a:ln w="7938">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63" name="Line 128"/>
              <p:cNvSpPr>
                <a:spLocks noChangeShapeType="1"/>
              </p:cNvSpPr>
              <p:nvPr/>
            </p:nvSpPr>
            <p:spPr bwMode="auto">
              <a:xfrm>
                <a:off x="4355" y="4016"/>
                <a:ext cx="77" cy="46"/>
              </a:xfrm>
              <a:prstGeom prst="line">
                <a:avLst/>
              </a:prstGeom>
              <a:noFill/>
              <a:ln w="7938">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64" name="Freeform 129"/>
              <p:cNvSpPr>
                <a:spLocks/>
              </p:cNvSpPr>
              <p:nvPr/>
            </p:nvSpPr>
            <p:spPr bwMode="auto">
              <a:xfrm>
                <a:off x="4411" y="4036"/>
                <a:ext cx="77" cy="57"/>
              </a:xfrm>
              <a:custGeom>
                <a:avLst/>
                <a:gdLst>
                  <a:gd name="T0" fmla="*/ 0 w 77"/>
                  <a:gd name="T1" fmla="*/ 36 h 57"/>
                  <a:gd name="T2" fmla="*/ 77 w 77"/>
                  <a:gd name="T3" fmla="*/ 57 h 57"/>
                  <a:gd name="T4" fmla="*/ 21 w 77"/>
                  <a:gd name="T5" fmla="*/ 0 h 57"/>
                  <a:gd name="T6" fmla="*/ 0 w 77"/>
                  <a:gd name="T7" fmla="*/ 36 h 57"/>
                </a:gdLst>
                <a:ahLst/>
                <a:cxnLst>
                  <a:cxn ang="0">
                    <a:pos x="T0" y="T1"/>
                  </a:cxn>
                  <a:cxn ang="0">
                    <a:pos x="T2" y="T3"/>
                  </a:cxn>
                  <a:cxn ang="0">
                    <a:pos x="T4" y="T5"/>
                  </a:cxn>
                  <a:cxn ang="0">
                    <a:pos x="T6" y="T7"/>
                  </a:cxn>
                </a:cxnLst>
                <a:rect l="0" t="0" r="r" b="b"/>
                <a:pathLst>
                  <a:path w="77" h="57">
                    <a:moveTo>
                      <a:pt x="0" y="36"/>
                    </a:moveTo>
                    <a:lnTo>
                      <a:pt x="77" y="57"/>
                    </a:lnTo>
                    <a:lnTo>
                      <a:pt x="21" y="0"/>
                    </a:lnTo>
                    <a:lnTo>
                      <a:pt x="0" y="3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5" name="Line 130"/>
              <p:cNvSpPr>
                <a:spLocks noChangeShapeType="1"/>
              </p:cNvSpPr>
              <p:nvPr/>
            </p:nvSpPr>
            <p:spPr bwMode="auto">
              <a:xfrm flipV="1">
                <a:off x="2891" y="3980"/>
                <a:ext cx="92" cy="51"/>
              </a:xfrm>
              <a:prstGeom prst="line">
                <a:avLst/>
              </a:prstGeom>
              <a:noFill/>
              <a:ln w="7938">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66" name="Line 131"/>
              <p:cNvSpPr>
                <a:spLocks noChangeShapeType="1"/>
              </p:cNvSpPr>
              <p:nvPr/>
            </p:nvSpPr>
            <p:spPr bwMode="auto">
              <a:xfrm>
                <a:off x="3035" y="3954"/>
                <a:ext cx="0" cy="0"/>
              </a:xfrm>
              <a:prstGeom prst="line">
                <a:avLst/>
              </a:prstGeom>
              <a:noFill/>
              <a:ln w="7938">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67" name="Line 132"/>
              <p:cNvSpPr>
                <a:spLocks noChangeShapeType="1"/>
              </p:cNvSpPr>
              <p:nvPr/>
            </p:nvSpPr>
            <p:spPr bwMode="auto">
              <a:xfrm flipV="1">
                <a:off x="3035" y="3903"/>
                <a:ext cx="87" cy="51"/>
              </a:xfrm>
              <a:prstGeom prst="line">
                <a:avLst/>
              </a:prstGeom>
              <a:noFill/>
              <a:ln w="7938">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68" name="Line 133"/>
              <p:cNvSpPr>
                <a:spLocks noChangeShapeType="1"/>
              </p:cNvSpPr>
              <p:nvPr/>
            </p:nvSpPr>
            <p:spPr bwMode="auto">
              <a:xfrm>
                <a:off x="3179" y="3872"/>
                <a:ext cx="0" cy="0"/>
              </a:xfrm>
              <a:prstGeom prst="line">
                <a:avLst/>
              </a:prstGeom>
              <a:noFill/>
              <a:ln w="7938">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69" name="Line 134"/>
              <p:cNvSpPr>
                <a:spLocks noChangeShapeType="1"/>
              </p:cNvSpPr>
              <p:nvPr/>
            </p:nvSpPr>
            <p:spPr bwMode="auto">
              <a:xfrm flipV="1">
                <a:off x="3179" y="3820"/>
                <a:ext cx="87" cy="52"/>
              </a:xfrm>
              <a:prstGeom prst="line">
                <a:avLst/>
              </a:prstGeom>
              <a:noFill/>
              <a:ln w="7938">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70" name="Line 135"/>
              <p:cNvSpPr>
                <a:spLocks noChangeShapeType="1"/>
              </p:cNvSpPr>
              <p:nvPr/>
            </p:nvSpPr>
            <p:spPr bwMode="auto">
              <a:xfrm>
                <a:off x="3322" y="3790"/>
                <a:ext cx="0" cy="0"/>
              </a:xfrm>
              <a:prstGeom prst="line">
                <a:avLst/>
              </a:prstGeom>
              <a:noFill/>
              <a:ln w="7938">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71" name="Line 136"/>
              <p:cNvSpPr>
                <a:spLocks noChangeShapeType="1"/>
              </p:cNvSpPr>
              <p:nvPr/>
            </p:nvSpPr>
            <p:spPr bwMode="auto">
              <a:xfrm flipV="1">
                <a:off x="3322" y="3738"/>
                <a:ext cx="88" cy="52"/>
              </a:xfrm>
              <a:prstGeom prst="line">
                <a:avLst/>
              </a:prstGeom>
              <a:noFill/>
              <a:ln w="7938">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72" name="Line 137"/>
              <p:cNvSpPr>
                <a:spLocks noChangeShapeType="1"/>
              </p:cNvSpPr>
              <p:nvPr/>
            </p:nvSpPr>
            <p:spPr bwMode="auto">
              <a:xfrm>
                <a:off x="3466" y="3707"/>
                <a:ext cx="0" cy="0"/>
              </a:xfrm>
              <a:prstGeom prst="line">
                <a:avLst/>
              </a:prstGeom>
              <a:noFill/>
              <a:ln w="7938">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73" name="Line 138"/>
              <p:cNvSpPr>
                <a:spLocks noChangeShapeType="1"/>
              </p:cNvSpPr>
              <p:nvPr/>
            </p:nvSpPr>
            <p:spPr bwMode="auto">
              <a:xfrm flipV="1">
                <a:off x="3466" y="3656"/>
                <a:ext cx="88" cy="51"/>
              </a:xfrm>
              <a:prstGeom prst="line">
                <a:avLst/>
              </a:prstGeom>
              <a:noFill/>
              <a:ln w="7938">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74" name="Line 139"/>
              <p:cNvSpPr>
                <a:spLocks noChangeShapeType="1"/>
              </p:cNvSpPr>
              <p:nvPr/>
            </p:nvSpPr>
            <p:spPr bwMode="auto">
              <a:xfrm>
                <a:off x="3605" y="3625"/>
                <a:ext cx="0" cy="0"/>
              </a:xfrm>
              <a:prstGeom prst="line">
                <a:avLst/>
              </a:prstGeom>
              <a:noFill/>
              <a:ln w="7938">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75" name="Line 140"/>
              <p:cNvSpPr>
                <a:spLocks noChangeShapeType="1"/>
              </p:cNvSpPr>
              <p:nvPr/>
            </p:nvSpPr>
            <p:spPr bwMode="auto">
              <a:xfrm flipV="1">
                <a:off x="3605" y="3574"/>
                <a:ext cx="92" cy="51"/>
              </a:xfrm>
              <a:prstGeom prst="line">
                <a:avLst/>
              </a:prstGeom>
              <a:noFill/>
              <a:ln w="7938">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76" name="Line 141"/>
              <p:cNvSpPr>
                <a:spLocks noChangeShapeType="1"/>
              </p:cNvSpPr>
              <p:nvPr/>
            </p:nvSpPr>
            <p:spPr bwMode="auto">
              <a:xfrm>
                <a:off x="3749" y="3543"/>
                <a:ext cx="0" cy="0"/>
              </a:xfrm>
              <a:prstGeom prst="line">
                <a:avLst/>
              </a:prstGeom>
              <a:noFill/>
              <a:ln w="7938">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77" name="Line 142"/>
              <p:cNvSpPr>
                <a:spLocks noChangeShapeType="1"/>
              </p:cNvSpPr>
              <p:nvPr/>
            </p:nvSpPr>
            <p:spPr bwMode="auto">
              <a:xfrm flipV="1">
                <a:off x="3749" y="3492"/>
                <a:ext cx="87" cy="51"/>
              </a:xfrm>
              <a:prstGeom prst="line">
                <a:avLst/>
              </a:prstGeom>
              <a:noFill/>
              <a:ln w="7938">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78" name="Line 143"/>
              <p:cNvSpPr>
                <a:spLocks noChangeShapeType="1"/>
              </p:cNvSpPr>
              <p:nvPr/>
            </p:nvSpPr>
            <p:spPr bwMode="auto">
              <a:xfrm>
                <a:off x="3893" y="3461"/>
                <a:ext cx="0" cy="0"/>
              </a:xfrm>
              <a:prstGeom prst="line">
                <a:avLst/>
              </a:prstGeom>
              <a:noFill/>
              <a:ln w="7938">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79" name="Line 144"/>
              <p:cNvSpPr>
                <a:spLocks noChangeShapeType="1"/>
              </p:cNvSpPr>
              <p:nvPr/>
            </p:nvSpPr>
            <p:spPr bwMode="auto">
              <a:xfrm flipV="1">
                <a:off x="3893" y="3409"/>
                <a:ext cx="87" cy="52"/>
              </a:xfrm>
              <a:prstGeom prst="line">
                <a:avLst/>
              </a:prstGeom>
              <a:noFill/>
              <a:ln w="7938">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80" name="Line 145"/>
              <p:cNvSpPr>
                <a:spLocks noChangeShapeType="1"/>
              </p:cNvSpPr>
              <p:nvPr/>
            </p:nvSpPr>
            <p:spPr bwMode="auto">
              <a:xfrm>
                <a:off x="4036" y="3384"/>
                <a:ext cx="0" cy="0"/>
              </a:xfrm>
              <a:prstGeom prst="line">
                <a:avLst/>
              </a:prstGeom>
              <a:noFill/>
              <a:ln w="7938">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81" name="Line 146"/>
              <p:cNvSpPr>
                <a:spLocks noChangeShapeType="1"/>
              </p:cNvSpPr>
              <p:nvPr/>
            </p:nvSpPr>
            <p:spPr bwMode="auto">
              <a:xfrm flipV="1">
                <a:off x="4036" y="3332"/>
                <a:ext cx="88" cy="52"/>
              </a:xfrm>
              <a:prstGeom prst="line">
                <a:avLst/>
              </a:prstGeom>
              <a:noFill/>
              <a:ln w="7938">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82" name="Line 147"/>
              <p:cNvSpPr>
                <a:spLocks noChangeShapeType="1"/>
              </p:cNvSpPr>
              <p:nvPr/>
            </p:nvSpPr>
            <p:spPr bwMode="auto">
              <a:xfrm>
                <a:off x="4175" y="3302"/>
                <a:ext cx="0" cy="0"/>
              </a:xfrm>
              <a:prstGeom prst="line">
                <a:avLst/>
              </a:prstGeom>
              <a:noFill/>
              <a:ln w="7938">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83" name="Line 148"/>
              <p:cNvSpPr>
                <a:spLocks noChangeShapeType="1"/>
              </p:cNvSpPr>
              <p:nvPr/>
            </p:nvSpPr>
            <p:spPr bwMode="auto">
              <a:xfrm flipV="1">
                <a:off x="4175" y="3250"/>
                <a:ext cx="93" cy="52"/>
              </a:xfrm>
              <a:prstGeom prst="line">
                <a:avLst/>
              </a:prstGeom>
              <a:noFill/>
              <a:ln w="7938">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84" name="Line 149"/>
              <p:cNvSpPr>
                <a:spLocks noChangeShapeType="1"/>
              </p:cNvSpPr>
              <p:nvPr/>
            </p:nvSpPr>
            <p:spPr bwMode="auto">
              <a:xfrm>
                <a:off x="4319" y="3219"/>
                <a:ext cx="0" cy="0"/>
              </a:xfrm>
              <a:prstGeom prst="line">
                <a:avLst/>
              </a:prstGeom>
              <a:noFill/>
              <a:ln w="7938">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85" name="Line 150"/>
              <p:cNvSpPr>
                <a:spLocks noChangeShapeType="1"/>
              </p:cNvSpPr>
              <p:nvPr/>
            </p:nvSpPr>
            <p:spPr bwMode="auto">
              <a:xfrm flipV="1">
                <a:off x="4319" y="3168"/>
                <a:ext cx="92" cy="51"/>
              </a:xfrm>
              <a:prstGeom prst="line">
                <a:avLst/>
              </a:prstGeom>
              <a:noFill/>
              <a:ln w="7938">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86" name="Line 151"/>
              <p:cNvSpPr>
                <a:spLocks noChangeShapeType="1"/>
              </p:cNvSpPr>
              <p:nvPr/>
            </p:nvSpPr>
            <p:spPr bwMode="auto">
              <a:xfrm>
                <a:off x="4463" y="3137"/>
                <a:ext cx="0" cy="0"/>
              </a:xfrm>
              <a:prstGeom prst="line">
                <a:avLst/>
              </a:prstGeom>
              <a:noFill/>
              <a:ln w="7938">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87" name="Line 152"/>
              <p:cNvSpPr>
                <a:spLocks noChangeShapeType="1"/>
              </p:cNvSpPr>
              <p:nvPr/>
            </p:nvSpPr>
            <p:spPr bwMode="auto">
              <a:xfrm flipV="1">
                <a:off x="4463" y="3086"/>
                <a:ext cx="87" cy="51"/>
              </a:xfrm>
              <a:prstGeom prst="line">
                <a:avLst/>
              </a:prstGeom>
              <a:noFill/>
              <a:ln w="7938">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88" name="Line 153"/>
              <p:cNvSpPr>
                <a:spLocks noChangeShapeType="1"/>
              </p:cNvSpPr>
              <p:nvPr/>
            </p:nvSpPr>
            <p:spPr bwMode="auto">
              <a:xfrm>
                <a:off x="4607" y="3055"/>
                <a:ext cx="0" cy="0"/>
              </a:xfrm>
              <a:prstGeom prst="line">
                <a:avLst/>
              </a:prstGeom>
              <a:noFill/>
              <a:ln w="7938">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89" name="Line 154"/>
              <p:cNvSpPr>
                <a:spLocks noChangeShapeType="1"/>
              </p:cNvSpPr>
              <p:nvPr/>
            </p:nvSpPr>
            <p:spPr bwMode="auto">
              <a:xfrm flipV="1">
                <a:off x="4607" y="3034"/>
                <a:ext cx="30" cy="21"/>
              </a:xfrm>
              <a:prstGeom prst="line">
                <a:avLst/>
              </a:prstGeom>
              <a:noFill/>
              <a:ln w="7938">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90" name="Freeform 155"/>
              <p:cNvSpPr>
                <a:spLocks/>
              </p:cNvSpPr>
              <p:nvPr/>
            </p:nvSpPr>
            <p:spPr bwMode="auto">
              <a:xfrm>
                <a:off x="4617" y="3004"/>
                <a:ext cx="77" cy="56"/>
              </a:xfrm>
              <a:custGeom>
                <a:avLst/>
                <a:gdLst>
                  <a:gd name="T0" fmla="*/ 20 w 77"/>
                  <a:gd name="T1" fmla="*/ 56 h 56"/>
                  <a:gd name="T2" fmla="*/ 77 w 77"/>
                  <a:gd name="T3" fmla="*/ 0 h 56"/>
                  <a:gd name="T4" fmla="*/ 0 w 77"/>
                  <a:gd name="T5" fmla="*/ 20 h 56"/>
                  <a:gd name="T6" fmla="*/ 20 w 77"/>
                  <a:gd name="T7" fmla="*/ 56 h 56"/>
                </a:gdLst>
                <a:ahLst/>
                <a:cxnLst>
                  <a:cxn ang="0">
                    <a:pos x="T0" y="T1"/>
                  </a:cxn>
                  <a:cxn ang="0">
                    <a:pos x="T2" y="T3"/>
                  </a:cxn>
                  <a:cxn ang="0">
                    <a:pos x="T4" y="T5"/>
                  </a:cxn>
                  <a:cxn ang="0">
                    <a:pos x="T6" y="T7"/>
                  </a:cxn>
                </a:cxnLst>
                <a:rect l="0" t="0" r="r" b="b"/>
                <a:pathLst>
                  <a:path w="77" h="56">
                    <a:moveTo>
                      <a:pt x="20" y="56"/>
                    </a:moveTo>
                    <a:lnTo>
                      <a:pt x="77" y="0"/>
                    </a:lnTo>
                    <a:lnTo>
                      <a:pt x="0" y="20"/>
                    </a:lnTo>
                    <a:lnTo>
                      <a:pt x="20" y="5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1" name="Line 156"/>
              <p:cNvSpPr>
                <a:spLocks noChangeShapeType="1"/>
              </p:cNvSpPr>
              <p:nvPr/>
            </p:nvSpPr>
            <p:spPr bwMode="auto">
              <a:xfrm flipV="1">
                <a:off x="3626" y="3522"/>
                <a:ext cx="0" cy="103"/>
              </a:xfrm>
              <a:prstGeom prst="line">
                <a:avLst/>
              </a:prstGeom>
              <a:noFill/>
              <a:ln w="7938">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92" name="Line 157"/>
              <p:cNvSpPr>
                <a:spLocks noChangeShapeType="1"/>
              </p:cNvSpPr>
              <p:nvPr/>
            </p:nvSpPr>
            <p:spPr bwMode="auto">
              <a:xfrm>
                <a:off x="3626" y="3461"/>
                <a:ext cx="0" cy="0"/>
              </a:xfrm>
              <a:prstGeom prst="line">
                <a:avLst/>
              </a:prstGeom>
              <a:noFill/>
              <a:ln w="7938">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93" name="Line 158"/>
              <p:cNvSpPr>
                <a:spLocks noChangeShapeType="1"/>
              </p:cNvSpPr>
              <p:nvPr/>
            </p:nvSpPr>
            <p:spPr bwMode="auto">
              <a:xfrm flipV="1">
                <a:off x="3626" y="3358"/>
                <a:ext cx="0" cy="103"/>
              </a:xfrm>
              <a:prstGeom prst="line">
                <a:avLst/>
              </a:prstGeom>
              <a:noFill/>
              <a:ln w="7938">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94" name="Line 159"/>
              <p:cNvSpPr>
                <a:spLocks noChangeShapeType="1"/>
              </p:cNvSpPr>
              <p:nvPr/>
            </p:nvSpPr>
            <p:spPr bwMode="auto">
              <a:xfrm>
                <a:off x="3626" y="3296"/>
                <a:ext cx="0" cy="0"/>
              </a:xfrm>
              <a:prstGeom prst="line">
                <a:avLst/>
              </a:prstGeom>
              <a:noFill/>
              <a:ln w="7938">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95" name="Line 160"/>
              <p:cNvSpPr>
                <a:spLocks noChangeShapeType="1"/>
              </p:cNvSpPr>
              <p:nvPr/>
            </p:nvSpPr>
            <p:spPr bwMode="auto">
              <a:xfrm flipV="1">
                <a:off x="3626" y="3194"/>
                <a:ext cx="0" cy="102"/>
              </a:xfrm>
              <a:prstGeom prst="line">
                <a:avLst/>
              </a:prstGeom>
              <a:noFill/>
              <a:ln w="7938">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96" name="Line 161"/>
              <p:cNvSpPr>
                <a:spLocks noChangeShapeType="1"/>
              </p:cNvSpPr>
              <p:nvPr/>
            </p:nvSpPr>
            <p:spPr bwMode="auto">
              <a:xfrm>
                <a:off x="3626" y="3132"/>
                <a:ext cx="0" cy="0"/>
              </a:xfrm>
              <a:prstGeom prst="line">
                <a:avLst/>
              </a:prstGeom>
              <a:noFill/>
              <a:ln w="7938">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97" name="Line 162"/>
              <p:cNvSpPr>
                <a:spLocks noChangeShapeType="1"/>
              </p:cNvSpPr>
              <p:nvPr/>
            </p:nvSpPr>
            <p:spPr bwMode="auto">
              <a:xfrm flipV="1">
                <a:off x="3626" y="3029"/>
                <a:ext cx="0" cy="103"/>
              </a:xfrm>
              <a:prstGeom prst="line">
                <a:avLst/>
              </a:prstGeom>
              <a:noFill/>
              <a:ln w="7938">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98" name="Line 163"/>
              <p:cNvSpPr>
                <a:spLocks noChangeShapeType="1"/>
              </p:cNvSpPr>
              <p:nvPr/>
            </p:nvSpPr>
            <p:spPr bwMode="auto">
              <a:xfrm>
                <a:off x="3626" y="2968"/>
                <a:ext cx="0" cy="0"/>
              </a:xfrm>
              <a:prstGeom prst="line">
                <a:avLst/>
              </a:prstGeom>
              <a:noFill/>
              <a:ln w="7938">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99" name="Line 164"/>
              <p:cNvSpPr>
                <a:spLocks noChangeShapeType="1"/>
              </p:cNvSpPr>
              <p:nvPr/>
            </p:nvSpPr>
            <p:spPr bwMode="auto">
              <a:xfrm flipV="1">
                <a:off x="3626" y="2865"/>
                <a:ext cx="0" cy="103"/>
              </a:xfrm>
              <a:prstGeom prst="line">
                <a:avLst/>
              </a:prstGeom>
              <a:noFill/>
              <a:ln w="7938">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00" name="Line 165"/>
              <p:cNvSpPr>
                <a:spLocks noChangeShapeType="1"/>
              </p:cNvSpPr>
              <p:nvPr/>
            </p:nvSpPr>
            <p:spPr bwMode="auto">
              <a:xfrm>
                <a:off x="3626" y="2803"/>
                <a:ext cx="0" cy="0"/>
              </a:xfrm>
              <a:prstGeom prst="line">
                <a:avLst/>
              </a:prstGeom>
              <a:noFill/>
              <a:ln w="7938">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01" name="Line 166"/>
              <p:cNvSpPr>
                <a:spLocks noChangeShapeType="1"/>
              </p:cNvSpPr>
              <p:nvPr/>
            </p:nvSpPr>
            <p:spPr bwMode="auto">
              <a:xfrm flipV="1">
                <a:off x="3626" y="2700"/>
                <a:ext cx="0" cy="103"/>
              </a:xfrm>
              <a:prstGeom prst="line">
                <a:avLst/>
              </a:prstGeom>
              <a:noFill/>
              <a:ln w="7938">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02" name="Line 167"/>
              <p:cNvSpPr>
                <a:spLocks noChangeShapeType="1"/>
              </p:cNvSpPr>
              <p:nvPr/>
            </p:nvSpPr>
            <p:spPr bwMode="auto">
              <a:xfrm>
                <a:off x="3626" y="2639"/>
                <a:ext cx="0" cy="0"/>
              </a:xfrm>
              <a:prstGeom prst="line">
                <a:avLst/>
              </a:prstGeom>
              <a:noFill/>
              <a:ln w="7938">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03" name="Line 168"/>
              <p:cNvSpPr>
                <a:spLocks noChangeShapeType="1"/>
              </p:cNvSpPr>
              <p:nvPr/>
            </p:nvSpPr>
            <p:spPr bwMode="auto">
              <a:xfrm flipV="1">
                <a:off x="3626" y="2536"/>
                <a:ext cx="0" cy="103"/>
              </a:xfrm>
              <a:prstGeom prst="line">
                <a:avLst/>
              </a:prstGeom>
              <a:noFill/>
              <a:ln w="7938">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04" name="Line 169"/>
              <p:cNvSpPr>
                <a:spLocks noChangeShapeType="1"/>
              </p:cNvSpPr>
              <p:nvPr/>
            </p:nvSpPr>
            <p:spPr bwMode="auto">
              <a:xfrm>
                <a:off x="3626" y="2474"/>
                <a:ext cx="0" cy="0"/>
              </a:xfrm>
              <a:prstGeom prst="line">
                <a:avLst/>
              </a:prstGeom>
              <a:noFill/>
              <a:ln w="7938">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05" name="Line 170"/>
              <p:cNvSpPr>
                <a:spLocks noChangeShapeType="1"/>
              </p:cNvSpPr>
              <p:nvPr/>
            </p:nvSpPr>
            <p:spPr bwMode="auto">
              <a:xfrm flipV="1">
                <a:off x="3626" y="2372"/>
                <a:ext cx="0" cy="102"/>
              </a:xfrm>
              <a:prstGeom prst="line">
                <a:avLst/>
              </a:prstGeom>
              <a:noFill/>
              <a:ln w="7938">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06" name="Line 171"/>
              <p:cNvSpPr>
                <a:spLocks noChangeShapeType="1"/>
              </p:cNvSpPr>
              <p:nvPr/>
            </p:nvSpPr>
            <p:spPr bwMode="auto">
              <a:xfrm>
                <a:off x="3626" y="2310"/>
                <a:ext cx="0" cy="0"/>
              </a:xfrm>
              <a:prstGeom prst="line">
                <a:avLst/>
              </a:prstGeom>
              <a:noFill/>
              <a:ln w="7938">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07" name="Line 172"/>
              <p:cNvSpPr>
                <a:spLocks noChangeShapeType="1"/>
              </p:cNvSpPr>
              <p:nvPr/>
            </p:nvSpPr>
            <p:spPr bwMode="auto">
              <a:xfrm flipV="1">
                <a:off x="3626" y="2207"/>
                <a:ext cx="0" cy="103"/>
              </a:xfrm>
              <a:prstGeom prst="line">
                <a:avLst/>
              </a:prstGeom>
              <a:noFill/>
              <a:ln w="7938">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08" name="Line 173"/>
              <p:cNvSpPr>
                <a:spLocks noChangeShapeType="1"/>
              </p:cNvSpPr>
              <p:nvPr/>
            </p:nvSpPr>
            <p:spPr bwMode="auto">
              <a:xfrm>
                <a:off x="3626" y="2146"/>
                <a:ext cx="0" cy="0"/>
              </a:xfrm>
              <a:prstGeom prst="line">
                <a:avLst/>
              </a:prstGeom>
              <a:noFill/>
              <a:ln w="7938">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09" name="Line 174"/>
              <p:cNvSpPr>
                <a:spLocks noChangeShapeType="1"/>
              </p:cNvSpPr>
              <p:nvPr/>
            </p:nvSpPr>
            <p:spPr bwMode="auto">
              <a:xfrm flipV="1">
                <a:off x="3626" y="2043"/>
                <a:ext cx="0" cy="103"/>
              </a:xfrm>
              <a:prstGeom prst="line">
                <a:avLst/>
              </a:prstGeom>
              <a:noFill/>
              <a:ln w="7938">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10" name="Line 175"/>
              <p:cNvSpPr>
                <a:spLocks noChangeShapeType="1"/>
              </p:cNvSpPr>
              <p:nvPr/>
            </p:nvSpPr>
            <p:spPr bwMode="auto">
              <a:xfrm>
                <a:off x="3626" y="1981"/>
                <a:ext cx="0" cy="0"/>
              </a:xfrm>
              <a:prstGeom prst="line">
                <a:avLst/>
              </a:prstGeom>
              <a:noFill/>
              <a:ln w="7938">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11" name="Line 176"/>
              <p:cNvSpPr>
                <a:spLocks noChangeShapeType="1"/>
              </p:cNvSpPr>
              <p:nvPr/>
            </p:nvSpPr>
            <p:spPr bwMode="auto">
              <a:xfrm flipV="1">
                <a:off x="3626" y="1945"/>
                <a:ext cx="0" cy="36"/>
              </a:xfrm>
              <a:prstGeom prst="line">
                <a:avLst/>
              </a:prstGeom>
              <a:noFill/>
              <a:ln w="7938">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12" name="Freeform 177"/>
              <p:cNvSpPr>
                <a:spLocks/>
              </p:cNvSpPr>
              <p:nvPr/>
            </p:nvSpPr>
            <p:spPr bwMode="auto">
              <a:xfrm>
                <a:off x="3605" y="1878"/>
                <a:ext cx="41" cy="77"/>
              </a:xfrm>
              <a:custGeom>
                <a:avLst/>
                <a:gdLst>
                  <a:gd name="T0" fmla="*/ 41 w 41"/>
                  <a:gd name="T1" fmla="*/ 77 h 77"/>
                  <a:gd name="T2" fmla="*/ 21 w 41"/>
                  <a:gd name="T3" fmla="*/ 0 h 77"/>
                  <a:gd name="T4" fmla="*/ 0 w 41"/>
                  <a:gd name="T5" fmla="*/ 77 h 77"/>
                  <a:gd name="T6" fmla="*/ 41 w 41"/>
                  <a:gd name="T7" fmla="*/ 77 h 77"/>
                </a:gdLst>
                <a:ahLst/>
                <a:cxnLst>
                  <a:cxn ang="0">
                    <a:pos x="T0" y="T1"/>
                  </a:cxn>
                  <a:cxn ang="0">
                    <a:pos x="T2" y="T3"/>
                  </a:cxn>
                  <a:cxn ang="0">
                    <a:pos x="T4" y="T5"/>
                  </a:cxn>
                  <a:cxn ang="0">
                    <a:pos x="T6" y="T7"/>
                  </a:cxn>
                </a:cxnLst>
                <a:rect l="0" t="0" r="r" b="b"/>
                <a:pathLst>
                  <a:path w="41" h="77">
                    <a:moveTo>
                      <a:pt x="41" y="77"/>
                    </a:moveTo>
                    <a:lnTo>
                      <a:pt x="21" y="0"/>
                    </a:lnTo>
                    <a:lnTo>
                      <a:pt x="0" y="77"/>
                    </a:lnTo>
                    <a:lnTo>
                      <a:pt x="41" y="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3" name="Freeform 178"/>
              <p:cNvSpPr>
                <a:spLocks/>
              </p:cNvSpPr>
              <p:nvPr/>
            </p:nvSpPr>
            <p:spPr bwMode="auto">
              <a:xfrm>
                <a:off x="4345" y="2372"/>
                <a:ext cx="36" cy="92"/>
              </a:xfrm>
              <a:custGeom>
                <a:avLst/>
                <a:gdLst>
                  <a:gd name="T0" fmla="*/ 36 w 36"/>
                  <a:gd name="T1" fmla="*/ 0 h 92"/>
                  <a:gd name="T2" fmla="*/ 36 w 36"/>
                  <a:gd name="T3" fmla="*/ 25 h 92"/>
                  <a:gd name="T4" fmla="*/ 25 w 36"/>
                  <a:gd name="T5" fmla="*/ 46 h 92"/>
                  <a:gd name="T6" fmla="*/ 15 w 36"/>
                  <a:gd name="T7" fmla="*/ 72 h 92"/>
                  <a:gd name="T8" fmla="*/ 0 w 36"/>
                  <a:gd name="T9" fmla="*/ 92 h 92"/>
                  <a:gd name="T10" fmla="*/ 0 w 36"/>
                  <a:gd name="T11" fmla="*/ 92 h 92"/>
                </a:gdLst>
                <a:ahLst/>
                <a:cxnLst>
                  <a:cxn ang="0">
                    <a:pos x="T0" y="T1"/>
                  </a:cxn>
                  <a:cxn ang="0">
                    <a:pos x="T2" y="T3"/>
                  </a:cxn>
                  <a:cxn ang="0">
                    <a:pos x="T4" y="T5"/>
                  </a:cxn>
                  <a:cxn ang="0">
                    <a:pos x="T6" y="T7"/>
                  </a:cxn>
                  <a:cxn ang="0">
                    <a:pos x="T8" y="T9"/>
                  </a:cxn>
                  <a:cxn ang="0">
                    <a:pos x="T10" y="T11"/>
                  </a:cxn>
                </a:cxnLst>
                <a:rect l="0" t="0" r="r" b="b"/>
                <a:pathLst>
                  <a:path w="36" h="92">
                    <a:moveTo>
                      <a:pt x="36" y="0"/>
                    </a:moveTo>
                    <a:lnTo>
                      <a:pt x="36" y="25"/>
                    </a:lnTo>
                    <a:lnTo>
                      <a:pt x="25" y="46"/>
                    </a:lnTo>
                    <a:lnTo>
                      <a:pt x="15" y="72"/>
                    </a:lnTo>
                    <a:lnTo>
                      <a:pt x="0" y="92"/>
                    </a:lnTo>
                    <a:lnTo>
                      <a:pt x="0" y="92"/>
                    </a:lnTo>
                  </a:path>
                </a:pathLst>
              </a:custGeom>
              <a:noFill/>
              <a:ln w="793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14" name="Freeform 179"/>
              <p:cNvSpPr>
                <a:spLocks/>
              </p:cNvSpPr>
              <p:nvPr/>
            </p:nvSpPr>
            <p:spPr bwMode="auto">
              <a:xfrm>
                <a:off x="4206" y="2505"/>
                <a:ext cx="92" cy="52"/>
              </a:xfrm>
              <a:custGeom>
                <a:avLst/>
                <a:gdLst>
                  <a:gd name="T0" fmla="*/ 92 w 92"/>
                  <a:gd name="T1" fmla="*/ 0 h 52"/>
                  <a:gd name="T2" fmla="*/ 41 w 92"/>
                  <a:gd name="T3" fmla="*/ 36 h 52"/>
                  <a:gd name="T4" fmla="*/ 0 w 92"/>
                  <a:gd name="T5" fmla="*/ 52 h 52"/>
                </a:gdLst>
                <a:ahLst/>
                <a:cxnLst>
                  <a:cxn ang="0">
                    <a:pos x="T0" y="T1"/>
                  </a:cxn>
                  <a:cxn ang="0">
                    <a:pos x="T2" y="T3"/>
                  </a:cxn>
                  <a:cxn ang="0">
                    <a:pos x="T4" y="T5"/>
                  </a:cxn>
                </a:cxnLst>
                <a:rect l="0" t="0" r="r" b="b"/>
                <a:pathLst>
                  <a:path w="92" h="52">
                    <a:moveTo>
                      <a:pt x="92" y="0"/>
                    </a:moveTo>
                    <a:lnTo>
                      <a:pt x="41" y="36"/>
                    </a:lnTo>
                    <a:lnTo>
                      <a:pt x="0" y="52"/>
                    </a:lnTo>
                  </a:path>
                </a:pathLst>
              </a:custGeom>
              <a:noFill/>
              <a:ln w="793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15" name="Freeform 180"/>
              <p:cNvSpPr>
                <a:spLocks/>
              </p:cNvSpPr>
              <p:nvPr/>
            </p:nvSpPr>
            <p:spPr bwMode="auto">
              <a:xfrm>
                <a:off x="4052" y="2577"/>
                <a:ext cx="97" cy="21"/>
              </a:xfrm>
              <a:custGeom>
                <a:avLst/>
                <a:gdLst>
                  <a:gd name="T0" fmla="*/ 97 w 97"/>
                  <a:gd name="T1" fmla="*/ 0 h 21"/>
                  <a:gd name="T2" fmla="*/ 46 w 97"/>
                  <a:gd name="T3" fmla="*/ 16 h 21"/>
                  <a:gd name="T4" fmla="*/ 0 w 97"/>
                  <a:gd name="T5" fmla="*/ 21 h 21"/>
                </a:gdLst>
                <a:ahLst/>
                <a:cxnLst>
                  <a:cxn ang="0">
                    <a:pos x="T0" y="T1"/>
                  </a:cxn>
                  <a:cxn ang="0">
                    <a:pos x="T2" y="T3"/>
                  </a:cxn>
                  <a:cxn ang="0">
                    <a:pos x="T4" y="T5"/>
                  </a:cxn>
                </a:cxnLst>
                <a:rect l="0" t="0" r="r" b="b"/>
                <a:pathLst>
                  <a:path w="97" h="21">
                    <a:moveTo>
                      <a:pt x="97" y="0"/>
                    </a:moveTo>
                    <a:lnTo>
                      <a:pt x="46" y="16"/>
                    </a:lnTo>
                    <a:lnTo>
                      <a:pt x="0" y="21"/>
                    </a:lnTo>
                  </a:path>
                </a:pathLst>
              </a:custGeom>
              <a:noFill/>
              <a:ln w="793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16" name="Freeform 181"/>
              <p:cNvSpPr>
                <a:spLocks/>
              </p:cNvSpPr>
              <p:nvPr/>
            </p:nvSpPr>
            <p:spPr bwMode="auto">
              <a:xfrm>
                <a:off x="3887" y="2603"/>
                <a:ext cx="103" cy="5"/>
              </a:xfrm>
              <a:custGeom>
                <a:avLst/>
                <a:gdLst>
                  <a:gd name="T0" fmla="*/ 103 w 103"/>
                  <a:gd name="T1" fmla="*/ 0 h 5"/>
                  <a:gd name="T2" fmla="*/ 31 w 103"/>
                  <a:gd name="T3" fmla="*/ 5 h 5"/>
                  <a:gd name="T4" fmla="*/ 0 w 103"/>
                  <a:gd name="T5" fmla="*/ 5 h 5"/>
                </a:gdLst>
                <a:ahLst/>
                <a:cxnLst>
                  <a:cxn ang="0">
                    <a:pos x="T0" y="T1"/>
                  </a:cxn>
                  <a:cxn ang="0">
                    <a:pos x="T2" y="T3"/>
                  </a:cxn>
                  <a:cxn ang="0">
                    <a:pos x="T4" y="T5"/>
                  </a:cxn>
                </a:cxnLst>
                <a:rect l="0" t="0" r="r" b="b"/>
                <a:pathLst>
                  <a:path w="103" h="5">
                    <a:moveTo>
                      <a:pt x="103" y="0"/>
                    </a:moveTo>
                    <a:lnTo>
                      <a:pt x="31" y="5"/>
                    </a:lnTo>
                    <a:lnTo>
                      <a:pt x="0" y="5"/>
                    </a:lnTo>
                  </a:path>
                </a:pathLst>
              </a:custGeom>
              <a:noFill/>
              <a:ln w="793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17" name="Freeform 182"/>
              <p:cNvSpPr>
                <a:spLocks/>
              </p:cNvSpPr>
              <p:nvPr/>
            </p:nvSpPr>
            <p:spPr bwMode="auto">
              <a:xfrm>
                <a:off x="3723" y="2587"/>
                <a:ext cx="103" cy="16"/>
              </a:xfrm>
              <a:custGeom>
                <a:avLst/>
                <a:gdLst>
                  <a:gd name="T0" fmla="*/ 103 w 103"/>
                  <a:gd name="T1" fmla="*/ 16 h 16"/>
                  <a:gd name="T2" fmla="*/ 98 w 103"/>
                  <a:gd name="T3" fmla="*/ 16 h 16"/>
                  <a:gd name="T4" fmla="*/ 10 w 103"/>
                  <a:gd name="T5" fmla="*/ 6 h 16"/>
                  <a:gd name="T6" fmla="*/ 0 w 103"/>
                  <a:gd name="T7" fmla="*/ 0 h 16"/>
                </a:gdLst>
                <a:ahLst/>
                <a:cxnLst>
                  <a:cxn ang="0">
                    <a:pos x="T0" y="T1"/>
                  </a:cxn>
                  <a:cxn ang="0">
                    <a:pos x="T2" y="T3"/>
                  </a:cxn>
                  <a:cxn ang="0">
                    <a:pos x="T4" y="T5"/>
                  </a:cxn>
                  <a:cxn ang="0">
                    <a:pos x="T6" y="T7"/>
                  </a:cxn>
                </a:cxnLst>
                <a:rect l="0" t="0" r="r" b="b"/>
                <a:pathLst>
                  <a:path w="103" h="16">
                    <a:moveTo>
                      <a:pt x="103" y="16"/>
                    </a:moveTo>
                    <a:lnTo>
                      <a:pt x="98" y="16"/>
                    </a:lnTo>
                    <a:lnTo>
                      <a:pt x="10" y="6"/>
                    </a:lnTo>
                    <a:lnTo>
                      <a:pt x="0" y="0"/>
                    </a:lnTo>
                  </a:path>
                </a:pathLst>
              </a:custGeom>
              <a:noFill/>
              <a:ln w="793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18" name="Freeform 183"/>
              <p:cNvSpPr>
                <a:spLocks/>
              </p:cNvSpPr>
              <p:nvPr/>
            </p:nvSpPr>
            <p:spPr bwMode="auto">
              <a:xfrm>
                <a:off x="3569" y="2531"/>
                <a:ext cx="98" cy="41"/>
              </a:xfrm>
              <a:custGeom>
                <a:avLst/>
                <a:gdLst>
                  <a:gd name="T0" fmla="*/ 98 w 98"/>
                  <a:gd name="T1" fmla="*/ 41 h 41"/>
                  <a:gd name="T2" fmla="*/ 87 w 98"/>
                  <a:gd name="T3" fmla="*/ 36 h 41"/>
                  <a:gd name="T4" fmla="*/ 21 w 98"/>
                  <a:gd name="T5" fmla="*/ 10 h 41"/>
                  <a:gd name="T6" fmla="*/ 0 w 98"/>
                  <a:gd name="T7" fmla="*/ 0 h 41"/>
                </a:gdLst>
                <a:ahLst/>
                <a:cxnLst>
                  <a:cxn ang="0">
                    <a:pos x="T0" y="T1"/>
                  </a:cxn>
                  <a:cxn ang="0">
                    <a:pos x="T2" y="T3"/>
                  </a:cxn>
                  <a:cxn ang="0">
                    <a:pos x="T4" y="T5"/>
                  </a:cxn>
                  <a:cxn ang="0">
                    <a:pos x="T6" y="T7"/>
                  </a:cxn>
                </a:cxnLst>
                <a:rect l="0" t="0" r="r" b="b"/>
                <a:pathLst>
                  <a:path w="98" h="41">
                    <a:moveTo>
                      <a:pt x="98" y="41"/>
                    </a:moveTo>
                    <a:lnTo>
                      <a:pt x="87" y="36"/>
                    </a:lnTo>
                    <a:lnTo>
                      <a:pt x="21" y="10"/>
                    </a:lnTo>
                    <a:lnTo>
                      <a:pt x="0" y="0"/>
                    </a:lnTo>
                  </a:path>
                </a:pathLst>
              </a:custGeom>
              <a:noFill/>
              <a:ln w="793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19" name="Freeform 184"/>
              <p:cNvSpPr>
                <a:spLocks/>
              </p:cNvSpPr>
              <p:nvPr/>
            </p:nvSpPr>
            <p:spPr bwMode="auto">
              <a:xfrm>
                <a:off x="3456" y="2413"/>
                <a:ext cx="62" cy="82"/>
              </a:xfrm>
              <a:custGeom>
                <a:avLst/>
                <a:gdLst>
                  <a:gd name="T0" fmla="*/ 62 w 62"/>
                  <a:gd name="T1" fmla="*/ 82 h 82"/>
                  <a:gd name="T2" fmla="*/ 51 w 62"/>
                  <a:gd name="T3" fmla="*/ 72 h 82"/>
                  <a:gd name="T4" fmla="*/ 31 w 62"/>
                  <a:gd name="T5" fmla="*/ 51 h 82"/>
                  <a:gd name="T6" fmla="*/ 15 w 62"/>
                  <a:gd name="T7" fmla="*/ 31 h 82"/>
                  <a:gd name="T8" fmla="*/ 5 w 62"/>
                  <a:gd name="T9" fmla="*/ 5 h 82"/>
                  <a:gd name="T10" fmla="*/ 0 w 62"/>
                  <a:gd name="T11" fmla="*/ 0 h 82"/>
                </a:gdLst>
                <a:ahLst/>
                <a:cxnLst>
                  <a:cxn ang="0">
                    <a:pos x="T0" y="T1"/>
                  </a:cxn>
                  <a:cxn ang="0">
                    <a:pos x="T2" y="T3"/>
                  </a:cxn>
                  <a:cxn ang="0">
                    <a:pos x="T4" y="T5"/>
                  </a:cxn>
                  <a:cxn ang="0">
                    <a:pos x="T6" y="T7"/>
                  </a:cxn>
                  <a:cxn ang="0">
                    <a:pos x="T8" y="T9"/>
                  </a:cxn>
                  <a:cxn ang="0">
                    <a:pos x="T10" y="T11"/>
                  </a:cxn>
                </a:cxnLst>
                <a:rect l="0" t="0" r="r" b="b"/>
                <a:pathLst>
                  <a:path w="62" h="82">
                    <a:moveTo>
                      <a:pt x="62" y="82"/>
                    </a:moveTo>
                    <a:lnTo>
                      <a:pt x="51" y="72"/>
                    </a:lnTo>
                    <a:lnTo>
                      <a:pt x="31" y="51"/>
                    </a:lnTo>
                    <a:lnTo>
                      <a:pt x="15" y="31"/>
                    </a:lnTo>
                    <a:lnTo>
                      <a:pt x="5" y="5"/>
                    </a:lnTo>
                    <a:lnTo>
                      <a:pt x="0" y="0"/>
                    </a:lnTo>
                  </a:path>
                </a:pathLst>
              </a:custGeom>
              <a:noFill/>
              <a:ln w="793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20" name="Freeform 185"/>
              <p:cNvSpPr>
                <a:spLocks/>
              </p:cNvSpPr>
              <p:nvPr/>
            </p:nvSpPr>
            <p:spPr bwMode="auto">
              <a:xfrm>
                <a:off x="3451" y="2264"/>
                <a:ext cx="51" cy="92"/>
              </a:xfrm>
              <a:custGeom>
                <a:avLst/>
                <a:gdLst>
                  <a:gd name="T0" fmla="*/ 0 w 51"/>
                  <a:gd name="T1" fmla="*/ 92 h 92"/>
                  <a:gd name="T2" fmla="*/ 0 w 51"/>
                  <a:gd name="T3" fmla="*/ 87 h 92"/>
                  <a:gd name="T4" fmla="*/ 10 w 51"/>
                  <a:gd name="T5" fmla="*/ 61 h 92"/>
                  <a:gd name="T6" fmla="*/ 20 w 51"/>
                  <a:gd name="T7" fmla="*/ 41 h 92"/>
                  <a:gd name="T8" fmla="*/ 36 w 51"/>
                  <a:gd name="T9" fmla="*/ 15 h 92"/>
                  <a:gd name="T10" fmla="*/ 51 w 51"/>
                  <a:gd name="T11" fmla="*/ 0 h 92"/>
                </a:gdLst>
                <a:ahLst/>
                <a:cxnLst>
                  <a:cxn ang="0">
                    <a:pos x="T0" y="T1"/>
                  </a:cxn>
                  <a:cxn ang="0">
                    <a:pos x="T2" y="T3"/>
                  </a:cxn>
                  <a:cxn ang="0">
                    <a:pos x="T4" y="T5"/>
                  </a:cxn>
                  <a:cxn ang="0">
                    <a:pos x="T6" y="T7"/>
                  </a:cxn>
                  <a:cxn ang="0">
                    <a:pos x="T8" y="T9"/>
                  </a:cxn>
                  <a:cxn ang="0">
                    <a:pos x="T10" y="T11"/>
                  </a:cxn>
                </a:cxnLst>
                <a:rect l="0" t="0" r="r" b="b"/>
                <a:pathLst>
                  <a:path w="51" h="92">
                    <a:moveTo>
                      <a:pt x="0" y="92"/>
                    </a:moveTo>
                    <a:lnTo>
                      <a:pt x="0" y="87"/>
                    </a:lnTo>
                    <a:lnTo>
                      <a:pt x="10" y="61"/>
                    </a:lnTo>
                    <a:lnTo>
                      <a:pt x="20" y="41"/>
                    </a:lnTo>
                    <a:lnTo>
                      <a:pt x="36" y="15"/>
                    </a:lnTo>
                    <a:lnTo>
                      <a:pt x="51" y="0"/>
                    </a:lnTo>
                  </a:path>
                </a:pathLst>
              </a:custGeom>
              <a:noFill/>
              <a:ln w="793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21" name="Freeform 186"/>
              <p:cNvSpPr>
                <a:spLocks/>
              </p:cNvSpPr>
              <p:nvPr/>
            </p:nvSpPr>
            <p:spPr bwMode="auto">
              <a:xfrm>
                <a:off x="3548" y="2181"/>
                <a:ext cx="93" cy="47"/>
              </a:xfrm>
              <a:custGeom>
                <a:avLst/>
                <a:gdLst>
                  <a:gd name="T0" fmla="*/ 0 w 93"/>
                  <a:gd name="T1" fmla="*/ 47 h 47"/>
                  <a:gd name="T2" fmla="*/ 42 w 93"/>
                  <a:gd name="T3" fmla="*/ 26 h 47"/>
                  <a:gd name="T4" fmla="*/ 93 w 93"/>
                  <a:gd name="T5" fmla="*/ 0 h 47"/>
                </a:gdLst>
                <a:ahLst/>
                <a:cxnLst>
                  <a:cxn ang="0">
                    <a:pos x="T0" y="T1"/>
                  </a:cxn>
                  <a:cxn ang="0">
                    <a:pos x="T2" y="T3"/>
                  </a:cxn>
                  <a:cxn ang="0">
                    <a:pos x="T4" y="T5"/>
                  </a:cxn>
                </a:cxnLst>
                <a:rect l="0" t="0" r="r" b="b"/>
                <a:pathLst>
                  <a:path w="93" h="47">
                    <a:moveTo>
                      <a:pt x="0" y="47"/>
                    </a:moveTo>
                    <a:lnTo>
                      <a:pt x="42" y="26"/>
                    </a:lnTo>
                    <a:lnTo>
                      <a:pt x="93" y="0"/>
                    </a:lnTo>
                  </a:path>
                </a:pathLst>
              </a:custGeom>
              <a:noFill/>
              <a:ln w="793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22" name="Freeform 187"/>
              <p:cNvSpPr>
                <a:spLocks/>
              </p:cNvSpPr>
              <p:nvPr/>
            </p:nvSpPr>
            <p:spPr bwMode="auto">
              <a:xfrm>
                <a:off x="3703" y="2146"/>
                <a:ext cx="97" cy="20"/>
              </a:xfrm>
              <a:custGeom>
                <a:avLst/>
                <a:gdLst>
                  <a:gd name="T0" fmla="*/ 0 w 97"/>
                  <a:gd name="T1" fmla="*/ 20 h 20"/>
                  <a:gd name="T2" fmla="*/ 30 w 97"/>
                  <a:gd name="T3" fmla="*/ 10 h 20"/>
                  <a:gd name="T4" fmla="*/ 97 w 97"/>
                  <a:gd name="T5" fmla="*/ 0 h 20"/>
                </a:gdLst>
                <a:ahLst/>
                <a:cxnLst>
                  <a:cxn ang="0">
                    <a:pos x="T0" y="T1"/>
                  </a:cxn>
                  <a:cxn ang="0">
                    <a:pos x="T2" y="T3"/>
                  </a:cxn>
                  <a:cxn ang="0">
                    <a:pos x="T4" y="T5"/>
                  </a:cxn>
                </a:cxnLst>
                <a:rect l="0" t="0" r="r" b="b"/>
                <a:pathLst>
                  <a:path w="97" h="20">
                    <a:moveTo>
                      <a:pt x="0" y="20"/>
                    </a:moveTo>
                    <a:lnTo>
                      <a:pt x="30" y="10"/>
                    </a:lnTo>
                    <a:lnTo>
                      <a:pt x="97" y="0"/>
                    </a:lnTo>
                  </a:path>
                </a:pathLst>
              </a:custGeom>
              <a:noFill/>
              <a:ln w="793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23" name="Freeform 188"/>
              <p:cNvSpPr>
                <a:spLocks/>
              </p:cNvSpPr>
              <p:nvPr/>
            </p:nvSpPr>
            <p:spPr bwMode="auto">
              <a:xfrm>
                <a:off x="3862" y="2135"/>
                <a:ext cx="103" cy="5"/>
              </a:xfrm>
              <a:custGeom>
                <a:avLst/>
                <a:gdLst>
                  <a:gd name="T0" fmla="*/ 0 w 103"/>
                  <a:gd name="T1" fmla="*/ 5 h 5"/>
                  <a:gd name="T2" fmla="*/ 56 w 103"/>
                  <a:gd name="T3" fmla="*/ 0 h 5"/>
                  <a:gd name="T4" fmla="*/ 103 w 103"/>
                  <a:gd name="T5" fmla="*/ 5 h 5"/>
                </a:gdLst>
                <a:ahLst/>
                <a:cxnLst>
                  <a:cxn ang="0">
                    <a:pos x="T0" y="T1"/>
                  </a:cxn>
                  <a:cxn ang="0">
                    <a:pos x="T2" y="T3"/>
                  </a:cxn>
                  <a:cxn ang="0">
                    <a:pos x="T4" y="T5"/>
                  </a:cxn>
                </a:cxnLst>
                <a:rect l="0" t="0" r="r" b="b"/>
                <a:pathLst>
                  <a:path w="103" h="5">
                    <a:moveTo>
                      <a:pt x="0" y="5"/>
                    </a:moveTo>
                    <a:lnTo>
                      <a:pt x="56" y="0"/>
                    </a:lnTo>
                    <a:lnTo>
                      <a:pt x="103" y="5"/>
                    </a:lnTo>
                  </a:path>
                </a:pathLst>
              </a:custGeom>
              <a:noFill/>
              <a:ln w="793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24" name="Freeform 189"/>
              <p:cNvSpPr>
                <a:spLocks/>
              </p:cNvSpPr>
              <p:nvPr/>
            </p:nvSpPr>
            <p:spPr bwMode="auto">
              <a:xfrm>
                <a:off x="4026" y="2146"/>
                <a:ext cx="103" cy="15"/>
              </a:xfrm>
              <a:custGeom>
                <a:avLst/>
                <a:gdLst>
                  <a:gd name="T0" fmla="*/ 0 w 103"/>
                  <a:gd name="T1" fmla="*/ 0 h 15"/>
                  <a:gd name="T2" fmla="*/ 72 w 103"/>
                  <a:gd name="T3" fmla="*/ 10 h 15"/>
                  <a:gd name="T4" fmla="*/ 103 w 103"/>
                  <a:gd name="T5" fmla="*/ 15 h 15"/>
                </a:gdLst>
                <a:ahLst/>
                <a:cxnLst>
                  <a:cxn ang="0">
                    <a:pos x="T0" y="T1"/>
                  </a:cxn>
                  <a:cxn ang="0">
                    <a:pos x="T2" y="T3"/>
                  </a:cxn>
                  <a:cxn ang="0">
                    <a:pos x="T4" y="T5"/>
                  </a:cxn>
                </a:cxnLst>
                <a:rect l="0" t="0" r="r" b="b"/>
                <a:pathLst>
                  <a:path w="103" h="15">
                    <a:moveTo>
                      <a:pt x="0" y="0"/>
                    </a:moveTo>
                    <a:lnTo>
                      <a:pt x="72" y="10"/>
                    </a:lnTo>
                    <a:lnTo>
                      <a:pt x="103" y="15"/>
                    </a:lnTo>
                  </a:path>
                </a:pathLst>
              </a:custGeom>
              <a:noFill/>
              <a:ln w="793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25" name="Freeform 190"/>
              <p:cNvSpPr>
                <a:spLocks/>
              </p:cNvSpPr>
              <p:nvPr/>
            </p:nvSpPr>
            <p:spPr bwMode="auto">
              <a:xfrm>
                <a:off x="4185" y="2181"/>
                <a:ext cx="93" cy="47"/>
              </a:xfrm>
              <a:custGeom>
                <a:avLst/>
                <a:gdLst>
                  <a:gd name="T0" fmla="*/ 0 w 93"/>
                  <a:gd name="T1" fmla="*/ 0 h 47"/>
                  <a:gd name="T2" fmla="*/ 62 w 93"/>
                  <a:gd name="T3" fmla="*/ 26 h 47"/>
                  <a:gd name="T4" fmla="*/ 93 w 93"/>
                  <a:gd name="T5" fmla="*/ 47 h 47"/>
                </a:gdLst>
                <a:ahLst/>
                <a:cxnLst>
                  <a:cxn ang="0">
                    <a:pos x="T0" y="T1"/>
                  </a:cxn>
                  <a:cxn ang="0">
                    <a:pos x="T2" y="T3"/>
                  </a:cxn>
                  <a:cxn ang="0">
                    <a:pos x="T4" y="T5"/>
                  </a:cxn>
                </a:cxnLst>
                <a:rect l="0" t="0" r="r" b="b"/>
                <a:pathLst>
                  <a:path w="93" h="47">
                    <a:moveTo>
                      <a:pt x="0" y="0"/>
                    </a:moveTo>
                    <a:lnTo>
                      <a:pt x="62" y="26"/>
                    </a:lnTo>
                    <a:lnTo>
                      <a:pt x="93" y="47"/>
                    </a:lnTo>
                  </a:path>
                </a:pathLst>
              </a:custGeom>
              <a:noFill/>
              <a:ln w="793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26" name="Freeform 191"/>
              <p:cNvSpPr>
                <a:spLocks/>
              </p:cNvSpPr>
              <p:nvPr/>
            </p:nvSpPr>
            <p:spPr bwMode="auto">
              <a:xfrm>
                <a:off x="4329" y="2264"/>
                <a:ext cx="52" cy="87"/>
              </a:xfrm>
              <a:custGeom>
                <a:avLst/>
                <a:gdLst>
                  <a:gd name="T0" fmla="*/ 0 w 52"/>
                  <a:gd name="T1" fmla="*/ 0 h 87"/>
                  <a:gd name="T2" fmla="*/ 16 w 52"/>
                  <a:gd name="T3" fmla="*/ 15 h 87"/>
                  <a:gd name="T4" fmla="*/ 31 w 52"/>
                  <a:gd name="T5" fmla="*/ 41 h 87"/>
                  <a:gd name="T6" fmla="*/ 41 w 52"/>
                  <a:gd name="T7" fmla="*/ 61 h 87"/>
                  <a:gd name="T8" fmla="*/ 52 w 52"/>
                  <a:gd name="T9" fmla="*/ 87 h 87"/>
                  <a:gd name="T10" fmla="*/ 52 w 52"/>
                  <a:gd name="T11" fmla="*/ 87 h 87"/>
                </a:gdLst>
                <a:ahLst/>
                <a:cxnLst>
                  <a:cxn ang="0">
                    <a:pos x="T0" y="T1"/>
                  </a:cxn>
                  <a:cxn ang="0">
                    <a:pos x="T2" y="T3"/>
                  </a:cxn>
                  <a:cxn ang="0">
                    <a:pos x="T4" y="T5"/>
                  </a:cxn>
                  <a:cxn ang="0">
                    <a:pos x="T6" y="T7"/>
                  </a:cxn>
                  <a:cxn ang="0">
                    <a:pos x="T8" y="T9"/>
                  </a:cxn>
                  <a:cxn ang="0">
                    <a:pos x="T10" y="T11"/>
                  </a:cxn>
                </a:cxnLst>
                <a:rect l="0" t="0" r="r" b="b"/>
                <a:pathLst>
                  <a:path w="52" h="87">
                    <a:moveTo>
                      <a:pt x="0" y="0"/>
                    </a:moveTo>
                    <a:lnTo>
                      <a:pt x="16" y="15"/>
                    </a:lnTo>
                    <a:lnTo>
                      <a:pt x="31" y="41"/>
                    </a:lnTo>
                    <a:lnTo>
                      <a:pt x="41" y="61"/>
                    </a:lnTo>
                    <a:lnTo>
                      <a:pt x="52" y="87"/>
                    </a:lnTo>
                    <a:lnTo>
                      <a:pt x="52" y="87"/>
                    </a:lnTo>
                  </a:path>
                </a:pathLst>
              </a:custGeom>
              <a:noFill/>
              <a:ln w="793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27" name="Freeform 192"/>
              <p:cNvSpPr>
                <a:spLocks/>
              </p:cNvSpPr>
              <p:nvPr/>
            </p:nvSpPr>
            <p:spPr bwMode="auto">
              <a:xfrm>
                <a:off x="3461" y="3707"/>
                <a:ext cx="36" cy="93"/>
              </a:xfrm>
              <a:custGeom>
                <a:avLst/>
                <a:gdLst>
                  <a:gd name="T0" fmla="*/ 0 w 36"/>
                  <a:gd name="T1" fmla="*/ 93 h 93"/>
                  <a:gd name="T2" fmla="*/ 0 w 36"/>
                  <a:gd name="T3" fmla="*/ 72 h 93"/>
                  <a:gd name="T4" fmla="*/ 10 w 36"/>
                  <a:gd name="T5" fmla="*/ 47 h 93"/>
                  <a:gd name="T6" fmla="*/ 21 w 36"/>
                  <a:gd name="T7" fmla="*/ 26 h 93"/>
                  <a:gd name="T8" fmla="*/ 36 w 36"/>
                  <a:gd name="T9" fmla="*/ 0 h 93"/>
                  <a:gd name="T10" fmla="*/ 36 w 36"/>
                  <a:gd name="T11" fmla="*/ 0 h 93"/>
                </a:gdLst>
                <a:ahLst/>
                <a:cxnLst>
                  <a:cxn ang="0">
                    <a:pos x="T0" y="T1"/>
                  </a:cxn>
                  <a:cxn ang="0">
                    <a:pos x="T2" y="T3"/>
                  </a:cxn>
                  <a:cxn ang="0">
                    <a:pos x="T4" y="T5"/>
                  </a:cxn>
                  <a:cxn ang="0">
                    <a:pos x="T6" y="T7"/>
                  </a:cxn>
                  <a:cxn ang="0">
                    <a:pos x="T8" y="T9"/>
                  </a:cxn>
                  <a:cxn ang="0">
                    <a:pos x="T10" y="T11"/>
                  </a:cxn>
                </a:cxnLst>
                <a:rect l="0" t="0" r="r" b="b"/>
                <a:pathLst>
                  <a:path w="36" h="93">
                    <a:moveTo>
                      <a:pt x="0" y="93"/>
                    </a:moveTo>
                    <a:lnTo>
                      <a:pt x="0" y="72"/>
                    </a:lnTo>
                    <a:lnTo>
                      <a:pt x="10" y="47"/>
                    </a:lnTo>
                    <a:lnTo>
                      <a:pt x="21" y="26"/>
                    </a:lnTo>
                    <a:lnTo>
                      <a:pt x="36" y="0"/>
                    </a:lnTo>
                    <a:lnTo>
                      <a:pt x="36" y="0"/>
                    </a:lnTo>
                  </a:path>
                </a:pathLst>
              </a:custGeom>
              <a:noFill/>
              <a:ln w="793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28" name="Freeform 193"/>
              <p:cNvSpPr>
                <a:spLocks/>
              </p:cNvSpPr>
              <p:nvPr/>
            </p:nvSpPr>
            <p:spPr bwMode="auto">
              <a:xfrm>
                <a:off x="3543" y="3620"/>
                <a:ext cx="93" cy="46"/>
              </a:xfrm>
              <a:custGeom>
                <a:avLst/>
                <a:gdLst>
                  <a:gd name="T0" fmla="*/ 0 w 93"/>
                  <a:gd name="T1" fmla="*/ 46 h 46"/>
                  <a:gd name="T2" fmla="*/ 52 w 93"/>
                  <a:gd name="T3" fmla="*/ 15 h 46"/>
                  <a:gd name="T4" fmla="*/ 93 w 93"/>
                  <a:gd name="T5" fmla="*/ 0 h 46"/>
                </a:gdLst>
                <a:ahLst/>
                <a:cxnLst>
                  <a:cxn ang="0">
                    <a:pos x="T0" y="T1"/>
                  </a:cxn>
                  <a:cxn ang="0">
                    <a:pos x="T2" y="T3"/>
                  </a:cxn>
                  <a:cxn ang="0">
                    <a:pos x="T4" y="T5"/>
                  </a:cxn>
                </a:cxnLst>
                <a:rect l="0" t="0" r="r" b="b"/>
                <a:pathLst>
                  <a:path w="93" h="46">
                    <a:moveTo>
                      <a:pt x="0" y="46"/>
                    </a:moveTo>
                    <a:lnTo>
                      <a:pt x="52" y="15"/>
                    </a:lnTo>
                    <a:lnTo>
                      <a:pt x="93" y="0"/>
                    </a:lnTo>
                  </a:path>
                </a:pathLst>
              </a:custGeom>
              <a:noFill/>
              <a:ln w="793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29" name="Freeform 194"/>
              <p:cNvSpPr>
                <a:spLocks/>
              </p:cNvSpPr>
              <p:nvPr/>
            </p:nvSpPr>
            <p:spPr bwMode="auto">
              <a:xfrm>
                <a:off x="3692" y="3574"/>
                <a:ext cx="98" cy="25"/>
              </a:xfrm>
              <a:custGeom>
                <a:avLst/>
                <a:gdLst>
                  <a:gd name="T0" fmla="*/ 0 w 98"/>
                  <a:gd name="T1" fmla="*/ 25 h 25"/>
                  <a:gd name="T2" fmla="*/ 52 w 98"/>
                  <a:gd name="T3" fmla="*/ 10 h 25"/>
                  <a:gd name="T4" fmla="*/ 98 w 98"/>
                  <a:gd name="T5" fmla="*/ 0 h 25"/>
                </a:gdLst>
                <a:ahLst/>
                <a:cxnLst>
                  <a:cxn ang="0">
                    <a:pos x="T0" y="T1"/>
                  </a:cxn>
                  <a:cxn ang="0">
                    <a:pos x="T2" y="T3"/>
                  </a:cxn>
                  <a:cxn ang="0">
                    <a:pos x="T4" y="T5"/>
                  </a:cxn>
                </a:cxnLst>
                <a:rect l="0" t="0" r="r" b="b"/>
                <a:pathLst>
                  <a:path w="98" h="25">
                    <a:moveTo>
                      <a:pt x="0" y="25"/>
                    </a:moveTo>
                    <a:lnTo>
                      <a:pt x="52" y="10"/>
                    </a:lnTo>
                    <a:lnTo>
                      <a:pt x="98" y="0"/>
                    </a:lnTo>
                  </a:path>
                </a:pathLst>
              </a:custGeom>
              <a:noFill/>
              <a:ln w="793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30" name="Freeform 195"/>
              <p:cNvSpPr>
                <a:spLocks/>
              </p:cNvSpPr>
              <p:nvPr/>
            </p:nvSpPr>
            <p:spPr bwMode="auto">
              <a:xfrm>
                <a:off x="3852" y="3564"/>
                <a:ext cx="102" cy="5"/>
              </a:xfrm>
              <a:custGeom>
                <a:avLst/>
                <a:gdLst>
                  <a:gd name="T0" fmla="*/ 0 w 102"/>
                  <a:gd name="T1" fmla="*/ 5 h 5"/>
                  <a:gd name="T2" fmla="*/ 71 w 102"/>
                  <a:gd name="T3" fmla="*/ 0 h 5"/>
                  <a:gd name="T4" fmla="*/ 102 w 102"/>
                  <a:gd name="T5" fmla="*/ 5 h 5"/>
                </a:gdLst>
                <a:ahLst/>
                <a:cxnLst>
                  <a:cxn ang="0">
                    <a:pos x="T0" y="T1"/>
                  </a:cxn>
                  <a:cxn ang="0">
                    <a:pos x="T2" y="T3"/>
                  </a:cxn>
                  <a:cxn ang="0">
                    <a:pos x="T4" y="T5"/>
                  </a:cxn>
                </a:cxnLst>
                <a:rect l="0" t="0" r="r" b="b"/>
                <a:pathLst>
                  <a:path w="102" h="5">
                    <a:moveTo>
                      <a:pt x="0" y="5"/>
                    </a:moveTo>
                    <a:lnTo>
                      <a:pt x="71" y="0"/>
                    </a:lnTo>
                    <a:lnTo>
                      <a:pt x="102" y="5"/>
                    </a:lnTo>
                  </a:path>
                </a:pathLst>
              </a:custGeom>
              <a:noFill/>
              <a:ln w="793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31" name="Freeform 196"/>
              <p:cNvSpPr>
                <a:spLocks/>
              </p:cNvSpPr>
              <p:nvPr/>
            </p:nvSpPr>
            <p:spPr bwMode="auto">
              <a:xfrm>
                <a:off x="4016" y="3569"/>
                <a:ext cx="103" cy="20"/>
              </a:xfrm>
              <a:custGeom>
                <a:avLst/>
                <a:gdLst>
                  <a:gd name="T0" fmla="*/ 0 w 103"/>
                  <a:gd name="T1" fmla="*/ 0 h 20"/>
                  <a:gd name="T2" fmla="*/ 87 w 103"/>
                  <a:gd name="T3" fmla="*/ 15 h 20"/>
                  <a:gd name="T4" fmla="*/ 103 w 103"/>
                  <a:gd name="T5" fmla="*/ 20 h 20"/>
                </a:gdLst>
                <a:ahLst/>
                <a:cxnLst>
                  <a:cxn ang="0">
                    <a:pos x="T0" y="T1"/>
                  </a:cxn>
                  <a:cxn ang="0">
                    <a:pos x="T2" y="T3"/>
                  </a:cxn>
                  <a:cxn ang="0">
                    <a:pos x="T4" y="T5"/>
                  </a:cxn>
                </a:cxnLst>
                <a:rect l="0" t="0" r="r" b="b"/>
                <a:pathLst>
                  <a:path w="103" h="20">
                    <a:moveTo>
                      <a:pt x="0" y="0"/>
                    </a:moveTo>
                    <a:lnTo>
                      <a:pt x="87" y="15"/>
                    </a:lnTo>
                    <a:lnTo>
                      <a:pt x="103" y="20"/>
                    </a:lnTo>
                  </a:path>
                </a:pathLst>
              </a:custGeom>
              <a:noFill/>
              <a:ln w="793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32" name="Freeform 197"/>
              <p:cNvSpPr>
                <a:spLocks/>
              </p:cNvSpPr>
              <p:nvPr/>
            </p:nvSpPr>
            <p:spPr bwMode="auto">
              <a:xfrm>
                <a:off x="4175" y="3605"/>
                <a:ext cx="98" cy="41"/>
              </a:xfrm>
              <a:custGeom>
                <a:avLst/>
                <a:gdLst>
                  <a:gd name="T0" fmla="*/ 0 w 98"/>
                  <a:gd name="T1" fmla="*/ 0 h 41"/>
                  <a:gd name="T2" fmla="*/ 5 w 98"/>
                  <a:gd name="T3" fmla="*/ 0 h 41"/>
                  <a:gd name="T4" fmla="*/ 72 w 98"/>
                  <a:gd name="T5" fmla="*/ 30 h 41"/>
                  <a:gd name="T6" fmla="*/ 98 w 98"/>
                  <a:gd name="T7" fmla="*/ 41 h 41"/>
                </a:gdLst>
                <a:ahLst/>
                <a:cxnLst>
                  <a:cxn ang="0">
                    <a:pos x="T0" y="T1"/>
                  </a:cxn>
                  <a:cxn ang="0">
                    <a:pos x="T2" y="T3"/>
                  </a:cxn>
                  <a:cxn ang="0">
                    <a:pos x="T4" y="T5"/>
                  </a:cxn>
                  <a:cxn ang="0">
                    <a:pos x="T6" y="T7"/>
                  </a:cxn>
                </a:cxnLst>
                <a:rect l="0" t="0" r="r" b="b"/>
                <a:pathLst>
                  <a:path w="98" h="41">
                    <a:moveTo>
                      <a:pt x="0" y="0"/>
                    </a:moveTo>
                    <a:lnTo>
                      <a:pt x="5" y="0"/>
                    </a:lnTo>
                    <a:lnTo>
                      <a:pt x="72" y="30"/>
                    </a:lnTo>
                    <a:lnTo>
                      <a:pt x="98" y="41"/>
                    </a:lnTo>
                  </a:path>
                </a:pathLst>
              </a:custGeom>
              <a:noFill/>
              <a:ln w="793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33" name="Freeform 198"/>
              <p:cNvSpPr>
                <a:spLocks/>
              </p:cNvSpPr>
              <p:nvPr/>
            </p:nvSpPr>
            <p:spPr bwMode="auto">
              <a:xfrm>
                <a:off x="4319" y="3682"/>
                <a:ext cx="56" cy="87"/>
              </a:xfrm>
              <a:custGeom>
                <a:avLst/>
                <a:gdLst>
                  <a:gd name="T0" fmla="*/ 0 w 56"/>
                  <a:gd name="T1" fmla="*/ 0 h 87"/>
                  <a:gd name="T2" fmla="*/ 10 w 56"/>
                  <a:gd name="T3" fmla="*/ 5 h 87"/>
                  <a:gd name="T4" fmla="*/ 26 w 56"/>
                  <a:gd name="T5" fmla="*/ 25 h 87"/>
                  <a:gd name="T6" fmla="*/ 41 w 56"/>
                  <a:gd name="T7" fmla="*/ 51 h 87"/>
                  <a:gd name="T8" fmla="*/ 56 w 56"/>
                  <a:gd name="T9" fmla="*/ 72 h 87"/>
                  <a:gd name="T10" fmla="*/ 56 w 56"/>
                  <a:gd name="T11" fmla="*/ 87 h 87"/>
                </a:gdLst>
                <a:ahLst/>
                <a:cxnLst>
                  <a:cxn ang="0">
                    <a:pos x="T0" y="T1"/>
                  </a:cxn>
                  <a:cxn ang="0">
                    <a:pos x="T2" y="T3"/>
                  </a:cxn>
                  <a:cxn ang="0">
                    <a:pos x="T4" y="T5"/>
                  </a:cxn>
                  <a:cxn ang="0">
                    <a:pos x="T6" y="T7"/>
                  </a:cxn>
                  <a:cxn ang="0">
                    <a:pos x="T8" y="T9"/>
                  </a:cxn>
                  <a:cxn ang="0">
                    <a:pos x="T10" y="T11"/>
                  </a:cxn>
                </a:cxnLst>
                <a:rect l="0" t="0" r="r" b="b"/>
                <a:pathLst>
                  <a:path w="56" h="87">
                    <a:moveTo>
                      <a:pt x="0" y="0"/>
                    </a:moveTo>
                    <a:lnTo>
                      <a:pt x="10" y="5"/>
                    </a:lnTo>
                    <a:lnTo>
                      <a:pt x="26" y="25"/>
                    </a:lnTo>
                    <a:lnTo>
                      <a:pt x="41" y="51"/>
                    </a:lnTo>
                    <a:lnTo>
                      <a:pt x="56" y="72"/>
                    </a:lnTo>
                    <a:lnTo>
                      <a:pt x="56" y="87"/>
                    </a:lnTo>
                  </a:path>
                </a:pathLst>
              </a:custGeom>
              <a:noFill/>
              <a:ln w="793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34" name="Freeform 199"/>
              <p:cNvSpPr>
                <a:spLocks/>
              </p:cNvSpPr>
              <p:nvPr/>
            </p:nvSpPr>
            <p:spPr bwMode="auto">
              <a:xfrm>
                <a:off x="3461" y="3800"/>
                <a:ext cx="920" cy="236"/>
              </a:xfrm>
              <a:custGeom>
                <a:avLst/>
                <a:gdLst>
                  <a:gd name="T0" fmla="*/ 920 w 920"/>
                  <a:gd name="T1" fmla="*/ 0 h 236"/>
                  <a:gd name="T2" fmla="*/ 920 w 920"/>
                  <a:gd name="T3" fmla="*/ 0 h 236"/>
                  <a:gd name="T4" fmla="*/ 920 w 920"/>
                  <a:gd name="T5" fmla="*/ 26 h 236"/>
                  <a:gd name="T6" fmla="*/ 914 w 920"/>
                  <a:gd name="T7" fmla="*/ 46 h 236"/>
                  <a:gd name="T8" fmla="*/ 899 w 920"/>
                  <a:gd name="T9" fmla="*/ 72 h 236"/>
                  <a:gd name="T10" fmla="*/ 884 w 920"/>
                  <a:gd name="T11" fmla="*/ 92 h 236"/>
                  <a:gd name="T12" fmla="*/ 868 w 920"/>
                  <a:gd name="T13" fmla="*/ 113 h 236"/>
                  <a:gd name="T14" fmla="*/ 843 w 920"/>
                  <a:gd name="T15" fmla="*/ 133 h 236"/>
                  <a:gd name="T16" fmla="*/ 786 w 920"/>
                  <a:gd name="T17" fmla="*/ 169 h 236"/>
                  <a:gd name="T18" fmla="*/ 719 w 920"/>
                  <a:gd name="T19" fmla="*/ 195 h 236"/>
                  <a:gd name="T20" fmla="*/ 642 w 920"/>
                  <a:gd name="T21" fmla="*/ 221 h 236"/>
                  <a:gd name="T22" fmla="*/ 555 w 920"/>
                  <a:gd name="T23" fmla="*/ 231 h 236"/>
                  <a:gd name="T24" fmla="*/ 462 w 920"/>
                  <a:gd name="T25" fmla="*/ 236 h 236"/>
                  <a:gd name="T26" fmla="*/ 462 w 920"/>
                  <a:gd name="T27" fmla="*/ 236 h 236"/>
                  <a:gd name="T28" fmla="*/ 370 w 920"/>
                  <a:gd name="T29" fmla="*/ 231 h 236"/>
                  <a:gd name="T30" fmla="*/ 283 w 920"/>
                  <a:gd name="T31" fmla="*/ 221 h 236"/>
                  <a:gd name="T32" fmla="*/ 206 w 920"/>
                  <a:gd name="T33" fmla="*/ 195 h 236"/>
                  <a:gd name="T34" fmla="*/ 134 w 920"/>
                  <a:gd name="T35" fmla="*/ 169 h 236"/>
                  <a:gd name="T36" fmla="*/ 82 w 920"/>
                  <a:gd name="T37" fmla="*/ 133 h 236"/>
                  <a:gd name="T38" fmla="*/ 57 w 920"/>
                  <a:gd name="T39" fmla="*/ 113 h 236"/>
                  <a:gd name="T40" fmla="*/ 36 w 920"/>
                  <a:gd name="T41" fmla="*/ 92 h 236"/>
                  <a:gd name="T42" fmla="*/ 21 w 920"/>
                  <a:gd name="T43" fmla="*/ 72 h 236"/>
                  <a:gd name="T44" fmla="*/ 10 w 920"/>
                  <a:gd name="T45" fmla="*/ 51 h 236"/>
                  <a:gd name="T46" fmla="*/ 5 w 920"/>
                  <a:gd name="T47" fmla="*/ 26 h 236"/>
                  <a:gd name="T48" fmla="*/ 0 w 920"/>
                  <a:gd name="T49" fmla="*/ 0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20" h="236">
                    <a:moveTo>
                      <a:pt x="920" y="0"/>
                    </a:moveTo>
                    <a:lnTo>
                      <a:pt x="920" y="0"/>
                    </a:lnTo>
                    <a:lnTo>
                      <a:pt x="920" y="26"/>
                    </a:lnTo>
                    <a:lnTo>
                      <a:pt x="914" y="46"/>
                    </a:lnTo>
                    <a:lnTo>
                      <a:pt x="899" y="72"/>
                    </a:lnTo>
                    <a:lnTo>
                      <a:pt x="884" y="92"/>
                    </a:lnTo>
                    <a:lnTo>
                      <a:pt x="868" y="113"/>
                    </a:lnTo>
                    <a:lnTo>
                      <a:pt x="843" y="133"/>
                    </a:lnTo>
                    <a:lnTo>
                      <a:pt x="786" y="169"/>
                    </a:lnTo>
                    <a:lnTo>
                      <a:pt x="719" y="195"/>
                    </a:lnTo>
                    <a:lnTo>
                      <a:pt x="642" y="221"/>
                    </a:lnTo>
                    <a:lnTo>
                      <a:pt x="555" y="231"/>
                    </a:lnTo>
                    <a:lnTo>
                      <a:pt x="462" y="236"/>
                    </a:lnTo>
                    <a:lnTo>
                      <a:pt x="462" y="236"/>
                    </a:lnTo>
                    <a:lnTo>
                      <a:pt x="370" y="231"/>
                    </a:lnTo>
                    <a:lnTo>
                      <a:pt x="283" y="221"/>
                    </a:lnTo>
                    <a:lnTo>
                      <a:pt x="206" y="195"/>
                    </a:lnTo>
                    <a:lnTo>
                      <a:pt x="134" y="169"/>
                    </a:lnTo>
                    <a:lnTo>
                      <a:pt x="82" y="133"/>
                    </a:lnTo>
                    <a:lnTo>
                      <a:pt x="57" y="113"/>
                    </a:lnTo>
                    <a:lnTo>
                      <a:pt x="36" y="92"/>
                    </a:lnTo>
                    <a:lnTo>
                      <a:pt x="21" y="72"/>
                    </a:lnTo>
                    <a:lnTo>
                      <a:pt x="10" y="51"/>
                    </a:lnTo>
                    <a:lnTo>
                      <a:pt x="5" y="26"/>
                    </a:lnTo>
                    <a:lnTo>
                      <a:pt x="0" y="0"/>
                    </a:lnTo>
                  </a:path>
                </a:pathLst>
              </a:custGeom>
              <a:noFill/>
              <a:ln w="2381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35" name="Line 200"/>
              <p:cNvSpPr>
                <a:spLocks noChangeShapeType="1"/>
              </p:cNvSpPr>
              <p:nvPr/>
            </p:nvSpPr>
            <p:spPr bwMode="auto">
              <a:xfrm>
                <a:off x="3451" y="2372"/>
                <a:ext cx="0" cy="102"/>
              </a:xfrm>
              <a:prstGeom prst="line">
                <a:avLst/>
              </a:prstGeom>
              <a:noFill/>
              <a:ln w="7938">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36" name="Line 201"/>
              <p:cNvSpPr>
                <a:spLocks noChangeShapeType="1"/>
              </p:cNvSpPr>
              <p:nvPr/>
            </p:nvSpPr>
            <p:spPr bwMode="auto">
              <a:xfrm>
                <a:off x="3451" y="2536"/>
                <a:ext cx="0" cy="103"/>
              </a:xfrm>
              <a:prstGeom prst="line">
                <a:avLst/>
              </a:prstGeom>
              <a:noFill/>
              <a:ln w="7938">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37" name="Line 202"/>
              <p:cNvSpPr>
                <a:spLocks noChangeShapeType="1"/>
              </p:cNvSpPr>
              <p:nvPr/>
            </p:nvSpPr>
            <p:spPr bwMode="auto">
              <a:xfrm>
                <a:off x="3451" y="2700"/>
                <a:ext cx="0" cy="103"/>
              </a:xfrm>
              <a:prstGeom prst="line">
                <a:avLst/>
              </a:prstGeom>
              <a:noFill/>
              <a:ln w="7938">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38" name="Line 203"/>
              <p:cNvSpPr>
                <a:spLocks noChangeShapeType="1"/>
              </p:cNvSpPr>
              <p:nvPr/>
            </p:nvSpPr>
            <p:spPr bwMode="auto">
              <a:xfrm>
                <a:off x="3451" y="2865"/>
                <a:ext cx="0" cy="103"/>
              </a:xfrm>
              <a:prstGeom prst="line">
                <a:avLst/>
              </a:prstGeom>
              <a:noFill/>
              <a:ln w="7938">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39" name="Line 204"/>
              <p:cNvSpPr>
                <a:spLocks noChangeShapeType="1"/>
              </p:cNvSpPr>
              <p:nvPr/>
            </p:nvSpPr>
            <p:spPr bwMode="auto">
              <a:xfrm>
                <a:off x="3451" y="3029"/>
                <a:ext cx="0" cy="31"/>
              </a:xfrm>
              <a:prstGeom prst="line">
                <a:avLst/>
              </a:prstGeom>
              <a:noFill/>
              <a:ln w="7938">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7" name="Line 206"/>
            <p:cNvSpPr>
              <a:spLocks noChangeShapeType="1"/>
            </p:cNvSpPr>
            <p:nvPr/>
          </p:nvSpPr>
          <p:spPr bwMode="auto">
            <a:xfrm>
              <a:off x="4381" y="2392"/>
              <a:ext cx="0" cy="103"/>
            </a:xfrm>
            <a:prstGeom prst="line">
              <a:avLst/>
            </a:prstGeom>
            <a:noFill/>
            <a:ln w="7938">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 name="Line 207"/>
            <p:cNvSpPr>
              <a:spLocks noChangeShapeType="1"/>
            </p:cNvSpPr>
            <p:nvPr/>
          </p:nvSpPr>
          <p:spPr bwMode="auto">
            <a:xfrm>
              <a:off x="4381" y="2557"/>
              <a:ext cx="0" cy="102"/>
            </a:xfrm>
            <a:prstGeom prst="line">
              <a:avLst/>
            </a:prstGeom>
            <a:noFill/>
            <a:ln w="7938">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 name="Line 208"/>
            <p:cNvSpPr>
              <a:spLocks noChangeShapeType="1"/>
            </p:cNvSpPr>
            <p:nvPr/>
          </p:nvSpPr>
          <p:spPr bwMode="auto">
            <a:xfrm>
              <a:off x="4381" y="2721"/>
              <a:ext cx="0" cy="103"/>
            </a:xfrm>
            <a:prstGeom prst="line">
              <a:avLst/>
            </a:prstGeom>
            <a:noFill/>
            <a:ln w="7938">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Line 209"/>
            <p:cNvSpPr>
              <a:spLocks noChangeShapeType="1"/>
            </p:cNvSpPr>
            <p:nvPr/>
          </p:nvSpPr>
          <p:spPr bwMode="auto">
            <a:xfrm>
              <a:off x="4381" y="2885"/>
              <a:ext cx="0" cy="103"/>
            </a:xfrm>
            <a:prstGeom prst="line">
              <a:avLst/>
            </a:prstGeom>
            <a:noFill/>
            <a:ln w="7938">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1" name="Line 210"/>
            <p:cNvSpPr>
              <a:spLocks noChangeShapeType="1"/>
            </p:cNvSpPr>
            <p:nvPr/>
          </p:nvSpPr>
          <p:spPr bwMode="auto">
            <a:xfrm>
              <a:off x="4381" y="3050"/>
              <a:ext cx="0" cy="103"/>
            </a:xfrm>
            <a:prstGeom prst="line">
              <a:avLst/>
            </a:prstGeom>
            <a:noFill/>
            <a:ln w="7938">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Line 211"/>
            <p:cNvSpPr>
              <a:spLocks noChangeShapeType="1"/>
            </p:cNvSpPr>
            <p:nvPr/>
          </p:nvSpPr>
          <p:spPr bwMode="auto">
            <a:xfrm>
              <a:off x="4381" y="3214"/>
              <a:ext cx="0" cy="103"/>
            </a:xfrm>
            <a:prstGeom prst="line">
              <a:avLst/>
            </a:prstGeom>
            <a:noFill/>
            <a:ln w="7938">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Line 212"/>
            <p:cNvSpPr>
              <a:spLocks noChangeShapeType="1"/>
            </p:cNvSpPr>
            <p:nvPr/>
          </p:nvSpPr>
          <p:spPr bwMode="auto">
            <a:xfrm>
              <a:off x="4381" y="3379"/>
              <a:ext cx="0" cy="102"/>
            </a:xfrm>
            <a:prstGeom prst="line">
              <a:avLst/>
            </a:prstGeom>
            <a:noFill/>
            <a:ln w="7938">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Line 213"/>
            <p:cNvSpPr>
              <a:spLocks noChangeShapeType="1"/>
            </p:cNvSpPr>
            <p:nvPr/>
          </p:nvSpPr>
          <p:spPr bwMode="auto">
            <a:xfrm>
              <a:off x="4381" y="3543"/>
              <a:ext cx="0" cy="103"/>
            </a:xfrm>
            <a:prstGeom prst="line">
              <a:avLst/>
            </a:prstGeom>
            <a:noFill/>
            <a:ln w="7938">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5" name="Line 214"/>
            <p:cNvSpPr>
              <a:spLocks noChangeShapeType="1"/>
            </p:cNvSpPr>
            <p:nvPr/>
          </p:nvSpPr>
          <p:spPr bwMode="auto">
            <a:xfrm>
              <a:off x="4381" y="3707"/>
              <a:ext cx="0" cy="72"/>
            </a:xfrm>
            <a:prstGeom prst="line">
              <a:avLst/>
            </a:prstGeom>
            <a:noFill/>
            <a:ln w="7938">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Freeform 215"/>
            <p:cNvSpPr>
              <a:spLocks/>
            </p:cNvSpPr>
            <p:nvPr/>
          </p:nvSpPr>
          <p:spPr bwMode="auto">
            <a:xfrm>
              <a:off x="3477" y="3564"/>
              <a:ext cx="0" cy="56"/>
            </a:xfrm>
            <a:custGeom>
              <a:avLst/>
              <a:gdLst>
                <a:gd name="T0" fmla="*/ 56 h 56"/>
                <a:gd name="T1" fmla="*/ 0 h 56"/>
                <a:gd name="T2" fmla="*/ 56 h 56"/>
              </a:gdLst>
              <a:ahLst/>
              <a:cxnLst>
                <a:cxn ang="0">
                  <a:pos x="0" y="T0"/>
                </a:cxn>
                <a:cxn ang="0">
                  <a:pos x="0" y="T1"/>
                </a:cxn>
                <a:cxn ang="0">
                  <a:pos x="0" y="T2"/>
                </a:cxn>
              </a:cxnLst>
              <a:rect l="0" t="0" r="r" b="b"/>
              <a:pathLst>
                <a:path h="56">
                  <a:moveTo>
                    <a:pt x="0" y="56"/>
                  </a:moveTo>
                  <a:lnTo>
                    <a:pt x="0" y="0"/>
                  </a:lnTo>
                  <a:lnTo>
                    <a:pt x="0" y="56"/>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Line 216"/>
            <p:cNvSpPr>
              <a:spLocks noChangeShapeType="1"/>
            </p:cNvSpPr>
            <p:nvPr/>
          </p:nvSpPr>
          <p:spPr bwMode="auto">
            <a:xfrm flipV="1">
              <a:off x="3477" y="3564"/>
              <a:ext cx="0" cy="56"/>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Rectangle 217"/>
            <p:cNvSpPr>
              <a:spLocks noChangeArrowheads="1"/>
            </p:cNvSpPr>
            <p:nvPr/>
          </p:nvSpPr>
          <p:spPr bwMode="auto">
            <a:xfrm>
              <a:off x="3492" y="1811"/>
              <a:ext cx="149" cy="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300" b="0" i="1" u="none" strike="noStrike" cap="none" normalizeH="0" baseline="0">
                  <a:ln>
                    <a:noFill/>
                  </a:ln>
                  <a:solidFill>
                    <a:srgbClr val="000000"/>
                  </a:solidFill>
                  <a:effectLst/>
                  <a:latin typeface="Times New Roman" panose="02020603050405020304" pitchFamily="18" charset="0"/>
                </a:rPr>
                <a:t>z</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9" name="Rectangle 218"/>
            <p:cNvSpPr>
              <a:spLocks noChangeArrowheads="1"/>
            </p:cNvSpPr>
            <p:nvPr/>
          </p:nvSpPr>
          <p:spPr bwMode="auto">
            <a:xfrm>
              <a:off x="3559" y="3650"/>
              <a:ext cx="216" cy="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300" b="0" i="1" u="none" strike="noStrike" cap="none" normalizeH="0" baseline="0">
                  <a:ln>
                    <a:noFill/>
                  </a:ln>
                  <a:solidFill>
                    <a:srgbClr val="000000"/>
                  </a:solidFill>
                  <a:effectLst/>
                  <a:latin typeface="Times New Roman" panose="02020603050405020304" pitchFamily="18" charset="0"/>
                </a:rPr>
                <a:t>O</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20" name="Rectangle 219"/>
            <p:cNvSpPr>
              <a:spLocks noChangeArrowheads="1"/>
            </p:cNvSpPr>
            <p:nvPr/>
          </p:nvSpPr>
          <p:spPr bwMode="auto">
            <a:xfrm>
              <a:off x="4437" y="3820"/>
              <a:ext cx="159" cy="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300" b="0" i="1" u="none" strike="noStrike" cap="none" normalizeH="0" baseline="0">
                  <a:ln>
                    <a:noFill/>
                  </a:ln>
                  <a:solidFill>
                    <a:srgbClr val="000000"/>
                  </a:solidFill>
                  <a:effectLst/>
                  <a:latin typeface="Times New Roman" panose="02020603050405020304" pitchFamily="18" charset="0"/>
                </a:rPr>
                <a:t>x</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21" name="Rectangle 220"/>
            <p:cNvSpPr>
              <a:spLocks noChangeArrowheads="1"/>
            </p:cNvSpPr>
            <p:nvPr/>
          </p:nvSpPr>
          <p:spPr bwMode="auto">
            <a:xfrm>
              <a:off x="4653" y="2972"/>
              <a:ext cx="159" cy="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300" b="0" i="1" u="none" strike="noStrike" cap="none" normalizeH="0" baseline="0">
                  <a:ln>
                    <a:noFill/>
                  </a:ln>
                  <a:solidFill>
                    <a:srgbClr val="000000"/>
                  </a:solidFill>
                  <a:effectLst/>
                  <a:latin typeface="Times New Roman" panose="02020603050405020304" pitchFamily="18" charset="0"/>
                </a:rPr>
                <a:t>y</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22" name="Rectangle 221"/>
            <p:cNvSpPr>
              <a:spLocks noChangeArrowheads="1"/>
            </p:cNvSpPr>
            <p:nvPr/>
          </p:nvSpPr>
          <p:spPr bwMode="auto">
            <a:xfrm>
              <a:off x="3852" y="3548"/>
              <a:ext cx="216" cy="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300" b="0" i="1" u="none" strike="noStrike" cap="none" normalizeH="0" baseline="0">
                  <a:ln>
                    <a:noFill/>
                  </a:ln>
                  <a:solidFill>
                    <a:srgbClr val="000000"/>
                  </a:solidFill>
                  <a:effectLst/>
                  <a:latin typeface="Times New Roman" panose="02020603050405020304" pitchFamily="18" charset="0"/>
                </a:rPr>
                <a:t>D</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23" name="Freeform 222"/>
            <p:cNvSpPr>
              <a:spLocks/>
            </p:cNvSpPr>
            <p:nvPr/>
          </p:nvSpPr>
          <p:spPr bwMode="auto">
            <a:xfrm>
              <a:off x="3461" y="2757"/>
              <a:ext cx="950" cy="1197"/>
            </a:xfrm>
            <a:custGeom>
              <a:avLst/>
              <a:gdLst>
                <a:gd name="T0" fmla="*/ 812 w 950"/>
                <a:gd name="T1" fmla="*/ 1197 h 1197"/>
                <a:gd name="T2" fmla="*/ 812 w 950"/>
                <a:gd name="T3" fmla="*/ 1197 h 1197"/>
                <a:gd name="T4" fmla="*/ 837 w 950"/>
                <a:gd name="T5" fmla="*/ 1187 h 1197"/>
                <a:gd name="T6" fmla="*/ 858 w 950"/>
                <a:gd name="T7" fmla="*/ 1166 h 1197"/>
                <a:gd name="T8" fmla="*/ 884 w 950"/>
                <a:gd name="T9" fmla="*/ 1130 h 1197"/>
                <a:gd name="T10" fmla="*/ 909 w 950"/>
                <a:gd name="T11" fmla="*/ 1084 h 1197"/>
                <a:gd name="T12" fmla="*/ 925 w 950"/>
                <a:gd name="T13" fmla="*/ 1048 h 1197"/>
                <a:gd name="T14" fmla="*/ 930 w 950"/>
                <a:gd name="T15" fmla="*/ 1012 h 1197"/>
                <a:gd name="T16" fmla="*/ 940 w 950"/>
                <a:gd name="T17" fmla="*/ 971 h 1197"/>
                <a:gd name="T18" fmla="*/ 945 w 950"/>
                <a:gd name="T19" fmla="*/ 920 h 1197"/>
                <a:gd name="T20" fmla="*/ 950 w 950"/>
                <a:gd name="T21" fmla="*/ 868 h 1197"/>
                <a:gd name="T22" fmla="*/ 950 w 950"/>
                <a:gd name="T23" fmla="*/ 807 h 1197"/>
                <a:gd name="T24" fmla="*/ 950 w 950"/>
                <a:gd name="T25" fmla="*/ 807 h 1197"/>
                <a:gd name="T26" fmla="*/ 930 w 950"/>
                <a:gd name="T27" fmla="*/ 719 h 1197"/>
                <a:gd name="T28" fmla="*/ 909 w 950"/>
                <a:gd name="T29" fmla="*/ 627 h 1197"/>
                <a:gd name="T30" fmla="*/ 873 w 950"/>
                <a:gd name="T31" fmla="*/ 519 h 1197"/>
                <a:gd name="T32" fmla="*/ 832 w 950"/>
                <a:gd name="T33" fmla="*/ 401 h 1197"/>
                <a:gd name="T34" fmla="*/ 801 w 950"/>
                <a:gd name="T35" fmla="*/ 344 h 1197"/>
                <a:gd name="T36" fmla="*/ 771 w 950"/>
                <a:gd name="T37" fmla="*/ 288 h 1197"/>
                <a:gd name="T38" fmla="*/ 740 w 950"/>
                <a:gd name="T39" fmla="*/ 236 h 1197"/>
                <a:gd name="T40" fmla="*/ 699 w 950"/>
                <a:gd name="T41" fmla="*/ 185 h 1197"/>
                <a:gd name="T42" fmla="*/ 658 w 950"/>
                <a:gd name="T43" fmla="*/ 144 h 1197"/>
                <a:gd name="T44" fmla="*/ 611 w 950"/>
                <a:gd name="T45" fmla="*/ 108 h 1197"/>
                <a:gd name="T46" fmla="*/ 611 w 950"/>
                <a:gd name="T47" fmla="*/ 108 h 1197"/>
                <a:gd name="T48" fmla="*/ 581 w 950"/>
                <a:gd name="T49" fmla="*/ 87 h 1197"/>
                <a:gd name="T50" fmla="*/ 545 w 950"/>
                <a:gd name="T51" fmla="*/ 67 h 1197"/>
                <a:gd name="T52" fmla="*/ 493 w 950"/>
                <a:gd name="T53" fmla="*/ 41 h 1197"/>
                <a:gd name="T54" fmla="*/ 437 w 950"/>
                <a:gd name="T55" fmla="*/ 20 h 1197"/>
                <a:gd name="T56" fmla="*/ 365 w 950"/>
                <a:gd name="T57" fmla="*/ 5 h 1197"/>
                <a:gd name="T58" fmla="*/ 329 w 950"/>
                <a:gd name="T59" fmla="*/ 5 h 1197"/>
                <a:gd name="T60" fmla="*/ 288 w 950"/>
                <a:gd name="T61" fmla="*/ 0 h 1197"/>
                <a:gd name="T62" fmla="*/ 247 w 950"/>
                <a:gd name="T63" fmla="*/ 5 h 1197"/>
                <a:gd name="T64" fmla="*/ 206 w 950"/>
                <a:gd name="T65" fmla="*/ 15 h 1197"/>
                <a:gd name="T66" fmla="*/ 206 w 950"/>
                <a:gd name="T67" fmla="*/ 15 h 1197"/>
                <a:gd name="T68" fmla="*/ 185 w 950"/>
                <a:gd name="T69" fmla="*/ 20 h 1197"/>
                <a:gd name="T70" fmla="*/ 144 w 950"/>
                <a:gd name="T71" fmla="*/ 46 h 1197"/>
                <a:gd name="T72" fmla="*/ 113 w 950"/>
                <a:gd name="T73" fmla="*/ 67 h 1197"/>
                <a:gd name="T74" fmla="*/ 82 w 950"/>
                <a:gd name="T75" fmla="*/ 87 h 1197"/>
                <a:gd name="T76" fmla="*/ 57 w 950"/>
                <a:gd name="T77" fmla="*/ 113 h 1197"/>
                <a:gd name="T78" fmla="*/ 31 w 950"/>
                <a:gd name="T79" fmla="*/ 144 h 1197"/>
                <a:gd name="T80" fmla="*/ 16 w 950"/>
                <a:gd name="T81" fmla="*/ 180 h 1197"/>
                <a:gd name="T82" fmla="*/ 5 w 950"/>
                <a:gd name="T83" fmla="*/ 221 h 1197"/>
                <a:gd name="T84" fmla="*/ 0 w 950"/>
                <a:gd name="T85" fmla="*/ 262 h 1197"/>
                <a:gd name="T86" fmla="*/ 10 w 950"/>
                <a:gd name="T87" fmla="*/ 308 h 1197"/>
                <a:gd name="T88" fmla="*/ 36 w 950"/>
                <a:gd name="T89" fmla="*/ 360 h 1197"/>
                <a:gd name="T90" fmla="*/ 72 w 950"/>
                <a:gd name="T91" fmla="*/ 416 h 1197"/>
                <a:gd name="T92" fmla="*/ 129 w 950"/>
                <a:gd name="T93" fmla="*/ 473 h 1197"/>
                <a:gd name="T94" fmla="*/ 206 w 950"/>
                <a:gd name="T95" fmla="*/ 534 h 1197"/>
                <a:gd name="T96" fmla="*/ 206 w 950"/>
                <a:gd name="T97" fmla="*/ 534 h 1197"/>
                <a:gd name="T98" fmla="*/ 288 w 950"/>
                <a:gd name="T99" fmla="*/ 591 h 1197"/>
                <a:gd name="T100" fmla="*/ 375 w 950"/>
                <a:gd name="T101" fmla="*/ 658 h 1197"/>
                <a:gd name="T102" fmla="*/ 473 w 950"/>
                <a:gd name="T103" fmla="*/ 740 h 1197"/>
                <a:gd name="T104" fmla="*/ 581 w 950"/>
                <a:gd name="T105" fmla="*/ 842 h 1197"/>
                <a:gd name="T106" fmla="*/ 632 w 950"/>
                <a:gd name="T107" fmla="*/ 894 h 1197"/>
                <a:gd name="T108" fmla="*/ 683 w 950"/>
                <a:gd name="T109" fmla="*/ 950 h 1197"/>
                <a:gd name="T110" fmla="*/ 724 w 950"/>
                <a:gd name="T111" fmla="*/ 1007 h 1197"/>
                <a:gd name="T112" fmla="*/ 765 w 950"/>
                <a:gd name="T113" fmla="*/ 1069 h 1197"/>
                <a:gd name="T114" fmla="*/ 796 w 950"/>
                <a:gd name="T115" fmla="*/ 1130 h 1197"/>
                <a:gd name="T116" fmla="*/ 822 w 950"/>
                <a:gd name="T117" fmla="*/ 1192 h 1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50" h="1197">
                  <a:moveTo>
                    <a:pt x="812" y="1197"/>
                  </a:moveTo>
                  <a:lnTo>
                    <a:pt x="812" y="1197"/>
                  </a:lnTo>
                  <a:lnTo>
                    <a:pt x="837" y="1187"/>
                  </a:lnTo>
                  <a:lnTo>
                    <a:pt x="858" y="1166"/>
                  </a:lnTo>
                  <a:lnTo>
                    <a:pt x="884" y="1130"/>
                  </a:lnTo>
                  <a:lnTo>
                    <a:pt x="909" y="1084"/>
                  </a:lnTo>
                  <a:lnTo>
                    <a:pt x="925" y="1048"/>
                  </a:lnTo>
                  <a:lnTo>
                    <a:pt x="930" y="1012"/>
                  </a:lnTo>
                  <a:lnTo>
                    <a:pt x="940" y="971"/>
                  </a:lnTo>
                  <a:lnTo>
                    <a:pt x="945" y="920"/>
                  </a:lnTo>
                  <a:lnTo>
                    <a:pt x="950" y="868"/>
                  </a:lnTo>
                  <a:lnTo>
                    <a:pt x="950" y="807"/>
                  </a:lnTo>
                  <a:lnTo>
                    <a:pt x="950" y="807"/>
                  </a:lnTo>
                  <a:lnTo>
                    <a:pt x="930" y="719"/>
                  </a:lnTo>
                  <a:lnTo>
                    <a:pt x="909" y="627"/>
                  </a:lnTo>
                  <a:lnTo>
                    <a:pt x="873" y="519"/>
                  </a:lnTo>
                  <a:lnTo>
                    <a:pt x="832" y="401"/>
                  </a:lnTo>
                  <a:lnTo>
                    <a:pt x="801" y="344"/>
                  </a:lnTo>
                  <a:lnTo>
                    <a:pt x="771" y="288"/>
                  </a:lnTo>
                  <a:lnTo>
                    <a:pt x="740" y="236"/>
                  </a:lnTo>
                  <a:lnTo>
                    <a:pt x="699" y="185"/>
                  </a:lnTo>
                  <a:lnTo>
                    <a:pt x="658" y="144"/>
                  </a:lnTo>
                  <a:lnTo>
                    <a:pt x="611" y="108"/>
                  </a:lnTo>
                  <a:lnTo>
                    <a:pt x="611" y="108"/>
                  </a:lnTo>
                  <a:lnTo>
                    <a:pt x="581" y="87"/>
                  </a:lnTo>
                  <a:lnTo>
                    <a:pt x="545" y="67"/>
                  </a:lnTo>
                  <a:lnTo>
                    <a:pt x="493" y="41"/>
                  </a:lnTo>
                  <a:lnTo>
                    <a:pt x="437" y="20"/>
                  </a:lnTo>
                  <a:lnTo>
                    <a:pt x="365" y="5"/>
                  </a:lnTo>
                  <a:lnTo>
                    <a:pt x="329" y="5"/>
                  </a:lnTo>
                  <a:lnTo>
                    <a:pt x="288" y="0"/>
                  </a:lnTo>
                  <a:lnTo>
                    <a:pt x="247" y="5"/>
                  </a:lnTo>
                  <a:lnTo>
                    <a:pt x="206" y="15"/>
                  </a:lnTo>
                  <a:lnTo>
                    <a:pt x="206" y="15"/>
                  </a:lnTo>
                  <a:lnTo>
                    <a:pt x="185" y="20"/>
                  </a:lnTo>
                  <a:lnTo>
                    <a:pt x="144" y="46"/>
                  </a:lnTo>
                  <a:lnTo>
                    <a:pt x="113" y="67"/>
                  </a:lnTo>
                  <a:lnTo>
                    <a:pt x="82" y="87"/>
                  </a:lnTo>
                  <a:lnTo>
                    <a:pt x="57" y="113"/>
                  </a:lnTo>
                  <a:lnTo>
                    <a:pt x="31" y="144"/>
                  </a:lnTo>
                  <a:lnTo>
                    <a:pt x="16" y="180"/>
                  </a:lnTo>
                  <a:lnTo>
                    <a:pt x="5" y="221"/>
                  </a:lnTo>
                  <a:lnTo>
                    <a:pt x="0" y="262"/>
                  </a:lnTo>
                  <a:lnTo>
                    <a:pt x="10" y="308"/>
                  </a:lnTo>
                  <a:lnTo>
                    <a:pt x="36" y="360"/>
                  </a:lnTo>
                  <a:lnTo>
                    <a:pt x="72" y="416"/>
                  </a:lnTo>
                  <a:lnTo>
                    <a:pt x="129" y="473"/>
                  </a:lnTo>
                  <a:lnTo>
                    <a:pt x="206" y="534"/>
                  </a:lnTo>
                  <a:lnTo>
                    <a:pt x="206" y="534"/>
                  </a:lnTo>
                  <a:lnTo>
                    <a:pt x="288" y="591"/>
                  </a:lnTo>
                  <a:lnTo>
                    <a:pt x="375" y="658"/>
                  </a:lnTo>
                  <a:lnTo>
                    <a:pt x="473" y="740"/>
                  </a:lnTo>
                  <a:lnTo>
                    <a:pt x="581" y="842"/>
                  </a:lnTo>
                  <a:lnTo>
                    <a:pt x="632" y="894"/>
                  </a:lnTo>
                  <a:lnTo>
                    <a:pt x="683" y="950"/>
                  </a:lnTo>
                  <a:lnTo>
                    <a:pt x="724" y="1007"/>
                  </a:lnTo>
                  <a:lnTo>
                    <a:pt x="765" y="1069"/>
                  </a:lnTo>
                  <a:lnTo>
                    <a:pt x="796" y="1130"/>
                  </a:lnTo>
                  <a:lnTo>
                    <a:pt x="822" y="1192"/>
                  </a:lnTo>
                </a:path>
              </a:pathLst>
            </a:custGeom>
            <a:noFill/>
            <a:ln w="2381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223"/>
            <p:cNvSpPr>
              <a:spLocks/>
            </p:cNvSpPr>
            <p:nvPr/>
          </p:nvSpPr>
          <p:spPr bwMode="auto">
            <a:xfrm>
              <a:off x="3631" y="2736"/>
              <a:ext cx="92" cy="47"/>
            </a:xfrm>
            <a:custGeom>
              <a:avLst/>
              <a:gdLst>
                <a:gd name="T0" fmla="*/ 0 w 92"/>
                <a:gd name="T1" fmla="*/ 47 h 47"/>
                <a:gd name="T2" fmla="*/ 25 w 92"/>
                <a:gd name="T3" fmla="*/ 31 h 47"/>
                <a:gd name="T4" fmla="*/ 92 w 92"/>
                <a:gd name="T5" fmla="*/ 0 h 47"/>
              </a:gdLst>
              <a:ahLst/>
              <a:cxnLst>
                <a:cxn ang="0">
                  <a:pos x="T0" y="T1"/>
                </a:cxn>
                <a:cxn ang="0">
                  <a:pos x="T2" y="T3"/>
                </a:cxn>
                <a:cxn ang="0">
                  <a:pos x="T4" y="T5"/>
                </a:cxn>
              </a:cxnLst>
              <a:rect l="0" t="0" r="r" b="b"/>
              <a:pathLst>
                <a:path w="92" h="47">
                  <a:moveTo>
                    <a:pt x="0" y="47"/>
                  </a:moveTo>
                  <a:lnTo>
                    <a:pt x="25" y="31"/>
                  </a:lnTo>
                  <a:lnTo>
                    <a:pt x="92" y="0"/>
                  </a:lnTo>
                </a:path>
              </a:pathLst>
            </a:custGeom>
            <a:noFill/>
            <a:ln w="793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Line 224"/>
            <p:cNvSpPr>
              <a:spLocks noChangeShapeType="1"/>
            </p:cNvSpPr>
            <p:nvPr/>
          </p:nvSpPr>
          <p:spPr bwMode="auto">
            <a:xfrm flipV="1">
              <a:off x="3780" y="2706"/>
              <a:ext cx="41" cy="10"/>
            </a:xfrm>
            <a:prstGeom prst="line">
              <a:avLst/>
            </a:prstGeom>
            <a:noFill/>
            <a:ln w="7938">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225"/>
            <p:cNvSpPr>
              <a:spLocks/>
            </p:cNvSpPr>
            <p:nvPr/>
          </p:nvSpPr>
          <p:spPr bwMode="auto">
            <a:xfrm>
              <a:off x="3877" y="2690"/>
              <a:ext cx="103" cy="5"/>
            </a:xfrm>
            <a:custGeom>
              <a:avLst/>
              <a:gdLst>
                <a:gd name="T0" fmla="*/ 0 w 103"/>
                <a:gd name="T1" fmla="*/ 5 h 5"/>
                <a:gd name="T2" fmla="*/ 10 w 103"/>
                <a:gd name="T3" fmla="*/ 0 h 5"/>
                <a:gd name="T4" fmla="*/ 72 w 103"/>
                <a:gd name="T5" fmla="*/ 0 h 5"/>
                <a:gd name="T6" fmla="*/ 103 w 103"/>
                <a:gd name="T7" fmla="*/ 5 h 5"/>
              </a:gdLst>
              <a:ahLst/>
              <a:cxnLst>
                <a:cxn ang="0">
                  <a:pos x="T0" y="T1"/>
                </a:cxn>
                <a:cxn ang="0">
                  <a:pos x="T2" y="T3"/>
                </a:cxn>
                <a:cxn ang="0">
                  <a:pos x="T4" y="T5"/>
                </a:cxn>
                <a:cxn ang="0">
                  <a:pos x="T6" y="T7"/>
                </a:cxn>
              </a:cxnLst>
              <a:rect l="0" t="0" r="r" b="b"/>
              <a:pathLst>
                <a:path w="103" h="5">
                  <a:moveTo>
                    <a:pt x="0" y="5"/>
                  </a:moveTo>
                  <a:lnTo>
                    <a:pt x="10" y="0"/>
                  </a:lnTo>
                  <a:lnTo>
                    <a:pt x="72" y="0"/>
                  </a:lnTo>
                  <a:lnTo>
                    <a:pt x="103" y="5"/>
                  </a:lnTo>
                </a:path>
              </a:pathLst>
            </a:custGeom>
            <a:noFill/>
            <a:ln w="793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226"/>
            <p:cNvSpPr>
              <a:spLocks/>
            </p:cNvSpPr>
            <p:nvPr/>
          </p:nvSpPr>
          <p:spPr bwMode="auto">
            <a:xfrm>
              <a:off x="4042" y="2706"/>
              <a:ext cx="36" cy="20"/>
            </a:xfrm>
            <a:custGeom>
              <a:avLst/>
              <a:gdLst>
                <a:gd name="T0" fmla="*/ 0 w 36"/>
                <a:gd name="T1" fmla="*/ 0 h 20"/>
                <a:gd name="T2" fmla="*/ 25 w 36"/>
                <a:gd name="T3" fmla="*/ 10 h 20"/>
                <a:gd name="T4" fmla="*/ 36 w 36"/>
                <a:gd name="T5" fmla="*/ 20 h 20"/>
              </a:gdLst>
              <a:ahLst/>
              <a:cxnLst>
                <a:cxn ang="0">
                  <a:pos x="T0" y="T1"/>
                </a:cxn>
                <a:cxn ang="0">
                  <a:pos x="T2" y="T3"/>
                </a:cxn>
                <a:cxn ang="0">
                  <a:pos x="T4" y="T5"/>
                </a:cxn>
              </a:cxnLst>
              <a:rect l="0" t="0" r="r" b="b"/>
              <a:pathLst>
                <a:path w="36" h="20">
                  <a:moveTo>
                    <a:pt x="0" y="0"/>
                  </a:moveTo>
                  <a:lnTo>
                    <a:pt x="25" y="10"/>
                  </a:lnTo>
                  <a:lnTo>
                    <a:pt x="36" y="20"/>
                  </a:lnTo>
                </a:path>
              </a:pathLst>
            </a:custGeom>
            <a:noFill/>
            <a:ln w="793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227"/>
            <p:cNvSpPr>
              <a:spLocks/>
            </p:cNvSpPr>
            <p:nvPr/>
          </p:nvSpPr>
          <p:spPr bwMode="auto">
            <a:xfrm>
              <a:off x="4129" y="2762"/>
              <a:ext cx="62" cy="77"/>
            </a:xfrm>
            <a:custGeom>
              <a:avLst/>
              <a:gdLst>
                <a:gd name="T0" fmla="*/ 0 w 62"/>
                <a:gd name="T1" fmla="*/ 0 h 77"/>
                <a:gd name="T2" fmla="*/ 15 w 62"/>
                <a:gd name="T3" fmla="*/ 15 h 77"/>
                <a:gd name="T4" fmla="*/ 41 w 62"/>
                <a:gd name="T5" fmla="*/ 46 h 77"/>
                <a:gd name="T6" fmla="*/ 62 w 62"/>
                <a:gd name="T7" fmla="*/ 77 h 77"/>
                <a:gd name="T8" fmla="*/ 62 w 62"/>
                <a:gd name="T9" fmla="*/ 77 h 77"/>
              </a:gdLst>
              <a:ahLst/>
              <a:cxnLst>
                <a:cxn ang="0">
                  <a:pos x="T0" y="T1"/>
                </a:cxn>
                <a:cxn ang="0">
                  <a:pos x="T2" y="T3"/>
                </a:cxn>
                <a:cxn ang="0">
                  <a:pos x="T4" y="T5"/>
                </a:cxn>
                <a:cxn ang="0">
                  <a:pos x="T6" y="T7"/>
                </a:cxn>
                <a:cxn ang="0">
                  <a:pos x="T8" y="T9"/>
                </a:cxn>
              </a:cxnLst>
              <a:rect l="0" t="0" r="r" b="b"/>
              <a:pathLst>
                <a:path w="62" h="77">
                  <a:moveTo>
                    <a:pt x="0" y="0"/>
                  </a:moveTo>
                  <a:lnTo>
                    <a:pt x="15" y="15"/>
                  </a:lnTo>
                  <a:lnTo>
                    <a:pt x="41" y="46"/>
                  </a:lnTo>
                  <a:lnTo>
                    <a:pt x="62" y="77"/>
                  </a:lnTo>
                  <a:lnTo>
                    <a:pt x="62" y="77"/>
                  </a:lnTo>
                </a:path>
              </a:pathLst>
            </a:custGeom>
            <a:noFill/>
            <a:ln w="793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228"/>
            <p:cNvSpPr>
              <a:spLocks/>
            </p:cNvSpPr>
            <p:nvPr/>
          </p:nvSpPr>
          <p:spPr bwMode="auto">
            <a:xfrm>
              <a:off x="4216" y="2896"/>
              <a:ext cx="16" cy="41"/>
            </a:xfrm>
            <a:custGeom>
              <a:avLst/>
              <a:gdLst>
                <a:gd name="T0" fmla="*/ 0 w 16"/>
                <a:gd name="T1" fmla="*/ 0 h 41"/>
                <a:gd name="T2" fmla="*/ 10 w 16"/>
                <a:gd name="T3" fmla="*/ 30 h 41"/>
                <a:gd name="T4" fmla="*/ 16 w 16"/>
                <a:gd name="T5" fmla="*/ 41 h 41"/>
              </a:gdLst>
              <a:ahLst/>
              <a:cxnLst>
                <a:cxn ang="0">
                  <a:pos x="T0" y="T1"/>
                </a:cxn>
                <a:cxn ang="0">
                  <a:pos x="T2" y="T3"/>
                </a:cxn>
                <a:cxn ang="0">
                  <a:pos x="T4" y="T5"/>
                </a:cxn>
              </a:cxnLst>
              <a:rect l="0" t="0" r="r" b="b"/>
              <a:pathLst>
                <a:path w="16" h="41">
                  <a:moveTo>
                    <a:pt x="0" y="0"/>
                  </a:moveTo>
                  <a:lnTo>
                    <a:pt x="10" y="30"/>
                  </a:lnTo>
                  <a:lnTo>
                    <a:pt x="16" y="41"/>
                  </a:lnTo>
                </a:path>
              </a:pathLst>
            </a:custGeom>
            <a:noFill/>
            <a:ln w="793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Freeform 229"/>
            <p:cNvSpPr>
              <a:spLocks/>
            </p:cNvSpPr>
            <p:nvPr/>
          </p:nvSpPr>
          <p:spPr bwMode="auto">
            <a:xfrm>
              <a:off x="4247" y="2998"/>
              <a:ext cx="15" cy="98"/>
            </a:xfrm>
            <a:custGeom>
              <a:avLst/>
              <a:gdLst>
                <a:gd name="T0" fmla="*/ 0 w 15"/>
                <a:gd name="T1" fmla="*/ 0 h 98"/>
                <a:gd name="T2" fmla="*/ 5 w 15"/>
                <a:gd name="T3" fmla="*/ 36 h 98"/>
                <a:gd name="T4" fmla="*/ 15 w 15"/>
                <a:gd name="T5" fmla="*/ 98 h 98"/>
                <a:gd name="T6" fmla="*/ 15 w 15"/>
                <a:gd name="T7" fmla="*/ 98 h 98"/>
              </a:gdLst>
              <a:ahLst/>
              <a:cxnLst>
                <a:cxn ang="0">
                  <a:pos x="T0" y="T1"/>
                </a:cxn>
                <a:cxn ang="0">
                  <a:pos x="T2" y="T3"/>
                </a:cxn>
                <a:cxn ang="0">
                  <a:pos x="T4" y="T5"/>
                </a:cxn>
                <a:cxn ang="0">
                  <a:pos x="T6" y="T7"/>
                </a:cxn>
              </a:cxnLst>
              <a:rect l="0" t="0" r="r" b="b"/>
              <a:pathLst>
                <a:path w="15" h="98">
                  <a:moveTo>
                    <a:pt x="0" y="0"/>
                  </a:moveTo>
                  <a:lnTo>
                    <a:pt x="5" y="36"/>
                  </a:lnTo>
                  <a:lnTo>
                    <a:pt x="15" y="98"/>
                  </a:lnTo>
                  <a:lnTo>
                    <a:pt x="15" y="98"/>
                  </a:lnTo>
                </a:path>
              </a:pathLst>
            </a:custGeom>
            <a:noFill/>
            <a:ln w="793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Freeform 230"/>
            <p:cNvSpPr>
              <a:spLocks/>
            </p:cNvSpPr>
            <p:nvPr/>
          </p:nvSpPr>
          <p:spPr bwMode="auto">
            <a:xfrm>
              <a:off x="4268" y="3158"/>
              <a:ext cx="0" cy="41"/>
            </a:xfrm>
            <a:custGeom>
              <a:avLst/>
              <a:gdLst>
                <a:gd name="T0" fmla="*/ 0 h 41"/>
                <a:gd name="T1" fmla="*/ 10 h 41"/>
                <a:gd name="T2" fmla="*/ 41 h 41"/>
              </a:gdLst>
              <a:ahLst/>
              <a:cxnLst>
                <a:cxn ang="0">
                  <a:pos x="0" y="T0"/>
                </a:cxn>
                <a:cxn ang="0">
                  <a:pos x="0" y="T1"/>
                </a:cxn>
                <a:cxn ang="0">
                  <a:pos x="0" y="T2"/>
                </a:cxn>
              </a:cxnLst>
              <a:rect l="0" t="0" r="r" b="b"/>
              <a:pathLst>
                <a:path h="41">
                  <a:moveTo>
                    <a:pt x="0" y="0"/>
                  </a:moveTo>
                  <a:lnTo>
                    <a:pt x="0" y="10"/>
                  </a:lnTo>
                  <a:lnTo>
                    <a:pt x="0" y="41"/>
                  </a:lnTo>
                </a:path>
              </a:pathLst>
            </a:custGeom>
            <a:noFill/>
            <a:ln w="793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Rectangle 231"/>
            <p:cNvSpPr>
              <a:spLocks noChangeArrowheads="1"/>
            </p:cNvSpPr>
            <p:nvPr/>
          </p:nvSpPr>
          <p:spPr bwMode="auto">
            <a:xfrm>
              <a:off x="4442" y="2669"/>
              <a:ext cx="149" cy="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300" b="0" i="1" u="none" strike="noStrike" cap="none" normalizeH="0" baseline="0">
                  <a:ln>
                    <a:noFill/>
                  </a:ln>
                  <a:solidFill>
                    <a:srgbClr val="000000"/>
                  </a:solidFill>
                  <a:effectLst/>
                  <a:latin typeface="Times New Roman" panose="02020603050405020304" pitchFamily="18" charset="0"/>
                </a:rPr>
                <a:t>z</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33" name="Rectangle 232"/>
            <p:cNvSpPr>
              <a:spLocks noChangeArrowheads="1"/>
            </p:cNvSpPr>
            <p:nvPr/>
          </p:nvSpPr>
          <p:spPr bwMode="auto">
            <a:xfrm>
              <a:off x="4514" y="2675"/>
              <a:ext cx="375" cy="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300" b="0" i="0" u="none" strike="noStrike" cap="none" normalizeH="0" baseline="0">
                  <a:ln>
                    <a:noFill/>
                  </a:ln>
                  <a:solidFill>
                    <a:srgbClr val="000000"/>
                  </a:solidFill>
                  <a:effectLst/>
                  <a:latin typeface="Times New Roman" panose="02020603050405020304" pitchFamily="18" charset="0"/>
                </a:rPr>
                <a:t>=  4</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34" name="Rectangle 233"/>
            <p:cNvSpPr>
              <a:spLocks noChangeArrowheads="1"/>
            </p:cNvSpPr>
            <p:nvPr/>
          </p:nvSpPr>
          <p:spPr bwMode="auto">
            <a:xfrm>
              <a:off x="4832" y="2669"/>
              <a:ext cx="175" cy="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300" b="0" i="1" u="none" strike="noStrike" cap="none" normalizeH="0" baseline="0" dirty="0">
                  <a:ln>
                    <a:noFill/>
                  </a:ln>
                  <a:solidFill>
                    <a:srgbClr val="000000"/>
                  </a:solidFill>
                  <a:effectLst/>
                  <a:latin typeface="Times New Roman" panose="02020603050405020304" pitchFamily="18" charset="0"/>
                </a:rPr>
                <a:t>a</a:t>
              </a: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35" name="Rectangle 234"/>
            <p:cNvSpPr>
              <a:spLocks noChangeArrowheads="1"/>
            </p:cNvSpPr>
            <p:nvPr/>
          </p:nvSpPr>
          <p:spPr bwMode="auto">
            <a:xfrm>
              <a:off x="4939" y="2690"/>
              <a:ext cx="92" cy="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300" b="0" i="0" u="none" strike="noStrike" cap="none" normalizeH="0" baseline="0" dirty="0">
                  <a:ln>
                    <a:noFill/>
                  </a:ln>
                  <a:solidFill>
                    <a:srgbClr val="000000"/>
                  </a:solidFill>
                  <a:effectLst/>
                  <a:latin typeface="Times New Roman" panose="02020603050405020304" pitchFamily="18" charset="0"/>
                </a:rPr>
                <a:t>2</a:t>
              </a: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36" name="Rectangle 235"/>
            <p:cNvSpPr>
              <a:spLocks noChangeArrowheads="1"/>
            </p:cNvSpPr>
            <p:nvPr/>
          </p:nvSpPr>
          <p:spPr bwMode="auto">
            <a:xfrm>
              <a:off x="4991" y="2654"/>
              <a:ext cx="216" cy="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300" b="0" i="0" u="none" strike="noStrike" cap="none" normalizeH="0" baseline="0" dirty="0">
                  <a:ln>
                    <a:noFill/>
                  </a:ln>
                  <a:solidFill>
                    <a:srgbClr val="000000"/>
                  </a:solidFill>
                  <a:effectLst/>
                  <a:latin typeface="Symbol" panose="05050102010706020507" pitchFamily="18" charset="2"/>
                </a:rPr>
                <a:t>-</a:t>
              </a: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37" name="Rectangle 236"/>
            <p:cNvSpPr>
              <a:spLocks noChangeArrowheads="1"/>
            </p:cNvSpPr>
            <p:nvPr/>
          </p:nvSpPr>
          <p:spPr bwMode="auto">
            <a:xfrm>
              <a:off x="5098" y="2669"/>
              <a:ext cx="149" cy="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300" b="0" i="1" u="none" strike="noStrike" cap="none" normalizeH="0" baseline="0" dirty="0">
                  <a:ln>
                    <a:noFill/>
                  </a:ln>
                  <a:solidFill>
                    <a:srgbClr val="000000"/>
                  </a:solidFill>
                  <a:effectLst/>
                  <a:latin typeface="Times New Roman" panose="02020603050405020304" pitchFamily="18" charset="0"/>
                </a:rPr>
                <a:t>r</a:t>
              </a: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38" name="Rectangle 237"/>
            <p:cNvSpPr>
              <a:spLocks noChangeArrowheads="1"/>
            </p:cNvSpPr>
            <p:nvPr/>
          </p:nvSpPr>
          <p:spPr bwMode="auto">
            <a:xfrm>
              <a:off x="5180" y="2690"/>
              <a:ext cx="92" cy="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300" b="0" i="0" u="none" strike="noStrike" cap="none" normalizeH="0" baseline="0" dirty="0">
                  <a:ln>
                    <a:noFill/>
                  </a:ln>
                  <a:solidFill>
                    <a:srgbClr val="000000"/>
                  </a:solidFill>
                  <a:effectLst/>
                  <a:latin typeface="Times New Roman" panose="02020603050405020304" pitchFamily="18" charset="0"/>
                </a:rPr>
                <a:t>2</a:t>
              </a: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39" name="Freeform 238"/>
            <p:cNvSpPr>
              <a:spLocks/>
            </p:cNvSpPr>
            <p:nvPr/>
          </p:nvSpPr>
          <p:spPr bwMode="auto">
            <a:xfrm>
              <a:off x="4643" y="2695"/>
              <a:ext cx="539" cy="160"/>
            </a:xfrm>
            <a:custGeom>
              <a:avLst/>
              <a:gdLst>
                <a:gd name="T0" fmla="*/ 0 w 539"/>
                <a:gd name="T1" fmla="*/ 113 h 160"/>
                <a:gd name="T2" fmla="*/ 10 w 539"/>
                <a:gd name="T3" fmla="*/ 108 h 160"/>
                <a:gd name="T4" fmla="*/ 41 w 539"/>
                <a:gd name="T5" fmla="*/ 160 h 160"/>
                <a:gd name="T6" fmla="*/ 71 w 539"/>
                <a:gd name="T7" fmla="*/ 0 h 160"/>
                <a:gd name="T8" fmla="*/ 539 w 539"/>
                <a:gd name="T9" fmla="*/ 0 h 160"/>
              </a:gdLst>
              <a:ahLst/>
              <a:cxnLst>
                <a:cxn ang="0">
                  <a:pos x="T0" y="T1"/>
                </a:cxn>
                <a:cxn ang="0">
                  <a:pos x="T2" y="T3"/>
                </a:cxn>
                <a:cxn ang="0">
                  <a:pos x="T4" y="T5"/>
                </a:cxn>
                <a:cxn ang="0">
                  <a:pos x="T6" y="T7"/>
                </a:cxn>
                <a:cxn ang="0">
                  <a:pos x="T8" y="T9"/>
                </a:cxn>
              </a:cxnLst>
              <a:rect l="0" t="0" r="r" b="b"/>
              <a:pathLst>
                <a:path w="539" h="160">
                  <a:moveTo>
                    <a:pt x="0" y="113"/>
                  </a:moveTo>
                  <a:lnTo>
                    <a:pt x="10" y="108"/>
                  </a:lnTo>
                  <a:lnTo>
                    <a:pt x="41" y="160"/>
                  </a:lnTo>
                  <a:lnTo>
                    <a:pt x="71" y="0"/>
                  </a:lnTo>
                  <a:lnTo>
                    <a:pt x="539" y="0"/>
                  </a:lnTo>
                </a:path>
              </a:pathLst>
            </a:custGeom>
            <a:noFill/>
            <a:ln w="7938">
              <a:solidFill>
                <a:srgbClr val="231815"/>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grpSp>
      <mc:AlternateContent xmlns:mc="http://schemas.openxmlformats.org/markup-compatibility/2006" xmlns:a14="http://schemas.microsoft.com/office/drawing/2010/main">
        <mc:Choice Requires="a14">
          <p:sp>
            <p:nvSpPr>
              <p:cNvPr id="240" name="矩形 239"/>
              <p:cNvSpPr/>
              <p:nvPr/>
            </p:nvSpPr>
            <p:spPr>
              <a:xfrm>
                <a:off x="2308225" y="2677663"/>
                <a:ext cx="3676904" cy="564450"/>
              </a:xfrm>
              <a:prstGeom prst="rect">
                <a:avLst/>
              </a:prstGeom>
            </p:spPr>
            <p:txBody>
              <a:bodyPr wrap="none">
                <a:spAutoFit/>
              </a:bodyPr>
              <a:lstStyle/>
              <a:p>
                <a14:m>
                  <m:oMath xmlns:m="http://schemas.openxmlformats.org/officeDocument/2006/math">
                    <m:r>
                      <a:rPr lang="en-US" altLang="zh-CN" sz="2400" i="1" smtClean="0">
                        <a:solidFill>
                          <a:prstClr val="black"/>
                        </a:solidFill>
                        <a:latin typeface="Cambria Math" panose="02040503050406030204" pitchFamily="18" charset="0"/>
                      </a:rPr>
                      <m:t>=</m:t>
                    </m:r>
                    <m:nary>
                      <m:naryPr>
                        <m:chr m:val="∬"/>
                        <m:limLoc m:val="undOvr"/>
                        <m:supHide m:val="on"/>
                        <m:ctrlPr>
                          <a:rPr lang="zh-CN" altLang="en-US" sz="2400" i="1">
                            <a:solidFill>
                              <a:prstClr val="black"/>
                            </a:solidFill>
                            <a:latin typeface="Cambria Math" panose="02040503050406030204" pitchFamily="18" charset="0"/>
                          </a:rPr>
                        </m:ctrlPr>
                      </m:naryPr>
                      <m:sub>
                        <m:sSub>
                          <m:sSubPr>
                            <m:ctrlPr>
                              <a:rPr lang="en-US" altLang="zh-CN" sz="2400" i="1">
                                <a:solidFill>
                                  <a:prstClr val="black"/>
                                </a:solidFill>
                                <a:latin typeface="Cambria Math" panose="02040503050406030204" pitchFamily="18" charset="0"/>
                              </a:rPr>
                            </m:ctrlPr>
                          </m:sSubPr>
                          <m:e>
                            <m:r>
                              <m:rPr>
                                <m:sty m:val="p"/>
                              </m:rPr>
                              <a:rPr lang="zh-CN" altLang="en-US" sz="2400">
                                <a:solidFill>
                                  <a:prstClr val="black"/>
                                </a:solidFill>
                                <a:latin typeface="Cambria Math" panose="02040503050406030204" pitchFamily="18" charset="0"/>
                              </a:rPr>
                              <m:t>Σ</m:t>
                            </m:r>
                          </m:e>
                          <m:sub>
                            <m:r>
                              <a:rPr lang="en-US" altLang="zh-CN" sz="2400" i="1">
                                <a:solidFill>
                                  <a:prstClr val="black"/>
                                </a:solidFill>
                                <a:latin typeface="Cambria Math" panose="02040503050406030204" pitchFamily="18" charset="0"/>
                              </a:rPr>
                              <m:t>1</m:t>
                            </m:r>
                          </m:sub>
                        </m:sSub>
                      </m:sub>
                      <m:sup/>
                      <m:e>
                        <m:r>
                          <a:rPr lang="zh-CN" altLang="en-US" sz="2400" i="1">
                            <a:solidFill>
                              <a:prstClr val="black"/>
                            </a:solidFill>
                            <a:latin typeface="Cambria Math" panose="02040503050406030204" pitchFamily="18" charset="0"/>
                          </a:rPr>
                          <m:t>𝑧</m:t>
                        </m:r>
                        <m:r>
                          <m:rPr>
                            <m:nor/>
                          </m:rPr>
                          <a:rPr lang="en-US" altLang="zh-CN" sz="2400">
                            <a:solidFill>
                              <a:prstClr val="black"/>
                            </a:solidFill>
                            <a:latin typeface="Cambria Math" panose="02040503050406030204" pitchFamily="18" charset="0"/>
                          </a:rPr>
                          <m:t>d</m:t>
                        </m:r>
                        <m:r>
                          <a:rPr lang="en-US" altLang="zh-CN" sz="2400" i="1">
                            <a:solidFill>
                              <a:prstClr val="black"/>
                            </a:solidFill>
                            <a:latin typeface="Cambria Math" panose="02040503050406030204" pitchFamily="18" charset="0"/>
                          </a:rPr>
                          <m:t>𝑥</m:t>
                        </m:r>
                        <m:r>
                          <m:rPr>
                            <m:nor/>
                          </m:rPr>
                          <a:rPr lang="en-US" altLang="zh-CN" sz="2400">
                            <a:solidFill>
                              <a:prstClr val="black"/>
                            </a:solidFill>
                            <a:latin typeface="Cambria Math" panose="02040503050406030204" pitchFamily="18" charset="0"/>
                          </a:rPr>
                          <m:t>d</m:t>
                        </m:r>
                        <m:r>
                          <a:rPr lang="en-US" altLang="zh-CN" sz="2400" i="1">
                            <a:solidFill>
                              <a:prstClr val="black"/>
                            </a:solidFill>
                            <a:latin typeface="Cambria Math" panose="02040503050406030204" pitchFamily="18" charset="0"/>
                          </a:rPr>
                          <m:t>𝑦</m:t>
                        </m:r>
                      </m:e>
                    </m:nary>
                    <m:r>
                      <a:rPr lang="en-US" altLang="zh-CN" sz="2400" b="0" i="1" smtClean="0">
                        <a:solidFill>
                          <a:prstClr val="black"/>
                        </a:solidFill>
                        <a:latin typeface="Cambria Math" panose="02040503050406030204" pitchFamily="18" charset="0"/>
                      </a:rPr>
                      <m:t>+</m:t>
                    </m:r>
                    <m:nary>
                      <m:naryPr>
                        <m:chr m:val="∬"/>
                        <m:limLoc m:val="undOvr"/>
                        <m:supHide m:val="on"/>
                        <m:ctrlPr>
                          <a:rPr lang="zh-CN" altLang="en-US" sz="2400" i="1">
                            <a:solidFill>
                              <a:prstClr val="black"/>
                            </a:solidFill>
                            <a:latin typeface="Cambria Math" panose="02040503050406030204" pitchFamily="18" charset="0"/>
                          </a:rPr>
                        </m:ctrlPr>
                      </m:naryPr>
                      <m:sub>
                        <m:sSub>
                          <m:sSubPr>
                            <m:ctrlPr>
                              <a:rPr lang="en-US" altLang="zh-CN" sz="2400" i="1">
                                <a:solidFill>
                                  <a:prstClr val="black"/>
                                </a:solidFill>
                                <a:latin typeface="Cambria Math" panose="02040503050406030204" pitchFamily="18" charset="0"/>
                              </a:rPr>
                            </m:ctrlPr>
                          </m:sSubPr>
                          <m:e>
                            <m:r>
                              <m:rPr>
                                <m:sty m:val="p"/>
                              </m:rPr>
                              <a:rPr lang="zh-CN" altLang="en-US" sz="2400">
                                <a:solidFill>
                                  <a:prstClr val="black"/>
                                </a:solidFill>
                                <a:latin typeface="Cambria Math" panose="02040503050406030204" pitchFamily="18" charset="0"/>
                              </a:rPr>
                              <m:t>Σ</m:t>
                            </m:r>
                          </m:e>
                          <m:sub>
                            <m:r>
                              <a:rPr lang="en-US" altLang="zh-CN" sz="2400" b="0" i="1" smtClean="0">
                                <a:solidFill>
                                  <a:prstClr val="black"/>
                                </a:solidFill>
                                <a:latin typeface="Cambria Math" panose="02040503050406030204" pitchFamily="18" charset="0"/>
                              </a:rPr>
                              <m:t>2</m:t>
                            </m:r>
                          </m:sub>
                        </m:sSub>
                      </m:sub>
                      <m:sup/>
                      <m:e>
                        <m:r>
                          <a:rPr lang="zh-CN" altLang="en-US" sz="2400" i="1">
                            <a:solidFill>
                              <a:prstClr val="black"/>
                            </a:solidFill>
                            <a:latin typeface="Cambria Math" panose="02040503050406030204" pitchFamily="18" charset="0"/>
                          </a:rPr>
                          <m:t>𝑧</m:t>
                        </m:r>
                        <m:r>
                          <m:rPr>
                            <m:nor/>
                          </m:rPr>
                          <a:rPr lang="en-US" altLang="zh-CN" sz="2400">
                            <a:solidFill>
                              <a:prstClr val="black"/>
                            </a:solidFill>
                            <a:latin typeface="Cambria Math" panose="02040503050406030204" pitchFamily="18" charset="0"/>
                          </a:rPr>
                          <m:t>d</m:t>
                        </m:r>
                        <m:r>
                          <a:rPr lang="en-US" altLang="zh-CN" sz="2400" i="1">
                            <a:solidFill>
                              <a:prstClr val="black"/>
                            </a:solidFill>
                            <a:latin typeface="Cambria Math" panose="02040503050406030204" pitchFamily="18" charset="0"/>
                          </a:rPr>
                          <m:t>𝑥</m:t>
                        </m:r>
                        <m:r>
                          <m:rPr>
                            <m:nor/>
                          </m:rPr>
                          <a:rPr lang="en-US" altLang="zh-CN" sz="2400">
                            <a:solidFill>
                              <a:prstClr val="black"/>
                            </a:solidFill>
                            <a:latin typeface="Cambria Math" panose="02040503050406030204" pitchFamily="18" charset="0"/>
                          </a:rPr>
                          <m:t>d</m:t>
                        </m:r>
                        <m:r>
                          <a:rPr lang="en-US" altLang="zh-CN" sz="2400" i="1">
                            <a:solidFill>
                              <a:prstClr val="black"/>
                            </a:solidFill>
                            <a:latin typeface="Cambria Math" panose="02040503050406030204" pitchFamily="18" charset="0"/>
                          </a:rPr>
                          <m:t>𝑦</m:t>
                        </m:r>
                      </m:e>
                    </m:nary>
                  </m:oMath>
                </a14:m>
                <a:r>
                  <a:rPr lang="zh-CN" altLang="en-US" sz="2400" dirty="0"/>
                  <a:t> </a:t>
                </a:r>
              </a:p>
            </p:txBody>
          </p:sp>
        </mc:Choice>
        <mc:Fallback xmlns="">
          <p:sp>
            <p:nvSpPr>
              <p:cNvPr id="240" name="矩形 239"/>
              <p:cNvSpPr>
                <a:spLocks noRot="1" noChangeAspect="1" noMove="1" noResize="1" noEditPoints="1" noAdjustHandles="1" noChangeArrowheads="1" noChangeShapeType="1" noTextEdit="1"/>
              </p:cNvSpPr>
              <p:nvPr/>
            </p:nvSpPr>
            <p:spPr>
              <a:xfrm>
                <a:off x="2308225" y="2677663"/>
                <a:ext cx="3676904" cy="564450"/>
              </a:xfrm>
              <a:prstGeom prst="rect">
                <a:avLst/>
              </a:prstGeom>
              <a:blipFill>
                <a:blip r:embed="rId4"/>
                <a:stretch>
                  <a:fillRect l="-7131" t="-130108" r="-3980" b="-17741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1" name="矩形 240"/>
              <p:cNvSpPr/>
              <p:nvPr/>
            </p:nvSpPr>
            <p:spPr>
              <a:xfrm>
                <a:off x="1865101" y="1447033"/>
                <a:ext cx="6910931" cy="539571"/>
              </a:xfrm>
              <a:prstGeom prst="rect">
                <a:avLst/>
              </a:prstGeom>
            </p:spPr>
            <p:txBody>
              <a:bodyPr wrap="none">
                <a:spAutoFit/>
              </a:bodyPr>
              <a:lstStyle/>
              <a:p>
                <a:r>
                  <a:rPr lang="zh-CN" altLang="en-US" sz="2400" dirty="0">
                    <a:solidFill>
                      <a:prstClr val="black"/>
                    </a:solidFill>
                  </a:rPr>
                  <a:t>设</a:t>
                </a:r>
                <a14:m>
                  <m:oMath xmlns:m="http://schemas.openxmlformats.org/officeDocument/2006/math">
                    <m:sSub>
                      <m:sSubPr>
                        <m:ctrlPr>
                          <a:rPr lang="en-US" altLang="zh-CN" sz="2400" i="1">
                            <a:solidFill>
                              <a:prstClr val="black"/>
                            </a:solidFill>
                            <a:latin typeface="Cambria Math" panose="02040503050406030204" pitchFamily="18" charset="0"/>
                          </a:rPr>
                        </m:ctrlPr>
                      </m:sSubPr>
                      <m:e>
                        <m:r>
                          <m:rPr>
                            <m:sty m:val="p"/>
                          </m:rPr>
                          <a:rPr lang="zh-CN" altLang="en-US" sz="2400">
                            <a:solidFill>
                              <a:prstClr val="black"/>
                            </a:solidFill>
                            <a:latin typeface="Cambria Math" panose="02040503050406030204" pitchFamily="18" charset="0"/>
                          </a:rPr>
                          <m:t>Σ</m:t>
                        </m:r>
                      </m:e>
                      <m:sub>
                        <m:r>
                          <a:rPr lang="en-US" altLang="zh-CN" sz="2400" i="1">
                            <a:solidFill>
                              <a:prstClr val="black"/>
                            </a:solidFill>
                            <a:latin typeface="Cambria Math" panose="02040503050406030204" pitchFamily="18" charset="0"/>
                          </a:rPr>
                          <m:t>1</m:t>
                        </m:r>
                      </m:sub>
                    </m:sSub>
                    <m:r>
                      <a:rPr lang="en-US" altLang="zh-CN" sz="2400" i="1">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𝑧</m:t>
                    </m:r>
                    <m:r>
                      <a:rPr lang="en-US" altLang="zh-CN" sz="2400" i="1">
                        <a:solidFill>
                          <a:prstClr val="black"/>
                        </a:solidFill>
                        <a:latin typeface="Cambria Math" panose="02040503050406030204" pitchFamily="18" charset="0"/>
                      </a:rPr>
                      <m:t>=0</m:t>
                    </m:r>
                  </m:oMath>
                </a14:m>
                <a:r>
                  <a:rPr lang="zh-CN" altLang="en-US" sz="2400" dirty="0">
                    <a:solidFill>
                      <a:prstClr val="black"/>
                    </a:solidFill>
                  </a:rPr>
                  <a:t>，下侧，</a:t>
                </a:r>
                <a14:m>
                  <m:oMath xmlns:m="http://schemas.openxmlformats.org/officeDocument/2006/math">
                    <m:sSub>
                      <m:sSubPr>
                        <m:ctrlPr>
                          <a:rPr lang="en-US" altLang="zh-CN" sz="2400" i="1">
                            <a:solidFill>
                              <a:prstClr val="black"/>
                            </a:solidFill>
                            <a:latin typeface="Cambria Math" panose="02040503050406030204" pitchFamily="18" charset="0"/>
                          </a:rPr>
                        </m:ctrlPr>
                      </m:sSubPr>
                      <m:e>
                        <m:r>
                          <m:rPr>
                            <m:sty m:val="p"/>
                          </m:rPr>
                          <a:rPr lang="zh-CN" altLang="en-US" sz="2400">
                            <a:solidFill>
                              <a:prstClr val="black"/>
                            </a:solidFill>
                            <a:latin typeface="Cambria Math" panose="02040503050406030204" pitchFamily="18" charset="0"/>
                          </a:rPr>
                          <m:t>Σ</m:t>
                        </m:r>
                      </m:e>
                      <m:sub>
                        <m:r>
                          <a:rPr lang="en-US" altLang="zh-CN" sz="2400" b="0" i="1" smtClean="0">
                            <a:solidFill>
                              <a:prstClr val="black"/>
                            </a:solidFill>
                            <a:latin typeface="Cambria Math" panose="02040503050406030204" pitchFamily="18" charset="0"/>
                          </a:rPr>
                          <m:t>2</m:t>
                        </m:r>
                      </m:sub>
                    </m:sSub>
                    <m:r>
                      <a:rPr lang="en-US" altLang="zh-CN" sz="2400" i="1">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𝑧</m:t>
                    </m:r>
                    <m:r>
                      <a:rPr lang="en-US" altLang="zh-CN" sz="2400" i="1">
                        <a:solidFill>
                          <a:prstClr val="black"/>
                        </a:solidFill>
                        <a:latin typeface="Cambria Math" panose="02040503050406030204" pitchFamily="18" charset="0"/>
                      </a:rPr>
                      <m:t>=</m:t>
                    </m:r>
                    <m:rad>
                      <m:radPr>
                        <m:degHide m:val="on"/>
                        <m:ctrlPr>
                          <a:rPr lang="en-US" altLang="zh-CN" sz="2400" i="1" smtClean="0">
                            <a:solidFill>
                              <a:prstClr val="black"/>
                            </a:solidFill>
                            <a:latin typeface="Cambria Math" panose="02040503050406030204" pitchFamily="18" charset="0"/>
                          </a:rPr>
                        </m:ctrlPr>
                      </m:radPr>
                      <m:deg/>
                      <m:e>
                        <m:r>
                          <a:rPr lang="en-US" altLang="zh-CN" sz="2400" i="1">
                            <a:solidFill>
                              <a:prstClr val="black"/>
                            </a:solidFill>
                            <a:latin typeface="Cambria Math" panose="02040503050406030204" pitchFamily="18" charset="0"/>
                            <a:ea typeface="Cambria Math" panose="02040503050406030204" pitchFamily="18" charset="0"/>
                          </a:rPr>
                          <m:t>4</m:t>
                        </m:r>
                        <m:sSup>
                          <m:sSupPr>
                            <m:ctrlPr>
                              <a:rPr lang="en-US" altLang="zh-CN" sz="2400" i="1">
                                <a:solidFill>
                                  <a:prstClr val="black"/>
                                </a:solidFill>
                                <a:latin typeface="Cambria Math" panose="02040503050406030204" pitchFamily="18" charset="0"/>
                              </a:rPr>
                            </m:ctrlPr>
                          </m:sSupPr>
                          <m:e>
                            <m:r>
                              <a:rPr lang="en-US" altLang="zh-CN" sz="2400" i="1">
                                <a:solidFill>
                                  <a:prstClr val="black"/>
                                </a:solidFill>
                                <a:latin typeface="Cambria Math" panose="02040503050406030204" pitchFamily="18" charset="0"/>
                              </a:rPr>
                              <m:t>𝑎</m:t>
                            </m:r>
                          </m:e>
                          <m:sup>
                            <m:r>
                              <a:rPr lang="en-US" altLang="zh-CN" sz="2400" i="1">
                                <a:solidFill>
                                  <a:prstClr val="black"/>
                                </a:solidFill>
                                <a:latin typeface="Cambria Math" panose="02040503050406030204" pitchFamily="18" charset="0"/>
                              </a:rPr>
                              <m:t>2</m:t>
                            </m:r>
                          </m:sup>
                        </m:sSup>
                        <m:r>
                          <a:rPr lang="en-US" altLang="zh-CN" sz="2400" b="0" i="1" smtClean="0">
                            <a:solidFill>
                              <a:prstClr val="black"/>
                            </a:solidFill>
                            <a:latin typeface="Cambria Math" panose="02040503050406030204" pitchFamily="18" charset="0"/>
                          </a:rPr>
                          <m:t>−</m:t>
                        </m:r>
                        <m:sSup>
                          <m:sSupPr>
                            <m:ctrlPr>
                              <a:rPr lang="en-US" altLang="zh-CN" sz="2400" i="1">
                                <a:solidFill>
                                  <a:prstClr val="black"/>
                                </a:solidFill>
                                <a:latin typeface="Cambria Math" panose="02040503050406030204" pitchFamily="18" charset="0"/>
                              </a:rPr>
                            </m:ctrlPr>
                          </m:sSupPr>
                          <m:e>
                            <m:r>
                              <a:rPr lang="en-US" altLang="zh-CN" sz="2400" i="1">
                                <a:solidFill>
                                  <a:prstClr val="black"/>
                                </a:solidFill>
                                <a:latin typeface="Cambria Math" panose="02040503050406030204" pitchFamily="18" charset="0"/>
                              </a:rPr>
                              <m:t>𝑥</m:t>
                            </m:r>
                          </m:e>
                          <m:sup>
                            <m:r>
                              <a:rPr lang="en-US" altLang="zh-CN" sz="2400" i="1">
                                <a:solidFill>
                                  <a:prstClr val="black"/>
                                </a:solidFill>
                                <a:latin typeface="Cambria Math" panose="02040503050406030204" pitchFamily="18" charset="0"/>
                              </a:rPr>
                              <m:t>2</m:t>
                            </m:r>
                          </m:sup>
                        </m:sSup>
                        <m:r>
                          <a:rPr lang="en-US" altLang="zh-CN" sz="2400" b="0" i="1" smtClean="0">
                            <a:solidFill>
                              <a:prstClr val="black"/>
                            </a:solidFill>
                            <a:latin typeface="Cambria Math" panose="02040503050406030204" pitchFamily="18" charset="0"/>
                          </a:rPr>
                          <m:t>−</m:t>
                        </m:r>
                        <m:sSup>
                          <m:sSupPr>
                            <m:ctrlPr>
                              <a:rPr lang="en-US" altLang="zh-CN" sz="2400" i="1">
                                <a:solidFill>
                                  <a:prstClr val="black"/>
                                </a:solidFill>
                                <a:latin typeface="Cambria Math" panose="02040503050406030204" pitchFamily="18" charset="0"/>
                              </a:rPr>
                            </m:ctrlPr>
                          </m:sSupPr>
                          <m:e>
                            <m:r>
                              <a:rPr lang="en-US" altLang="zh-CN" sz="2400" i="1">
                                <a:solidFill>
                                  <a:prstClr val="black"/>
                                </a:solidFill>
                                <a:latin typeface="Cambria Math" panose="02040503050406030204" pitchFamily="18" charset="0"/>
                              </a:rPr>
                              <m:t>𝑦</m:t>
                            </m:r>
                          </m:e>
                          <m:sup>
                            <m:r>
                              <a:rPr lang="en-US" altLang="zh-CN" sz="2400" i="1">
                                <a:solidFill>
                                  <a:prstClr val="black"/>
                                </a:solidFill>
                                <a:latin typeface="Cambria Math" panose="02040503050406030204" pitchFamily="18" charset="0"/>
                              </a:rPr>
                              <m:t>2</m:t>
                            </m:r>
                          </m:sup>
                        </m:sSup>
                      </m:e>
                    </m:rad>
                  </m:oMath>
                </a14:m>
                <a:r>
                  <a:rPr lang="zh-CN" altLang="en-US" sz="2400" dirty="0"/>
                  <a:t>，上侧</a:t>
                </a:r>
              </a:p>
            </p:txBody>
          </p:sp>
        </mc:Choice>
        <mc:Fallback xmlns="">
          <p:sp>
            <p:nvSpPr>
              <p:cNvPr id="241" name="矩形 240"/>
              <p:cNvSpPr>
                <a:spLocks noRot="1" noChangeAspect="1" noMove="1" noResize="1" noEditPoints="1" noAdjustHandles="1" noChangeArrowheads="1" noChangeShapeType="1" noTextEdit="1"/>
              </p:cNvSpPr>
              <p:nvPr/>
            </p:nvSpPr>
            <p:spPr>
              <a:xfrm>
                <a:off x="1865101" y="1447033"/>
                <a:ext cx="6910931" cy="539571"/>
              </a:xfrm>
              <a:prstGeom prst="rect">
                <a:avLst/>
              </a:prstGeom>
              <a:blipFill>
                <a:blip r:embed="rId5"/>
                <a:stretch>
                  <a:fillRect l="-1411" t="-1124" r="-353" b="-1797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2" name="矩形 241"/>
              <p:cNvSpPr/>
              <p:nvPr/>
            </p:nvSpPr>
            <p:spPr>
              <a:xfrm>
                <a:off x="2258375" y="3339040"/>
                <a:ext cx="6216382" cy="664541"/>
              </a:xfrm>
              <a:prstGeom prst="rect">
                <a:avLst/>
              </a:prstGeom>
            </p:spPr>
            <p:txBody>
              <a:bodyPr wrap="none">
                <a:spAutoFit/>
              </a:bodyPr>
              <a:lstStyle/>
              <a:p>
                <a14:m>
                  <m:oMath xmlns:m="http://schemas.openxmlformats.org/officeDocument/2006/math">
                    <m:r>
                      <a:rPr lang="en-US" altLang="zh-CN" sz="2400" i="1" smtClean="0">
                        <a:solidFill>
                          <a:prstClr val="black"/>
                        </a:solidFill>
                        <a:latin typeface="Cambria Math" panose="02040503050406030204" pitchFamily="18" charset="0"/>
                      </a:rPr>
                      <m:t>=</m:t>
                    </m:r>
                    <m:r>
                      <a:rPr lang="en-US" altLang="zh-CN" sz="2400" b="0" i="1" smtClean="0">
                        <a:solidFill>
                          <a:prstClr val="black"/>
                        </a:solidFill>
                        <a:latin typeface="Cambria Math" panose="02040503050406030204" pitchFamily="18" charset="0"/>
                      </a:rPr>
                      <m:t>−</m:t>
                    </m:r>
                    <m:nary>
                      <m:naryPr>
                        <m:chr m:val="∬"/>
                        <m:limLoc m:val="undOvr"/>
                        <m:supHide m:val="on"/>
                        <m:ctrlPr>
                          <a:rPr lang="zh-CN" altLang="en-US" sz="2400" i="1">
                            <a:solidFill>
                              <a:prstClr val="black"/>
                            </a:solidFill>
                            <a:latin typeface="Cambria Math" panose="02040503050406030204" pitchFamily="18" charset="0"/>
                          </a:rPr>
                        </m:ctrlPr>
                      </m:naryPr>
                      <m:sub>
                        <m:sSub>
                          <m:sSubPr>
                            <m:ctrlPr>
                              <a:rPr lang="el-GR" altLang="zh-CN" sz="2400" i="1">
                                <a:solidFill>
                                  <a:prstClr val="black"/>
                                </a:solidFill>
                                <a:latin typeface="Cambria Math" panose="02040503050406030204" pitchFamily="18" charset="0"/>
                                <a:ea typeface="Cambria Math" panose="02040503050406030204" pitchFamily="18" charset="0"/>
                              </a:rPr>
                            </m:ctrlPr>
                          </m:sSubPr>
                          <m:e>
                            <m:r>
                              <a:rPr lang="en-US" altLang="zh-CN" sz="2400" i="1">
                                <a:solidFill>
                                  <a:prstClr val="black"/>
                                </a:solidFill>
                                <a:latin typeface="Cambria Math" panose="02040503050406030204" pitchFamily="18" charset="0"/>
                                <a:ea typeface="Cambria Math" panose="02040503050406030204" pitchFamily="18" charset="0"/>
                              </a:rPr>
                              <m:t>𝐷</m:t>
                            </m:r>
                          </m:e>
                          <m:sub>
                            <m:r>
                              <a:rPr lang="en-US" altLang="zh-CN" sz="2400" i="1">
                                <a:solidFill>
                                  <a:prstClr val="black"/>
                                </a:solidFill>
                                <a:latin typeface="Cambria Math" panose="02040503050406030204" pitchFamily="18" charset="0"/>
                                <a:ea typeface="Cambria Math" panose="02040503050406030204" pitchFamily="18" charset="0"/>
                              </a:rPr>
                              <m:t>𝑥𝑦</m:t>
                            </m:r>
                          </m:sub>
                        </m:sSub>
                      </m:sub>
                      <m:sup/>
                      <m:e>
                        <m:r>
                          <a:rPr lang="en-US" altLang="zh-CN" sz="2400" b="0" i="1" smtClean="0">
                            <a:solidFill>
                              <a:prstClr val="black"/>
                            </a:solidFill>
                            <a:latin typeface="Cambria Math" panose="02040503050406030204" pitchFamily="18" charset="0"/>
                          </a:rPr>
                          <m:t>0</m:t>
                        </m:r>
                        <m:r>
                          <m:rPr>
                            <m:nor/>
                          </m:rPr>
                          <a:rPr lang="en-US" altLang="zh-CN" sz="2400">
                            <a:solidFill>
                              <a:prstClr val="black"/>
                            </a:solidFill>
                            <a:latin typeface="Cambria Math" panose="02040503050406030204" pitchFamily="18" charset="0"/>
                          </a:rPr>
                          <m:t>d</m:t>
                        </m:r>
                        <m:r>
                          <a:rPr lang="en-US" altLang="zh-CN" sz="2400" i="1">
                            <a:solidFill>
                              <a:prstClr val="black"/>
                            </a:solidFill>
                            <a:latin typeface="Cambria Math" panose="02040503050406030204" pitchFamily="18" charset="0"/>
                          </a:rPr>
                          <m:t>𝑥</m:t>
                        </m:r>
                        <m:r>
                          <m:rPr>
                            <m:nor/>
                          </m:rPr>
                          <a:rPr lang="en-US" altLang="zh-CN" sz="2400">
                            <a:solidFill>
                              <a:prstClr val="black"/>
                            </a:solidFill>
                            <a:latin typeface="Cambria Math" panose="02040503050406030204" pitchFamily="18" charset="0"/>
                          </a:rPr>
                          <m:t>d</m:t>
                        </m:r>
                        <m:r>
                          <a:rPr lang="en-US" altLang="zh-CN" sz="2400" i="1">
                            <a:solidFill>
                              <a:prstClr val="black"/>
                            </a:solidFill>
                            <a:latin typeface="Cambria Math" panose="02040503050406030204" pitchFamily="18" charset="0"/>
                          </a:rPr>
                          <m:t>𝑦</m:t>
                        </m:r>
                      </m:e>
                    </m:nary>
                    <m:r>
                      <a:rPr lang="en-US" altLang="zh-CN" sz="2400" b="0" i="1" smtClean="0">
                        <a:solidFill>
                          <a:prstClr val="black"/>
                        </a:solidFill>
                        <a:latin typeface="Cambria Math" panose="02040503050406030204" pitchFamily="18" charset="0"/>
                      </a:rPr>
                      <m:t>+</m:t>
                    </m:r>
                    <m:nary>
                      <m:naryPr>
                        <m:chr m:val="∬"/>
                        <m:limLoc m:val="undOvr"/>
                        <m:supHide m:val="on"/>
                        <m:ctrlPr>
                          <a:rPr lang="zh-CN" altLang="en-US" sz="2400" i="1">
                            <a:solidFill>
                              <a:prstClr val="black"/>
                            </a:solidFill>
                            <a:latin typeface="Cambria Math" panose="02040503050406030204" pitchFamily="18" charset="0"/>
                          </a:rPr>
                        </m:ctrlPr>
                      </m:naryPr>
                      <m:sub>
                        <m:sSub>
                          <m:sSubPr>
                            <m:ctrlPr>
                              <a:rPr lang="el-GR" altLang="zh-CN" sz="2400" i="1">
                                <a:solidFill>
                                  <a:prstClr val="black"/>
                                </a:solidFill>
                                <a:latin typeface="Cambria Math" panose="02040503050406030204" pitchFamily="18" charset="0"/>
                                <a:ea typeface="Cambria Math" panose="02040503050406030204" pitchFamily="18" charset="0"/>
                              </a:rPr>
                            </m:ctrlPr>
                          </m:sSubPr>
                          <m:e>
                            <m:r>
                              <a:rPr lang="en-US" altLang="zh-CN" sz="2400" i="1">
                                <a:solidFill>
                                  <a:prstClr val="black"/>
                                </a:solidFill>
                                <a:latin typeface="Cambria Math" panose="02040503050406030204" pitchFamily="18" charset="0"/>
                                <a:ea typeface="Cambria Math" panose="02040503050406030204" pitchFamily="18" charset="0"/>
                              </a:rPr>
                              <m:t>𝐷</m:t>
                            </m:r>
                          </m:e>
                          <m:sub>
                            <m:r>
                              <a:rPr lang="en-US" altLang="zh-CN" sz="2400" i="1">
                                <a:solidFill>
                                  <a:prstClr val="black"/>
                                </a:solidFill>
                                <a:latin typeface="Cambria Math" panose="02040503050406030204" pitchFamily="18" charset="0"/>
                                <a:ea typeface="Cambria Math" panose="02040503050406030204" pitchFamily="18" charset="0"/>
                              </a:rPr>
                              <m:t>𝑥𝑦</m:t>
                            </m:r>
                          </m:sub>
                        </m:sSub>
                      </m:sub>
                      <m:sup/>
                      <m:e>
                        <m:rad>
                          <m:radPr>
                            <m:degHide m:val="on"/>
                            <m:ctrlPr>
                              <a:rPr lang="en-US" altLang="zh-CN" sz="2400" i="1">
                                <a:solidFill>
                                  <a:prstClr val="black"/>
                                </a:solidFill>
                                <a:latin typeface="Cambria Math" panose="02040503050406030204" pitchFamily="18" charset="0"/>
                              </a:rPr>
                            </m:ctrlPr>
                          </m:radPr>
                          <m:deg/>
                          <m:e>
                            <m:r>
                              <a:rPr lang="en-US" altLang="zh-CN" sz="2400" i="1">
                                <a:solidFill>
                                  <a:prstClr val="black"/>
                                </a:solidFill>
                                <a:latin typeface="Cambria Math" panose="02040503050406030204" pitchFamily="18" charset="0"/>
                                <a:ea typeface="Cambria Math" panose="02040503050406030204" pitchFamily="18" charset="0"/>
                              </a:rPr>
                              <m:t>4</m:t>
                            </m:r>
                            <m:sSup>
                              <m:sSupPr>
                                <m:ctrlPr>
                                  <a:rPr lang="en-US" altLang="zh-CN" sz="2400" i="1">
                                    <a:solidFill>
                                      <a:prstClr val="black"/>
                                    </a:solidFill>
                                    <a:latin typeface="Cambria Math" panose="02040503050406030204" pitchFamily="18" charset="0"/>
                                  </a:rPr>
                                </m:ctrlPr>
                              </m:sSupPr>
                              <m:e>
                                <m:r>
                                  <a:rPr lang="en-US" altLang="zh-CN" sz="2400" i="1">
                                    <a:solidFill>
                                      <a:prstClr val="black"/>
                                    </a:solidFill>
                                    <a:latin typeface="Cambria Math" panose="02040503050406030204" pitchFamily="18" charset="0"/>
                                  </a:rPr>
                                  <m:t>𝑎</m:t>
                                </m:r>
                              </m:e>
                              <m:sup>
                                <m:r>
                                  <a:rPr lang="en-US" altLang="zh-CN" sz="2400" i="1">
                                    <a:solidFill>
                                      <a:prstClr val="black"/>
                                    </a:solidFill>
                                    <a:latin typeface="Cambria Math" panose="02040503050406030204" pitchFamily="18" charset="0"/>
                                  </a:rPr>
                                  <m:t>2</m:t>
                                </m:r>
                              </m:sup>
                            </m:sSup>
                            <m:r>
                              <a:rPr lang="en-US" altLang="zh-CN" sz="2400" i="1">
                                <a:solidFill>
                                  <a:prstClr val="black"/>
                                </a:solidFill>
                                <a:latin typeface="Cambria Math" panose="02040503050406030204" pitchFamily="18" charset="0"/>
                              </a:rPr>
                              <m:t>−</m:t>
                            </m:r>
                            <m:sSup>
                              <m:sSupPr>
                                <m:ctrlPr>
                                  <a:rPr lang="en-US" altLang="zh-CN" sz="2400" i="1">
                                    <a:solidFill>
                                      <a:prstClr val="black"/>
                                    </a:solidFill>
                                    <a:latin typeface="Cambria Math" panose="02040503050406030204" pitchFamily="18" charset="0"/>
                                  </a:rPr>
                                </m:ctrlPr>
                              </m:sSupPr>
                              <m:e>
                                <m:r>
                                  <a:rPr lang="en-US" altLang="zh-CN" sz="2400" i="1">
                                    <a:solidFill>
                                      <a:prstClr val="black"/>
                                    </a:solidFill>
                                    <a:latin typeface="Cambria Math" panose="02040503050406030204" pitchFamily="18" charset="0"/>
                                  </a:rPr>
                                  <m:t>𝑥</m:t>
                                </m:r>
                              </m:e>
                              <m:sup>
                                <m:r>
                                  <a:rPr lang="en-US" altLang="zh-CN" sz="2400" i="1">
                                    <a:solidFill>
                                      <a:prstClr val="black"/>
                                    </a:solidFill>
                                    <a:latin typeface="Cambria Math" panose="02040503050406030204" pitchFamily="18" charset="0"/>
                                  </a:rPr>
                                  <m:t>2</m:t>
                                </m:r>
                              </m:sup>
                            </m:sSup>
                            <m:r>
                              <a:rPr lang="en-US" altLang="zh-CN" sz="2400" i="1">
                                <a:solidFill>
                                  <a:prstClr val="black"/>
                                </a:solidFill>
                                <a:latin typeface="Cambria Math" panose="02040503050406030204" pitchFamily="18" charset="0"/>
                              </a:rPr>
                              <m:t>−</m:t>
                            </m:r>
                            <m:sSup>
                              <m:sSupPr>
                                <m:ctrlPr>
                                  <a:rPr lang="en-US" altLang="zh-CN" sz="2400" i="1">
                                    <a:solidFill>
                                      <a:prstClr val="black"/>
                                    </a:solidFill>
                                    <a:latin typeface="Cambria Math" panose="02040503050406030204" pitchFamily="18" charset="0"/>
                                  </a:rPr>
                                </m:ctrlPr>
                              </m:sSupPr>
                              <m:e>
                                <m:r>
                                  <a:rPr lang="en-US" altLang="zh-CN" sz="2400" i="1">
                                    <a:solidFill>
                                      <a:prstClr val="black"/>
                                    </a:solidFill>
                                    <a:latin typeface="Cambria Math" panose="02040503050406030204" pitchFamily="18" charset="0"/>
                                  </a:rPr>
                                  <m:t>𝑦</m:t>
                                </m:r>
                              </m:e>
                              <m:sup>
                                <m:r>
                                  <a:rPr lang="en-US" altLang="zh-CN" sz="2400" i="1">
                                    <a:solidFill>
                                      <a:prstClr val="black"/>
                                    </a:solidFill>
                                    <a:latin typeface="Cambria Math" panose="02040503050406030204" pitchFamily="18" charset="0"/>
                                  </a:rPr>
                                  <m:t>2</m:t>
                                </m:r>
                              </m:sup>
                            </m:sSup>
                          </m:e>
                        </m:rad>
                        <m:r>
                          <m:rPr>
                            <m:nor/>
                          </m:rPr>
                          <a:rPr lang="en-US" altLang="zh-CN" sz="2400">
                            <a:solidFill>
                              <a:prstClr val="black"/>
                            </a:solidFill>
                            <a:latin typeface="Cambria Math" panose="02040503050406030204" pitchFamily="18" charset="0"/>
                          </a:rPr>
                          <m:t>d</m:t>
                        </m:r>
                        <m:r>
                          <a:rPr lang="en-US" altLang="zh-CN" sz="2400" i="1">
                            <a:solidFill>
                              <a:prstClr val="black"/>
                            </a:solidFill>
                            <a:latin typeface="Cambria Math" panose="02040503050406030204" pitchFamily="18" charset="0"/>
                          </a:rPr>
                          <m:t>𝑥</m:t>
                        </m:r>
                        <m:r>
                          <m:rPr>
                            <m:nor/>
                          </m:rPr>
                          <a:rPr lang="en-US" altLang="zh-CN" sz="2400">
                            <a:solidFill>
                              <a:prstClr val="black"/>
                            </a:solidFill>
                            <a:latin typeface="Cambria Math" panose="02040503050406030204" pitchFamily="18" charset="0"/>
                          </a:rPr>
                          <m:t>d</m:t>
                        </m:r>
                        <m:r>
                          <a:rPr lang="en-US" altLang="zh-CN" sz="2400" i="1">
                            <a:solidFill>
                              <a:prstClr val="black"/>
                            </a:solidFill>
                            <a:latin typeface="Cambria Math" panose="02040503050406030204" pitchFamily="18" charset="0"/>
                          </a:rPr>
                          <m:t>𝑦</m:t>
                        </m:r>
                      </m:e>
                    </m:nary>
                  </m:oMath>
                </a14:m>
                <a:r>
                  <a:rPr lang="zh-CN" altLang="en-US" sz="2400" dirty="0"/>
                  <a:t> </a:t>
                </a:r>
              </a:p>
            </p:txBody>
          </p:sp>
        </mc:Choice>
        <mc:Fallback xmlns="">
          <p:sp>
            <p:nvSpPr>
              <p:cNvPr id="242" name="矩形 241"/>
              <p:cNvSpPr>
                <a:spLocks noRot="1" noChangeAspect="1" noMove="1" noResize="1" noEditPoints="1" noAdjustHandles="1" noChangeArrowheads="1" noChangeShapeType="1" noTextEdit="1"/>
              </p:cNvSpPr>
              <p:nvPr/>
            </p:nvSpPr>
            <p:spPr>
              <a:xfrm>
                <a:off x="2258375" y="3339040"/>
                <a:ext cx="6216382" cy="664541"/>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3" name="矩形 242"/>
              <p:cNvSpPr/>
              <p:nvPr/>
            </p:nvSpPr>
            <p:spPr>
              <a:xfrm>
                <a:off x="2258375" y="4092607"/>
                <a:ext cx="4486741" cy="864276"/>
              </a:xfrm>
              <a:prstGeom prst="rect">
                <a:avLst/>
              </a:prstGeom>
            </p:spPr>
            <p:txBody>
              <a:bodyPr wrap="none">
                <a:spAutoFit/>
              </a:bodyPr>
              <a:lstStyle/>
              <a:p>
                <a14:m>
                  <m:oMath xmlns:m="http://schemas.openxmlformats.org/officeDocument/2006/math">
                    <m:r>
                      <a:rPr lang="en-US" altLang="zh-CN" sz="2400" i="1" smtClean="0">
                        <a:solidFill>
                          <a:schemeClr val="tx1"/>
                        </a:solidFill>
                        <a:latin typeface="Cambria Math" panose="02040503050406030204" pitchFamily="18" charset="0"/>
                      </a:rPr>
                      <m:t>=</m:t>
                    </m:r>
                    <m:nary>
                      <m:naryPr>
                        <m:limLoc m:val="subSup"/>
                        <m:grow m:val="on"/>
                        <m:ctrlPr>
                          <a:rPr lang="zh-CN" altLang="en-US" sz="2400" i="1">
                            <a:solidFill>
                              <a:schemeClr val="tx1"/>
                            </a:solidFill>
                            <a:latin typeface="Cambria Math" panose="02040503050406030204" pitchFamily="18" charset="0"/>
                          </a:rPr>
                        </m:ctrlPr>
                      </m:naryPr>
                      <m:sub>
                        <m:r>
                          <a:rPr lang="en-US" altLang="zh-CN" sz="2400" b="0" i="1" smtClean="0">
                            <a:solidFill>
                              <a:schemeClr val="tx1"/>
                            </a:solidFill>
                            <a:latin typeface="Cambria Math" panose="02040503050406030204" pitchFamily="18" charset="0"/>
                          </a:rPr>
                          <m:t>−</m:t>
                        </m:r>
                        <m:f>
                          <m:fPr>
                            <m:ctrlPr>
                              <a:rPr lang="el-GR" altLang="zh-CN" sz="2400" b="0" i="1" smtClean="0">
                                <a:solidFill>
                                  <a:schemeClr val="tx1"/>
                                </a:solidFill>
                                <a:latin typeface="Cambria Math" panose="02040503050406030204" pitchFamily="18" charset="0"/>
                              </a:rPr>
                            </m:ctrlPr>
                          </m:fPr>
                          <m:num>
                            <m:r>
                              <a:rPr lang="el-GR" altLang="zh-CN" sz="2400" b="0" i="1" smtClean="0">
                                <a:solidFill>
                                  <a:schemeClr val="tx1"/>
                                </a:solidFill>
                                <a:latin typeface="Cambria Math" panose="02040503050406030204" pitchFamily="18" charset="0"/>
                              </a:rPr>
                              <m:t>𝜋</m:t>
                            </m:r>
                          </m:num>
                          <m:den>
                            <m:r>
                              <a:rPr lang="el-GR" altLang="zh-CN" sz="2400" b="0" i="1" smtClean="0">
                                <a:solidFill>
                                  <a:schemeClr val="tx1"/>
                                </a:solidFill>
                                <a:latin typeface="Cambria Math" panose="02040503050406030204" pitchFamily="18" charset="0"/>
                              </a:rPr>
                              <m:t>2</m:t>
                            </m:r>
                          </m:den>
                        </m:f>
                      </m:sub>
                      <m:sup>
                        <m:f>
                          <m:fPr>
                            <m:ctrlPr>
                              <a:rPr lang="el-GR" altLang="zh-CN" sz="2400" i="1" smtClean="0">
                                <a:solidFill>
                                  <a:schemeClr val="tx1"/>
                                </a:solidFill>
                                <a:latin typeface="Cambria Math" panose="02040503050406030204" pitchFamily="18" charset="0"/>
                              </a:rPr>
                            </m:ctrlPr>
                          </m:fPr>
                          <m:num>
                            <m:r>
                              <a:rPr lang="el-GR" altLang="zh-CN" sz="2400" i="1" smtClean="0">
                                <a:solidFill>
                                  <a:schemeClr val="tx1"/>
                                </a:solidFill>
                                <a:latin typeface="Cambria Math" panose="02040503050406030204" pitchFamily="18" charset="0"/>
                              </a:rPr>
                              <m:t>𝜋</m:t>
                            </m:r>
                          </m:num>
                          <m:den>
                            <m:r>
                              <a:rPr lang="el-GR" altLang="zh-CN" sz="2400" i="1" smtClean="0">
                                <a:solidFill>
                                  <a:schemeClr val="tx1"/>
                                </a:solidFill>
                                <a:latin typeface="Cambria Math" panose="02040503050406030204" pitchFamily="18" charset="0"/>
                              </a:rPr>
                              <m:t>2</m:t>
                            </m:r>
                          </m:den>
                        </m:f>
                      </m:sup>
                      <m:e>
                        <m:r>
                          <m:rPr>
                            <m:sty m:val="p"/>
                          </m:rPr>
                          <a:rPr lang="en-US" altLang="zh-CN" sz="2400">
                            <a:solidFill>
                              <a:schemeClr val="tx1"/>
                            </a:solidFill>
                            <a:latin typeface="Cambria Math" panose="02040503050406030204" pitchFamily="18" charset="0"/>
                          </a:rPr>
                          <m:t>d</m:t>
                        </m:r>
                        <m:r>
                          <a:rPr lang="zh-CN" altLang="en-US" sz="2400" i="1" smtClean="0">
                            <a:solidFill>
                              <a:schemeClr val="tx1"/>
                            </a:solidFill>
                            <a:latin typeface="Cambria Math" panose="02040503050406030204" pitchFamily="18" charset="0"/>
                          </a:rPr>
                          <m:t>𝜃</m:t>
                        </m:r>
                      </m:e>
                    </m:nary>
                    <m:nary>
                      <m:naryPr>
                        <m:limLoc m:val="subSup"/>
                        <m:grow m:val="on"/>
                        <m:ctrlPr>
                          <a:rPr lang="zh-CN" altLang="en-US" sz="2400" i="1">
                            <a:solidFill>
                              <a:schemeClr val="tx1"/>
                            </a:solidFill>
                            <a:latin typeface="Cambria Math" panose="02040503050406030204" pitchFamily="18" charset="0"/>
                          </a:rPr>
                        </m:ctrlPr>
                      </m:naryPr>
                      <m:sub>
                        <m:r>
                          <a:rPr lang="en-US" altLang="zh-CN" sz="2400" i="1">
                            <a:solidFill>
                              <a:schemeClr val="tx1"/>
                            </a:solidFill>
                            <a:latin typeface="Cambria Math" panose="02040503050406030204" pitchFamily="18" charset="0"/>
                          </a:rPr>
                          <m:t>0</m:t>
                        </m:r>
                      </m:sub>
                      <m:sup>
                        <m:r>
                          <a:rPr lang="en-US" altLang="zh-CN" sz="2400" i="1">
                            <a:solidFill>
                              <a:schemeClr val="tx1"/>
                            </a:solidFill>
                            <a:latin typeface="Cambria Math" panose="02040503050406030204" pitchFamily="18" charset="0"/>
                            <a:ea typeface="Cambria Math" panose="02040503050406030204" pitchFamily="18" charset="0"/>
                          </a:rPr>
                          <m:t>2</m:t>
                        </m:r>
                        <m:r>
                          <a:rPr lang="en-US" altLang="zh-CN" sz="2400" i="1">
                            <a:solidFill>
                              <a:schemeClr val="tx1"/>
                            </a:solidFill>
                            <a:latin typeface="Cambria Math" panose="02040503050406030204" pitchFamily="18" charset="0"/>
                            <a:ea typeface="Cambria Math" panose="02040503050406030204" pitchFamily="18" charset="0"/>
                          </a:rPr>
                          <m:t>𝑎</m:t>
                        </m:r>
                        <m:func>
                          <m:funcPr>
                            <m:ctrlPr>
                              <a:rPr lang="en-US" altLang="zh-CN" sz="2400" i="1">
                                <a:solidFill>
                                  <a:schemeClr val="tx1"/>
                                </a:solidFill>
                                <a:latin typeface="Cambria Math" panose="02040503050406030204" pitchFamily="18" charset="0"/>
                                <a:ea typeface="Cambria Math" panose="02040503050406030204" pitchFamily="18" charset="0"/>
                              </a:rPr>
                            </m:ctrlPr>
                          </m:funcPr>
                          <m:fName>
                            <m:r>
                              <m:rPr>
                                <m:sty m:val="p"/>
                              </m:rPr>
                              <a:rPr lang="en-US" altLang="zh-CN" sz="2400">
                                <a:solidFill>
                                  <a:schemeClr val="tx1"/>
                                </a:solidFill>
                                <a:latin typeface="Cambria Math" panose="02040503050406030204" pitchFamily="18" charset="0"/>
                                <a:ea typeface="Cambria Math" panose="02040503050406030204" pitchFamily="18" charset="0"/>
                              </a:rPr>
                              <m:t>cos</m:t>
                            </m:r>
                          </m:fName>
                          <m:e>
                            <m:r>
                              <a:rPr lang="zh-CN" altLang="en-US" sz="2400" i="1">
                                <a:solidFill>
                                  <a:schemeClr val="tx1"/>
                                </a:solidFill>
                                <a:latin typeface="Cambria Math" panose="02040503050406030204" pitchFamily="18" charset="0"/>
                                <a:ea typeface="Cambria Math" panose="02040503050406030204" pitchFamily="18" charset="0"/>
                              </a:rPr>
                              <m:t>𝜃</m:t>
                            </m:r>
                          </m:e>
                        </m:func>
                      </m:sup>
                      <m:e>
                        <m:r>
                          <a:rPr lang="zh-CN" altLang="en-US" sz="2400" i="1">
                            <a:solidFill>
                              <a:schemeClr val="tx1"/>
                            </a:solidFill>
                            <a:latin typeface="Cambria Math" panose="02040503050406030204" pitchFamily="18" charset="0"/>
                          </a:rPr>
                          <m:t>𝜌</m:t>
                        </m:r>
                        <m:rad>
                          <m:radPr>
                            <m:degHide m:val="on"/>
                            <m:ctrlPr>
                              <a:rPr lang="en-US" altLang="zh-CN" sz="2400" i="1">
                                <a:latin typeface="Cambria Math" panose="02040503050406030204" pitchFamily="18" charset="0"/>
                              </a:rPr>
                            </m:ctrlPr>
                          </m:radPr>
                          <m:deg/>
                          <m:e>
                            <m:r>
                              <a:rPr lang="en-US" altLang="zh-CN" sz="2400" i="1">
                                <a:latin typeface="Cambria Math" panose="02040503050406030204" pitchFamily="18" charset="0"/>
                                <a:ea typeface="Cambria Math" panose="02040503050406030204" pitchFamily="18" charset="0"/>
                              </a:rPr>
                              <m:t>4</m:t>
                            </m:r>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𝑎</m:t>
                                </m:r>
                              </m:e>
                              <m:sup>
                                <m:r>
                                  <a:rPr lang="en-US" altLang="zh-CN" sz="2400" i="1">
                                    <a:latin typeface="Cambria Math" panose="02040503050406030204" pitchFamily="18" charset="0"/>
                                  </a:rPr>
                                  <m:t>2</m:t>
                                </m:r>
                              </m:sup>
                            </m:sSup>
                            <m:r>
                              <a:rPr lang="en-US" altLang="zh-CN" sz="2400" i="1">
                                <a:latin typeface="Cambria Math" panose="02040503050406030204" pitchFamily="18" charset="0"/>
                              </a:rPr>
                              <m:t>−</m:t>
                            </m:r>
                            <m:sSup>
                              <m:sSupPr>
                                <m:ctrlPr>
                                  <a:rPr lang="en-US" altLang="zh-CN" sz="2400" i="1">
                                    <a:latin typeface="Cambria Math" panose="02040503050406030204" pitchFamily="18" charset="0"/>
                                  </a:rPr>
                                </m:ctrlPr>
                              </m:sSupPr>
                              <m:e>
                                <m:r>
                                  <a:rPr lang="zh-CN" altLang="en-US" sz="2400" i="1">
                                    <a:latin typeface="Cambria Math" panose="02040503050406030204" pitchFamily="18" charset="0"/>
                                  </a:rPr>
                                  <m:t>𝜌</m:t>
                                </m:r>
                              </m:e>
                              <m:sup>
                                <m:r>
                                  <a:rPr lang="en-US" altLang="zh-CN" sz="2400" i="1">
                                    <a:latin typeface="Cambria Math" panose="02040503050406030204" pitchFamily="18" charset="0"/>
                                  </a:rPr>
                                  <m:t>2</m:t>
                                </m:r>
                              </m:sup>
                            </m:sSup>
                          </m:e>
                        </m:rad>
                        <m:r>
                          <m:rPr>
                            <m:sty m:val="p"/>
                          </m:rPr>
                          <a:rPr lang="en-US" altLang="zh-CN" sz="2400">
                            <a:solidFill>
                              <a:schemeClr val="tx1"/>
                            </a:solidFill>
                            <a:latin typeface="Cambria Math" panose="02040503050406030204" pitchFamily="18" charset="0"/>
                          </a:rPr>
                          <m:t>d</m:t>
                        </m:r>
                        <m:r>
                          <a:rPr lang="zh-CN" altLang="en-US" sz="2400" i="1">
                            <a:solidFill>
                              <a:schemeClr val="tx1"/>
                            </a:solidFill>
                            <a:latin typeface="Cambria Math" panose="02040503050406030204" pitchFamily="18" charset="0"/>
                          </a:rPr>
                          <m:t>𝜌</m:t>
                        </m:r>
                      </m:e>
                    </m:nary>
                  </m:oMath>
                </a14:m>
                <a:r>
                  <a:rPr lang="zh-CN" altLang="en-US" dirty="0">
                    <a:solidFill>
                      <a:schemeClr val="tx1"/>
                    </a:solidFill>
                  </a:rPr>
                  <a:t> </a:t>
                </a:r>
              </a:p>
            </p:txBody>
          </p:sp>
        </mc:Choice>
        <mc:Fallback xmlns="">
          <p:sp>
            <p:nvSpPr>
              <p:cNvPr id="243" name="矩形 242"/>
              <p:cNvSpPr>
                <a:spLocks noRot="1" noChangeAspect="1" noMove="1" noResize="1" noEditPoints="1" noAdjustHandles="1" noChangeArrowheads="1" noChangeShapeType="1" noTextEdit="1"/>
              </p:cNvSpPr>
              <p:nvPr/>
            </p:nvSpPr>
            <p:spPr>
              <a:xfrm>
                <a:off x="2258375" y="4092607"/>
                <a:ext cx="4486741" cy="864276"/>
              </a:xfrm>
              <a:prstGeom prst="rect">
                <a:avLst/>
              </a:prstGeom>
              <a:blipFill>
                <a:blip r:embed="rId7"/>
                <a:stretch>
                  <a:fillRect/>
                </a:stretch>
              </a:blipFill>
            </p:spPr>
            <p:txBody>
              <a:bodyPr/>
              <a:lstStyle/>
              <a:p>
                <a:r>
                  <a:rPr lang="zh-CN" altLang="en-US">
                    <a:noFill/>
                  </a:rPr>
                  <a:t> </a:t>
                </a:r>
              </a:p>
            </p:txBody>
          </p:sp>
        </mc:Fallback>
      </mc:AlternateContent>
      <p:sp>
        <p:nvSpPr>
          <p:cNvPr id="244" name="矩形 243"/>
          <p:cNvSpPr/>
          <p:nvPr/>
        </p:nvSpPr>
        <p:spPr>
          <a:xfrm>
            <a:off x="1029878" y="443031"/>
            <a:ext cx="745717" cy="523220"/>
          </a:xfrm>
          <a:prstGeom prst="rect">
            <a:avLst/>
          </a:prstGeom>
        </p:spPr>
        <p:txBody>
          <a:bodyPr wrap="none">
            <a:spAutoFit/>
          </a:bodyPr>
          <a:lstStyle/>
          <a:p>
            <a:r>
              <a:rPr lang="zh-CN" altLang="en-US" sz="2800" b="1" dirty="0">
                <a:solidFill>
                  <a:schemeClr val="accent2"/>
                </a:solidFill>
                <a:ea typeface="黑体" panose="02010609060101010101" pitchFamily="49" charset="-122"/>
              </a:rPr>
              <a:t>例</a:t>
            </a:r>
            <a:r>
              <a:rPr lang="en-US" altLang="zh-CN" sz="2800" b="1" dirty="0">
                <a:solidFill>
                  <a:schemeClr val="accent2"/>
                </a:solidFill>
                <a:ea typeface="黑体" panose="02010609060101010101" pitchFamily="49" charset="-122"/>
              </a:rPr>
              <a:t>4</a:t>
            </a:r>
            <a:endParaRPr lang="zh-CN" altLang="en-US" sz="2800" dirty="0"/>
          </a:p>
        </p:txBody>
      </p:sp>
      <p:sp>
        <p:nvSpPr>
          <p:cNvPr id="245" name="矩形 244"/>
          <p:cNvSpPr/>
          <p:nvPr/>
        </p:nvSpPr>
        <p:spPr>
          <a:xfrm>
            <a:off x="1029878" y="1486251"/>
            <a:ext cx="906017" cy="523220"/>
          </a:xfrm>
          <a:prstGeom prst="rect">
            <a:avLst/>
          </a:prstGeom>
        </p:spPr>
        <p:txBody>
          <a:bodyPr wrap="none">
            <a:spAutoFit/>
          </a:bodyPr>
          <a:lstStyle/>
          <a:p>
            <a:r>
              <a:rPr kumimoji="1" lang="zh-CN" altLang="en-US" sz="2800" b="1" dirty="0">
                <a:solidFill>
                  <a:srgbClr val="ED7D31"/>
                </a:solidFill>
                <a:latin typeface="Times New Roman" panose="02020603050405020304" pitchFamily="18" charset="0"/>
                <a:ea typeface="黑体" panose="02010609060101010101" pitchFamily="49" charset="-122"/>
              </a:rPr>
              <a:t>解：</a:t>
            </a:r>
            <a:endParaRPr lang="zh-CN" altLang="en-US" dirty="0"/>
          </a:p>
        </p:txBody>
      </p:sp>
    </p:spTree>
    <p:extLst>
      <p:ext uri="{BB962C8B-B14F-4D97-AF65-F5344CB8AC3E}">
        <p14:creationId xmlns:p14="http://schemas.microsoft.com/office/powerpoint/2010/main" val="2864868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45"/>
                                        </p:tgtEl>
                                        <p:attrNameLst>
                                          <p:attrName>style.visibility</p:attrName>
                                        </p:attrNameLst>
                                      </p:cBhvr>
                                      <p:to>
                                        <p:strVal val="visible"/>
                                      </p:to>
                                    </p:set>
                                    <p:animEffect transition="in" filter="fade">
                                      <p:cBhvr>
                                        <p:cTn id="12" dur="500"/>
                                        <p:tgtEl>
                                          <p:spTgt spid="245"/>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241"/>
                                        </p:tgtEl>
                                        <p:attrNameLst>
                                          <p:attrName>style.visibility</p:attrName>
                                        </p:attrNameLst>
                                      </p:cBhvr>
                                      <p:to>
                                        <p:strVal val="visible"/>
                                      </p:to>
                                    </p:set>
                                    <p:animEffect transition="in" filter="fade">
                                      <p:cBhvr>
                                        <p:cTn id="16" dur="500"/>
                                        <p:tgtEl>
                                          <p:spTgt spid="241"/>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500"/>
                                        <p:tgtEl>
                                          <p:spTgt spid="4"/>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240"/>
                                        </p:tgtEl>
                                        <p:attrNameLst>
                                          <p:attrName>style.visibility</p:attrName>
                                        </p:attrNameLst>
                                      </p:cBhvr>
                                      <p:to>
                                        <p:strVal val="visible"/>
                                      </p:to>
                                    </p:set>
                                    <p:animEffect transition="in" filter="fade">
                                      <p:cBhvr>
                                        <p:cTn id="26" dur="500"/>
                                        <p:tgtEl>
                                          <p:spTgt spid="24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42"/>
                                        </p:tgtEl>
                                        <p:attrNameLst>
                                          <p:attrName>style.visibility</p:attrName>
                                        </p:attrNameLst>
                                      </p:cBhvr>
                                      <p:to>
                                        <p:strVal val="visible"/>
                                      </p:to>
                                    </p:set>
                                    <p:animEffect transition="in" filter="fade">
                                      <p:cBhvr>
                                        <p:cTn id="31" dur="500"/>
                                        <p:tgtEl>
                                          <p:spTgt spid="242"/>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243"/>
                                        </p:tgtEl>
                                        <p:attrNameLst>
                                          <p:attrName>style.visibility</p:attrName>
                                        </p:attrNameLst>
                                      </p:cBhvr>
                                      <p:to>
                                        <p:strVal val="visible"/>
                                      </p:to>
                                    </p:set>
                                    <p:animEffect transition="in" filter="fade">
                                      <p:cBhvr>
                                        <p:cTn id="36" dur="500"/>
                                        <p:tgtEl>
                                          <p:spTgt spid="2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40" grpId="0"/>
      <p:bldP spid="241" grpId="0"/>
      <p:bldP spid="242" grpId="0"/>
      <p:bldP spid="243" grpId="0"/>
      <p:bldP spid="245"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E7F4D896-E0DB-4AB2-9347-AB9498A60F30}" type="datetime11">
              <a:rPr lang="zh-CN" altLang="en-US" smtClean="0"/>
              <a:t>08:53:17</a:t>
            </a:fld>
            <a:endParaRPr lang="en-US" altLang="zh-CN"/>
          </a:p>
        </p:txBody>
      </p:sp>
      <mc:AlternateContent xmlns:mc="http://schemas.openxmlformats.org/markup-compatibility/2006" xmlns:a14="http://schemas.microsoft.com/office/drawing/2010/main">
        <mc:Choice Requires="a14">
          <p:sp>
            <p:nvSpPr>
              <p:cNvPr id="3" name="矩形 2"/>
              <p:cNvSpPr/>
              <p:nvPr/>
            </p:nvSpPr>
            <p:spPr>
              <a:xfrm>
                <a:off x="1841500" y="395902"/>
                <a:ext cx="9098249" cy="888000"/>
              </a:xfrm>
              <a:prstGeom prst="rect">
                <a:avLst/>
              </a:prstGeom>
            </p:spPr>
            <p:txBody>
              <a:bodyPr wrap="square">
                <a:spAutoFit/>
              </a:bodyPr>
              <a:lstStyle/>
              <a:p>
                <a:r>
                  <a:rPr lang="zh-CN" altLang="en-US" sz="2400" dirty="0"/>
                  <a:t>计算三重积分</a:t>
                </a:r>
                <a14:m>
                  <m:oMath xmlns:m="http://schemas.openxmlformats.org/officeDocument/2006/math">
                    <m:nary>
                      <m:naryPr>
                        <m:chr m:val="∭"/>
                        <m:limLoc m:val="undOvr"/>
                        <m:supHide m:val="on"/>
                        <m:ctrlPr>
                          <a:rPr lang="zh-CN" altLang="en-US" sz="2400" i="1">
                            <a:latin typeface="Cambria Math" panose="02040503050406030204" pitchFamily="18" charset="0"/>
                          </a:rPr>
                        </m:ctrlPr>
                      </m:naryPr>
                      <m:sub>
                        <m:r>
                          <a:rPr lang="zh-CN" altLang="en-US" sz="2400" i="1">
                            <a:latin typeface="Cambria Math" panose="02040503050406030204" pitchFamily="18" charset="0"/>
                          </a:rPr>
                          <m:t>𝛺</m:t>
                        </m:r>
                      </m:sub>
                      <m:sup/>
                      <m:e>
                        <m:sSup>
                          <m:sSupPr>
                            <m:ctrlPr>
                              <a:rPr lang="en-US" altLang="zh-CN" sz="2400" i="1" smtClean="0">
                                <a:latin typeface="Cambria Math" panose="02040503050406030204" pitchFamily="18" charset="0"/>
                              </a:rPr>
                            </m:ctrlPr>
                          </m:sSupPr>
                          <m:e>
                            <m:r>
                              <a:rPr lang="en-US" altLang="zh-CN" sz="2400" b="0" i="1" smtClean="0">
                                <a:latin typeface="Cambria Math" panose="02040503050406030204" pitchFamily="18" charset="0"/>
                              </a:rPr>
                              <m:t>𝑧</m:t>
                            </m:r>
                          </m:e>
                          <m:sup>
                            <m:r>
                              <a:rPr lang="en-US" altLang="zh-CN" sz="2400" i="1" smtClean="0">
                                <a:latin typeface="Cambria Math" panose="02040503050406030204" pitchFamily="18" charset="0"/>
                              </a:rPr>
                              <m:t>2</m:t>
                            </m:r>
                          </m:sup>
                        </m:sSup>
                        <m:r>
                          <m:rPr>
                            <m:sty m:val="p"/>
                          </m:rPr>
                          <a:rPr lang="en-US" altLang="zh-CN" sz="2400">
                            <a:solidFill>
                              <a:prstClr val="black"/>
                            </a:solidFill>
                            <a:latin typeface="Cambria Math" panose="02040503050406030204" pitchFamily="18" charset="0"/>
                          </a:rPr>
                          <m:t>d</m:t>
                        </m:r>
                        <m:r>
                          <a:rPr lang="zh-CN" altLang="en-US" sz="2400" i="1">
                            <a:solidFill>
                              <a:prstClr val="black"/>
                            </a:solidFill>
                            <a:latin typeface="Cambria Math" panose="02040503050406030204" pitchFamily="18" charset="0"/>
                          </a:rPr>
                          <m:t>𝑥</m:t>
                        </m:r>
                        <m:r>
                          <m:rPr>
                            <m:sty m:val="p"/>
                          </m:rPr>
                          <a:rPr lang="en-US" altLang="zh-CN" sz="2400">
                            <a:solidFill>
                              <a:prstClr val="black"/>
                            </a:solidFill>
                            <a:latin typeface="Cambria Math" panose="02040503050406030204" pitchFamily="18" charset="0"/>
                          </a:rPr>
                          <m:t>d</m:t>
                        </m:r>
                        <m:r>
                          <a:rPr lang="zh-CN" altLang="en-US" sz="2400" i="1">
                            <a:solidFill>
                              <a:prstClr val="black"/>
                            </a:solidFill>
                            <a:latin typeface="Cambria Math" panose="02040503050406030204" pitchFamily="18" charset="0"/>
                          </a:rPr>
                          <m:t>𝑦</m:t>
                        </m:r>
                        <m:r>
                          <m:rPr>
                            <m:sty m:val="p"/>
                          </m:rPr>
                          <a:rPr lang="en-US" altLang="zh-CN" sz="2400">
                            <a:solidFill>
                              <a:prstClr val="black"/>
                            </a:solidFill>
                            <a:latin typeface="Cambria Math" panose="02040503050406030204" pitchFamily="18" charset="0"/>
                          </a:rPr>
                          <m:t>d</m:t>
                        </m:r>
                        <m:r>
                          <a:rPr lang="en-US" altLang="zh-CN" sz="2400" b="0" i="1" smtClean="0">
                            <a:solidFill>
                              <a:prstClr val="black"/>
                            </a:solidFill>
                            <a:latin typeface="Cambria Math" panose="02040503050406030204" pitchFamily="18" charset="0"/>
                          </a:rPr>
                          <m:t>𝑧</m:t>
                        </m:r>
                        <m:r>
                          <a:rPr lang="zh-CN" altLang="en-US" sz="2400">
                            <a:latin typeface="Cambria Math" panose="02040503050406030204" pitchFamily="18" charset="0"/>
                          </a:rPr>
                          <m:t>,</m:t>
                        </m:r>
                      </m:e>
                    </m:nary>
                  </m:oMath>
                </a14:m>
                <a:r>
                  <a:rPr lang="zh-CN" altLang="en-US" sz="2400" dirty="0"/>
                  <a:t>  其中</a:t>
                </a:r>
                <a14:m>
                  <m:oMath xmlns:m="http://schemas.openxmlformats.org/officeDocument/2006/math">
                    <m:r>
                      <a:rPr lang="zh-CN" altLang="en-US" sz="2400" i="1">
                        <a:solidFill>
                          <a:prstClr val="black"/>
                        </a:solidFill>
                        <a:latin typeface="Cambria Math" panose="02040503050406030204" pitchFamily="18" charset="0"/>
                      </a:rPr>
                      <m:t>𝛺</m:t>
                    </m:r>
                  </m:oMath>
                </a14:m>
                <a:r>
                  <a:rPr lang="zh-CN" altLang="en-US" sz="2400" dirty="0" smtClean="0"/>
                  <a:t>为抛物面</a:t>
                </a:r>
                <a14:m>
                  <m:oMath xmlns:m="http://schemas.openxmlformats.org/officeDocument/2006/math">
                    <m:r>
                      <a:rPr lang="zh-CN" altLang="en-US" sz="2400" i="1">
                        <a:latin typeface="Cambria Math" panose="02040503050406030204" pitchFamily="18" charset="0"/>
                      </a:rPr>
                      <m:t>𝑧</m:t>
                    </m:r>
                    <m:r>
                      <a:rPr lang="en-US" altLang="zh-CN" sz="2400" b="0" i="1" smtClean="0">
                        <a:latin typeface="Cambria Math" panose="02040503050406030204" pitchFamily="18" charset="0"/>
                      </a:rPr>
                      <m:t>=</m:t>
                    </m:r>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𝑥</m:t>
                        </m:r>
                      </m:e>
                      <m:sup>
                        <m:r>
                          <a:rPr lang="en-US" altLang="zh-CN" sz="2400" b="0" i="1" smtClean="0">
                            <a:latin typeface="Cambria Math" panose="02040503050406030204" pitchFamily="18" charset="0"/>
                          </a:rPr>
                          <m:t>2</m:t>
                        </m:r>
                      </m:sup>
                    </m:sSup>
                    <m:r>
                      <a:rPr lang="en-US" altLang="zh-CN" sz="2400" b="0" i="1" smtClean="0">
                        <a:latin typeface="Cambria Math" panose="02040503050406030204" pitchFamily="18" charset="0"/>
                      </a:rPr>
                      <m:t>+</m:t>
                    </m:r>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𝑦</m:t>
                        </m:r>
                      </m:e>
                      <m:sup>
                        <m:r>
                          <a:rPr lang="en-US" altLang="zh-CN" sz="2400" b="0" i="1" smtClean="0">
                            <a:latin typeface="Cambria Math" panose="02040503050406030204" pitchFamily="18" charset="0"/>
                          </a:rPr>
                          <m:t>2</m:t>
                        </m:r>
                      </m:sup>
                    </m:sSup>
                  </m:oMath>
                </a14:m>
                <a:r>
                  <a:rPr lang="zh-CN" altLang="en-US" sz="2400" dirty="0"/>
                  <a:t>及平面</a:t>
                </a:r>
                <a14:m>
                  <m:oMath xmlns:m="http://schemas.openxmlformats.org/officeDocument/2006/math">
                    <m:r>
                      <a:rPr lang="zh-CN" altLang="en-US" sz="2400" i="1">
                        <a:solidFill>
                          <a:prstClr val="black"/>
                        </a:solidFill>
                        <a:latin typeface="Cambria Math" panose="02040503050406030204" pitchFamily="18" charset="0"/>
                      </a:rPr>
                      <m:t>𝑧</m:t>
                    </m:r>
                    <m:r>
                      <a:rPr lang="en-US" altLang="zh-CN" sz="2400" b="0" i="1" smtClean="0">
                        <a:solidFill>
                          <a:prstClr val="black"/>
                        </a:solidFill>
                        <a:latin typeface="Cambria Math" panose="02040503050406030204" pitchFamily="18" charset="0"/>
                      </a:rPr>
                      <m:t>=4</m:t>
                    </m:r>
                  </m:oMath>
                </a14:m>
                <a:r>
                  <a:rPr lang="zh-CN" altLang="en-US" sz="2400" dirty="0"/>
                  <a:t>围成的闭区域。</a:t>
                </a:r>
              </a:p>
            </p:txBody>
          </p:sp>
        </mc:Choice>
        <mc:Fallback xmlns="">
          <p:sp>
            <p:nvSpPr>
              <p:cNvPr id="3" name="矩形 2"/>
              <p:cNvSpPr>
                <a:spLocks noRot="1" noChangeAspect="1" noMove="1" noResize="1" noEditPoints="1" noAdjustHandles="1" noChangeArrowheads="1" noChangeShapeType="1" noTextEdit="1"/>
              </p:cNvSpPr>
              <p:nvPr/>
            </p:nvSpPr>
            <p:spPr>
              <a:xfrm>
                <a:off x="1841500" y="395902"/>
                <a:ext cx="9098249" cy="888000"/>
              </a:xfrm>
              <a:prstGeom prst="rect">
                <a:avLst/>
              </a:prstGeom>
              <a:blipFill>
                <a:blip r:embed="rId2"/>
                <a:stretch>
                  <a:fillRect l="-1005" t="-82192" b="-77397"/>
                </a:stretch>
              </a:blipFill>
            </p:spPr>
            <p:txBody>
              <a:bodyPr/>
              <a:lstStyle/>
              <a:p>
                <a:r>
                  <a:rPr lang="zh-CN" altLang="en-US">
                    <a:noFill/>
                  </a:rPr>
                  <a:t> </a:t>
                </a:r>
              </a:p>
            </p:txBody>
          </p:sp>
        </mc:Fallback>
      </mc:AlternateContent>
      <p:sp>
        <p:nvSpPr>
          <p:cNvPr id="4" name="矩形 3"/>
          <p:cNvSpPr/>
          <p:nvPr/>
        </p:nvSpPr>
        <p:spPr>
          <a:xfrm>
            <a:off x="1095783" y="365125"/>
            <a:ext cx="745717" cy="523220"/>
          </a:xfrm>
          <a:prstGeom prst="rect">
            <a:avLst/>
          </a:prstGeom>
        </p:spPr>
        <p:txBody>
          <a:bodyPr wrap="none">
            <a:spAutoFit/>
          </a:bodyPr>
          <a:lstStyle/>
          <a:p>
            <a:r>
              <a:rPr lang="zh-CN" altLang="en-US" sz="2800" b="1" dirty="0">
                <a:solidFill>
                  <a:schemeClr val="accent2"/>
                </a:solidFill>
                <a:ea typeface="黑体" panose="02010609060101010101" pitchFamily="49" charset="-122"/>
              </a:rPr>
              <a:t>例</a:t>
            </a:r>
            <a:r>
              <a:rPr lang="en-US" altLang="zh-CN" sz="2800" b="1" dirty="0">
                <a:solidFill>
                  <a:schemeClr val="accent2"/>
                </a:solidFill>
                <a:ea typeface="黑体" panose="02010609060101010101" pitchFamily="49" charset="-122"/>
              </a:rPr>
              <a:t>5</a:t>
            </a:r>
            <a:endParaRPr lang="zh-CN" altLang="en-US" sz="2800" dirty="0"/>
          </a:p>
        </p:txBody>
      </p:sp>
      <mc:AlternateContent xmlns:mc="http://schemas.openxmlformats.org/markup-compatibility/2006" xmlns:a14="http://schemas.microsoft.com/office/drawing/2010/main">
        <mc:Choice Requires="a14">
          <p:sp>
            <p:nvSpPr>
              <p:cNvPr id="5" name="矩形 4"/>
              <p:cNvSpPr/>
              <p:nvPr/>
            </p:nvSpPr>
            <p:spPr>
              <a:xfrm>
                <a:off x="1902274" y="2008926"/>
                <a:ext cx="4206664" cy="894669"/>
              </a:xfrm>
              <a:prstGeom prst="rect">
                <a:avLst/>
              </a:prstGeom>
            </p:spPr>
            <p:txBody>
              <a:bodyPr wrap="none">
                <a:spAutoFit/>
              </a:bodyPr>
              <a:lstStyle/>
              <a:p>
                <a14:m>
                  <m:oMath xmlns:m="http://schemas.openxmlformats.org/officeDocument/2006/math">
                    <m:nary>
                      <m:naryPr>
                        <m:chr m:val="∭"/>
                        <m:limLoc m:val="undOvr"/>
                        <m:supHide m:val="on"/>
                        <m:ctrlPr>
                          <a:rPr lang="zh-CN" altLang="en-US" sz="2400" i="1" smtClean="0">
                            <a:solidFill>
                              <a:prstClr val="black"/>
                            </a:solidFill>
                            <a:latin typeface="Cambria Math" panose="02040503050406030204" pitchFamily="18" charset="0"/>
                          </a:rPr>
                        </m:ctrlPr>
                      </m:naryPr>
                      <m:sub>
                        <m:r>
                          <a:rPr lang="zh-CN" altLang="en-US" sz="2400" i="1">
                            <a:solidFill>
                              <a:prstClr val="black"/>
                            </a:solidFill>
                            <a:latin typeface="Cambria Math" panose="02040503050406030204" pitchFamily="18" charset="0"/>
                          </a:rPr>
                          <m:t>𝛺</m:t>
                        </m:r>
                      </m:sub>
                      <m:sup/>
                      <m:e>
                        <m:sSup>
                          <m:sSupPr>
                            <m:ctrlPr>
                              <a:rPr lang="en-US" altLang="zh-CN" sz="2400" i="1">
                                <a:solidFill>
                                  <a:prstClr val="black"/>
                                </a:solidFill>
                                <a:latin typeface="Cambria Math" panose="02040503050406030204" pitchFamily="18" charset="0"/>
                              </a:rPr>
                            </m:ctrlPr>
                          </m:sSupPr>
                          <m:e>
                            <m:r>
                              <a:rPr lang="en-US" altLang="zh-CN" sz="2400" i="1">
                                <a:solidFill>
                                  <a:prstClr val="black"/>
                                </a:solidFill>
                                <a:latin typeface="Cambria Math" panose="02040503050406030204" pitchFamily="18" charset="0"/>
                              </a:rPr>
                              <m:t>𝑧</m:t>
                            </m:r>
                          </m:e>
                          <m:sup>
                            <m:r>
                              <a:rPr lang="en-US" altLang="zh-CN" sz="2400" i="1">
                                <a:solidFill>
                                  <a:prstClr val="black"/>
                                </a:solidFill>
                                <a:latin typeface="Cambria Math" panose="02040503050406030204" pitchFamily="18" charset="0"/>
                              </a:rPr>
                              <m:t>2</m:t>
                            </m:r>
                          </m:sup>
                        </m:sSup>
                        <m:r>
                          <m:rPr>
                            <m:nor/>
                          </m:rPr>
                          <a:rPr lang="zh-CN" altLang="en-US" sz="2400">
                            <a:solidFill>
                              <a:prstClr val="black"/>
                            </a:solidFill>
                            <a:latin typeface="Cambria Math" panose="02040503050406030204" pitchFamily="18" charset="0"/>
                          </a:rPr>
                          <m:t>d</m:t>
                        </m:r>
                        <m:r>
                          <a:rPr lang="zh-CN" altLang="en-US" sz="2400" i="1">
                            <a:solidFill>
                              <a:prstClr val="black"/>
                            </a:solidFill>
                            <a:latin typeface="Cambria Math" panose="02040503050406030204" pitchFamily="18" charset="0"/>
                          </a:rPr>
                          <m:t>𝑥</m:t>
                        </m:r>
                        <m:r>
                          <m:rPr>
                            <m:nor/>
                          </m:rPr>
                          <a:rPr lang="zh-CN" altLang="en-US" sz="2400">
                            <a:solidFill>
                              <a:prstClr val="black"/>
                            </a:solidFill>
                            <a:latin typeface="Cambria Math" panose="02040503050406030204" pitchFamily="18" charset="0"/>
                          </a:rPr>
                          <m:t>d</m:t>
                        </m:r>
                        <m:r>
                          <a:rPr lang="zh-CN" altLang="en-US" sz="2400" i="1">
                            <a:solidFill>
                              <a:prstClr val="black"/>
                            </a:solidFill>
                            <a:latin typeface="Cambria Math" panose="02040503050406030204" pitchFamily="18" charset="0"/>
                          </a:rPr>
                          <m:t>𝑦</m:t>
                        </m:r>
                        <m:r>
                          <m:rPr>
                            <m:sty m:val="p"/>
                          </m:rPr>
                          <a:rPr lang="en-US" altLang="zh-CN" sz="2400">
                            <a:solidFill>
                              <a:prstClr val="black"/>
                            </a:solidFill>
                            <a:latin typeface="Cambria Math" panose="02040503050406030204" pitchFamily="18" charset="0"/>
                          </a:rPr>
                          <m:t>d</m:t>
                        </m:r>
                        <m:r>
                          <a:rPr lang="en-US" altLang="zh-CN" sz="2400" i="1">
                            <a:solidFill>
                              <a:prstClr val="black"/>
                            </a:solidFill>
                            <a:latin typeface="Cambria Math" panose="02040503050406030204" pitchFamily="18" charset="0"/>
                          </a:rPr>
                          <m:t>𝑧</m:t>
                        </m:r>
                      </m:e>
                    </m:nary>
                    <m:r>
                      <a:rPr lang="en-US" altLang="zh-CN" sz="2400" b="0" i="1" smtClean="0">
                        <a:solidFill>
                          <a:prstClr val="black"/>
                        </a:solidFill>
                        <a:latin typeface="Cambria Math" panose="02040503050406030204" pitchFamily="18" charset="0"/>
                      </a:rPr>
                      <m:t>=</m:t>
                    </m:r>
                    <m:nary>
                      <m:naryPr>
                        <m:chr m:val="∯"/>
                        <m:limLoc m:val="undOvr"/>
                        <m:grow m:val="on"/>
                        <m:supHide m:val="on"/>
                        <m:ctrlPr>
                          <a:rPr lang="zh-CN" altLang="en-US" sz="2400" i="1">
                            <a:solidFill>
                              <a:prstClr val="black"/>
                            </a:solidFill>
                            <a:latin typeface="Cambria Math" panose="02040503050406030204" pitchFamily="18" charset="0"/>
                          </a:rPr>
                        </m:ctrlPr>
                      </m:naryPr>
                      <m:sub>
                        <m:r>
                          <a:rPr lang="zh-CN" altLang="en-US" sz="2400">
                            <a:solidFill>
                              <a:prstClr val="black"/>
                            </a:solidFill>
                            <a:latin typeface="Cambria Math" panose="02040503050406030204" pitchFamily="18" charset="0"/>
                          </a:rPr>
                          <m:t>∑</m:t>
                        </m:r>
                      </m:sub>
                      <m:sup/>
                      <m:e>
                        <m:f>
                          <m:fPr>
                            <m:ctrlPr>
                              <a:rPr lang="en-US" altLang="zh-CN" sz="2400" i="1" smtClean="0">
                                <a:solidFill>
                                  <a:prstClr val="black"/>
                                </a:solidFill>
                                <a:latin typeface="Cambria Math" panose="02040503050406030204" pitchFamily="18" charset="0"/>
                              </a:rPr>
                            </m:ctrlPr>
                          </m:fPr>
                          <m:num>
                            <m:r>
                              <a:rPr lang="en-US" altLang="zh-CN" sz="2400" b="0" i="1" smtClean="0">
                                <a:solidFill>
                                  <a:prstClr val="black"/>
                                </a:solidFill>
                                <a:latin typeface="Cambria Math" panose="02040503050406030204" pitchFamily="18" charset="0"/>
                              </a:rPr>
                              <m:t>1</m:t>
                            </m:r>
                          </m:num>
                          <m:den>
                            <m:r>
                              <a:rPr lang="en-US" altLang="zh-CN" sz="2400" b="0" i="1" smtClean="0">
                                <a:solidFill>
                                  <a:prstClr val="black"/>
                                </a:solidFill>
                                <a:latin typeface="Cambria Math" panose="02040503050406030204" pitchFamily="18" charset="0"/>
                              </a:rPr>
                              <m:t>3</m:t>
                            </m:r>
                          </m:den>
                        </m:f>
                        <m:sSup>
                          <m:sSupPr>
                            <m:ctrlPr>
                              <a:rPr lang="en-US" altLang="zh-CN" sz="2400" i="1">
                                <a:solidFill>
                                  <a:prstClr val="black"/>
                                </a:solidFill>
                                <a:latin typeface="Cambria Math" panose="02040503050406030204" pitchFamily="18" charset="0"/>
                              </a:rPr>
                            </m:ctrlPr>
                          </m:sSupPr>
                          <m:e>
                            <m:r>
                              <a:rPr lang="en-US" altLang="zh-CN" sz="2400" i="1">
                                <a:solidFill>
                                  <a:prstClr val="black"/>
                                </a:solidFill>
                                <a:latin typeface="Cambria Math" panose="02040503050406030204" pitchFamily="18" charset="0"/>
                              </a:rPr>
                              <m:t>𝑧</m:t>
                            </m:r>
                          </m:e>
                          <m:sup>
                            <m:r>
                              <a:rPr lang="en-US" altLang="zh-CN" sz="2400" b="0" i="1" smtClean="0">
                                <a:solidFill>
                                  <a:prstClr val="black"/>
                                </a:solidFill>
                                <a:latin typeface="Cambria Math" panose="02040503050406030204" pitchFamily="18" charset="0"/>
                              </a:rPr>
                              <m:t>3</m:t>
                            </m:r>
                          </m:sup>
                        </m:sSup>
                        <m:r>
                          <m:rPr>
                            <m:nor/>
                          </m:rPr>
                          <a:rPr lang="zh-CN" altLang="en-US" sz="2400">
                            <a:solidFill>
                              <a:prstClr val="black"/>
                            </a:solidFill>
                            <a:latin typeface="Cambria Math" panose="02040503050406030204" pitchFamily="18" charset="0"/>
                          </a:rPr>
                          <m:t>d</m:t>
                        </m:r>
                        <m:r>
                          <a:rPr lang="zh-CN" altLang="en-US" sz="2400" i="1">
                            <a:solidFill>
                              <a:prstClr val="black"/>
                            </a:solidFill>
                            <a:latin typeface="Cambria Math" panose="02040503050406030204" pitchFamily="18" charset="0"/>
                          </a:rPr>
                          <m:t>𝑥</m:t>
                        </m:r>
                        <m:r>
                          <m:rPr>
                            <m:nor/>
                          </m:rPr>
                          <a:rPr lang="zh-CN" altLang="en-US" sz="2400">
                            <a:solidFill>
                              <a:prstClr val="black"/>
                            </a:solidFill>
                            <a:latin typeface="Cambria Math" panose="02040503050406030204" pitchFamily="18" charset="0"/>
                          </a:rPr>
                          <m:t>d</m:t>
                        </m:r>
                        <m:r>
                          <a:rPr lang="zh-CN" altLang="en-US" sz="2400" i="1">
                            <a:solidFill>
                              <a:prstClr val="black"/>
                            </a:solidFill>
                            <a:latin typeface="Cambria Math" panose="02040503050406030204" pitchFamily="18" charset="0"/>
                          </a:rPr>
                          <m:t>𝑦</m:t>
                        </m:r>
                      </m:e>
                    </m:nary>
                  </m:oMath>
                </a14:m>
                <a:r>
                  <a:rPr lang="zh-CN" altLang="en-US" dirty="0"/>
                  <a:t>  </a:t>
                </a:r>
              </a:p>
            </p:txBody>
          </p:sp>
        </mc:Choice>
        <mc:Fallback xmlns="">
          <p:sp>
            <p:nvSpPr>
              <p:cNvPr id="5" name="矩形 4"/>
              <p:cNvSpPr>
                <a:spLocks noRot="1" noChangeAspect="1" noMove="1" noResize="1" noEditPoints="1" noAdjustHandles="1" noChangeArrowheads="1" noChangeShapeType="1" noTextEdit="1"/>
              </p:cNvSpPr>
              <p:nvPr/>
            </p:nvSpPr>
            <p:spPr>
              <a:xfrm>
                <a:off x="1902274" y="2008926"/>
                <a:ext cx="4206664" cy="894669"/>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p:cNvSpPr/>
              <p:nvPr/>
            </p:nvSpPr>
            <p:spPr>
              <a:xfrm>
                <a:off x="1865101" y="1447033"/>
                <a:ext cx="5824736" cy="461665"/>
              </a:xfrm>
              <a:prstGeom prst="rect">
                <a:avLst/>
              </a:prstGeom>
            </p:spPr>
            <p:txBody>
              <a:bodyPr wrap="none">
                <a:spAutoFit/>
              </a:bodyPr>
              <a:lstStyle/>
              <a:p>
                <a:r>
                  <a:rPr lang="zh-CN" altLang="en-US" sz="2400" dirty="0">
                    <a:solidFill>
                      <a:prstClr val="black"/>
                    </a:solidFill>
                  </a:rPr>
                  <a:t>设</a:t>
                </a:r>
                <a14:m>
                  <m:oMath xmlns:m="http://schemas.openxmlformats.org/officeDocument/2006/math">
                    <m:sSub>
                      <m:sSubPr>
                        <m:ctrlPr>
                          <a:rPr lang="en-US" altLang="zh-CN" sz="2400" i="1">
                            <a:solidFill>
                              <a:prstClr val="black"/>
                            </a:solidFill>
                            <a:latin typeface="Cambria Math" panose="02040503050406030204" pitchFamily="18" charset="0"/>
                          </a:rPr>
                        </m:ctrlPr>
                      </m:sSubPr>
                      <m:e>
                        <m:r>
                          <m:rPr>
                            <m:sty m:val="p"/>
                          </m:rPr>
                          <a:rPr lang="zh-CN" altLang="en-US" sz="2400">
                            <a:solidFill>
                              <a:prstClr val="black"/>
                            </a:solidFill>
                            <a:latin typeface="Cambria Math" panose="02040503050406030204" pitchFamily="18" charset="0"/>
                          </a:rPr>
                          <m:t>Σ</m:t>
                        </m:r>
                      </m:e>
                      <m:sub>
                        <m:r>
                          <a:rPr lang="en-US" altLang="zh-CN" sz="2400" i="1">
                            <a:solidFill>
                              <a:prstClr val="black"/>
                            </a:solidFill>
                            <a:latin typeface="Cambria Math" panose="02040503050406030204" pitchFamily="18" charset="0"/>
                          </a:rPr>
                          <m:t>1</m:t>
                        </m:r>
                      </m:sub>
                    </m:sSub>
                    <m:r>
                      <a:rPr lang="en-US" altLang="zh-CN" sz="2400" i="1">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𝑧</m:t>
                    </m:r>
                    <m:r>
                      <a:rPr lang="en-US" altLang="zh-CN" sz="2400" i="1">
                        <a:solidFill>
                          <a:prstClr val="black"/>
                        </a:solidFill>
                        <a:latin typeface="Cambria Math" panose="02040503050406030204" pitchFamily="18" charset="0"/>
                      </a:rPr>
                      <m:t>=4</m:t>
                    </m:r>
                  </m:oMath>
                </a14:m>
                <a:r>
                  <a:rPr lang="zh-CN" altLang="en-US" sz="2400" dirty="0">
                    <a:solidFill>
                      <a:prstClr val="black"/>
                    </a:solidFill>
                  </a:rPr>
                  <a:t>，上侧，</a:t>
                </a:r>
                <a14:m>
                  <m:oMath xmlns:m="http://schemas.openxmlformats.org/officeDocument/2006/math">
                    <m:sSub>
                      <m:sSubPr>
                        <m:ctrlPr>
                          <a:rPr lang="en-US" altLang="zh-CN" sz="2400" i="1">
                            <a:solidFill>
                              <a:prstClr val="black"/>
                            </a:solidFill>
                            <a:latin typeface="Cambria Math" panose="02040503050406030204" pitchFamily="18" charset="0"/>
                          </a:rPr>
                        </m:ctrlPr>
                      </m:sSubPr>
                      <m:e>
                        <m:r>
                          <m:rPr>
                            <m:sty m:val="p"/>
                          </m:rPr>
                          <a:rPr lang="zh-CN" altLang="en-US" sz="2400">
                            <a:solidFill>
                              <a:prstClr val="black"/>
                            </a:solidFill>
                            <a:latin typeface="Cambria Math" panose="02040503050406030204" pitchFamily="18" charset="0"/>
                          </a:rPr>
                          <m:t>Σ</m:t>
                        </m:r>
                      </m:e>
                      <m:sub>
                        <m:r>
                          <a:rPr lang="en-US" altLang="zh-CN" sz="2400" b="0" i="1" smtClean="0">
                            <a:solidFill>
                              <a:prstClr val="black"/>
                            </a:solidFill>
                            <a:latin typeface="Cambria Math" panose="02040503050406030204" pitchFamily="18" charset="0"/>
                          </a:rPr>
                          <m:t>2</m:t>
                        </m:r>
                      </m:sub>
                    </m:sSub>
                    <m:r>
                      <a:rPr lang="en-US" altLang="zh-CN" sz="2400" i="1">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𝑧</m:t>
                    </m:r>
                    <m:r>
                      <a:rPr lang="en-US" altLang="zh-CN" sz="2400" i="1">
                        <a:solidFill>
                          <a:prstClr val="black"/>
                        </a:solidFill>
                        <a:latin typeface="Cambria Math" panose="02040503050406030204" pitchFamily="18" charset="0"/>
                      </a:rPr>
                      <m:t>=</m:t>
                    </m:r>
                    <m:sSup>
                      <m:sSupPr>
                        <m:ctrlPr>
                          <a:rPr lang="en-US" altLang="zh-CN" sz="2400" i="1">
                            <a:solidFill>
                              <a:prstClr val="black"/>
                            </a:solidFill>
                            <a:latin typeface="Cambria Math" panose="02040503050406030204" pitchFamily="18" charset="0"/>
                          </a:rPr>
                        </m:ctrlPr>
                      </m:sSupPr>
                      <m:e>
                        <m:r>
                          <a:rPr lang="en-US" altLang="zh-CN" sz="2400" i="1">
                            <a:solidFill>
                              <a:prstClr val="black"/>
                            </a:solidFill>
                            <a:latin typeface="Cambria Math" panose="02040503050406030204" pitchFamily="18" charset="0"/>
                          </a:rPr>
                          <m:t>𝑥</m:t>
                        </m:r>
                      </m:e>
                      <m:sup>
                        <m:r>
                          <a:rPr lang="en-US" altLang="zh-CN" sz="2400" i="1">
                            <a:solidFill>
                              <a:prstClr val="black"/>
                            </a:solidFill>
                            <a:latin typeface="Cambria Math" panose="02040503050406030204" pitchFamily="18" charset="0"/>
                          </a:rPr>
                          <m:t>2</m:t>
                        </m:r>
                      </m:sup>
                    </m:sSup>
                    <m:r>
                      <a:rPr lang="en-US" altLang="zh-CN" sz="2400" i="1">
                        <a:solidFill>
                          <a:prstClr val="black"/>
                        </a:solidFill>
                        <a:latin typeface="Cambria Math" panose="02040503050406030204" pitchFamily="18" charset="0"/>
                      </a:rPr>
                      <m:t>+</m:t>
                    </m:r>
                    <m:sSup>
                      <m:sSupPr>
                        <m:ctrlPr>
                          <a:rPr lang="en-US" altLang="zh-CN" sz="2400" i="1">
                            <a:solidFill>
                              <a:prstClr val="black"/>
                            </a:solidFill>
                            <a:latin typeface="Cambria Math" panose="02040503050406030204" pitchFamily="18" charset="0"/>
                          </a:rPr>
                        </m:ctrlPr>
                      </m:sSupPr>
                      <m:e>
                        <m:r>
                          <a:rPr lang="en-US" altLang="zh-CN" sz="2400" i="1">
                            <a:solidFill>
                              <a:prstClr val="black"/>
                            </a:solidFill>
                            <a:latin typeface="Cambria Math" panose="02040503050406030204" pitchFamily="18" charset="0"/>
                          </a:rPr>
                          <m:t>𝑦</m:t>
                        </m:r>
                      </m:e>
                      <m:sup>
                        <m:r>
                          <a:rPr lang="en-US" altLang="zh-CN" sz="2400" i="1">
                            <a:solidFill>
                              <a:prstClr val="black"/>
                            </a:solidFill>
                            <a:latin typeface="Cambria Math" panose="02040503050406030204" pitchFamily="18" charset="0"/>
                          </a:rPr>
                          <m:t>2</m:t>
                        </m:r>
                      </m:sup>
                    </m:sSup>
                  </m:oMath>
                </a14:m>
                <a:r>
                  <a:rPr lang="zh-CN" altLang="en-US" sz="2400" dirty="0"/>
                  <a:t>，下侧</a:t>
                </a:r>
              </a:p>
            </p:txBody>
          </p:sp>
        </mc:Choice>
        <mc:Fallback xmlns="">
          <p:sp>
            <p:nvSpPr>
              <p:cNvPr id="6" name="矩形 5"/>
              <p:cNvSpPr>
                <a:spLocks noRot="1" noChangeAspect="1" noMove="1" noResize="1" noEditPoints="1" noAdjustHandles="1" noChangeArrowheads="1" noChangeShapeType="1" noTextEdit="1"/>
              </p:cNvSpPr>
              <p:nvPr/>
            </p:nvSpPr>
            <p:spPr>
              <a:xfrm>
                <a:off x="1865101" y="1447033"/>
                <a:ext cx="5824736" cy="461665"/>
              </a:xfrm>
              <a:prstGeom prst="rect">
                <a:avLst/>
              </a:prstGeom>
              <a:blipFill>
                <a:blip r:embed="rId4"/>
                <a:stretch>
                  <a:fillRect l="-1675" t="-14474" r="-733" b="-25000"/>
                </a:stretch>
              </a:blipFill>
            </p:spPr>
            <p:txBody>
              <a:bodyPr/>
              <a:lstStyle/>
              <a:p>
                <a:r>
                  <a:rPr lang="zh-CN" altLang="en-US">
                    <a:noFill/>
                  </a:rPr>
                  <a:t> </a:t>
                </a:r>
              </a:p>
            </p:txBody>
          </p:sp>
        </mc:Fallback>
      </mc:AlternateContent>
      <p:sp>
        <p:nvSpPr>
          <p:cNvPr id="7" name="矩形 6"/>
          <p:cNvSpPr/>
          <p:nvPr/>
        </p:nvSpPr>
        <p:spPr>
          <a:xfrm>
            <a:off x="1029878" y="1486251"/>
            <a:ext cx="906017" cy="523220"/>
          </a:xfrm>
          <a:prstGeom prst="rect">
            <a:avLst/>
          </a:prstGeom>
        </p:spPr>
        <p:txBody>
          <a:bodyPr wrap="none">
            <a:spAutoFit/>
          </a:bodyPr>
          <a:lstStyle/>
          <a:p>
            <a:r>
              <a:rPr kumimoji="1" lang="zh-CN" altLang="en-US" sz="2800" b="1" dirty="0">
                <a:solidFill>
                  <a:srgbClr val="ED7D31"/>
                </a:solidFill>
                <a:latin typeface="Times New Roman" panose="02020603050405020304" pitchFamily="18" charset="0"/>
                <a:ea typeface="黑体" panose="02010609060101010101" pitchFamily="49" charset="-122"/>
              </a:rPr>
              <a:t>解：</a:t>
            </a:r>
            <a:endParaRPr lang="zh-CN" altLang="en-US" dirty="0"/>
          </a:p>
        </p:txBody>
      </p:sp>
      <mc:AlternateContent xmlns:mc="http://schemas.openxmlformats.org/markup-compatibility/2006" xmlns:a14="http://schemas.microsoft.com/office/drawing/2010/main">
        <mc:Choice Requires="a14">
          <p:sp>
            <p:nvSpPr>
              <p:cNvPr id="8" name="矩形 7"/>
              <p:cNvSpPr/>
              <p:nvPr/>
            </p:nvSpPr>
            <p:spPr>
              <a:xfrm>
                <a:off x="3707367" y="2903595"/>
                <a:ext cx="4354397" cy="631648"/>
              </a:xfrm>
              <a:prstGeom prst="rect">
                <a:avLst/>
              </a:prstGeom>
            </p:spPr>
            <p:txBody>
              <a:bodyPr wrap="none">
                <a:spAutoFit/>
              </a:bodyPr>
              <a:lstStyle/>
              <a:p>
                <a14:m>
                  <m:oMath xmlns:m="http://schemas.openxmlformats.org/officeDocument/2006/math">
                    <m:r>
                      <a:rPr lang="en-US" altLang="zh-CN" sz="2400" i="1" smtClean="0">
                        <a:solidFill>
                          <a:prstClr val="black"/>
                        </a:solidFill>
                        <a:latin typeface="Cambria Math" panose="02040503050406030204" pitchFamily="18" charset="0"/>
                      </a:rPr>
                      <m:t>=</m:t>
                    </m:r>
                    <m:nary>
                      <m:naryPr>
                        <m:chr m:val="∬"/>
                        <m:limLoc m:val="undOvr"/>
                        <m:supHide m:val="on"/>
                        <m:ctrlPr>
                          <a:rPr lang="zh-CN" altLang="en-US" sz="2400" i="1">
                            <a:solidFill>
                              <a:prstClr val="black"/>
                            </a:solidFill>
                            <a:latin typeface="Cambria Math" panose="02040503050406030204" pitchFamily="18" charset="0"/>
                          </a:rPr>
                        </m:ctrlPr>
                      </m:naryPr>
                      <m:sub>
                        <m:sSub>
                          <m:sSubPr>
                            <m:ctrlPr>
                              <a:rPr lang="en-US" altLang="zh-CN" sz="2400" i="1">
                                <a:solidFill>
                                  <a:prstClr val="black"/>
                                </a:solidFill>
                                <a:latin typeface="Cambria Math" panose="02040503050406030204" pitchFamily="18" charset="0"/>
                              </a:rPr>
                            </m:ctrlPr>
                          </m:sSubPr>
                          <m:e>
                            <m:r>
                              <m:rPr>
                                <m:sty m:val="p"/>
                              </m:rPr>
                              <a:rPr lang="zh-CN" altLang="en-US" sz="2400">
                                <a:solidFill>
                                  <a:prstClr val="black"/>
                                </a:solidFill>
                                <a:latin typeface="Cambria Math" panose="02040503050406030204" pitchFamily="18" charset="0"/>
                              </a:rPr>
                              <m:t>Σ</m:t>
                            </m:r>
                          </m:e>
                          <m:sub>
                            <m:r>
                              <a:rPr lang="en-US" altLang="zh-CN" sz="2400" i="1">
                                <a:solidFill>
                                  <a:prstClr val="black"/>
                                </a:solidFill>
                                <a:latin typeface="Cambria Math" panose="02040503050406030204" pitchFamily="18" charset="0"/>
                              </a:rPr>
                              <m:t>1</m:t>
                            </m:r>
                          </m:sub>
                        </m:sSub>
                      </m:sub>
                      <m:sup/>
                      <m:e>
                        <m:f>
                          <m:fPr>
                            <m:ctrlPr>
                              <a:rPr lang="en-US" altLang="zh-CN" sz="2400" i="1">
                                <a:solidFill>
                                  <a:prstClr val="black"/>
                                </a:solidFill>
                                <a:latin typeface="Cambria Math" panose="02040503050406030204" pitchFamily="18" charset="0"/>
                              </a:rPr>
                            </m:ctrlPr>
                          </m:fPr>
                          <m:num>
                            <m:r>
                              <a:rPr lang="en-US" altLang="zh-CN" sz="2400" i="1">
                                <a:solidFill>
                                  <a:prstClr val="black"/>
                                </a:solidFill>
                                <a:latin typeface="Cambria Math" panose="02040503050406030204" pitchFamily="18" charset="0"/>
                              </a:rPr>
                              <m:t>1</m:t>
                            </m:r>
                          </m:num>
                          <m:den>
                            <m:r>
                              <a:rPr lang="en-US" altLang="zh-CN" sz="2400" i="1">
                                <a:solidFill>
                                  <a:prstClr val="black"/>
                                </a:solidFill>
                                <a:latin typeface="Cambria Math" panose="02040503050406030204" pitchFamily="18" charset="0"/>
                              </a:rPr>
                              <m:t>3</m:t>
                            </m:r>
                          </m:den>
                        </m:f>
                        <m:sSup>
                          <m:sSupPr>
                            <m:ctrlPr>
                              <a:rPr lang="en-US" altLang="zh-CN" sz="2400" i="1">
                                <a:solidFill>
                                  <a:prstClr val="black"/>
                                </a:solidFill>
                                <a:latin typeface="Cambria Math" panose="02040503050406030204" pitchFamily="18" charset="0"/>
                              </a:rPr>
                            </m:ctrlPr>
                          </m:sSupPr>
                          <m:e>
                            <m:r>
                              <a:rPr lang="en-US" altLang="zh-CN" sz="2400" i="1">
                                <a:solidFill>
                                  <a:prstClr val="black"/>
                                </a:solidFill>
                                <a:latin typeface="Cambria Math" panose="02040503050406030204" pitchFamily="18" charset="0"/>
                              </a:rPr>
                              <m:t>𝑧</m:t>
                            </m:r>
                          </m:e>
                          <m:sup>
                            <m:r>
                              <a:rPr lang="en-US" altLang="zh-CN" sz="2400" i="1">
                                <a:solidFill>
                                  <a:prstClr val="black"/>
                                </a:solidFill>
                                <a:latin typeface="Cambria Math" panose="02040503050406030204" pitchFamily="18" charset="0"/>
                              </a:rPr>
                              <m:t>3</m:t>
                            </m:r>
                          </m:sup>
                        </m:sSup>
                        <m:r>
                          <m:rPr>
                            <m:nor/>
                          </m:rPr>
                          <a:rPr lang="en-US" altLang="zh-CN" sz="2400">
                            <a:solidFill>
                              <a:prstClr val="black"/>
                            </a:solidFill>
                            <a:latin typeface="Cambria Math" panose="02040503050406030204" pitchFamily="18" charset="0"/>
                          </a:rPr>
                          <m:t>d</m:t>
                        </m:r>
                        <m:r>
                          <a:rPr lang="en-US" altLang="zh-CN" sz="2400" i="1">
                            <a:solidFill>
                              <a:prstClr val="black"/>
                            </a:solidFill>
                            <a:latin typeface="Cambria Math" panose="02040503050406030204" pitchFamily="18" charset="0"/>
                          </a:rPr>
                          <m:t>𝑥</m:t>
                        </m:r>
                        <m:r>
                          <m:rPr>
                            <m:nor/>
                          </m:rPr>
                          <a:rPr lang="en-US" altLang="zh-CN" sz="2400">
                            <a:solidFill>
                              <a:prstClr val="black"/>
                            </a:solidFill>
                            <a:latin typeface="Cambria Math" panose="02040503050406030204" pitchFamily="18" charset="0"/>
                          </a:rPr>
                          <m:t>d</m:t>
                        </m:r>
                        <m:r>
                          <a:rPr lang="en-US" altLang="zh-CN" sz="2400" i="1">
                            <a:solidFill>
                              <a:prstClr val="black"/>
                            </a:solidFill>
                            <a:latin typeface="Cambria Math" panose="02040503050406030204" pitchFamily="18" charset="0"/>
                          </a:rPr>
                          <m:t>𝑦</m:t>
                        </m:r>
                      </m:e>
                    </m:nary>
                    <m:r>
                      <a:rPr lang="en-US" altLang="zh-CN" sz="2400" b="0" i="1" smtClean="0">
                        <a:solidFill>
                          <a:prstClr val="black"/>
                        </a:solidFill>
                        <a:latin typeface="Cambria Math" panose="02040503050406030204" pitchFamily="18" charset="0"/>
                      </a:rPr>
                      <m:t>+</m:t>
                    </m:r>
                    <m:nary>
                      <m:naryPr>
                        <m:chr m:val="∬"/>
                        <m:limLoc m:val="undOvr"/>
                        <m:supHide m:val="on"/>
                        <m:ctrlPr>
                          <a:rPr lang="zh-CN" altLang="en-US" sz="2400" i="1">
                            <a:solidFill>
                              <a:prstClr val="black"/>
                            </a:solidFill>
                            <a:latin typeface="Cambria Math" panose="02040503050406030204" pitchFamily="18" charset="0"/>
                          </a:rPr>
                        </m:ctrlPr>
                      </m:naryPr>
                      <m:sub>
                        <m:sSub>
                          <m:sSubPr>
                            <m:ctrlPr>
                              <a:rPr lang="en-US" altLang="zh-CN" sz="2400" i="1">
                                <a:solidFill>
                                  <a:prstClr val="black"/>
                                </a:solidFill>
                                <a:latin typeface="Cambria Math" panose="02040503050406030204" pitchFamily="18" charset="0"/>
                              </a:rPr>
                            </m:ctrlPr>
                          </m:sSubPr>
                          <m:e>
                            <m:r>
                              <m:rPr>
                                <m:sty m:val="p"/>
                              </m:rPr>
                              <a:rPr lang="zh-CN" altLang="en-US" sz="2400">
                                <a:solidFill>
                                  <a:prstClr val="black"/>
                                </a:solidFill>
                                <a:latin typeface="Cambria Math" panose="02040503050406030204" pitchFamily="18" charset="0"/>
                              </a:rPr>
                              <m:t>Σ</m:t>
                            </m:r>
                          </m:e>
                          <m:sub>
                            <m:r>
                              <a:rPr lang="en-US" altLang="zh-CN" sz="2400" b="0" i="1" smtClean="0">
                                <a:solidFill>
                                  <a:prstClr val="black"/>
                                </a:solidFill>
                                <a:latin typeface="Cambria Math" panose="02040503050406030204" pitchFamily="18" charset="0"/>
                              </a:rPr>
                              <m:t>2</m:t>
                            </m:r>
                          </m:sub>
                        </m:sSub>
                      </m:sub>
                      <m:sup/>
                      <m:e>
                        <m:f>
                          <m:fPr>
                            <m:ctrlPr>
                              <a:rPr lang="en-US" altLang="zh-CN" sz="2400" i="1">
                                <a:solidFill>
                                  <a:prstClr val="black"/>
                                </a:solidFill>
                                <a:latin typeface="Cambria Math" panose="02040503050406030204" pitchFamily="18" charset="0"/>
                              </a:rPr>
                            </m:ctrlPr>
                          </m:fPr>
                          <m:num>
                            <m:r>
                              <a:rPr lang="en-US" altLang="zh-CN" sz="2400" i="1">
                                <a:solidFill>
                                  <a:prstClr val="black"/>
                                </a:solidFill>
                                <a:latin typeface="Cambria Math" panose="02040503050406030204" pitchFamily="18" charset="0"/>
                              </a:rPr>
                              <m:t>1</m:t>
                            </m:r>
                          </m:num>
                          <m:den>
                            <m:r>
                              <a:rPr lang="en-US" altLang="zh-CN" sz="2400" i="1">
                                <a:solidFill>
                                  <a:prstClr val="black"/>
                                </a:solidFill>
                                <a:latin typeface="Cambria Math" panose="02040503050406030204" pitchFamily="18" charset="0"/>
                              </a:rPr>
                              <m:t>3</m:t>
                            </m:r>
                          </m:den>
                        </m:f>
                        <m:sSup>
                          <m:sSupPr>
                            <m:ctrlPr>
                              <a:rPr lang="en-US" altLang="zh-CN" sz="2400" i="1">
                                <a:solidFill>
                                  <a:prstClr val="black"/>
                                </a:solidFill>
                                <a:latin typeface="Cambria Math" panose="02040503050406030204" pitchFamily="18" charset="0"/>
                              </a:rPr>
                            </m:ctrlPr>
                          </m:sSupPr>
                          <m:e>
                            <m:r>
                              <a:rPr lang="en-US" altLang="zh-CN" sz="2400" i="1">
                                <a:solidFill>
                                  <a:prstClr val="black"/>
                                </a:solidFill>
                                <a:latin typeface="Cambria Math" panose="02040503050406030204" pitchFamily="18" charset="0"/>
                              </a:rPr>
                              <m:t>𝑧</m:t>
                            </m:r>
                          </m:e>
                          <m:sup>
                            <m:r>
                              <a:rPr lang="en-US" altLang="zh-CN" sz="2400" i="1">
                                <a:solidFill>
                                  <a:prstClr val="black"/>
                                </a:solidFill>
                                <a:latin typeface="Cambria Math" panose="02040503050406030204" pitchFamily="18" charset="0"/>
                              </a:rPr>
                              <m:t>3</m:t>
                            </m:r>
                          </m:sup>
                        </m:sSup>
                        <m:r>
                          <m:rPr>
                            <m:nor/>
                          </m:rPr>
                          <a:rPr lang="en-US" altLang="zh-CN" sz="2400">
                            <a:solidFill>
                              <a:prstClr val="black"/>
                            </a:solidFill>
                            <a:latin typeface="Cambria Math" panose="02040503050406030204" pitchFamily="18" charset="0"/>
                          </a:rPr>
                          <m:t>d</m:t>
                        </m:r>
                        <m:r>
                          <a:rPr lang="en-US" altLang="zh-CN" sz="2400" i="1">
                            <a:solidFill>
                              <a:prstClr val="black"/>
                            </a:solidFill>
                            <a:latin typeface="Cambria Math" panose="02040503050406030204" pitchFamily="18" charset="0"/>
                          </a:rPr>
                          <m:t>𝑥</m:t>
                        </m:r>
                        <m:r>
                          <m:rPr>
                            <m:nor/>
                          </m:rPr>
                          <a:rPr lang="en-US" altLang="zh-CN" sz="2400">
                            <a:solidFill>
                              <a:prstClr val="black"/>
                            </a:solidFill>
                            <a:latin typeface="Cambria Math" panose="02040503050406030204" pitchFamily="18" charset="0"/>
                          </a:rPr>
                          <m:t>d</m:t>
                        </m:r>
                        <m:r>
                          <a:rPr lang="en-US" altLang="zh-CN" sz="2400" i="1">
                            <a:solidFill>
                              <a:prstClr val="black"/>
                            </a:solidFill>
                            <a:latin typeface="Cambria Math" panose="02040503050406030204" pitchFamily="18" charset="0"/>
                          </a:rPr>
                          <m:t>𝑦</m:t>
                        </m:r>
                      </m:e>
                    </m:nary>
                  </m:oMath>
                </a14:m>
                <a:r>
                  <a:rPr lang="zh-CN" altLang="en-US" sz="2400" dirty="0"/>
                  <a:t> </a:t>
                </a:r>
              </a:p>
            </p:txBody>
          </p:sp>
        </mc:Choice>
        <mc:Fallback xmlns="">
          <p:sp>
            <p:nvSpPr>
              <p:cNvPr id="8" name="矩形 7"/>
              <p:cNvSpPr>
                <a:spLocks noRot="1" noChangeAspect="1" noMove="1" noResize="1" noEditPoints="1" noAdjustHandles="1" noChangeArrowheads="1" noChangeShapeType="1" noTextEdit="1"/>
              </p:cNvSpPr>
              <p:nvPr/>
            </p:nvSpPr>
            <p:spPr>
              <a:xfrm>
                <a:off x="3707367" y="2903595"/>
                <a:ext cx="4354397" cy="631648"/>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p:cNvSpPr/>
              <p:nvPr/>
            </p:nvSpPr>
            <p:spPr>
              <a:xfrm>
                <a:off x="3707366" y="3535243"/>
                <a:ext cx="5752600" cy="670696"/>
              </a:xfrm>
              <a:prstGeom prst="rect">
                <a:avLst/>
              </a:prstGeom>
            </p:spPr>
            <p:txBody>
              <a:bodyPr wrap="none">
                <a:spAutoFit/>
              </a:bodyPr>
              <a:lstStyle/>
              <a:p>
                <a14:m>
                  <m:oMath xmlns:m="http://schemas.openxmlformats.org/officeDocument/2006/math">
                    <m:r>
                      <a:rPr lang="en-US" altLang="zh-CN" sz="2400" i="1" smtClean="0">
                        <a:solidFill>
                          <a:prstClr val="black"/>
                        </a:solidFill>
                        <a:latin typeface="Cambria Math" panose="02040503050406030204" pitchFamily="18" charset="0"/>
                      </a:rPr>
                      <m:t>=</m:t>
                    </m:r>
                    <m:nary>
                      <m:naryPr>
                        <m:chr m:val="∬"/>
                        <m:limLoc m:val="undOvr"/>
                        <m:supHide m:val="on"/>
                        <m:ctrlPr>
                          <a:rPr lang="zh-CN" altLang="en-US" sz="2400" i="1">
                            <a:solidFill>
                              <a:prstClr val="black"/>
                            </a:solidFill>
                            <a:latin typeface="Cambria Math" panose="02040503050406030204" pitchFamily="18" charset="0"/>
                          </a:rPr>
                        </m:ctrlPr>
                      </m:naryPr>
                      <m:sub>
                        <m:sSub>
                          <m:sSubPr>
                            <m:ctrlPr>
                              <a:rPr lang="el-GR" altLang="zh-CN" sz="2400" i="1">
                                <a:solidFill>
                                  <a:prstClr val="black"/>
                                </a:solidFill>
                                <a:latin typeface="Cambria Math" panose="02040503050406030204" pitchFamily="18" charset="0"/>
                                <a:ea typeface="Cambria Math" panose="02040503050406030204" pitchFamily="18" charset="0"/>
                              </a:rPr>
                            </m:ctrlPr>
                          </m:sSubPr>
                          <m:e>
                            <m:r>
                              <a:rPr lang="en-US" altLang="zh-CN" sz="2400" i="1">
                                <a:solidFill>
                                  <a:prstClr val="black"/>
                                </a:solidFill>
                                <a:latin typeface="Cambria Math" panose="02040503050406030204" pitchFamily="18" charset="0"/>
                                <a:ea typeface="Cambria Math" panose="02040503050406030204" pitchFamily="18" charset="0"/>
                              </a:rPr>
                              <m:t>𝐷</m:t>
                            </m:r>
                          </m:e>
                          <m:sub>
                            <m:r>
                              <a:rPr lang="en-US" altLang="zh-CN" sz="2400" i="1">
                                <a:solidFill>
                                  <a:prstClr val="black"/>
                                </a:solidFill>
                                <a:latin typeface="Cambria Math" panose="02040503050406030204" pitchFamily="18" charset="0"/>
                                <a:ea typeface="Cambria Math" panose="02040503050406030204" pitchFamily="18" charset="0"/>
                              </a:rPr>
                              <m:t>𝑥𝑦</m:t>
                            </m:r>
                          </m:sub>
                        </m:sSub>
                      </m:sub>
                      <m:sup/>
                      <m:e>
                        <m:f>
                          <m:fPr>
                            <m:ctrlPr>
                              <a:rPr lang="en-US" altLang="zh-CN" sz="2400" i="1">
                                <a:solidFill>
                                  <a:prstClr val="black"/>
                                </a:solidFill>
                                <a:latin typeface="Cambria Math" panose="02040503050406030204" pitchFamily="18" charset="0"/>
                              </a:rPr>
                            </m:ctrlPr>
                          </m:fPr>
                          <m:num>
                            <m:r>
                              <a:rPr lang="en-US" altLang="zh-CN" sz="2400" i="1">
                                <a:solidFill>
                                  <a:prstClr val="black"/>
                                </a:solidFill>
                                <a:latin typeface="Cambria Math" panose="02040503050406030204" pitchFamily="18" charset="0"/>
                              </a:rPr>
                              <m:t>1</m:t>
                            </m:r>
                          </m:num>
                          <m:den>
                            <m:r>
                              <a:rPr lang="en-US" altLang="zh-CN" sz="2400" i="1">
                                <a:solidFill>
                                  <a:prstClr val="black"/>
                                </a:solidFill>
                                <a:latin typeface="Cambria Math" panose="02040503050406030204" pitchFamily="18" charset="0"/>
                              </a:rPr>
                              <m:t>3</m:t>
                            </m:r>
                          </m:den>
                        </m:f>
                        <m:sSup>
                          <m:sSupPr>
                            <m:ctrlPr>
                              <a:rPr lang="en-US" altLang="zh-CN" sz="2400" i="1">
                                <a:solidFill>
                                  <a:prstClr val="black"/>
                                </a:solidFill>
                                <a:latin typeface="Cambria Math" panose="02040503050406030204" pitchFamily="18" charset="0"/>
                              </a:rPr>
                            </m:ctrlPr>
                          </m:sSupPr>
                          <m:e>
                            <m:r>
                              <a:rPr lang="en-US" altLang="zh-CN" sz="2400" b="0" i="1" smtClean="0">
                                <a:solidFill>
                                  <a:prstClr val="black"/>
                                </a:solidFill>
                                <a:latin typeface="Cambria Math" panose="02040503050406030204" pitchFamily="18" charset="0"/>
                              </a:rPr>
                              <m:t>4</m:t>
                            </m:r>
                          </m:e>
                          <m:sup>
                            <m:r>
                              <a:rPr lang="en-US" altLang="zh-CN" sz="2400" i="1">
                                <a:solidFill>
                                  <a:prstClr val="black"/>
                                </a:solidFill>
                                <a:latin typeface="Cambria Math" panose="02040503050406030204" pitchFamily="18" charset="0"/>
                              </a:rPr>
                              <m:t>3</m:t>
                            </m:r>
                          </m:sup>
                        </m:sSup>
                        <m:r>
                          <m:rPr>
                            <m:nor/>
                          </m:rPr>
                          <a:rPr lang="en-US" altLang="zh-CN" sz="2400">
                            <a:solidFill>
                              <a:prstClr val="black"/>
                            </a:solidFill>
                            <a:latin typeface="Cambria Math" panose="02040503050406030204" pitchFamily="18" charset="0"/>
                          </a:rPr>
                          <m:t>d</m:t>
                        </m:r>
                        <m:r>
                          <a:rPr lang="en-US" altLang="zh-CN" sz="2400" i="1">
                            <a:solidFill>
                              <a:prstClr val="black"/>
                            </a:solidFill>
                            <a:latin typeface="Cambria Math" panose="02040503050406030204" pitchFamily="18" charset="0"/>
                          </a:rPr>
                          <m:t>𝑥</m:t>
                        </m:r>
                        <m:r>
                          <m:rPr>
                            <m:nor/>
                          </m:rPr>
                          <a:rPr lang="en-US" altLang="zh-CN" sz="2400">
                            <a:solidFill>
                              <a:prstClr val="black"/>
                            </a:solidFill>
                            <a:latin typeface="Cambria Math" panose="02040503050406030204" pitchFamily="18" charset="0"/>
                          </a:rPr>
                          <m:t>d</m:t>
                        </m:r>
                        <m:r>
                          <a:rPr lang="en-US" altLang="zh-CN" sz="2400" i="1">
                            <a:solidFill>
                              <a:prstClr val="black"/>
                            </a:solidFill>
                            <a:latin typeface="Cambria Math" panose="02040503050406030204" pitchFamily="18" charset="0"/>
                          </a:rPr>
                          <m:t>𝑦</m:t>
                        </m:r>
                      </m:e>
                    </m:nary>
                    <m:r>
                      <a:rPr lang="en-US" altLang="zh-CN" sz="2400" b="0" i="1" smtClean="0">
                        <a:solidFill>
                          <a:prstClr val="black"/>
                        </a:solidFill>
                        <a:latin typeface="Cambria Math" panose="02040503050406030204" pitchFamily="18" charset="0"/>
                      </a:rPr>
                      <m:t>−</m:t>
                    </m:r>
                    <m:nary>
                      <m:naryPr>
                        <m:chr m:val="∬"/>
                        <m:limLoc m:val="undOvr"/>
                        <m:supHide m:val="on"/>
                        <m:ctrlPr>
                          <a:rPr lang="zh-CN" altLang="en-US" sz="2400" i="1">
                            <a:solidFill>
                              <a:prstClr val="black"/>
                            </a:solidFill>
                            <a:latin typeface="Cambria Math" panose="02040503050406030204" pitchFamily="18" charset="0"/>
                          </a:rPr>
                        </m:ctrlPr>
                      </m:naryPr>
                      <m:sub>
                        <m:sSub>
                          <m:sSubPr>
                            <m:ctrlPr>
                              <a:rPr lang="el-GR" altLang="zh-CN" sz="2400" i="1">
                                <a:solidFill>
                                  <a:prstClr val="black"/>
                                </a:solidFill>
                                <a:latin typeface="Cambria Math" panose="02040503050406030204" pitchFamily="18" charset="0"/>
                                <a:ea typeface="Cambria Math" panose="02040503050406030204" pitchFamily="18" charset="0"/>
                              </a:rPr>
                            </m:ctrlPr>
                          </m:sSubPr>
                          <m:e>
                            <m:r>
                              <a:rPr lang="en-US" altLang="zh-CN" sz="2400" i="1">
                                <a:solidFill>
                                  <a:prstClr val="black"/>
                                </a:solidFill>
                                <a:latin typeface="Cambria Math" panose="02040503050406030204" pitchFamily="18" charset="0"/>
                                <a:ea typeface="Cambria Math" panose="02040503050406030204" pitchFamily="18" charset="0"/>
                              </a:rPr>
                              <m:t>𝐷</m:t>
                            </m:r>
                          </m:e>
                          <m:sub>
                            <m:r>
                              <a:rPr lang="en-US" altLang="zh-CN" sz="2400" i="1">
                                <a:solidFill>
                                  <a:prstClr val="black"/>
                                </a:solidFill>
                                <a:latin typeface="Cambria Math" panose="02040503050406030204" pitchFamily="18" charset="0"/>
                                <a:ea typeface="Cambria Math" panose="02040503050406030204" pitchFamily="18" charset="0"/>
                              </a:rPr>
                              <m:t>𝑥𝑦</m:t>
                            </m:r>
                          </m:sub>
                        </m:sSub>
                      </m:sub>
                      <m:sup/>
                      <m:e>
                        <m:f>
                          <m:fPr>
                            <m:ctrlPr>
                              <a:rPr lang="en-US" altLang="zh-CN" sz="2400" i="1">
                                <a:solidFill>
                                  <a:prstClr val="black"/>
                                </a:solidFill>
                                <a:latin typeface="Cambria Math" panose="02040503050406030204" pitchFamily="18" charset="0"/>
                              </a:rPr>
                            </m:ctrlPr>
                          </m:fPr>
                          <m:num>
                            <m:r>
                              <a:rPr lang="en-US" altLang="zh-CN" sz="2400" i="1">
                                <a:solidFill>
                                  <a:prstClr val="black"/>
                                </a:solidFill>
                                <a:latin typeface="Cambria Math" panose="02040503050406030204" pitchFamily="18" charset="0"/>
                              </a:rPr>
                              <m:t>1</m:t>
                            </m:r>
                          </m:num>
                          <m:den>
                            <m:r>
                              <a:rPr lang="en-US" altLang="zh-CN" sz="2400" i="1">
                                <a:solidFill>
                                  <a:prstClr val="black"/>
                                </a:solidFill>
                                <a:latin typeface="Cambria Math" panose="02040503050406030204" pitchFamily="18" charset="0"/>
                              </a:rPr>
                              <m:t>3</m:t>
                            </m:r>
                          </m:den>
                        </m:f>
                        <m:sSup>
                          <m:sSupPr>
                            <m:ctrlPr>
                              <a:rPr lang="en-US" altLang="zh-CN" sz="2400" i="1">
                                <a:solidFill>
                                  <a:prstClr val="black"/>
                                </a:solidFill>
                                <a:latin typeface="Cambria Math" panose="02040503050406030204" pitchFamily="18" charset="0"/>
                              </a:rPr>
                            </m:ctrlPr>
                          </m:sSupPr>
                          <m:e>
                            <m:d>
                              <m:dPr>
                                <m:ctrlPr>
                                  <a:rPr lang="en-US" altLang="zh-CN" sz="2400" i="1" smtClean="0">
                                    <a:solidFill>
                                      <a:prstClr val="black"/>
                                    </a:solidFill>
                                    <a:latin typeface="Cambria Math" panose="02040503050406030204" pitchFamily="18" charset="0"/>
                                  </a:rPr>
                                </m:ctrlPr>
                              </m:dPr>
                              <m:e>
                                <m:sSup>
                                  <m:sSupPr>
                                    <m:ctrlPr>
                                      <a:rPr lang="en-US" altLang="zh-CN" sz="2400" i="1">
                                        <a:solidFill>
                                          <a:prstClr val="black"/>
                                        </a:solidFill>
                                        <a:latin typeface="Cambria Math" panose="02040503050406030204" pitchFamily="18" charset="0"/>
                                      </a:rPr>
                                    </m:ctrlPr>
                                  </m:sSupPr>
                                  <m:e>
                                    <m:r>
                                      <a:rPr lang="en-US" altLang="zh-CN" sz="2400" i="1">
                                        <a:solidFill>
                                          <a:prstClr val="black"/>
                                        </a:solidFill>
                                        <a:latin typeface="Cambria Math" panose="02040503050406030204" pitchFamily="18" charset="0"/>
                                      </a:rPr>
                                      <m:t>𝑥</m:t>
                                    </m:r>
                                  </m:e>
                                  <m:sup>
                                    <m:r>
                                      <a:rPr lang="en-US" altLang="zh-CN" sz="2400" i="1">
                                        <a:solidFill>
                                          <a:prstClr val="black"/>
                                        </a:solidFill>
                                        <a:latin typeface="Cambria Math" panose="02040503050406030204" pitchFamily="18" charset="0"/>
                                      </a:rPr>
                                      <m:t>2</m:t>
                                    </m:r>
                                  </m:sup>
                                </m:sSup>
                                <m:r>
                                  <a:rPr lang="en-US" altLang="zh-CN" sz="2400" i="1">
                                    <a:solidFill>
                                      <a:prstClr val="black"/>
                                    </a:solidFill>
                                    <a:latin typeface="Cambria Math" panose="02040503050406030204" pitchFamily="18" charset="0"/>
                                  </a:rPr>
                                  <m:t>+</m:t>
                                </m:r>
                                <m:sSup>
                                  <m:sSupPr>
                                    <m:ctrlPr>
                                      <a:rPr lang="en-US" altLang="zh-CN" sz="2400" i="1">
                                        <a:solidFill>
                                          <a:prstClr val="black"/>
                                        </a:solidFill>
                                        <a:latin typeface="Cambria Math" panose="02040503050406030204" pitchFamily="18" charset="0"/>
                                      </a:rPr>
                                    </m:ctrlPr>
                                  </m:sSupPr>
                                  <m:e>
                                    <m:r>
                                      <a:rPr lang="en-US" altLang="zh-CN" sz="2400" i="1">
                                        <a:solidFill>
                                          <a:prstClr val="black"/>
                                        </a:solidFill>
                                        <a:latin typeface="Cambria Math" panose="02040503050406030204" pitchFamily="18" charset="0"/>
                                      </a:rPr>
                                      <m:t>𝑦</m:t>
                                    </m:r>
                                  </m:e>
                                  <m:sup>
                                    <m:r>
                                      <a:rPr lang="en-US" altLang="zh-CN" sz="2400" i="1">
                                        <a:solidFill>
                                          <a:prstClr val="black"/>
                                        </a:solidFill>
                                        <a:latin typeface="Cambria Math" panose="02040503050406030204" pitchFamily="18" charset="0"/>
                                      </a:rPr>
                                      <m:t>2</m:t>
                                    </m:r>
                                  </m:sup>
                                </m:sSup>
                              </m:e>
                            </m:d>
                          </m:e>
                          <m:sup>
                            <m:r>
                              <a:rPr lang="en-US" altLang="zh-CN" sz="2400" i="1">
                                <a:solidFill>
                                  <a:prstClr val="black"/>
                                </a:solidFill>
                                <a:latin typeface="Cambria Math" panose="02040503050406030204" pitchFamily="18" charset="0"/>
                              </a:rPr>
                              <m:t>3</m:t>
                            </m:r>
                          </m:sup>
                        </m:sSup>
                        <m:r>
                          <m:rPr>
                            <m:nor/>
                          </m:rPr>
                          <a:rPr lang="en-US" altLang="zh-CN" sz="2400">
                            <a:solidFill>
                              <a:prstClr val="black"/>
                            </a:solidFill>
                            <a:latin typeface="Cambria Math" panose="02040503050406030204" pitchFamily="18" charset="0"/>
                          </a:rPr>
                          <m:t>d</m:t>
                        </m:r>
                        <m:r>
                          <a:rPr lang="en-US" altLang="zh-CN" sz="2400" i="1">
                            <a:solidFill>
                              <a:prstClr val="black"/>
                            </a:solidFill>
                            <a:latin typeface="Cambria Math" panose="02040503050406030204" pitchFamily="18" charset="0"/>
                          </a:rPr>
                          <m:t>𝑥</m:t>
                        </m:r>
                        <m:r>
                          <m:rPr>
                            <m:nor/>
                          </m:rPr>
                          <a:rPr lang="en-US" altLang="zh-CN" sz="2400">
                            <a:solidFill>
                              <a:prstClr val="black"/>
                            </a:solidFill>
                            <a:latin typeface="Cambria Math" panose="02040503050406030204" pitchFamily="18" charset="0"/>
                          </a:rPr>
                          <m:t>d</m:t>
                        </m:r>
                        <m:r>
                          <a:rPr lang="en-US" altLang="zh-CN" sz="2400" i="1">
                            <a:solidFill>
                              <a:prstClr val="black"/>
                            </a:solidFill>
                            <a:latin typeface="Cambria Math" panose="02040503050406030204" pitchFamily="18" charset="0"/>
                          </a:rPr>
                          <m:t>𝑦</m:t>
                        </m:r>
                      </m:e>
                    </m:nary>
                  </m:oMath>
                </a14:m>
                <a:r>
                  <a:rPr lang="zh-CN" altLang="en-US" sz="2400" dirty="0"/>
                  <a:t> </a:t>
                </a:r>
              </a:p>
            </p:txBody>
          </p:sp>
        </mc:Choice>
        <mc:Fallback xmlns="">
          <p:sp>
            <p:nvSpPr>
              <p:cNvPr id="9" name="矩形 8"/>
              <p:cNvSpPr>
                <a:spLocks noRot="1" noChangeAspect="1" noMove="1" noResize="1" noEditPoints="1" noAdjustHandles="1" noChangeArrowheads="1" noChangeShapeType="1" noTextEdit="1"/>
              </p:cNvSpPr>
              <p:nvPr/>
            </p:nvSpPr>
            <p:spPr>
              <a:xfrm>
                <a:off x="3707366" y="3535243"/>
                <a:ext cx="5752600" cy="670696"/>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p:cNvSpPr/>
              <p:nvPr/>
            </p:nvSpPr>
            <p:spPr>
              <a:xfrm>
                <a:off x="3707366" y="4205939"/>
                <a:ext cx="5174815" cy="922753"/>
              </a:xfrm>
              <a:prstGeom prst="rect">
                <a:avLst/>
              </a:prstGeom>
            </p:spPr>
            <p:txBody>
              <a:bodyPr wrap="none">
                <a:spAutoFit/>
              </a:bodyPr>
              <a:lstStyle/>
              <a:p>
                <a14:m>
                  <m:oMath xmlns:m="http://schemas.openxmlformats.org/officeDocument/2006/math">
                    <m:r>
                      <a:rPr lang="en-US" altLang="zh-CN" sz="2400" i="1" smtClean="0">
                        <a:solidFill>
                          <a:prstClr val="black"/>
                        </a:solidFill>
                        <a:latin typeface="Cambria Math" panose="02040503050406030204" pitchFamily="18" charset="0"/>
                      </a:rPr>
                      <m:t>=</m:t>
                    </m:r>
                    <m:nary>
                      <m:naryPr>
                        <m:chr m:val="∬"/>
                        <m:limLoc m:val="undOvr"/>
                        <m:supHide m:val="on"/>
                        <m:ctrlPr>
                          <a:rPr lang="zh-CN" altLang="en-US" sz="2400" i="1">
                            <a:solidFill>
                              <a:prstClr val="black"/>
                            </a:solidFill>
                            <a:latin typeface="Cambria Math" panose="02040503050406030204" pitchFamily="18" charset="0"/>
                          </a:rPr>
                        </m:ctrlPr>
                      </m:naryPr>
                      <m:sub>
                        <m:sSub>
                          <m:sSubPr>
                            <m:ctrlPr>
                              <a:rPr lang="el-GR" altLang="zh-CN" sz="2400" i="1">
                                <a:solidFill>
                                  <a:prstClr val="black"/>
                                </a:solidFill>
                                <a:latin typeface="Cambria Math" panose="02040503050406030204" pitchFamily="18" charset="0"/>
                                <a:ea typeface="Cambria Math" panose="02040503050406030204" pitchFamily="18" charset="0"/>
                              </a:rPr>
                            </m:ctrlPr>
                          </m:sSubPr>
                          <m:e>
                            <m:r>
                              <a:rPr lang="en-US" altLang="zh-CN" sz="2400" i="1">
                                <a:solidFill>
                                  <a:prstClr val="black"/>
                                </a:solidFill>
                                <a:latin typeface="Cambria Math" panose="02040503050406030204" pitchFamily="18" charset="0"/>
                                <a:ea typeface="Cambria Math" panose="02040503050406030204" pitchFamily="18" charset="0"/>
                              </a:rPr>
                              <m:t>𝐷</m:t>
                            </m:r>
                          </m:e>
                          <m:sub>
                            <m:r>
                              <a:rPr lang="en-US" altLang="zh-CN" sz="2400" i="1">
                                <a:solidFill>
                                  <a:prstClr val="black"/>
                                </a:solidFill>
                                <a:latin typeface="Cambria Math" panose="02040503050406030204" pitchFamily="18" charset="0"/>
                                <a:ea typeface="Cambria Math" panose="02040503050406030204" pitchFamily="18" charset="0"/>
                              </a:rPr>
                              <m:t>𝑥𝑦</m:t>
                            </m:r>
                          </m:sub>
                        </m:sSub>
                      </m:sub>
                      <m:sup/>
                      <m:e>
                        <m:f>
                          <m:fPr>
                            <m:ctrlPr>
                              <a:rPr lang="en-US" altLang="zh-CN" sz="2400" i="1">
                                <a:solidFill>
                                  <a:prstClr val="black"/>
                                </a:solidFill>
                                <a:latin typeface="Cambria Math" panose="02040503050406030204" pitchFamily="18" charset="0"/>
                              </a:rPr>
                            </m:ctrlPr>
                          </m:fPr>
                          <m:num>
                            <m:r>
                              <a:rPr lang="en-US" altLang="zh-CN" sz="2400" i="1">
                                <a:solidFill>
                                  <a:prstClr val="black"/>
                                </a:solidFill>
                                <a:latin typeface="Cambria Math" panose="02040503050406030204" pitchFamily="18" charset="0"/>
                              </a:rPr>
                              <m:t>1</m:t>
                            </m:r>
                          </m:num>
                          <m:den>
                            <m:r>
                              <a:rPr lang="en-US" altLang="zh-CN" sz="2400" i="1">
                                <a:solidFill>
                                  <a:prstClr val="black"/>
                                </a:solidFill>
                                <a:latin typeface="Cambria Math" panose="02040503050406030204" pitchFamily="18" charset="0"/>
                              </a:rPr>
                              <m:t>3</m:t>
                            </m:r>
                          </m:den>
                        </m:f>
                        <m:sSup>
                          <m:sSupPr>
                            <m:ctrlPr>
                              <a:rPr lang="en-US" altLang="zh-CN" sz="2400" i="1">
                                <a:solidFill>
                                  <a:prstClr val="black"/>
                                </a:solidFill>
                                <a:latin typeface="Cambria Math" panose="02040503050406030204" pitchFamily="18" charset="0"/>
                              </a:rPr>
                            </m:ctrlPr>
                          </m:sSupPr>
                          <m:e>
                            <m:r>
                              <a:rPr lang="en-US" altLang="zh-CN" sz="2400" b="0" i="1" smtClean="0">
                                <a:solidFill>
                                  <a:prstClr val="black"/>
                                </a:solidFill>
                                <a:latin typeface="Cambria Math" panose="02040503050406030204" pitchFamily="18" charset="0"/>
                              </a:rPr>
                              <m:t>4</m:t>
                            </m:r>
                          </m:e>
                          <m:sup>
                            <m:r>
                              <a:rPr lang="en-US" altLang="zh-CN" sz="2400" i="1">
                                <a:solidFill>
                                  <a:prstClr val="black"/>
                                </a:solidFill>
                                <a:latin typeface="Cambria Math" panose="02040503050406030204" pitchFamily="18" charset="0"/>
                              </a:rPr>
                              <m:t>3</m:t>
                            </m:r>
                          </m:sup>
                        </m:sSup>
                        <m:r>
                          <m:rPr>
                            <m:nor/>
                          </m:rPr>
                          <a:rPr lang="en-US" altLang="zh-CN" sz="2400">
                            <a:solidFill>
                              <a:prstClr val="black"/>
                            </a:solidFill>
                            <a:latin typeface="Cambria Math" panose="02040503050406030204" pitchFamily="18" charset="0"/>
                          </a:rPr>
                          <m:t>d</m:t>
                        </m:r>
                        <m:r>
                          <a:rPr lang="en-US" altLang="zh-CN" sz="2400" i="1">
                            <a:solidFill>
                              <a:prstClr val="black"/>
                            </a:solidFill>
                            <a:latin typeface="Cambria Math" panose="02040503050406030204" pitchFamily="18" charset="0"/>
                          </a:rPr>
                          <m:t>𝑥</m:t>
                        </m:r>
                        <m:r>
                          <m:rPr>
                            <m:nor/>
                          </m:rPr>
                          <a:rPr lang="en-US" altLang="zh-CN" sz="2400">
                            <a:solidFill>
                              <a:prstClr val="black"/>
                            </a:solidFill>
                            <a:latin typeface="Cambria Math" panose="02040503050406030204" pitchFamily="18" charset="0"/>
                          </a:rPr>
                          <m:t>d</m:t>
                        </m:r>
                        <m:r>
                          <a:rPr lang="en-US" altLang="zh-CN" sz="2400" i="1">
                            <a:solidFill>
                              <a:prstClr val="black"/>
                            </a:solidFill>
                            <a:latin typeface="Cambria Math" panose="02040503050406030204" pitchFamily="18" charset="0"/>
                          </a:rPr>
                          <m:t>𝑦</m:t>
                        </m:r>
                      </m:e>
                    </m:nary>
                    <m:r>
                      <a:rPr lang="en-US" altLang="zh-CN" sz="2400" b="0" i="1" smtClean="0">
                        <a:solidFill>
                          <a:prstClr val="black"/>
                        </a:solidFill>
                        <a:latin typeface="Cambria Math" panose="02040503050406030204" pitchFamily="18" charset="0"/>
                      </a:rPr>
                      <m:t>−</m:t>
                    </m:r>
                    <m:nary>
                      <m:naryPr>
                        <m:limLoc m:val="subSup"/>
                        <m:grow m:val="on"/>
                        <m:ctrlPr>
                          <a:rPr lang="zh-CN" altLang="en-US" sz="2400" i="1">
                            <a:solidFill>
                              <a:prstClr val="black"/>
                            </a:solidFill>
                            <a:latin typeface="Cambria Math" panose="02040503050406030204" pitchFamily="18" charset="0"/>
                          </a:rPr>
                        </m:ctrlPr>
                      </m:naryPr>
                      <m:sub>
                        <m:r>
                          <a:rPr lang="en-US" altLang="zh-CN" sz="2400" b="0" i="1" smtClean="0">
                            <a:solidFill>
                              <a:prstClr val="black"/>
                            </a:solidFill>
                            <a:latin typeface="Cambria Math" panose="02040503050406030204" pitchFamily="18" charset="0"/>
                          </a:rPr>
                          <m:t>0</m:t>
                        </m:r>
                      </m:sub>
                      <m:sup>
                        <m:r>
                          <a:rPr lang="en-US" altLang="zh-CN" sz="2400" b="0" i="1" smtClean="0">
                            <a:solidFill>
                              <a:prstClr val="black"/>
                            </a:solidFill>
                            <a:latin typeface="Cambria Math" panose="02040503050406030204" pitchFamily="18" charset="0"/>
                          </a:rPr>
                          <m:t>2</m:t>
                        </m:r>
                        <m:r>
                          <a:rPr lang="el-GR" altLang="zh-CN" sz="2400" i="1">
                            <a:solidFill>
                              <a:prstClr val="black"/>
                            </a:solidFill>
                            <a:latin typeface="Cambria Math" panose="02040503050406030204" pitchFamily="18" charset="0"/>
                          </a:rPr>
                          <m:t>𝜋</m:t>
                        </m:r>
                      </m:sup>
                      <m:e>
                        <m:r>
                          <m:rPr>
                            <m:sty m:val="p"/>
                          </m:rPr>
                          <a:rPr lang="en-US" altLang="zh-CN" sz="2400">
                            <a:solidFill>
                              <a:prstClr val="black"/>
                            </a:solidFill>
                            <a:latin typeface="Cambria Math" panose="02040503050406030204" pitchFamily="18" charset="0"/>
                          </a:rPr>
                          <m:t>d</m:t>
                        </m:r>
                        <m:r>
                          <a:rPr lang="zh-CN" altLang="en-US" sz="2400" i="1">
                            <a:solidFill>
                              <a:prstClr val="black"/>
                            </a:solidFill>
                            <a:latin typeface="Cambria Math" panose="02040503050406030204" pitchFamily="18" charset="0"/>
                          </a:rPr>
                          <m:t>𝜃</m:t>
                        </m:r>
                      </m:e>
                    </m:nary>
                    <m:nary>
                      <m:naryPr>
                        <m:limLoc m:val="subSup"/>
                        <m:grow m:val="on"/>
                        <m:ctrlPr>
                          <a:rPr lang="zh-CN" altLang="en-US" sz="2400" i="1">
                            <a:solidFill>
                              <a:prstClr val="black"/>
                            </a:solidFill>
                            <a:latin typeface="Cambria Math" panose="02040503050406030204" pitchFamily="18" charset="0"/>
                          </a:rPr>
                        </m:ctrlPr>
                      </m:naryPr>
                      <m:sub>
                        <m:r>
                          <a:rPr lang="en-US" altLang="zh-CN" sz="2400" i="1">
                            <a:solidFill>
                              <a:prstClr val="black"/>
                            </a:solidFill>
                            <a:latin typeface="Cambria Math" panose="02040503050406030204" pitchFamily="18" charset="0"/>
                          </a:rPr>
                          <m:t>0</m:t>
                        </m:r>
                      </m:sub>
                      <m:sup>
                        <m:r>
                          <a:rPr lang="en-US" altLang="zh-CN" sz="2400" i="1">
                            <a:solidFill>
                              <a:prstClr val="black"/>
                            </a:solidFill>
                            <a:latin typeface="Cambria Math" panose="02040503050406030204" pitchFamily="18" charset="0"/>
                            <a:ea typeface="Cambria Math" panose="02040503050406030204" pitchFamily="18" charset="0"/>
                          </a:rPr>
                          <m:t>2</m:t>
                        </m:r>
                      </m:sup>
                      <m:e>
                        <m:f>
                          <m:fPr>
                            <m:ctrlPr>
                              <a:rPr lang="en-US" altLang="zh-CN" sz="2400" i="1">
                                <a:solidFill>
                                  <a:prstClr val="black"/>
                                </a:solidFill>
                                <a:latin typeface="Cambria Math" panose="02040503050406030204" pitchFamily="18" charset="0"/>
                              </a:rPr>
                            </m:ctrlPr>
                          </m:fPr>
                          <m:num>
                            <m:r>
                              <a:rPr lang="en-US" altLang="zh-CN" sz="2400" i="1">
                                <a:solidFill>
                                  <a:prstClr val="black"/>
                                </a:solidFill>
                                <a:latin typeface="Cambria Math" panose="02040503050406030204" pitchFamily="18" charset="0"/>
                              </a:rPr>
                              <m:t>1</m:t>
                            </m:r>
                          </m:num>
                          <m:den>
                            <m:r>
                              <a:rPr lang="en-US" altLang="zh-CN" sz="2400" i="1">
                                <a:solidFill>
                                  <a:prstClr val="black"/>
                                </a:solidFill>
                                <a:latin typeface="Cambria Math" panose="02040503050406030204" pitchFamily="18" charset="0"/>
                              </a:rPr>
                              <m:t>3</m:t>
                            </m:r>
                          </m:den>
                        </m:f>
                        <m:sSup>
                          <m:sSupPr>
                            <m:ctrlPr>
                              <a:rPr lang="en-US" altLang="zh-CN" sz="2400" i="1">
                                <a:solidFill>
                                  <a:prstClr val="black"/>
                                </a:solidFill>
                                <a:latin typeface="Cambria Math" panose="02040503050406030204" pitchFamily="18" charset="0"/>
                              </a:rPr>
                            </m:ctrlPr>
                          </m:sSupPr>
                          <m:e>
                            <m:r>
                              <a:rPr lang="zh-CN" altLang="en-US" sz="2400" i="1">
                                <a:solidFill>
                                  <a:prstClr val="black"/>
                                </a:solidFill>
                                <a:latin typeface="Cambria Math" panose="02040503050406030204" pitchFamily="18" charset="0"/>
                              </a:rPr>
                              <m:t>𝜌</m:t>
                            </m:r>
                          </m:e>
                          <m:sup>
                            <m:r>
                              <a:rPr lang="en-US" altLang="zh-CN" sz="2400" b="0" i="1" smtClean="0">
                                <a:solidFill>
                                  <a:prstClr val="black"/>
                                </a:solidFill>
                                <a:latin typeface="Cambria Math" panose="02040503050406030204" pitchFamily="18" charset="0"/>
                              </a:rPr>
                              <m:t>6</m:t>
                            </m:r>
                          </m:sup>
                        </m:sSup>
                        <m:r>
                          <a:rPr lang="zh-CN" altLang="en-US" sz="2400" i="1">
                            <a:solidFill>
                              <a:prstClr val="black"/>
                            </a:solidFill>
                            <a:latin typeface="Cambria Math" panose="02040503050406030204" pitchFamily="18" charset="0"/>
                          </a:rPr>
                          <m:t>𝜌</m:t>
                        </m:r>
                        <m:r>
                          <m:rPr>
                            <m:sty m:val="p"/>
                          </m:rPr>
                          <a:rPr lang="en-US" altLang="zh-CN" sz="2400">
                            <a:solidFill>
                              <a:prstClr val="black"/>
                            </a:solidFill>
                            <a:latin typeface="Cambria Math" panose="02040503050406030204" pitchFamily="18" charset="0"/>
                          </a:rPr>
                          <m:t>d</m:t>
                        </m:r>
                        <m:r>
                          <a:rPr lang="zh-CN" altLang="en-US" sz="2400" i="1">
                            <a:solidFill>
                              <a:prstClr val="black"/>
                            </a:solidFill>
                            <a:latin typeface="Cambria Math" panose="02040503050406030204" pitchFamily="18" charset="0"/>
                          </a:rPr>
                          <m:t>𝜌</m:t>
                        </m:r>
                      </m:e>
                    </m:nary>
                  </m:oMath>
                </a14:m>
                <a:r>
                  <a:rPr lang="zh-CN" altLang="en-US" sz="2400" dirty="0"/>
                  <a:t> </a:t>
                </a:r>
              </a:p>
            </p:txBody>
          </p:sp>
        </mc:Choice>
        <mc:Fallback xmlns="">
          <p:sp>
            <p:nvSpPr>
              <p:cNvPr id="11" name="矩形 10"/>
              <p:cNvSpPr>
                <a:spLocks noRot="1" noChangeAspect="1" noMove="1" noResize="1" noEditPoints="1" noAdjustHandles="1" noChangeArrowheads="1" noChangeShapeType="1" noTextEdit="1"/>
              </p:cNvSpPr>
              <p:nvPr/>
            </p:nvSpPr>
            <p:spPr>
              <a:xfrm>
                <a:off x="3707366" y="4205939"/>
                <a:ext cx="5174815" cy="922753"/>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p:cNvSpPr/>
              <p:nvPr/>
            </p:nvSpPr>
            <p:spPr>
              <a:xfrm>
                <a:off x="3707366" y="5154936"/>
                <a:ext cx="3201069" cy="616515"/>
              </a:xfrm>
              <a:prstGeom prst="rect">
                <a:avLst/>
              </a:prstGeom>
            </p:spPr>
            <p:txBody>
              <a:bodyPr wrap="none">
                <a:spAutoFit/>
              </a:bodyPr>
              <a:lstStyle/>
              <a:p>
                <a14:m>
                  <m:oMath xmlns:m="http://schemas.openxmlformats.org/officeDocument/2006/math">
                    <m:r>
                      <a:rPr lang="en-US" altLang="zh-CN" sz="2400" i="1" smtClean="0">
                        <a:solidFill>
                          <a:prstClr val="black"/>
                        </a:solidFill>
                        <a:latin typeface="Cambria Math" panose="02040503050406030204" pitchFamily="18" charset="0"/>
                      </a:rPr>
                      <m:t>=</m:t>
                    </m:r>
                    <m:f>
                      <m:fPr>
                        <m:ctrlPr>
                          <a:rPr lang="en-US" altLang="zh-CN" sz="2400" i="1">
                            <a:solidFill>
                              <a:prstClr val="black"/>
                            </a:solidFill>
                            <a:latin typeface="Cambria Math" panose="02040503050406030204" pitchFamily="18" charset="0"/>
                          </a:rPr>
                        </m:ctrlPr>
                      </m:fPr>
                      <m:num>
                        <m:r>
                          <a:rPr lang="en-US" altLang="zh-CN" sz="2400" b="0" i="1" smtClean="0">
                            <a:solidFill>
                              <a:prstClr val="black"/>
                            </a:solidFill>
                            <a:latin typeface="Cambria Math" panose="02040503050406030204" pitchFamily="18" charset="0"/>
                          </a:rPr>
                          <m:t>64</m:t>
                        </m:r>
                      </m:num>
                      <m:den>
                        <m:r>
                          <a:rPr lang="en-US" altLang="zh-CN" sz="2400" i="1">
                            <a:solidFill>
                              <a:prstClr val="black"/>
                            </a:solidFill>
                            <a:latin typeface="Cambria Math" panose="02040503050406030204" pitchFamily="18" charset="0"/>
                          </a:rPr>
                          <m:t>3</m:t>
                        </m:r>
                      </m:den>
                    </m:f>
                    <m:r>
                      <a:rPr lang="en-US" altLang="zh-CN" sz="2400" i="1" smtClean="0">
                        <a:solidFill>
                          <a:prstClr val="black"/>
                        </a:solidFill>
                        <a:latin typeface="Cambria Math" panose="02040503050406030204" pitchFamily="18" charset="0"/>
                        <a:ea typeface="Cambria Math" panose="02040503050406030204" pitchFamily="18" charset="0"/>
                      </a:rPr>
                      <m:t>∙</m:t>
                    </m:r>
                    <m:r>
                      <a:rPr lang="en-US" altLang="zh-CN" sz="2400" b="0" i="1" smtClean="0">
                        <a:solidFill>
                          <a:prstClr val="black"/>
                        </a:solidFill>
                        <a:latin typeface="Cambria Math" panose="02040503050406030204" pitchFamily="18" charset="0"/>
                        <a:ea typeface="Cambria Math" panose="02040503050406030204" pitchFamily="18" charset="0"/>
                      </a:rPr>
                      <m:t>4</m:t>
                    </m:r>
                    <m:r>
                      <a:rPr lang="el-GR" altLang="zh-CN" sz="2400" i="1">
                        <a:solidFill>
                          <a:prstClr val="black"/>
                        </a:solidFill>
                        <a:latin typeface="Cambria Math" panose="02040503050406030204" pitchFamily="18" charset="0"/>
                      </a:rPr>
                      <m:t>𝜋</m:t>
                    </m:r>
                    <m:r>
                      <a:rPr lang="en-US" altLang="zh-CN" sz="2400" b="0" i="1" smtClean="0">
                        <a:solidFill>
                          <a:prstClr val="black"/>
                        </a:solidFill>
                        <a:latin typeface="Cambria Math" panose="02040503050406030204" pitchFamily="18" charset="0"/>
                      </a:rPr>
                      <m:t>−</m:t>
                    </m:r>
                    <m:f>
                      <m:fPr>
                        <m:ctrlPr>
                          <a:rPr lang="en-US" altLang="zh-CN" sz="2400" i="1">
                            <a:solidFill>
                              <a:prstClr val="black"/>
                            </a:solidFill>
                            <a:latin typeface="Cambria Math" panose="02040503050406030204" pitchFamily="18" charset="0"/>
                          </a:rPr>
                        </m:ctrlPr>
                      </m:fPr>
                      <m:num>
                        <m:r>
                          <a:rPr lang="en-US" altLang="zh-CN" sz="2400" b="0" i="1" smtClean="0">
                            <a:solidFill>
                              <a:prstClr val="black"/>
                            </a:solidFill>
                            <a:latin typeface="Cambria Math" panose="02040503050406030204" pitchFamily="18" charset="0"/>
                          </a:rPr>
                          <m:t>64</m:t>
                        </m:r>
                      </m:num>
                      <m:den>
                        <m:r>
                          <a:rPr lang="en-US" altLang="zh-CN" sz="2400" b="0" i="1" smtClean="0">
                            <a:solidFill>
                              <a:prstClr val="black"/>
                            </a:solidFill>
                            <a:latin typeface="Cambria Math" panose="02040503050406030204" pitchFamily="18" charset="0"/>
                          </a:rPr>
                          <m:t>3</m:t>
                        </m:r>
                      </m:den>
                    </m:f>
                    <m:r>
                      <a:rPr lang="el-GR" altLang="zh-CN" sz="2400" i="1">
                        <a:solidFill>
                          <a:prstClr val="black"/>
                        </a:solidFill>
                        <a:latin typeface="Cambria Math" panose="02040503050406030204" pitchFamily="18" charset="0"/>
                      </a:rPr>
                      <m:t>𝜋</m:t>
                    </m:r>
                    <m:r>
                      <a:rPr lang="en-US" altLang="zh-CN" sz="2400" b="0" i="1" smtClean="0">
                        <a:solidFill>
                          <a:prstClr val="black"/>
                        </a:solidFill>
                        <a:latin typeface="Cambria Math" panose="02040503050406030204" pitchFamily="18" charset="0"/>
                      </a:rPr>
                      <m:t>=</m:t>
                    </m:r>
                  </m:oMath>
                </a14:m>
                <a:r>
                  <a:rPr lang="en-US" altLang="zh-CN" sz="2400" dirty="0">
                    <a:solidFill>
                      <a:prstClr val="black"/>
                    </a:solidFill>
                    <a:ea typeface="Cambria Math" panose="02040503050406030204" pitchFamily="18" charset="0"/>
                  </a:rPr>
                  <a:t> </a:t>
                </a:r>
                <a14:m>
                  <m:oMath xmlns:m="http://schemas.openxmlformats.org/officeDocument/2006/math">
                    <m:r>
                      <a:rPr lang="en-US" altLang="zh-CN" sz="2400" b="0" i="0" smtClean="0">
                        <a:solidFill>
                          <a:prstClr val="black"/>
                        </a:solidFill>
                        <a:latin typeface="Cambria Math" panose="02040503050406030204" pitchFamily="18" charset="0"/>
                        <a:ea typeface="Cambria Math" panose="02040503050406030204" pitchFamily="18" charset="0"/>
                      </a:rPr>
                      <m:t>6</m:t>
                    </m:r>
                    <m:r>
                      <a:rPr lang="en-US" altLang="zh-CN" sz="2400" i="1">
                        <a:solidFill>
                          <a:prstClr val="black"/>
                        </a:solidFill>
                        <a:latin typeface="Cambria Math" panose="02040503050406030204" pitchFamily="18" charset="0"/>
                        <a:ea typeface="Cambria Math" panose="02040503050406030204" pitchFamily="18" charset="0"/>
                      </a:rPr>
                      <m:t>4</m:t>
                    </m:r>
                    <m:r>
                      <a:rPr lang="el-GR" altLang="zh-CN" sz="2400" i="1">
                        <a:solidFill>
                          <a:prstClr val="black"/>
                        </a:solidFill>
                        <a:latin typeface="Cambria Math" panose="02040503050406030204" pitchFamily="18" charset="0"/>
                      </a:rPr>
                      <m:t>𝜋</m:t>
                    </m:r>
                  </m:oMath>
                </a14:m>
                <a:r>
                  <a:rPr lang="zh-CN" altLang="en-US" dirty="0"/>
                  <a:t> </a:t>
                </a:r>
              </a:p>
            </p:txBody>
          </p:sp>
        </mc:Choice>
        <mc:Fallback xmlns="">
          <p:sp>
            <p:nvSpPr>
              <p:cNvPr id="12" name="矩形 11"/>
              <p:cNvSpPr>
                <a:spLocks noRot="1" noChangeAspect="1" noMove="1" noResize="1" noEditPoints="1" noAdjustHandles="1" noChangeArrowheads="1" noChangeShapeType="1" noTextEdit="1"/>
              </p:cNvSpPr>
              <p:nvPr/>
            </p:nvSpPr>
            <p:spPr>
              <a:xfrm>
                <a:off x="3707366" y="5154936"/>
                <a:ext cx="3201069" cy="616515"/>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矩形 12"/>
              <p:cNvSpPr/>
              <p:nvPr/>
            </p:nvSpPr>
            <p:spPr>
              <a:xfrm>
                <a:off x="6723775" y="2173170"/>
                <a:ext cx="5192255" cy="566181"/>
              </a:xfrm>
              <a:prstGeom prst="rect">
                <a:avLst/>
              </a:prstGeom>
            </p:spPr>
            <p:txBody>
              <a:bodyPr wrap="none">
                <a:spAutoFit/>
              </a:bodyPr>
              <a:lstStyle/>
              <a:p>
                <a14:m>
                  <m:oMath xmlns:m="http://schemas.openxmlformats.org/officeDocument/2006/math">
                    <m:r>
                      <a:rPr lang="en-US" altLang="zh-CN" sz="2400" i="1" smtClean="0">
                        <a:solidFill>
                          <a:prstClr val="black"/>
                        </a:solidFill>
                        <a:latin typeface="Cambria Math" panose="02040503050406030204" pitchFamily="18" charset="0"/>
                      </a:rPr>
                      <m:t>=</m:t>
                    </m:r>
                    <m:nary>
                      <m:naryPr>
                        <m:chr m:val="∯"/>
                        <m:limLoc m:val="undOvr"/>
                        <m:grow m:val="on"/>
                        <m:supHide m:val="on"/>
                        <m:ctrlPr>
                          <a:rPr lang="zh-CN" altLang="en-US" sz="2400" i="1">
                            <a:solidFill>
                              <a:prstClr val="black"/>
                            </a:solidFill>
                            <a:latin typeface="Cambria Math" panose="02040503050406030204" pitchFamily="18" charset="0"/>
                          </a:rPr>
                        </m:ctrlPr>
                      </m:naryPr>
                      <m:sub>
                        <m:r>
                          <a:rPr lang="zh-CN" altLang="en-US" sz="2400">
                            <a:solidFill>
                              <a:prstClr val="black"/>
                            </a:solidFill>
                            <a:latin typeface="Cambria Math" panose="02040503050406030204" pitchFamily="18" charset="0"/>
                          </a:rPr>
                          <m:t>∑</m:t>
                        </m:r>
                      </m:sub>
                      <m:sup/>
                      <m:e>
                        <m:sSup>
                          <m:sSupPr>
                            <m:ctrlPr>
                              <a:rPr lang="en-US" altLang="zh-CN" sz="2400" i="1">
                                <a:solidFill>
                                  <a:prstClr val="black"/>
                                </a:solidFill>
                                <a:latin typeface="Cambria Math" panose="02040503050406030204" pitchFamily="18" charset="0"/>
                              </a:rPr>
                            </m:ctrlPr>
                          </m:sSupPr>
                          <m:e>
                            <m:r>
                              <a:rPr lang="en-US" altLang="zh-CN" sz="2400" i="1">
                                <a:solidFill>
                                  <a:prstClr val="black"/>
                                </a:solidFill>
                                <a:latin typeface="Cambria Math" panose="02040503050406030204" pitchFamily="18" charset="0"/>
                              </a:rPr>
                              <m:t>𝑧</m:t>
                            </m:r>
                          </m:e>
                          <m:sup>
                            <m:r>
                              <a:rPr lang="en-US" altLang="zh-CN" sz="2400" i="1">
                                <a:solidFill>
                                  <a:prstClr val="black"/>
                                </a:solidFill>
                                <a:latin typeface="Cambria Math" panose="02040503050406030204" pitchFamily="18" charset="0"/>
                              </a:rPr>
                              <m:t>3</m:t>
                            </m:r>
                          </m:sup>
                        </m:sSup>
                        <m:r>
                          <m:rPr>
                            <m:nor/>
                          </m:rPr>
                          <a:rPr lang="zh-CN" altLang="en-US" sz="2400">
                            <a:solidFill>
                              <a:prstClr val="black"/>
                            </a:solidFill>
                            <a:latin typeface="Cambria Math" panose="02040503050406030204" pitchFamily="18" charset="0"/>
                          </a:rPr>
                          <m:t>d</m:t>
                        </m:r>
                        <m:r>
                          <a:rPr lang="zh-CN" altLang="en-US" sz="2400" i="1">
                            <a:solidFill>
                              <a:prstClr val="black"/>
                            </a:solidFill>
                            <a:latin typeface="Cambria Math" panose="02040503050406030204" pitchFamily="18" charset="0"/>
                          </a:rPr>
                          <m:t>𝑥</m:t>
                        </m:r>
                        <m:r>
                          <m:rPr>
                            <m:nor/>
                          </m:rPr>
                          <a:rPr lang="zh-CN" altLang="en-US" sz="2400">
                            <a:solidFill>
                              <a:prstClr val="black"/>
                            </a:solidFill>
                            <a:latin typeface="Cambria Math" panose="02040503050406030204" pitchFamily="18" charset="0"/>
                          </a:rPr>
                          <m:t>d</m:t>
                        </m:r>
                        <m:r>
                          <a:rPr lang="zh-CN" altLang="en-US" sz="2400" i="1">
                            <a:solidFill>
                              <a:prstClr val="black"/>
                            </a:solidFill>
                            <a:latin typeface="Cambria Math" panose="02040503050406030204" pitchFamily="18" charset="0"/>
                          </a:rPr>
                          <m:t>𝑦</m:t>
                        </m:r>
                        <m:r>
                          <a:rPr lang="en-US" altLang="zh-CN" sz="2400" b="0" i="1" smtClean="0">
                            <a:solidFill>
                              <a:prstClr val="black"/>
                            </a:solidFill>
                            <a:latin typeface="Cambria Math" panose="02040503050406030204" pitchFamily="18" charset="0"/>
                          </a:rPr>
                          <m:t>+</m:t>
                        </m:r>
                        <m:r>
                          <a:rPr lang="en-US" altLang="zh-CN" sz="2400" b="0" i="1" smtClean="0">
                            <a:solidFill>
                              <a:prstClr val="black"/>
                            </a:solidFill>
                            <a:latin typeface="Cambria Math" panose="02040503050406030204" pitchFamily="18" charset="0"/>
                          </a:rPr>
                          <m:t>𝑥</m:t>
                        </m:r>
                        <m:sSup>
                          <m:sSupPr>
                            <m:ctrlPr>
                              <a:rPr lang="en-US" altLang="zh-CN" sz="2400" i="1">
                                <a:solidFill>
                                  <a:prstClr val="black"/>
                                </a:solidFill>
                                <a:latin typeface="Cambria Math" panose="02040503050406030204" pitchFamily="18" charset="0"/>
                              </a:rPr>
                            </m:ctrlPr>
                          </m:sSupPr>
                          <m:e>
                            <m:r>
                              <a:rPr lang="en-US" altLang="zh-CN" sz="2400" i="1">
                                <a:solidFill>
                                  <a:prstClr val="black"/>
                                </a:solidFill>
                                <a:latin typeface="Cambria Math" panose="02040503050406030204" pitchFamily="18" charset="0"/>
                              </a:rPr>
                              <m:t>𝑧</m:t>
                            </m:r>
                          </m:e>
                          <m:sup>
                            <m:r>
                              <a:rPr lang="en-US" altLang="zh-CN" sz="2400" b="0" i="1" smtClean="0">
                                <a:solidFill>
                                  <a:prstClr val="black"/>
                                </a:solidFill>
                                <a:latin typeface="Cambria Math" panose="02040503050406030204" pitchFamily="18" charset="0"/>
                              </a:rPr>
                              <m:t>2</m:t>
                            </m:r>
                          </m:sup>
                        </m:sSup>
                        <m:r>
                          <m:rPr>
                            <m:nor/>
                          </m:rPr>
                          <a:rPr lang="zh-CN" altLang="en-US" sz="2400">
                            <a:solidFill>
                              <a:prstClr val="black"/>
                            </a:solidFill>
                            <a:latin typeface="Cambria Math" panose="02040503050406030204" pitchFamily="18" charset="0"/>
                          </a:rPr>
                          <m:t>d</m:t>
                        </m:r>
                        <m:r>
                          <a:rPr lang="en-US" altLang="zh-CN" sz="2400" b="0" i="1" smtClean="0">
                            <a:solidFill>
                              <a:prstClr val="black"/>
                            </a:solidFill>
                            <a:latin typeface="Cambria Math" panose="02040503050406030204" pitchFamily="18" charset="0"/>
                          </a:rPr>
                          <m:t>𝑦</m:t>
                        </m:r>
                        <m:r>
                          <m:rPr>
                            <m:nor/>
                          </m:rPr>
                          <a:rPr lang="zh-CN" altLang="en-US" sz="2400">
                            <a:solidFill>
                              <a:prstClr val="black"/>
                            </a:solidFill>
                            <a:latin typeface="Cambria Math" panose="02040503050406030204" pitchFamily="18" charset="0"/>
                          </a:rPr>
                          <m:t>d</m:t>
                        </m:r>
                        <m:r>
                          <a:rPr lang="en-US" altLang="zh-CN" sz="2400" b="0" i="1" smtClean="0">
                            <a:solidFill>
                              <a:prstClr val="black"/>
                            </a:solidFill>
                            <a:latin typeface="Cambria Math" panose="02040503050406030204" pitchFamily="18" charset="0"/>
                          </a:rPr>
                          <m:t>𝑧</m:t>
                        </m:r>
                        <m:r>
                          <a:rPr lang="en-US" altLang="zh-CN" sz="2400" b="0" i="1" smtClean="0">
                            <a:solidFill>
                              <a:prstClr val="black"/>
                            </a:solidFill>
                            <a:latin typeface="Cambria Math" panose="02040503050406030204" pitchFamily="18" charset="0"/>
                          </a:rPr>
                          <m:t>−3</m:t>
                        </m:r>
                        <m:r>
                          <a:rPr lang="en-US" altLang="zh-CN" sz="2400" b="0" i="1" smtClean="0">
                            <a:solidFill>
                              <a:prstClr val="black"/>
                            </a:solidFill>
                            <a:latin typeface="Cambria Math" panose="02040503050406030204" pitchFamily="18" charset="0"/>
                          </a:rPr>
                          <m:t>𝑦</m:t>
                        </m:r>
                        <m:sSup>
                          <m:sSupPr>
                            <m:ctrlPr>
                              <a:rPr lang="en-US" altLang="zh-CN" sz="2400" i="1">
                                <a:solidFill>
                                  <a:prstClr val="black"/>
                                </a:solidFill>
                                <a:latin typeface="Cambria Math" panose="02040503050406030204" pitchFamily="18" charset="0"/>
                              </a:rPr>
                            </m:ctrlPr>
                          </m:sSupPr>
                          <m:e>
                            <m:r>
                              <a:rPr lang="en-US" altLang="zh-CN" sz="2400" i="1">
                                <a:solidFill>
                                  <a:prstClr val="black"/>
                                </a:solidFill>
                                <a:latin typeface="Cambria Math" panose="02040503050406030204" pitchFamily="18" charset="0"/>
                              </a:rPr>
                              <m:t>𝑧</m:t>
                            </m:r>
                          </m:e>
                          <m:sup>
                            <m:r>
                              <a:rPr lang="en-US" altLang="zh-CN" sz="2400" i="1">
                                <a:solidFill>
                                  <a:prstClr val="black"/>
                                </a:solidFill>
                                <a:latin typeface="Cambria Math" panose="02040503050406030204" pitchFamily="18" charset="0"/>
                              </a:rPr>
                              <m:t>2</m:t>
                            </m:r>
                          </m:sup>
                        </m:sSup>
                        <m:r>
                          <m:rPr>
                            <m:nor/>
                          </m:rPr>
                          <a:rPr lang="zh-CN" altLang="en-US" sz="2400">
                            <a:solidFill>
                              <a:prstClr val="black"/>
                            </a:solidFill>
                            <a:latin typeface="Cambria Math" panose="02040503050406030204" pitchFamily="18" charset="0"/>
                          </a:rPr>
                          <m:t>d</m:t>
                        </m:r>
                        <m:r>
                          <a:rPr lang="en-US" altLang="zh-CN" sz="2400" b="0" i="1" smtClean="0">
                            <a:solidFill>
                              <a:prstClr val="black"/>
                            </a:solidFill>
                            <a:latin typeface="Cambria Math" panose="02040503050406030204" pitchFamily="18" charset="0"/>
                          </a:rPr>
                          <m:t>𝑧</m:t>
                        </m:r>
                        <m:r>
                          <m:rPr>
                            <m:nor/>
                          </m:rPr>
                          <a:rPr lang="zh-CN" altLang="en-US" sz="2400">
                            <a:solidFill>
                              <a:prstClr val="black"/>
                            </a:solidFill>
                            <a:latin typeface="Cambria Math" panose="02040503050406030204" pitchFamily="18" charset="0"/>
                          </a:rPr>
                          <m:t>d</m:t>
                        </m:r>
                        <m:r>
                          <a:rPr lang="en-US" altLang="zh-CN" sz="2400" b="0" i="1" smtClean="0">
                            <a:solidFill>
                              <a:prstClr val="black"/>
                            </a:solidFill>
                            <a:latin typeface="Cambria Math" panose="02040503050406030204" pitchFamily="18" charset="0"/>
                          </a:rPr>
                          <m:t>𝑥</m:t>
                        </m:r>
                      </m:e>
                    </m:nary>
                  </m:oMath>
                </a14:m>
                <a:r>
                  <a:rPr lang="zh-CN" altLang="en-US" dirty="0"/>
                  <a:t> </a:t>
                </a:r>
              </a:p>
            </p:txBody>
          </p:sp>
        </mc:Choice>
        <mc:Fallback xmlns="">
          <p:sp>
            <p:nvSpPr>
              <p:cNvPr id="13" name="矩形 12"/>
              <p:cNvSpPr>
                <a:spLocks noRot="1" noChangeAspect="1" noMove="1" noResize="1" noEditPoints="1" noAdjustHandles="1" noChangeArrowheads="1" noChangeShapeType="1" noTextEdit="1"/>
              </p:cNvSpPr>
              <p:nvPr/>
            </p:nvSpPr>
            <p:spPr>
              <a:xfrm>
                <a:off x="6723775" y="2173170"/>
                <a:ext cx="5192255" cy="566181"/>
              </a:xfrm>
              <a:prstGeom prst="rect">
                <a:avLst/>
              </a:prstGeom>
              <a:blipFill>
                <a:blip r:embed="rId9"/>
                <a:stretch>
                  <a:fillRect l="-5047" t="-130108" b="-17741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p:cNvSpPr/>
              <p:nvPr/>
            </p:nvSpPr>
            <p:spPr>
              <a:xfrm>
                <a:off x="1865101" y="5771451"/>
                <a:ext cx="4459811" cy="670120"/>
              </a:xfrm>
              <a:prstGeom prst="rect">
                <a:avLst/>
              </a:prstGeom>
            </p:spPr>
            <p:txBody>
              <a:bodyPr wrap="none">
                <a:spAutoFit/>
              </a:bodyPr>
              <a:lstStyle/>
              <a:p>
                <a14:m>
                  <m:oMath xmlns:m="http://schemas.openxmlformats.org/officeDocument/2006/math">
                    <m:nary>
                      <m:naryPr>
                        <m:limLoc m:val="subSup"/>
                        <m:grow m:val="on"/>
                        <m:ctrlPr>
                          <a:rPr lang="zh-CN" altLang="en-US" sz="2400" i="1" smtClean="0">
                            <a:solidFill>
                              <a:prstClr val="black"/>
                            </a:solidFill>
                            <a:latin typeface="Cambria Math" panose="02040503050406030204" pitchFamily="18" charset="0"/>
                          </a:rPr>
                        </m:ctrlPr>
                      </m:naryPr>
                      <m:sub>
                        <m:r>
                          <a:rPr lang="en-US" altLang="zh-CN" sz="2400" i="1">
                            <a:solidFill>
                              <a:prstClr val="black"/>
                            </a:solidFill>
                            <a:latin typeface="Cambria Math" panose="02040503050406030204" pitchFamily="18" charset="0"/>
                          </a:rPr>
                          <m:t>0</m:t>
                        </m:r>
                      </m:sub>
                      <m:sup>
                        <m:r>
                          <a:rPr lang="en-US" altLang="zh-CN" sz="2400" b="0" i="1" smtClean="0">
                            <a:solidFill>
                              <a:prstClr val="black"/>
                            </a:solidFill>
                            <a:latin typeface="Cambria Math" panose="02040503050406030204" pitchFamily="18" charset="0"/>
                          </a:rPr>
                          <m:t>4</m:t>
                        </m:r>
                      </m:sup>
                      <m:e>
                        <m:r>
                          <m:rPr>
                            <m:sty m:val="p"/>
                          </m:rPr>
                          <a:rPr lang="en-US" altLang="zh-CN" sz="2400">
                            <a:solidFill>
                              <a:prstClr val="black"/>
                            </a:solidFill>
                            <a:latin typeface="Cambria Math" panose="02040503050406030204" pitchFamily="18" charset="0"/>
                          </a:rPr>
                          <m:t>d</m:t>
                        </m:r>
                        <m:r>
                          <a:rPr lang="en-US" altLang="zh-CN" sz="2400" b="0" i="1" smtClean="0">
                            <a:solidFill>
                              <a:prstClr val="black"/>
                            </a:solidFill>
                            <a:latin typeface="Cambria Math" panose="02040503050406030204" pitchFamily="18" charset="0"/>
                          </a:rPr>
                          <m:t>𝑧</m:t>
                        </m:r>
                      </m:e>
                    </m:nary>
                    <m:nary>
                      <m:naryPr>
                        <m:chr m:val="∬"/>
                        <m:ctrlPr>
                          <a:rPr lang="zh-CN" altLang="en-US" sz="2400" i="1" smtClean="0">
                            <a:solidFill>
                              <a:prstClr val="black"/>
                            </a:solidFill>
                            <a:latin typeface="Cambria Math" panose="02040503050406030204" pitchFamily="18" charset="0"/>
                          </a:rPr>
                        </m:ctrlPr>
                      </m:naryPr>
                      <m:sub>
                        <m:sSub>
                          <m:sSubPr>
                            <m:ctrlPr>
                              <a:rPr lang="en-US" altLang="zh-CN" sz="2400" i="1" smtClean="0">
                                <a:solidFill>
                                  <a:prstClr val="black"/>
                                </a:solidFill>
                                <a:latin typeface="Cambria Math" panose="02040503050406030204" pitchFamily="18" charset="0"/>
                              </a:rPr>
                            </m:ctrlPr>
                          </m:sSubPr>
                          <m:e>
                            <m:r>
                              <a:rPr lang="en-US" altLang="zh-CN" sz="2400" b="0" i="1" smtClean="0">
                                <a:solidFill>
                                  <a:prstClr val="black"/>
                                </a:solidFill>
                                <a:latin typeface="Cambria Math" panose="02040503050406030204" pitchFamily="18" charset="0"/>
                              </a:rPr>
                              <m:t>𝐷</m:t>
                            </m:r>
                          </m:e>
                          <m:sub>
                            <m:r>
                              <a:rPr lang="en-US" altLang="zh-CN" sz="2400" b="0" i="1" smtClean="0">
                                <a:solidFill>
                                  <a:prstClr val="black"/>
                                </a:solidFill>
                                <a:latin typeface="Cambria Math" panose="02040503050406030204" pitchFamily="18" charset="0"/>
                              </a:rPr>
                              <m:t>𝑧</m:t>
                            </m:r>
                          </m:sub>
                        </m:sSub>
                      </m:sub>
                      <m:sup/>
                      <m:e>
                        <m:sSup>
                          <m:sSupPr>
                            <m:ctrlPr>
                              <a:rPr lang="en-US" altLang="zh-CN" sz="2400" i="1">
                                <a:solidFill>
                                  <a:prstClr val="black"/>
                                </a:solidFill>
                                <a:latin typeface="Cambria Math" panose="02040503050406030204" pitchFamily="18" charset="0"/>
                              </a:rPr>
                            </m:ctrlPr>
                          </m:sSupPr>
                          <m:e>
                            <m:r>
                              <a:rPr lang="en-US" altLang="zh-CN" sz="2400" i="1">
                                <a:solidFill>
                                  <a:prstClr val="black"/>
                                </a:solidFill>
                                <a:latin typeface="Cambria Math" panose="02040503050406030204" pitchFamily="18" charset="0"/>
                              </a:rPr>
                              <m:t>𝑧</m:t>
                            </m:r>
                          </m:e>
                          <m:sup>
                            <m:r>
                              <a:rPr lang="en-US" altLang="zh-CN" sz="2400" i="1">
                                <a:solidFill>
                                  <a:prstClr val="black"/>
                                </a:solidFill>
                                <a:latin typeface="Cambria Math" panose="02040503050406030204" pitchFamily="18" charset="0"/>
                              </a:rPr>
                              <m:t>2</m:t>
                            </m:r>
                          </m:sup>
                        </m:sSup>
                        <m:r>
                          <m:rPr>
                            <m:sty m:val="p"/>
                          </m:rPr>
                          <a:rPr lang="en-US" altLang="zh-CN" sz="2400" b="0" i="0" smtClean="0">
                            <a:solidFill>
                              <a:prstClr val="black"/>
                            </a:solidFill>
                            <a:latin typeface="Cambria Math" panose="02040503050406030204" pitchFamily="18" charset="0"/>
                          </a:rPr>
                          <m:t>d</m:t>
                        </m:r>
                        <m:r>
                          <a:rPr lang="en-US" altLang="zh-CN" sz="2400" b="0" i="1" smtClean="0">
                            <a:solidFill>
                              <a:prstClr val="black"/>
                            </a:solidFill>
                            <a:latin typeface="Cambria Math" panose="02040503050406030204" pitchFamily="18" charset="0"/>
                          </a:rPr>
                          <m:t>𝑥</m:t>
                        </m:r>
                        <m:r>
                          <m:rPr>
                            <m:sty m:val="p"/>
                          </m:rPr>
                          <a:rPr lang="en-US" altLang="zh-CN" sz="2400" b="0" i="0" smtClean="0">
                            <a:solidFill>
                              <a:prstClr val="black"/>
                            </a:solidFill>
                            <a:latin typeface="Cambria Math" panose="02040503050406030204" pitchFamily="18" charset="0"/>
                          </a:rPr>
                          <m:t>d</m:t>
                        </m:r>
                        <m:r>
                          <a:rPr lang="en-US" altLang="zh-CN" sz="2400" b="0" i="1" smtClean="0">
                            <a:solidFill>
                              <a:prstClr val="black"/>
                            </a:solidFill>
                            <a:latin typeface="Cambria Math" panose="02040503050406030204" pitchFamily="18" charset="0"/>
                          </a:rPr>
                          <m:t>𝑦</m:t>
                        </m:r>
                      </m:e>
                    </m:nary>
                    <m:r>
                      <a:rPr lang="en-US" altLang="zh-CN" sz="2400" b="0" i="1" smtClean="0">
                        <a:solidFill>
                          <a:prstClr val="black"/>
                        </a:solidFill>
                        <a:latin typeface="Cambria Math" panose="02040503050406030204" pitchFamily="18" charset="0"/>
                      </a:rPr>
                      <m:t>=</m:t>
                    </m:r>
                    <m:nary>
                      <m:naryPr>
                        <m:limLoc m:val="subSup"/>
                        <m:grow m:val="on"/>
                        <m:ctrlPr>
                          <a:rPr lang="zh-CN" altLang="en-US" sz="2400" i="1">
                            <a:solidFill>
                              <a:prstClr val="black"/>
                            </a:solidFill>
                            <a:latin typeface="Cambria Math" panose="02040503050406030204" pitchFamily="18" charset="0"/>
                          </a:rPr>
                        </m:ctrlPr>
                      </m:naryPr>
                      <m:sub>
                        <m:r>
                          <a:rPr lang="en-US" altLang="zh-CN" sz="2400" i="1">
                            <a:solidFill>
                              <a:prstClr val="black"/>
                            </a:solidFill>
                            <a:latin typeface="Cambria Math" panose="02040503050406030204" pitchFamily="18" charset="0"/>
                          </a:rPr>
                          <m:t>0</m:t>
                        </m:r>
                      </m:sub>
                      <m:sup>
                        <m:r>
                          <a:rPr lang="en-US" altLang="zh-CN" sz="2400" i="1">
                            <a:solidFill>
                              <a:prstClr val="black"/>
                            </a:solidFill>
                            <a:latin typeface="Cambria Math" panose="02040503050406030204" pitchFamily="18" charset="0"/>
                          </a:rPr>
                          <m:t>4</m:t>
                        </m:r>
                      </m:sup>
                      <m:e>
                        <m:sSup>
                          <m:sSupPr>
                            <m:ctrlPr>
                              <a:rPr lang="en-US" altLang="zh-CN" sz="2400" i="1">
                                <a:solidFill>
                                  <a:prstClr val="black"/>
                                </a:solidFill>
                                <a:latin typeface="Cambria Math" panose="02040503050406030204" pitchFamily="18" charset="0"/>
                              </a:rPr>
                            </m:ctrlPr>
                          </m:sSupPr>
                          <m:e>
                            <m:r>
                              <a:rPr lang="en-US" altLang="zh-CN" sz="2400" i="1">
                                <a:solidFill>
                                  <a:prstClr val="black"/>
                                </a:solidFill>
                                <a:latin typeface="Cambria Math" panose="02040503050406030204" pitchFamily="18" charset="0"/>
                              </a:rPr>
                              <m:t>𝑧</m:t>
                            </m:r>
                          </m:e>
                          <m:sup>
                            <m:r>
                              <a:rPr lang="en-US" altLang="zh-CN" sz="2400" i="1">
                                <a:solidFill>
                                  <a:prstClr val="black"/>
                                </a:solidFill>
                                <a:latin typeface="Cambria Math" panose="02040503050406030204" pitchFamily="18" charset="0"/>
                              </a:rPr>
                              <m:t>2</m:t>
                            </m:r>
                          </m:sup>
                        </m:sSup>
                        <m:r>
                          <a:rPr lang="en-US" altLang="zh-CN" sz="2400" i="1" smtClean="0">
                            <a:solidFill>
                              <a:prstClr val="black"/>
                            </a:solidFill>
                            <a:latin typeface="Cambria Math" panose="02040503050406030204" pitchFamily="18" charset="0"/>
                            <a:ea typeface="Cambria Math" panose="02040503050406030204" pitchFamily="18" charset="0"/>
                          </a:rPr>
                          <m:t>∙</m:t>
                        </m:r>
                        <m:r>
                          <a:rPr lang="el-GR" altLang="zh-CN" sz="2400" i="1">
                            <a:solidFill>
                              <a:prstClr val="black"/>
                            </a:solidFill>
                            <a:latin typeface="Cambria Math" panose="02040503050406030204" pitchFamily="18" charset="0"/>
                          </a:rPr>
                          <m:t>𝜋</m:t>
                        </m:r>
                        <m:r>
                          <a:rPr lang="en-US" altLang="zh-CN" sz="2400" b="0" i="1" smtClean="0">
                            <a:solidFill>
                              <a:prstClr val="black"/>
                            </a:solidFill>
                            <a:latin typeface="Cambria Math" panose="02040503050406030204" pitchFamily="18" charset="0"/>
                          </a:rPr>
                          <m:t>𝑧</m:t>
                        </m:r>
                        <m:r>
                          <m:rPr>
                            <m:sty m:val="p"/>
                          </m:rPr>
                          <a:rPr lang="en-US" altLang="zh-CN" sz="2400">
                            <a:solidFill>
                              <a:prstClr val="black"/>
                            </a:solidFill>
                            <a:latin typeface="Cambria Math" panose="02040503050406030204" pitchFamily="18" charset="0"/>
                          </a:rPr>
                          <m:t>d</m:t>
                        </m:r>
                        <m:r>
                          <a:rPr lang="en-US" altLang="zh-CN" sz="2400" i="1">
                            <a:solidFill>
                              <a:prstClr val="black"/>
                            </a:solidFill>
                            <a:latin typeface="Cambria Math" panose="02040503050406030204" pitchFamily="18" charset="0"/>
                          </a:rPr>
                          <m:t>𝑧</m:t>
                        </m:r>
                      </m:e>
                    </m:nary>
                  </m:oMath>
                </a14:m>
                <a:r>
                  <a:rPr lang="zh-CN" altLang="en-US" sz="2400" dirty="0" smtClean="0"/>
                  <a:t> </a:t>
                </a:r>
                <a:endParaRPr lang="zh-CN" altLang="en-US" sz="2400" dirty="0"/>
              </a:p>
            </p:txBody>
          </p:sp>
        </mc:Choice>
        <mc:Fallback xmlns="">
          <p:sp>
            <p:nvSpPr>
              <p:cNvPr id="10" name="矩形 9"/>
              <p:cNvSpPr>
                <a:spLocks noRot="1" noChangeAspect="1" noMove="1" noResize="1" noEditPoints="1" noAdjustHandles="1" noChangeArrowheads="1" noChangeShapeType="1" noTextEdit="1"/>
              </p:cNvSpPr>
              <p:nvPr/>
            </p:nvSpPr>
            <p:spPr>
              <a:xfrm>
                <a:off x="1865101" y="5771451"/>
                <a:ext cx="4459811" cy="670120"/>
              </a:xfrm>
              <a:prstGeom prst="rect">
                <a:avLst/>
              </a:prstGeom>
              <a:blipFill>
                <a:blip r:embed="rId10"/>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230598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fade">
                                      <p:cBhvr>
                                        <p:cTn id="36" dur="500"/>
                                        <p:tgtEl>
                                          <p:spTgt spid="12"/>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fade">
                                      <p:cBhvr>
                                        <p:cTn id="41" dur="500"/>
                                        <p:tgtEl>
                                          <p:spTgt spid="13"/>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10"/>
                                        </p:tgtEl>
                                        <p:attrNameLst>
                                          <p:attrName>style.visibility</p:attrName>
                                        </p:attrNameLst>
                                      </p:cBhvr>
                                      <p:to>
                                        <p:strVal val="visible"/>
                                      </p:to>
                                    </p:set>
                                    <p:animEffect transition="in" filter="fade">
                                      <p:cBhvr>
                                        <p:cTn id="4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9" grpId="0"/>
      <p:bldP spid="11" grpId="0"/>
      <p:bldP spid="12" grpId="0"/>
      <p:bldP spid="13" grpId="0"/>
      <p:bldP spid="10"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2921" name="Rectangle 9"/>
          <p:cNvSpPr>
            <a:spLocks noChangeArrowheads="1"/>
          </p:cNvSpPr>
          <p:nvPr/>
        </p:nvSpPr>
        <p:spPr bwMode="auto">
          <a:xfrm>
            <a:off x="1524000" y="0"/>
            <a:ext cx="9144000" cy="2057400"/>
          </a:xfrm>
          <a:prstGeom prst="rect">
            <a:avLst/>
          </a:prstGeom>
          <a:noFill/>
          <a:ln>
            <a:noFill/>
          </a:ln>
          <a:effectLst/>
          <a:extLst>
            <a:ext uri="{909E8E84-426E-40DD-AFC4-6F175D3DCCD1}">
              <a14:hiddenFill xmlns:a14="http://schemas.microsoft.com/office/drawing/2010/main">
                <a:solidFill>
                  <a:srgbClr val="00009B"/>
                </a:solidFill>
              </a14:hiddenFill>
            </a:ext>
            <a:ext uri="{91240B29-F687-4F45-9708-019B960494DF}">
              <a14:hiddenLine xmlns:a14="http://schemas.microsoft.com/office/drawing/2010/main" w="38100" cmpd="dbl">
                <a:solidFill>
                  <a:srgbClr val="0066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22922" name="Rectangle 10"/>
          <p:cNvSpPr>
            <a:spLocks noChangeArrowheads="1"/>
          </p:cNvSpPr>
          <p:nvPr/>
        </p:nvSpPr>
        <p:spPr bwMode="auto">
          <a:xfrm>
            <a:off x="1858356" y="717552"/>
            <a:ext cx="8128000" cy="914400"/>
          </a:xfrm>
          <a:prstGeom prst="rect">
            <a:avLst/>
          </a:prstGeom>
          <a:noFill/>
          <a:ln>
            <a:noFill/>
          </a:ln>
          <a:effectLst/>
          <a:extLst>
            <a:ext uri="{909E8E84-426E-40DD-AFC4-6F175D3DCCD1}">
              <a14:hiddenFill xmlns:a14="http://schemas.microsoft.com/office/drawing/2010/main">
                <a:solidFill>
                  <a:srgbClr val="0033CC"/>
                </a:solidFill>
              </a14:hiddenFill>
            </a:ext>
            <a:ext uri="{91240B29-F687-4F45-9708-019B960494DF}">
              <a14:hiddenLine xmlns:a14="http://schemas.microsoft.com/office/drawing/2010/main" w="76200" cmpd="tri">
                <a:solidFill>
                  <a:srgbClr val="00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a:defRPr sz="4400">
                <a:solidFill>
                  <a:schemeClr val="tx2"/>
                </a:solidFill>
                <a:latin typeface="Arial" panose="020B0604020202020204" pitchFamily="34" charset="0"/>
                <a:ea typeface="宋体" panose="02010600030101010101" pitchFamily="2" charset="-122"/>
              </a:defRPr>
            </a:lvl1pPr>
            <a:lvl2pPr algn="ctr">
              <a:defRPr sz="4400">
                <a:solidFill>
                  <a:schemeClr val="tx2"/>
                </a:solidFill>
                <a:latin typeface="Arial" panose="020B0604020202020204" pitchFamily="34" charset="0"/>
                <a:ea typeface="宋体" panose="02010600030101010101" pitchFamily="2" charset="-122"/>
              </a:defRPr>
            </a:lvl2pPr>
            <a:lvl3pPr algn="ctr">
              <a:defRPr sz="4400">
                <a:solidFill>
                  <a:schemeClr val="tx2"/>
                </a:solidFill>
                <a:latin typeface="Arial" panose="020B0604020202020204" pitchFamily="34" charset="0"/>
                <a:ea typeface="宋体" panose="02010600030101010101" pitchFamily="2" charset="-122"/>
              </a:defRPr>
            </a:lvl3pPr>
            <a:lvl4pPr algn="ctr">
              <a:defRPr sz="4400">
                <a:solidFill>
                  <a:schemeClr val="tx2"/>
                </a:solidFill>
                <a:latin typeface="Arial" panose="020B0604020202020204" pitchFamily="34" charset="0"/>
                <a:ea typeface="宋体" panose="02010600030101010101" pitchFamily="2" charset="-122"/>
              </a:defRPr>
            </a:lvl4pPr>
            <a:lvl5pPr algn="ctr">
              <a:defRPr sz="4400">
                <a:solidFill>
                  <a:schemeClr val="tx2"/>
                </a:solidFill>
                <a:latin typeface="Arial" panose="020B0604020202020204" pitchFamily="34" charset="0"/>
                <a:ea typeface="宋体" panose="02010600030101010101" pitchFamily="2" charset="-122"/>
              </a:defRPr>
            </a:lvl5pPr>
            <a:lvl6pPr marL="457200" algn="ctr"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r>
              <a:rPr lang="zh-CN" altLang="en-US" sz="3600" dirty="0">
                <a:solidFill>
                  <a:schemeClr val="tx1"/>
                </a:solidFill>
                <a:latin typeface="华文行楷" panose="02010800040101010101" pitchFamily="2" charset="-122"/>
                <a:ea typeface="黑体" panose="02010609060101010101" pitchFamily="49" charset="-122"/>
              </a:rPr>
              <a:t>第七节  </a:t>
            </a:r>
            <a:r>
              <a:rPr lang="zh-CN" altLang="en-US" sz="3600" dirty="0">
                <a:solidFill>
                  <a:schemeClr val="tx1"/>
                </a:solidFill>
                <a:ea typeface="黑体" panose="02010609060101010101" pitchFamily="49" charset="-122"/>
              </a:rPr>
              <a:t>斯托克斯公式 环流量与旋度</a:t>
            </a:r>
          </a:p>
        </p:txBody>
      </p:sp>
      <p:sp>
        <p:nvSpPr>
          <p:cNvPr id="422923" name="AutoShape 11">
            <a:hlinkClick r:id="rId2" action="ppaction://hlinksldjump" highlightClick="1"/>
          </p:cNvPr>
          <p:cNvSpPr>
            <a:spLocks noChangeArrowheads="1"/>
          </p:cNvSpPr>
          <p:nvPr/>
        </p:nvSpPr>
        <p:spPr bwMode="auto">
          <a:xfrm>
            <a:off x="3505200" y="3886200"/>
            <a:ext cx="6019800" cy="457200"/>
          </a:xfrm>
          <a:prstGeom prst="actionButtonBlank">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22924" name="Rectangle 12">
            <a:hlinkClick r:id="rId3" action="ppaction://hlinksldjump"/>
          </p:cNvPr>
          <p:cNvSpPr>
            <a:spLocks noChangeArrowheads="1"/>
          </p:cNvSpPr>
          <p:nvPr/>
        </p:nvSpPr>
        <p:spPr bwMode="auto">
          <a:xfrm>
            <a:off x="3479800" y="1854201"/>
            <a:ext cx="3282950" cy="49244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p>
            <a:pPr>
              <a:spcBef>
                <a:spcPct val="40000"/>
              </a:spcBef>
            </a:pPr>
            <a:r>
              <a:rPr kumimoji="1" lang="zh-CN" altLang="en-US" sz="3200">
                <a:solidFill>
                  <a:schemeClr val="accent2"/>
                </a:solidFill>
                <a:latin typeface="Times New Roman" panose="02020603050405020304" pitchFamily="18" charset="0"/>
                <a:ea typeface="黑体" panose="02010609060101010101" pitchFamily="49" charset="-122"/>
              </a:rPr>
              <a:t>一、斯托克斯公式</a:t>
            </a:r>
          </a:p>
        </p:txBody>
      </p:sp>
      <p:sp>
        <p:nvSpPr>
          <p:cNvPr id="422925" name="Rectangle 13">
            <a:hlinkClick r:id="rId2" action="ppaction://hlinksldjump"/>
          </p:cNvPr>
          <p:cNvSpPr>
            <a:spLocks noChangeArrowheads="1"/>
          </p:cNvSpPr>
          <p:nvPr/>
        </p:nvSpPr>
        <p:spPr bwMode="auto">
          <a:xfrm>
            <a:off x="3505200" y="2641601"/>
            <a:ext cx="6565900" cy="49244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p>
            <a:pPr>
              <a:spcBef>
                <a:spcPct val="50000"/>
              </a:spcBef>
            </a:pPr>
            <a:r>
              <a:rPr kumimoji="1" lang="zh-CN" altLang="en-US" sz="3200">
                <a:solidFill>
                  <a:schemeClr val="accent2"/>
                </a:solidFill>
                <a:latin typeface="Times New Roman" panose="02020603050405020304" pitchFamily="18" charset="0"/>
                <a:ea typeface="黑体" panose="02010609060101010101" pitchFamily="49" charset="-122"/>
              </a:rPr>
              <a:t>二、空间曲线积分与路径无关的条件</a:t>
            </a:r>
          </a:p>
        </p:txBody>
      </p:sp>
      <p:sp>
        <p:nvSpPr>
          <p:cNvPr id="422926" name="Rectangle 14">
            <a:hlinkClick r:id="rId2" action="ppaction://hlinksldjump"/>
          </p:cNvPr>
          <p:cNvSpPr>
            <a:spLocks noChangeArrowheads="1"/>
          </p:cNvSpPr>
          <p:nvPr/>
        </p:nvSpPr>
        <p:spPr bwMode="auto">
          <a:xfrm>
            <a:off x="3492500" y="3441701"/>
            <a:ext cx="3282950" cy="49244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p>
            <a:pPr>
              <a:spcBef>
                <a:spcPct val="50000"/>
              </a:spcBef>
            </a:pPr>
            <a:r>
              <a:rPr kumimoji="1" lang="zh-CN" altLang="en-US" sz="3200">
                <a:solidFill>
                  <a:schemeClr val="accent2"/>
                </a:solidFill>
                <a:latin typeface="Times New Roman" panose="02020603050405020304" pitchFamily="18" charset="0"/>
                <a:ea typeface="黑体" panose="02010609060101010101" pitchFamily="49" charset="-122"/>
              </a:rPr>
              <a:t>三、环流量与旋度</a:t>
            </a:r>
          </a:p>
        </p:txBody>
      </p:sp>
      <p:sp>
        <p:nvSpPr>
          <p:cNvPr id="422927" name="Rectangle 15">
            <a:hlinkClick r:id="rId2" action="ppaction://hlinksldjump"/>
          </p:cNvPr>
          <p:cNvSpPr>
            <a:spLocks noChangeArrowheads="1"/>
          </p:cNvSpPr>
          <p:nvPr/>
        </p:nvSpPr>
        <p:spPr bwMode="auto">
          <a:xfrm>
            <a:off x="3479800" y="4292601"/>
            <a:ext cx="3282950" cy="49244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p>
            <a:pPr>
              <a:spcBef>
                <a:spcPct val="50000"/>
              </a:spcBef>
            </a:pPr>
            <a:r>
              <a:rPr kumimoji="1" lang="zh-CN" altLang="en-US" sz="3200">
                <a:solidFill>
                  <a:schemeClr val="accent2"/>
                </a:solidFill>
                <a:latin typeface="Times New Roman" panose="02020603050405020304" pitchFamily="18" charset="0"/>
                <a:ea typeface="黑体" panose="02010609060101010101" pitchFamily="49" charset="-122"/>
              </a:rPr>
              <a:t>四、向量微分算子</a:t>
            </a:r>
          </a:p>
        </p:txBody>
      </p:sp>
      <p:sp>
        <p:nvSpPr>
          <p:cNvPr id="2" name="日期占位符 1"/>
          <p:cNvSpPr>
            <a:spLocks noGrp="1"/>
          </p:cNvSpPr>
          <p:nvPr>
            <p:ph type="dt" sz="half" idx="10"/>
          </p:nvPr>
        </p:nvSpPr>
        <p:spPr/>
        <p:txBody>
          <a:bodyPr/>
          <a:lstStyle/>
          <a:p>
            <a:fld id="{45067922-6013-4452-98EA-69366D1844A1}" type="datetime11">
              <a:rPr lang="zh-CN" altLang="en-US" smtClean="0"/>
              <a:t>08:53:17</a:t>
            </a:fld>
            <a:endParaRPr lang="en-US" altLang="zh-CN"/>
          </a:p>
        </p:txBody>
      </p:sp>
    </p:spTree>
  </p:cSld>
  <p:clrMapOvr>
    <a:masterClrMapping/>
  </p:clrMapOvr>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E7F4D896-E0DB-4AB2-9347-AB9498A60F30}" type="datetime11">
              <a:rPr lang="zh-CN" altLang="en-US" smtClean="0"/>
              <a:t>08:53:17</a:t>
            </a:fld>
            <a:endParaRPr lang="en-US" altLang="zh-CN"/>
          </a:p>
        </p:txBody>
      </p:sp>
      <p:sp>
        <p:nvSpPr>
          <p:cNvPr id="3" name="Rectangle 943"/>
          <p:cNvSpPr txBox="1">
            <a:spLocks noChangeArrowheads="1"/>
          </p:cNvSpPr>
          <p:nvPr/>
        </p:nvSpPr>
        <p:spPr>
          <a:xfrm>
            <a:off x="1052282" y="365125"/>
            <a:ext cx="3245398" cy="514867"/>
          </a:xfrm>
          <a:prstGeom prst="rect">
            <a:avLst/>
          </a:prstGeom>
          <a:noFill/>
          <a:ln/>
          <a:extLst>
            <a:ext uri="{909E8E84-426E-40DD-AFC4-6F175D3DCCD1}">
              <a14:hiddenFill xmlns:a14="http://schemas.microsoft.com/office/drawing/2010/main">
                <a:solidFill>
                  <a:srgbClr val="0033CC"/>
                </a:solidFill>
              </a14:hiddenFill>
            </a:ext>
            <a:ext uri="{91240B29-F687-4F45-9708-019B960494DF}">
              <a14:hiddenLine xmlns:a14="http://schemas.microsoft.com/office/drawing/2010/main" w="76200" cmpd="tri">
                <a:solidFill>
                  <a:srgbClr val="00FFFF"/>
                </a:solidFill>
                <a:miter lim="800000"/>
                <a:headEnd/>
                <a:tailEnd/>
              </a14:hiddenLine>
            </a:ext>
          </a:extLst>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800" b="1" dirty="0">
                <a:solidFill>
                  <a:srgbClr val="0000FF"/>
                </a:solidFill>
                <a:ea typeface="黑体" panose="02010609060101010101" pitchFamily="49" charset="-122"/>
              </a:rPr>
              <a:t>一、斯托克斯公式</a:t>
            </a:r>
          </a:p>
        </p:txBody>
      </p:sp>
      <p:sp>
        <p:nvSpPr>
          <p:cNvPr id="4" name="矩形 3"/>
          <p:cNvSpPr/>
          <p:nvPr/>
        </p:nvSpPr>
        <p:spPr>
          <a:xfrm>
            <a:off x="1751214" y="879992"/>
            <a:ext cx="9587346" cy="1200329"/>
          </a:xfrm>
          <a:prstGeom prst="rect">
            <a:avLst/>
          </a:prstGeom>
        </p:spPr>
        <p:txBody>
          <a:bodyPr wrap="square">
            <a:spAutoFit/>
          </a:bodyPr>
          <a:lstStyle/>
          <a:p>
            <a:r>
              <a:rPr lang="en-US" altLang="zh-CN" sz="2400" dirty="0"/>
              <a:t>Green </a:t>
            </a:r>
            <a:r>
              <a:rPr lang="zh-CN" altLang="en-US" sz="2400" dirty="0"/>
              <a:t>公式表达了平面闭区域上的二重积分与其边界曲线上的曲线积分之间的联系</a:t>
            </a:r>
            <a:r>
              <a:rPr lang="en-US" altLang="zh-CN" sz="2400" dirty="0"/>
              <a:t>,Stokes</a:t>
            </a:r>
            <a:r>
              <a:rPr lang="zh-CN" altLang="en-US" sz="2400" dirty="0"/>
              <a:t>公式则是把曲面上的曲面积分与沿曲面的边界曲线上的曲线积分联系起来。</a:t>
            </a:r>
          </a:p>
        </p:txBody>
      </p:sp>
      <mc:AlternateContent xmlns:mc="http://schemas.openxmlformats.org/markup-compatibility/2006" xmlns:a14="http://schemas.microsoft.com/office/drawing/2010/main">
        <mc:Choice Requires="a14">
          <p:sp>
            <p:nvSpPr>
              <p:cNvPr id="5" name="矩形 4"/>
              <p:cNvSpPr/>
              <p:nvPr/>
            </p:nvSpPr>
            <p:spPr>
              <a:xfrm>
                <a:off x="1751214" y="2080321"/>
                <a:ext cx="9745288" cy="830997"/>
              </a:xfrm>
              <a:prstGeom prst="rect">
                <a:avLst/>
              </a:prstGeom>
            </p:spPr>
            <p:txBody>
              <a:bodyPr wrap="square">
                <a:spAutoFit/>
              </a:bodyPr>
              <a:lstStyle/>
              <a:p>
                <a:pPr lvl="0" eaLnBrk="0" hangingPunct="0"/>
                <a:r>
                  <a:rPr lang="zh-CN" altLang="en-US" sz="2400" dirty="0"/>
                  <a:t>设光滑曲面</a:t>
                </a:r>
                <a14:m>
                  <m:oMath xmlns:m="http://schemas.openxmlformats.org/officeDocument/2006/math">
                    <m:r>
                      <m:rPr>
                        <m:sty m:val="p"/>
                      </m:rPr>
                      <a:rPr lang="zh-CN" altLang="en-US" sz="2400">
                        <a:solidFill>
                          <a:prstClr val="black"/>
                        </a:solidFill>
                        <a:latin typeface="Cambria Math" panose="02040503050406030204" pitchFamily="18" charset="0"/>
                      </a:rPr>
                      <m:t>Σ</m:t>
                    </m:r>
                  </m:oMath>
                </a14:m>
                <a:r>
                  <a:rPr lang="zh-CN" altLang="en-US" sz="2400" dirty="0"/>
                  <a:t>的边界</a:t>
                </a:r>
                <a14:m>
                  <m:oMath xmlns:m="http://schemas.openxmlformats.org/officeDocument/2006/math">
                    <m:r>
                      <m:rPr>
                        <m:sty m:val="p"/>
                      </m:rPr>
                      <a:rPr lang="el-GR" altLang="zh-CN" sz="2400" i="1" smtClean="0">
                        <a:solidFill>
                          <a:prstClr val="black"/>
                        </a:solidFill>
                        <a:latin typeface="Cambria Math" panose="02040503050406030204" pitchFamily="18" charset="0"/>
                        <a:ea typeface="Cambria Math" panose="02040503050406030204" pitchFamily="18" charset="0"/>
                      </a:rPr>
                      <m:t>Γ</m:t>
                    </m:r>
                  </m:oMath>
                </a14:m>
                <a:r>
                  <a:rPr lang="zh-CN" altLang="en-US" sz="2400" dirty="0"/>
                  <a:t>是分段光滑曲线，</a:t>
                </a:r>
                <a14:m>
                  <m:oMath xmlns:m="http://schemas.openxmlformats.org/officeDocument/2006/math">
                    <m:r>
                      <m:rPr>
                        <m:sty m:val="p"/>
                      </m:rPr>
                      <a:rPr lang="zh-CN" altLang="en-US" sz="2400">
                        <a:solidFill>
                          <a:prstClr val="black"/>
                        </a:solidFill>
                        <a:latin typeface="Cambria Math" panose="02040503050406030204" pitchFamily="18" charset="0"/>
                      </a:rPr>
                      <m:t>Σ</m:t>
                    </m:r>
                  </m:oMath>
                </a14:m>
                <a:r>
                  <a:rPr lang="zh-CN" altLang="en-US" sz="2400" dirty="0">
                    <a:sym typeface="Symbol" panose="05050102010706020507" pitchFamily="18" charset="2"/>
                  </a:rPr>
                  <a:t>的侧与</a:t>
                </a:r>
                <a14:m>
                  <m:oMath xmlns:m="http://schemas.openxmlformats.org/officeDocument/2006/math">
                    <m:r>
                      <m:rPr>
                        <m:sty m:val="p"/>
                      </m:rPr>
                      <a:rPr lang="el-GR" altLang="zh-CN" sz="2400" i="1">
                        <a:solidFill>
                          <a:prstClr val="black"/>
                        </a:solidFill>
                        <a:latin typeface="Cambria Math" panose="02040503050406030204" pitchFamily="18" charset="0"/>
                        <a:ea typeface="Cambria Math" panose="02040503050406030204" pitchFamily="18" charset="0"/>
                      </a:rPr>
                      <m:t>Γ</m:t>
                    </m:r>
                  </m:oMath>
                </a14:m>
                <a:r>
                  <a:rPr lang="zh-CN" altLang="en-US" sz="2400" dirty="0">
                    <a:sym typeface="Symbol" panose="05050102010706020507" pitchFamily="18" charset="2"/>
                  </a:rPr>
                  <a:t>的正向符合右手法则，</a:t>
                </a:r>
                <a:r>
                  <a:rPr lang="el-GR" altLang="zh-CN" sz="2400" dirty="0">
                    <a:solidFill>
                      <a:prstClr val="black"/>
                    </a:solidFill>
                    <a:ea typeface="Cambria Math" panose="02040503050406030204" pitchFamily="18" charset="0"/>
                  </a:rPr>
                  <a:t> </a:t>
                </a:r>
                <a14:m>
                  <m:oMath xmlns:m="http://schemas.openxmlformats.org/officeDocument/2006/math">
                    <m:r>
                      <a:rPr lang="en-US" altLang="zh-CN" sz="2400" b="0" i="1" smtClean="0">
                        <a:solidFill>
                          <a:prstClr val="black"/>
                        </a:solidFill>
                        <a:latin typeface="Cambria Math" panose="02040503050406030204" pitchFamily="18" charset="0"/>
                        <a:ea typeface="Cambria Math" panose="02040503050406030204" pitchFamily="18" charset="0"/>
                      </a:rPr>
                      <m:t>𝑃</m:t>
                    </m:r>
                    <m:r>
                      <a:rPr lang="en-US" altLang="zh-CN" sz="2400" b="0" i="1" smtClean="0">
                        <a:solidFill>
                          <a:prstClr val="black"/>
                        </a:solidFill>
                        <a:latin typeface="Cambria Math" panose="02040503050406030204" pitchFamily="18" charset="0"/>
                        <a:ea typeface="Cambria Math" panose="02040503050406030204" pitchFamily="18" charset="0"/>
                      </a:rPr>
                      <m:t>,</m:t>
                    </m:r>
                    <m:r>
                      <a:rPr lang="en-US" altLang="zh-CN" sz="2400" b="0" i="1" smtClean="0">
                        <a:solidFill>
                          <a:prstClr val="black"/>
                        </a:solidFill>
                        <a:latin typeface="Cambria Math" panose="02040503050406030204" pitchFamily="18" charset="0"/>
                        <a:ea typeface="Cambria Math" panose="02040503050406030204" pitchFamily="18" charset="0"/>
                      </a:rPr>
                      <m:t>𝑄</m:t>
                    </m:r>
                    <m:r>
                      <a:rPr lang="en-US" altLang="zh-CN" sz="2400" b="0" i="1" smtClean="0">
                        <a:solidFill>
                          <a:prstClr val="black"/>
                        </a:solidFill>
                        <a:latin typeface="Cambria Math" panose="02040503050406030204" pitchFamily="18" charset="0"/>
                        <a:ea typeface="Cambria Math" panose="02040503050406030204" pitchFamily="18" charset="0"/>
                      </a:rPr>
                      <m:t>,</m:t>
                    </m:r>
                    <m:r>
                      <a:rPr lang="en-US" altLang="zh-CN" sz="2400" b="0" i="1" smtClean="0">
                        <a:solidFill>
                          <a:prstClr val="black"/>
                        </a:solidFill>
                        <a:latin typeface="Cambria Math" panose="02040503050406030204" pitchFamily="18" charset="0"/>
                        <a:ea typeface="Cambria Math" panose="02040503050406030204" pitchFamily="18" charset="0"/>
                      </a:rPr>
                      <m:t>𝑅</m:t>
                    </m:r>
                  </m:oMath>
                </a14:m>
                <a:r>
                  <a:rPr lang="zh-CN" altLang="en-US" sz="2400" dirty="0">
                    <a:sym typeface="Symbol" panose="05050102010706020507" pitchFamily="18" charset="2"/>
                  </a:rPr>
                  <a:t>在包含 在内的一空间区域内具有一阶连续偏导数，则有</a:t>
                </a:r>
                <a:endParaRPr lang="zh-CN" altLang="en-US" sz="2400" dirty="0"/>
              </a:p>
            </p:txBody>
          </p:sp>
        </mc:Choice>
        <mc:Fallback xmlns="">
          <p:sp>
            <p:nvSpPr>
              <p:cNvPr id="5" name="矩形 4"/>
              <p:cNvSpPr>
                <a:spLocks noRot="1" noChangeAspect="1" noMove="1" noResize="1" noEditPoints="1" noAdjustHandles="1" noChangeArrowheads="1" noChangeShapeType="1" noTextEdit="1"/>
              </p:cNvSpPr>
              <p:nvPr/>
            </p:nvSpPr>
            <p:spPr>
              <a:xfrm>
                <a:off x="1751214" y="2080321"/>
                <a:ext cx="9745288" cy="830997"/>
              </a:xfrm>
              <a:prstGeom prst="rect">
                <a:avLst/>
              </a:prstGeom>
              <a:blipFill>
                <a:blip r:embed="rId3"/>
                <a:stretch>
                  <a:fillRect l="-938" t="-8029" r="-313" b="-15328"/>
                </a:stretch>
              </a:blipFill>
            </p:spPr>
            <p:txBody>
              <a:bodyPr/>
              <a:lstStyle/>
              <a:p>
                <a:r>
                  <a:rPr lang="zh-CN" altLang="en-US">
                    <a:noFill/>
                  </a:rPr>
                  <a:t> </a:t>
                </a:r>
              </a:p>
            </p:txBody>
          </p:sp>
        </mc:Fallback>
      </mc:AlternateContent>
      <p:sp>
        <p:nvSpPr>
          <p:cNvPr id="6" name="矩形 5"/>
          <p:cNvSpPr/>
          <p:nvPr/>
        </p:nvSpPr>
        <p:spPr>
          <a:xfrm>
            <a:off x="884620" y="2080320"/>
            <a:ext cx="1034257" cy="461665"/>
          </a:xfrm>
          <a:prstGeom prst="rect">
            <a:avLst/>
          </a:prstGeom>
        </p:spPr>
        <p:txBody>
          <a:bodyPr wrap="none">
            <a:spAutoFit/>
          </a:bodyPr>
          <a:lstStyle/>
          <a:p>
            <a:r>
              <a:rPr kumimoji="1" lang="zh-CN" altLang="en-US" sz="2400" b="1" dirty="0">
                <a:solidFill>
                  <a:srgbClr val="ED7D31"/>
                </a:solidFill>
                <a:latin typeface="Times New Roman" panose="02020603050405020304" pitchFamily="18" charset="0"/>
                <a:ea typeface="黑体" panose="02010609060101010101" pitchFamily="49" charset="-122"/>
              </a:rPr>
              <a:t>定理</a:t>
            </a:r>
            <a:r>
              <a:rPr kumimoji="1" lang="en-US" altLang="zh-CN" sz="2400" b="1" dirty="0">
                <a:solidFill>
                  <a:srgbClr val="ED7D31"/>
                </a:solidFill>
                <a:latin typeface="Times New Roman" panose="02020603050405020304" pitchFamily="18" charset="0"/>
                <a:ea typeface="黑体" panose="02010609060101010101" pitchFamily="49" charset="-122"/>
              </a:rPr>
              <a:t>1</a:t>
            </a:r>
            <a:r>
              <a:rPr kumimoji="1" lang="zh-CN" altLang="en-US" sz="2400" dirty="0">
                <a:solidFill>
                  <a:prstClr val="black"/>
                </a:solidFill>
                <a:latin typeface="Times New Roman" panose="02020603050405020304" pitchFamily="18" charset="0"/>
                <a:ea typeface="黑体" panose="02010609060101010101" pitchFamily="49" charset="-122"/>
              </a:rPr>
              <a:t> </a:t>
            </a:r>
            <a:endParaRPr lang="zh-CN" altLang="en-US" dirty="0"/>
          </a:p>
        </p:txBody>
      </p:sp>
      <mc:AlternateContent xmlns:mc="http://schemas.openxmlformats.org/markup-compatibility/2006" xmlns:a14="http://schemas.microsoft.com/office/drawing/2010/main">
        <mc:Choice Requires="a14">
          <p:sp>
            <p:nvSpPr>
              <p:cNvPr id="7" name="矩形 6"/>
              <p:cNvSpPr/>
              <p:nvPr/>
            </p:nvSpPr>
            <p:spPr>
              <a:xfrm>
                <a:off x="1928575" y="2911318"/>
                <a:ext cx="8843255" cy="595035"/>
              </a:xfrm>
              <a:prstGeom prst="rect">
                <a:avLst/>
              </a:prstGeom>
            </p:spPr>
            <p:txBody>
              <a:bodyPr wrap="none">
                <a:spAutoFit/>
              </a:bodyPr>
              <a:lstStyle/>
              <a:p>
                <a14:m>
                  <m:oMath xmlns:m="http://schemas.openxmlformats.org/officeDocument/2006/math">
                    <m:nary>
                      <m:naryPr>
                        <m:chr m:val="∮"/>
                        <m:ctrlPr>
                          <a:rPr lang="zh-CN" altLang="en-US" sz="2000" i="1" smtClean="0">
                            <a:solidFill>
                              <a:prstClr val="black"/>
                            </a:solidFill>
                            <a:latin typeface="Cambria Math" panose="02040503050406030204" pitchFamily="18" charset="0"/>
                          </a:rPr>
                        </m:ctrlPr>
                      </m:naryPr>
                      <m:sub>
                        <m:r>
                          <m:rPr>
                            <m:sty m:val="p"/>
                          </m:rPr>
                          <a:rPr lang="el-GR" altLang="zh-CN" sz="2000" i="1">
                            <a:solidFill>
                              <a:prstClr val="black"/>
                            </a:solidFill>
                            <a:latin typeface="Cambria Math" panose="02040503050406030204" pitchFamily="18" charset="0"/>
                            <a:ea typeface="Cambria Math" panose="02040503050406030204" pitchFamily="18" charset="0"/>
                          </a:rPr>
                          <m:t>Γ</m:t>
                        </m:r>
                      </m:sub>
                      <m:sup/>
                      <m:e>
                        <m:r>
                          <a:rPr lang="en-US" altLang="zh-CN" sz="2000" i="1">
                            <a:solidFill>
                              <a:prstClr val="black"/>
                            </a:solidFill>
                            <a:latin typeface="Cambria Math" panose="02040503050406030204" pitchFamily="18" charset="0"/>
                          </a:rPr>
                          <m:t>𝑃𝑑𝑥</m:t>
                        </m:r>
                        <m:r>
                          <a:rPr lang="en-US" altLang="zh-CN" sz="2000" i="1">
                            <a:solidFill>
                              <a:prstClr val="black"/>
                            </a:solidFill>
                            <a:latin typeface="Cambria Math" panose="02040503050406030204" pitchFamily="18" charset="0"/>
                          </a:rPr>
                          <m:t>+</m:t>
                        </m:r>
                        <m:r>
                          <a:rPr lang="en-US" altLang="zh-CN" sz="2000" i="1">
                            <a:solidFill>
                              <a:prstClr val="black"/>
                            </a:solidFill>
                            <a:latin typeface="Cambria Math" panose="02040503050406030204" pitchFamily="18" charset="0"/>
                          </a:rPr>
                          <m:t>𝑄𝑑𝑦</m:t>
                        </m:r>
                        <m:r>
                          <a:rPr lang="en-US" altLang="zh-CN" sz="2000" i="1">
                            <a:solidFill>
                              <a:prstClr val="black"/>
                            </a:solidFill>
                            <a:latin typeface="Cambria Math" panose="02040503050406030204" pitchFamily="18" charset="0"/>
                          </a:rPr>
                          <m:t>+</m:t>
                        </m:r>
                        <m:r>
                          <a:rPr lang="en-US" altLang="zh-CN" sz="2000" i="1">
                            <a:solidFill>
                              <a:prstClr val="black"/>
                            </a:solidFill>
                            <a:latin typeface="Cambria Math" panose="02040503050406030204" pitchFamily="18" charset="0"/>
                          </a:rPr>
                          <m:t>𝑅𝑑𝑧</m:t>
                        </m:r>
                      </m:e>
                    </m:nary>
                    <m:r>
                      <a:rPr lang="en-US" altLang="zh-CN" sz="2000" b="0" i="1" smtClean="0">
                        <a:solidFill>
                          <a:prstClr val="black"/>
                        </a:solidFill>
                        <a:latin typeface="Cambria Math" panose="02040503050406030204" pitchFamily="18" charset="0"/>
                      </a:rPr>
                      <m:t>=</m:t>
                    </m:r>
                    <m:nary>
                      <m:naryPr>
                        <m:chr m:val="∬"/>
                        <m:limLoc m:val="undOvr"/>
                        <m:supHide m:val="on"/>
                        <m:ctrlPr>
                          <a:rPr lang="zh-CN" altLang="en-US" sz="2000" i="1">
                            <a:solidFill>
                              <a:prstClr val="black"/>
                            </a:solidFill>
                            <a:latin typeface="Cambria Math" panose="02040503050406030204" pitchFamily="18" charset="0"/>
                          </a:rPr>
                        </m:ctrlPr>
                      </m:naryPr>
                      <m:sub>
                        <m:r>
                          <m:rPr>
                            <m:sty m:val="p"/>
                          </m:rPr>
                          <a:rPr lang="zh-CN" altLang="en-US" sz="2000">
                            <a:solidFill>
                              <a:prstClr val="black"/>
                            </a:solidFill>
                            <a:latin typeface="Cambria Math" panose="02040503050406030204" pitchFamily="18" charset="0"/>
                          </a:rPr>
                          <m:t>Σ</m:t>
                        </m:r>
                      </m:sub>
                      <m:sup/>
                      <m:e>
                        <m:d>
                          <m:dPr>
                            <m:ctrlPr>
                              <a:rPr lang="zh-CN" altLang="en-US" sz="2000" i="1">
                                <a:solidFill>
                                  <a:prstClr val="black"/>
                                </a:solidFill>
                                <a:latin typeface="Cambria Math" panose="02040503050406030204" pitchFamily="18" charset="0"/>
                              </a:rPr>
                            </m:ctrlPr>
                          </m:dPr>
                          <m:e>
                            <m:f>
                              <m:fPr>
                                <m:ctrlPr>
                                  <a:rPr lang="en-US" altLang="zh-CN" sz="2000" i="1" smtClean="0">
                                    <a:solidFill>
                                      <a:prstClr val="black"/>
                                    </a:solidFill>
                                    <a:latin typeface="Cambria Math" panose="02040503050406030204" pitchFamily="18" charset="0"/>
                                  </a:rPr>
                                </m:ctrlPr>
                              </m:fPr>
                              <m:num>
                                <m:r>
                                  <a:rPr lang="en-US" altLang="zh-CN" sz="2000" i="1" smtClean="0">
                                    <a:solidFill>
                                      <a:prstClr val="black"/>
                                    </a:solidFill>
                                    <a:latin typeface="Cambria Math" panose="02040503050406030204" pitchFamily="18" charset="0"/>
                                  </a:rPr>
                                  <m:t>𝜕</m:t>
                                </m:r>
                                <m:r>
                                  <a:rPr lang="en-US" altLang="zh-CN" sz="2000" b="0" i="1" smtClean="0">
                                    <a:solidFill>
                                      <a:prstClr val="black"/>
                                    </a:solidFill>
                                    <a:latin typeface="Cambria Math" panose="02040503050406030204" pitchFamily="18" charset="0"/>
                                  </a:rPr>
                                  <m:t>𝑅</m:t>
                                </m:r>
                              </m:num>
                              <m:den>
                                <m:r>
                                  <a:rPr lang="en-US" altLang="zh-CN" sz="2000" i="1" smtClean="0">
                                    <a:solidFill>
                                      <a:prstClr val="black"/>
                                    </a:solidFill>
                                    <a:latin typeface="Cambria Math" panose="02040503050406030204" pitchFamily="18" charset="0"/>
                                  </a:rPr>
                                  <m:t>𝜕</m:t>
                                </m:r>
                                <m:r>
                                  <a:rPr lang="en-US" altLang="zh-CN" sz="2000" b="0" i="1" smtClean="0">
                                    <a:solidFill>
                                      <a:prstClr val="black"/>
                                    </a:solidFill>
                                    <a:latin typeface="Cambria Math" panose="02040503050406030204" pitchFamily="18" charset="0"/>
                                  </a:rPr>
                                  <m:t>𝑦</m:t>
                                </m:r>
                              </m:den>
                            </m:f>
                            <m:r>
                              <a:rPr lang="en-US" altLang="zh-CN" sz="2000" b="0" i="1" smtClean="0">
                                <a:solidFill>
                                  <a:prstClr val="black"/>
                                </a:solidFill>
                                <a:latin typeface="Cambria Math" panose="02040503050406030204" pitchFamily="18" charset="0"/>
                              </a:rPr>
                              <m:t>−</m:t>
                            </m:r>
                            <m:f>
                              <m:fPr>
                                <m:ctrlPr>
                                  <a:rPr lang="en-US" altLang="zh-CN" sz="2000" i="1">
                                    <a:solidFill>
                                      <a:prstClr val="black"/>
                                    </a:solidFill>
                                    <a:latin typeface="Cambria Math" panose="02040503050406030204" pitchFamily="18" charset="0"/>
                                  </a:rPr>
                                </m:ctrlPr>
                              </m:fPr>
                              <m:num>
                                <m:r>
                                  <a:rPr lang="en-US" altLang="zh-CN" sz="2000" i="1">
                                    <a:solidFill>
                                      <a:prstClr val="black"/>
                                    </a:solidFill>
                                    <a:latin typeface="Cambria Math" panose="02040503050406030204" pitchFamily="18" charset="0"/>
                                  </a:rPr>
                                  <m:t>𝜕</m:t>
                                </m:r>
                                <m:r>
                                  <a:rPr lang="en-US" altLang="zh-CN" sz="2000" b="0" i="1" smtClean="0">
                                    <a:solidFill>
                                      <a:prstClr val="black"/>
                                    </a:solidFill>
                                    <a:latin typeface="Cambria Math" panose="02040503050406030204" pitchFamily="18" charset="0"/>
                                  </a:rPr>
                                  <m:t>𝑄</m:t>
                                </m:r>
                              </m:num>
                              <m:den>
                                <m:r>
                                  <a:rPr lang="en-US" altLang="zh-CN" sz="2000" i="1">
                                    <a:solidFill>
                                      <a:prstClr val="black"/>
                                    </a:solidFill>
                                    <a:latin typeface="Cambria Math" panose="02040503050406030204" pitchFamily="18" charset="0"/>
                                  </a:rPr>
                                  <m:t>𝜕</m:t>
                                </m:r>
                                <m:r>
                                  <a:rPr lang="en-US" altLang="zh-CN" sz="2000" b="0" i="1" smtClean="0">
                                    <a:solidFill>
                                      <a:prstClr val="black"/>
                                    </a:solidFill>
                                    <a:latin typeface="Cambria Math" panose="02040503050406030204" pitchFamily="18" charset="0"/>
                                  </a:rPr>
                                  <m:t>𝑧</m:t>
                                </m:r>
                              </m:den>
                            </m:f>
                          </m:e>
                        </m:d>
                        <m:r>
                          <m:rPr>
                            <m:nor/>
                          </m:rPr>
                          <a:rPr lang="en-US" altLang="zh-CN" sz="2000">
                            <a:solidFill>
                              <a:prstClr val="black"/>
                            </a:solidFill>
                            <a:latin typeface="Cambria Math" panose="02040503050406030204" pitchFamily="18" charset="0"/>
                          </a:rPr>
                          <m:t>d</m:t>
                        </m:r>
                        <m:r>
                          <a:rPr lang="en-US" altLang="zh-CN" sz="2000" i="1">
                            <a:solidFill>
                              <a:prstClr val="black"/>
                            </a:solidFill>
                            <a:latin typeface="Cambria Math" panose="02040503050406030204" pitchFamily="18" charset="0"/>
                          </a:rPr>
                          <m:t>𝑦</m:t>
                        </m:r>
                        <m:r>
                          <m:rPr>
                            <m:nor/>
                          </m:rPr>
                          <a:rPr lang="en-US" altLang="zh-CN" sz="2000">
                            <a:solidFill>
                              <a:prstClr val="black"/>
                            </a:solidFill>
                            <a:latin typeface="Cambria Math" panose="02040503050406030204" pitchFamily="18" charset="0"/>
                          </a:rPr>
                          <m:t>d</m:t>
                        </m:r>
                        <m:r>
                          <a:rPr lang="en-US" altLang="zh-CN" sz="2000" i="1">
                            <a:solidFill>
                              <a:prstClr val="black"/>
                            </a:solidFill>
                            <a:latin typeface="Cambria Math" panose="02040503050406030204" pitchFamily="18" charset="0"/>
                          </a:rPr>
                          <m:t>𝑧</m:t>
                        </m:r>
                        <m:r>
                          <a:rPr lang="en-US" altLang="zh-CN" sz="2000" b="0" i="1" smtClean="0">
                            <a:solidFill>
                              <a:prstClr val="black"/>
                            </a:solidFill>
                            <a:latin typeface="Cambria Math" panose="02040503050406030204" pitchFamily="18" charset="0"/>
                          </a:rPr>
                          <m:t>+</m:t>
                        </m:r>
                        <m:d>
                          <m:dPr>
                            <m:ctrlPr>
                              <a:rPr lang="zh-CN" altLang="en-US" sz="2000" i="1">
                                <a:solidFill>
                                  <a:prstClr val="black"/>
                                </a:solidFill>
                                <a:latin typeface="Cambria Math" panose="02040503050406030204" pitchFamily="18" charset="0"/>
                              </a:rPr>
                            </m:ctrlPr>
                          </m:dPr>
                          <m:e>
                            <m:f>
                              <m:fPr>
                                <m:ctrlPr>
                                  <a:rPr lang="en-US" altLang="zh-CN" sz="2000" i="1">
                                    <a:solidFill>
                                      <a:prstClr val="black"/>
                                    </a:solidFill>
                                    <a:latin typeface="Cambria Math" panose="02040503050406030204" pitchFamily="18" charset="0"/>
                                  </a:rPr>
                                </m:ctrlPr>
                              </m:fPr>
                              <m:num>
                                <m:r>
                                  <a:rPr lang="en-US" altLang="zh-CN" sz="2000" i="1">
                                    <a:solidFill>
                                      <a:prstClr val="black"/>
                                    </a:solidFill>
                                    <a:latin typeface="Cambria Math" panose="02040503050406030204" pitchFamily="18" charset="0"/>
                                  </a:rPr>
                                  <m:t>𝜕</m:t>
                                </m:r>
                                <m:r>
                                  <a:rPr lang="en-US" altLang="zh-CN" sz="2000" b="0" i="1" smtClean="0">
                                    <a:solidFill>
                                      <a:prstClr val="black"/>
                                    </a:solidFill>
                                    <a:latin typeface="Cambria Math" panose="02040503050406030204" pitchFamily="18" charset="0"/>
                                  </a:rPr>
                                  <m:t>𝑃</m:t>
                                </m:r>
                              </m:num>
                              <m:den>
                                <m:r>
                                  <a:rPr lang="en-US" altLang="zh-CN" sz="2000" i="1">
                                    <a:solidFill>
                                      <a:prstClr val="black"/>
                                    </a:solidFill>
                                    <a:latin typeface="Cambria Math" panose="02040503050406030204" pitchFamily="18" charset="0"/>
                                  </a:rPr>
                                  <m:t>𝜕</m:t>
                                </m:r>
                                <m:r>
                                  <a:rPr lang="en-US" altLang="zh-CN" sz="2000" b="0" i="1" smtClean="0">
                                    <a:solidFill>
                                      <a:prstClr val="black"/>
                                    </a:solidFill>
                                    <a:latin typeface="Cambria Math" panose="02040503050406030204" pitchFamily="18" charset="0"/>
                                  </a:rPr>
                                  <m:t>𝑧</m:t>
                                </m:r>
                              </m:den>
                            </m:f>
                            <m:r>
                              <a:rPr lang="en-US" altLang="zh-CN" sz="2000" i="1">
                                <a:solidFill>
                                  <a:prstClr val="black"/>
                                </a:solidFill>
                                <a:latin typeface="Cambria Math" panose="02040503050406030204" pitchFamily="18" charset="0"/>
                              </a:rPr>
                              <m:t>−</m:t>
                            </m:r>
                            <m:f>
                              <m:fPr>
                                <m:ctrlPr>
                                  <a:rPr lang="en-US" altLang="zh-CN" sz="2000" i="1">
                                    <a:solidFill>
                                      <a:prstClr val="black"/>
                                    </a:solidFill>
                                    <a:latin typeface="Cambria Math" panose="02040503050406030204" pitchFamily="18" charset="0"/>
                                  </a:rPr>
                                </m:ctrlPr>
                              </m:fPr>
                              <m:num>
                                <m:r>
                                  <a:rPr lang="en-US" altLang="zh-CN" sz="2000" i="1">
                                    <a:solidFill>
                                      <a:prstClr val="black"/>
                                    </a:solidFill>
                                    <a:latin typeface="Cambria Math" panose="02040503050406030204" pitchFamily="18" charset="0"/>
                                  </a:rPr>
                                  <m:t>𝜕</m:t>
                                </m:r>
                                <m:r>
                                  <a:rPr lang="en-US" altLang="zh-CN" sz="2000" b="0" i="1" smtClean="0">
                                    <a:solidFill>
                                      <a:prstClr val="black"/>
                                    </a:solidFill>
                                    <a:latin typeface="Cambria Math" panose="02040503050406030204" pitchFamily="18" charset="0"/>
                                  </a:rPr>
                                  <m:t>𝑅</m:t>
                                </m:r>
                              </m:num>
                              <m:den>
                                <m:r>
                                  <a:rPr lang="en-US" altLang="zh-CN" sz="2000" i="1">
                                    <a:solidFill>
                                      <a:prstClr val="black"/>
                                    </a:solidFill>
                                    <a:latin typeface="Cambria Math" panose="02040503050406030204" pitchFamily="18" charset="0"/>
                                  </a:rPr>
                                  <m:t>𝜕</m:t>
                                </m:r>
                                <m:r>
                                  <a:rPr lang="en-US" altLang="zh-CN" sz="2000" b="0" i="1" smtClean="0">
                                    <a:solidFill>
                                      <a:prstClr val="black"/>
                                    </a:solidFill>
                                    <a:latin typeface="Cambria Math" panose="02040503050406030204" pitchFamily="18" charset="0"/>
                                  </a:rPr>
                                  <m:t>𝑥</m:t>
                                </m:r>
                              </m:den>
                            </m:f>
                          </m:e>
                        </m:d>
                        <m:r>
                          <m:rPr>
                            <m:nor/>
                          </m:rPr>
                          <a:rPr lang="en-US" altLang="zh-CN" sz="2000">
                            <a:solidFill>
                              <a:prstClr val="black"/>
                            </a:solidFill>
                            <a:latin typeface="Cambria Math" panose="02040503050406030204" pitchFamily="18" charset="0"/>
                          </a:rPr>
                          <m:t>d</m:t>
                        </m:r>
                        <m:r>
                          <a:rPr lang="en-US" altLang="zh-CN" sz="2000" b="0" i="1" smtClean="0">
                            <a:solidFill>
                              <a:prstClr val="black"/>
                            </a:solidFill>
                            <a:latin typeface="Cambria Math" panose="02040503050406030204" pitchFamily="18" charset="0"/>
                          </a:rPr>
                          <m:t>𝑧</m:t>
                        </m:r>
                        <m:r>
                          <m:rPr>
                            <m:nor/>
                          </m:rPr>
                          <a:rPr lang="en-US" altLang="zh-CN" sz="2000">
                            <a:solidFill>
                              <a:prstClr val="black"/>
                            </a:solidFill>
                            <a:latin typeface="Cambria Math" panose="02040503050406030204" pitchFamily="18" charset="0"/>
                          </a:rPr>
                          <m:t>d</m:t>
                        </m:r>
                        <m:r>
                          <a:rPr lang="en-US" altLang="zh-CN" sz="2000" b="0" i="1" smtClean="0">
                            <a:solidFill>
                              <a:prstClr val="black"/>
                            </a:solidFill>
                            <a:latin typeface="Cambria Math" panose="02040503050406030204" pitchFamily="18" charset="0"/>
                          </a:rPr>
                          <m:t>𝑥</m:t>
                        </m:r>
                        <m:r>
                          <a:rPr lang="en-US" altLang="zh-CN" sz="2000" i="1">
                            <a:solidFill>
                              <a:prstClr val="black"/>
                            </a:solidFill>
                            <a:latin typeface="Cambria Math" panose="02040503050406030204" pitchFamily="18" charset="0"/>
                          </a:rPr>
                          <m:t>+</m:t>
                        </m:r>
                        <m:d>
                          <m:dPr>
                            <m:ctrlPr>
                              <a:rPr lang="zh-CN" altLang="en-US" sz="2000" i="1">
                                <a:solidFill>
                                  <a:prstClr val="black"/>
                                </a:solidFill>
                                <a:latin typeface="Cambria Math" panose="02040503050406030204" pitchFamily="18" charset="0"/>
                              </a:rPr>
                            </m:ctrlPr>
                          </m:dPr>
                          <m:e>
                            <m:f>
                              <m:fPr>
                                <m:ctrlPr>
                                  <a:rPr lang="en-US" altLang="zh-CN" sz="2000" i="1">
                                    <a:solidFill>
                                      <a:prstClr val="black"/>
                                    </a:solidFill>
                                    <a:latin typeface="Cambria Math" panose="02040503050406030204" pitchFamily="18" charset="0"/>
                                  </a:rPr>
                                </m:ctrlPr>
                              </m:fPr>
                              <m:num>
                                <m:r>
                                  <a:rPr lang="en-US" altLang="zh-CN" sz="2000" i="1">
                                    <a:solidFill>
                                      <a:prstClr val="black"/>
                                    </a:solidFill>
                                    <a:latin typeface="Cambria Math" panose="02040503050406030204" pitchFamily="18" charset="0"/>
                                  </a:rPr>
                                  <m:t>𝜕</m:t>
                                </m:r>
                                <m:r>
                                  <a:rPr lang="en-US" altLang="zh-CN" sz="2000" b="0" i="1" smtClean="0">
                                    <a:solidFill>
                                      <a:prstClr val="black"/>
                                    </a:solidFill>
                                    <a:latin typeface="Cambria Math" panose="02040503050406030204" pitchFamily="18" charset="0"/>
                                  </a:rPr>
                                  <m:t>𝑄</m:t>
                                </m:r>
                              </m:num>
                              <m:den>
                                <m:r>
                                  <a:rPr lang="en-US" altLang="zh-CN" sz="2000" i="1">
                                    <a:solidFill>
                                      <a:prstClr val="black"/>
                                    </a:solidFill>
                                    <a:latin typeface="Cambria Math" panose="02040503050406030204" pitchFamily="18" charset="0"/>
                                  </a:rPr>
                                  <m:t>𝜕</m:t>
                                </m:r>
                                <m:r>
                                  <a:rPr lang="en-US" altLang="zh-CN" sz="2000" b="0" i="1" smtClean="0">
                                    <a:solidFill>
                                      <a:prstClr val="black"/>
                                    </a:solidFill>
                                    <a:latin typeface="Cambria Math" panose="02040503050406030204" pitchFamily="18" charset="0"/>
                                  </a:rPr>
                                  <m:t>𝑥</m:t>
                                </m:r>
                              </m:den>
                            </m:f>
                            <m:r>
                              <a:rPr lang="en-US" altLang="zh-CN" sz="2000" i="1">
                                <a:solidFill>
                                  <a:prstClr val="black"/>
                                </a:solidFill>
                                <a:latin typeface="Cambria Math" panose="02040503050406030204" pitchFamily="18" charset="0"/>
                              </a:rPr>
                              <m:t>−</m:t>
                            </m:r>
                            <m:f>
                              <m:fPr>
                                <m:ctrlPr>
                                  <a:rPr lang="en-US" altLang="zh-CN" sz="2000" i="1">
                                    <a:solidFill>
                                      <a:prstClr val="black"/>
                                    </a:solidFill>
                                    <a:latin typeface="Cambria Math" panose="02040503050406030204" pitchFamily="18" charset="0"/>
                                  </a:rPr>
                                </m:ctrlPr>
                              </m:fPr>
                              <m:num>
                                <m:r>
                                  <a:rPr lang="en-US" altLang="zh-CN" sz="2000" i="1">
                                    <a:solidFill>
                                      <a:prstClr val="black"/>
                                    </a:solidFill>
                                    <a:latin typeface="Cambria Math" panose="02040503050406030204" pitchFamily="18" charset="0"/>
                                  </a:rPr>
                                  <m:t>𝜕</m:t>
                                </m:r>
                                <m:r>
                                  <a:rPr lang="en-US" altLang="zh-CN" sz="2000" b="0" i="1" smtClean="0">
                                    <a:solidFill>
                                      <a:prstClr val="black"/>
                                    </a:solidFill>
                                    <a:latin typeface="Cambria Math" panose="02040503050406030204" pitchFamily="18" charset="0"/>
                                  </a:rPr>
                                  <m:t>𝑃</m:t>
                                </m:r>
                              </m:num>
                              <m:den>
                                <m:r>
                                  <a:rPr lang="en-US" altLang="zh-CN" sz="2000" i="1">
                                    <a:solidFill>
                                      <a:prstClr val="black"/>
                                    </a:solidFill>
                                    <a:latin typeface="Cambria Math" panose="02040503050406030204" pitchFamily="18" charset="0"/>
                                  </a:rPr>
                                  <m:t>𝜕</m:t>
                                </m:r>
                                <m:r>
                                  <a:rPr lang="en-US" altLang="zh-CN" sz="2000" b="0" i="1" smtClean="0">
                                    <a:solidFill>
                                      <a:prstClr val="black"/>
                                    </a:solidFill>
                                    <a:latin typeface="Cambria Math" panose="02040503050406030204" pitchFamily="18" charset="0"/>
                                  </a:rPr>
                                  <m:t>𝑦</m:t>
                                </m:r>
                              </m:den>
                            </m:f>
                          </m:e>
                        </m:d>
                        <m:r>
                          <m:rPr>
                            <m:nor/>
                          </m:rPr>
                          <a:rPr lang="en-US" altLang="zh-CN" sz="2000">
                            <a:solidFill>
                              <a:prstClr val="black"/>
                            </a:solidFill>
                            <a:latin typeface="Cambria Math" panose="02040503050406030204" pitchFamily="18" charset="0"/>
                          </a:rPr>
                          <m:t>d</m:t>
                        </m:r>
                        <m:r>
                          <a:rPr lang="en-US" altLang="zh-CN" sz="2000" b="0" i="1" smtClean="0">
                            <a:solidFill>
                              <a:prstClr val="black"/>
                            </a:solidFill>
                            <a:latin typeface="Cambria Math" panose="02040503050406030204" pitchFamily="18" charset="0"/>
                          </a:rPr>
                          <m:t>𝑥</m:t>
                        </m:r>
                        <m:r>
                          <m:rPr>
                            <m:nor/>
                          </m:rPr>
                          <a:rPr lang="en-US" altLang="zh-CN" sz="2000">
                            <a:solidFill>
                              <a:prstClr val="black"/>
                            </a:solidFill>
                            <a:latin typeface="Cambria Math" panose="02040503050406030204" pitchFamily="18" charset="0"/>
                          </a:rPr>
                          <m:t>d</m:t>
                        </m:r>
                        <m:r>
                          <a:rPr lang="en-US" altLang="zh-CN" sz="2000" b="0" i="1" smtClean="0">
                            <a:solidFill>
                              <a:prstClr val="black"/>
                            </a:solidFill>
                            <a:latin typeface="Cambria Math" panose="02040503050406030204" pitchFamily="18" charset="0"/>
                          </a:rPr>
                          <m:t>𝑦</m:t>
                        </m:r>
                      </m:e>
                    </m:nary>
                  </m:oMath>
                </a14:m>
                <a:r>
                  <a:rPr lang="zh-CN" altLang="en-US" sz="2000" dirty="0"/>
                  <a:t> </a:t>
                </a:r>
              </a:p>
            </p:txBody>
          </p:sp>
        </mc:Choice>
        <mc:Fallback xmlns="">
          <p:sp>
            <p:nvSpPr>
              <p:cNvPr id="7" name="矩形 6"/>
              <p:cNvSpPr>
                <a:spLocks noRot="1" noChangeAspect="1" noMove="1" noResize="1" noEditPoints="1" noAdjustHandles="1" noChangeArrowheads="1" noChangeShapeType="1" noTextEdit="1"/>
              </p:cNvSpPr>
              <p:nvPr/>
            </p:nvSpPr>
            <p:spPr>
              <a:xfrm>
                <a:off x="1928575" y="2911318"/>
                <a:ext cx="8843255" cy="595035"/>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p:cNvSpPr/>
              <p:nvPr/>
            </p:nvSpPr>
            <p:spPr>
              <a:xfrm>
                <a:off x="4297680" y="3564542"/>
                <a:ext cx="3399905" cy="1226361"/>
              </a:xfrm>
              <a:prstGeom prst="rect">
                <a:avLst/>
              </a:prstGeom>
            </p:spPr>
            <p:txBody>
              <a:bodyPr wrap="square">
                <a:spAutoFit/>
              </a:bodyPr>
              <a:lstStyle/>
              <a:p>
                <a14:m>
                  <m:oMath xmlns:m="http://schemas.openxmlformats.org/officeDocument/2006/math">
                    <m:r>
                      <a:rPr lang="en-US" altLang="zh-CN" sz="2000" i="1" smtClean="0">
                        <a:solidFill>
                          <a:prstClr val="black"/>
                        </a:solidFill>
                        <a:latin typeface="Cambria Math" panose="02040503050406030204" pitchFamily="18" charset="0"/>
                      </a:rPr>
                      <m:t>=</m:t>
                    </m:r>
                    <m:nary>
                      <m:naryPr>
                        <m:chr m:val="∬"/>
                        <m:limLoc m:val="undOvr"/>
                        <m:supHide m:val="on"/>
                        <m:ctrlPr>
                          <a:rPr lang="zh-CN" altLang="en-US" sz="2000" i="1">
                            <a:solidFill>
                              <a:prstClr val="black"/>
                            </a:solidFill>
                            <a:latin typeface="Cambria Math" panose="02040503050406030204" pitchFamily="18" charset="0"/>
                          </a:rPr>
                        </m:ctrlPr>
                      </m:naryPr>
                      <m:sub>
                        <m:r>
                          <m:rPr>
                            <m:sty m:val="p"/>
                          </m:rPr>
                          <a:rPr lang="zh-CN" altLang="en-US" sz="2000">
                            <a:solidFill>
                              <a:prstClr val="black"/>
                            </a:solidFill>
                            <a:latin typeface="Cambria Math" panose="02040503050406030204" pitchFamily="18" charset="0"/>
                          </a:rPr>
                          <m:t>Σ</m:t>
                        </m:r>
                      </m:sub>
                      <m:sup/>
                      <m:e>
                        <m:d>
                          <m:dPr>
                            <m:begChr m:val="|"/>
                            <m:endChr m:val="|"/>
                            <m:ctrlPr>
                              <a:rPr lang="en-US" altLang="zh-CN" sz="2000" i="1" smtClean="0">
                                <a:solidFill>
                                  <a:prstClr val="black"/>
                                </a:solidFill>
                                <a:latin typeface="Cambria Math" panose="02040503050406030204" pitchFamily="18" charset="0"/>
                              </a:rPr>
                            </m:ctrlPr>
                          </m:dPr>
                          <m:e>
                            <m:m>
                              <m:mPr>
                                <m:mcs>
                                  <m:mc>
                                    <m:mcPr>
                                      <m:count m:val="3"/>
                                      <m:mcJc m:val="center"/>
                                    </m:mcPr>
                                  </m:mc>
                                </m:mcs>
                                <m:ctrlPr>
                                  <a:rPr lang="en-US" altLang="zh-CN" sz="2000" i="1" smtClean="0">
                                    <a:solidFill>
                                      <a:prstClr val="black"/>
                                    </a:solidFill>
                                    <a:latin typeface="Cambria Math" panose="02040503050406030204" pitchFamily="18" charset="0"/>
                                  </a:rPr>
                                </m:ctrlPr>
                              </m:mPr>
                              <m:mr>
                                <m:e>
                                  <m:r>
                                    <m:rPr>
                                      <m:nor/>
                                    </m:rPr>
                                    <a:rPr lang="en-US" altLang="zh-CN" sz="2000">
                                      <a:solidFill>
                                        <a:prstClr val="black"/>
                                      </a:solidFill>
                                      <a:latin typeface="Cambria Math" panose="02040503050406030204" pitchFamily="18" charset="0"/>
                                    </a:rPr>
                                    <m:t>d</m:t>
                                  </m:r>
                                  <m:r>
                                    <a:rPr lang="en-US" altLang="zh-CN" sz="2000" i="1">
                                      <a:solidFill>
                                        <a:prstClr val="black"/>
                                      </a:solidFill>
                                      <a:latin typeface="Cambria Math" panose="02040503050406030204" pitchFamily="18" charset="0"/>
                                    </a:rPr>
                                    <m:t>𝑦</m:t>
                                  </m:r>
                                  <m:r>
                                    <m:rPr>
                                      <m:nor/>
                                    </m:rPr>
                                    <a:rPr lang="en-US" altLang="zh-CN" sz="2000">
                                      <a:solidFill>
                                        <a:prstClr val="black"/>
                                      </a:solidFill>
                                      <a:latin typeface="Cambria Math" panose="02040503050406030204" pitchFamily="18" charset="0"/>
                                    </a:rPr>
                                    <m:t>d</m:t>
                                  </m:r>
                                  <m:r>
                                    <a:rPr lang="en-US" altLang="zh-CN" sz="2000" i="1">
                                      <a:solidFill>
                                        <a:prstClr val="black"/>
                                      </a:solidFill>
                                      <a:latin typeface="Cambria Math" panose="02040503050406030204" pitchFamily="18" charset="0"/>
                                    </a:rPr>
                                    <m:t>𝑧</m:t>
                                  </m:r>
                                </m:e>
                                <m:e>
                                  <m:r>
                                    <m:rPr>
                                      <m:nor/>
                                    </m:rPr>
                                    <a:rPr lang="en-US" altLang="zh-CN" sz="2000">
                                      <a:solidFill>
                                        <a:prstClr val="black"/>
                                      </a:solidFill>
                                      <a:latin typeface="Cambria Math" panose="02040503050406030204" pitchFamily="18" charset="0"/>
                                    </a:rPr>
                                    <m:t>d</m:t>
                                  </m:r>
                                  <m:r>
                                    <a:rPr lang="en-US" altLang="zh-CN" sz="2000" i="1">
                                      <a:solidFill>
                                        <a:prstClr val="black"/>
                                      </a:solidFill>
                                      <a:latin typeface="Cambria Math" panose="02040503050406030204" pitchFamily="18" charset="0"/>
                                    </a:rPr>
                                    <m:t>𝑧</m:t>
                                  </m:r>
                                  <m:r>
                                    <m:rPr>
                                      <m:nor/>
                                    </m:rPr>
                                    <a:rPr lang="en-US" altLang="zh-CN" sz="2000">
                                      <a:solidFill>
                                        <a:prstClr val="black"/>
                                      </a:solidFill>
                                      <a:latin typeface="Cambria Math" panose="02040503050406030204" pitchFamily="18" charset="0"/>
                                    </a:rPr>
                                    <m:t>d</m:t>
                                  </m:r>
                                  <m:r>
                                    <a:rPr lang="en-US" altLang="zh-CN" sz="2000" i="1">
                                      <a:solidFill>
                                        <a:prstClr val="black"/>
                                      </a:solidFill>
                                      <a:latin typeface="Cambria Math" panose="02040503050406030204" pitchFamily="18" charset="0"/>
                                    </a:rPr>
                                    <m:t>𝑥</m:t>
                                  </m:r>
                                </m:e>
                                <m:e>
                                  <m:r>
                                    <m:rPr>
                                      <m:nor/>
                                    </m:rPr>
                                    <a:rPr lang="en-US" altLang="zh-CN" sz="2000">
                                      <a:solidFill>
                                        <a:prstClr val="black"/>
                                      </a:solidFill>
                                      <a:latin typeface="Cambria Math" panose="02040503050406030204" pitchFamily="18" charset="0"/>
                                    </a:rPr>
                                    <m:t>d</m:t>
                                  </m:r>
                                  <m:r>
                                    <a:rPr lang="en-US" altLang="zh-CN" sz="2000" i="1">
                                      <a:solidFill>
                                        <a:prstClr val="black"/>
                                      </a:solidFill>
                                      <a:latin typeface="Cambria Math" panose="02040503050406030204" pitchFamily="18" charset="0"/>
                                    </a:rPr>
                                    <m:t>𝑥</m:t>
                                  </m:r>
                                  <m:r>
                                    <m:rPr>
                                      <m:nor/>
                                    </m:rPr>
                                    <a:rPr lang="en-US" altLang="zh-CN" sz="2000">
                                      <a:solidFill>
                                        <a:prstClr val="black"/>
                                      </a:solidFill>
                                      <a:latin typeface="Cambria Math" panose="02040503050406030204" pitchFamily="18" charset="0"/>
                                    </a:rPr>
                                    <m:t>d</m:t>
                                  </m:r>
                                  <m:r>
                                    <a:rPr lang="en-US" altLang="zh-CN" sz="2000" i="1">
                                      <a:solidFill>
                                        <a:prstClr val="black"/>
                                      </a:solidFill>
                                      <a:latin typeface="Cambria Math" panose="02040503050406030204" pitchFamily="18" charset="0"/>
                                    </a:rPr>
                                    <m:t>𝑦</m:t>
                                  </m:r>
                                </m:e>
                              </m:mr>
                              <m:mr>
                                <m:e>
                                  <m:f>
                                    <m:fPr>
                                      <m:ctrlPr>
                                        <a:rPr lang="en-US" altLang="zh-CN" sz="2000" i="1">
                                          <a:solidFill>
                                            <a:prstClr val="black"/>
                                          </a:solidFill>
                                          <a:latin typeface="Cambria Math" panose="02040503050406030204" pitchFamily="18" charset="0"/>
                                        </a:rPr>
                                      </m:ctrlPr>
                                    </m:fPr>
                                    <m:num>
                                      <m:r>
                                        <a:rPr lang="en-US" altLang="zh-CN" sz="2000" i="1">
                                          <a:solidFill>
                                            <a:prstClr val="black"/>
                                          </a:solidFill>
                                          <a:latin typeface="Cambria Math" panose="02040503050406030204" pitchFamily="18" charset="0"/>
                                        </a:rPr>
                                        <m:t>𝜕</m:t>
                                      </m:r>
                                    </m:num>
                                    <m:den>
                                      <m:r>
                                        <a:rPr lang="en-US" altLang="zh-CN" sz="2000" i="1">
                                          <a:solidFill>
                                            <a:prstClr val="black"/>
                                          </a:solidFill>
                                          <a:latin typeface="Cambria Math" panose="02040503050406030204" pitchFamily="18" charset="0"/>
                                        </a:rPr>
                                        <m:t>𝜕</m:t>
                                      </m:r>
                                      <m:r>
                                        <a:rPr lang="en-US" altLang="zh-CN" sz="2000" b="0" i="1" smtClean="0">
                                          <a:solidFill>
                                            <a:prstClr val="black"/>
                                          </a:solidFill>
                                          <a:latin typeface="Cambria Math" panose="02040503050406030204" pitchFamily="18" charset="0"/>
                                        </a:rPr>
                                        <m:t>𝑥</m:t>
                                      </m:r>
                                    </m:den>
                                  </m:f>
                                </m:e>
                                <m:e>
                                  <m:f>
                                    <m:fPr>
                                      <m:ctrlPr>
                                        <a:rPr lang="en-US" altLang="zh-CN" sz="2000" i="1">
                                          <a:solidFill>
                                            <a:prstClr val="black"/>
                                          </a:solidFill>
                                          <a:latin typeface="Cambria Math" panose="02040503050406030204" pitchFamily="18" charset="0"/>
                                        </a:rPr>
                                      </m:ctrlPr>
                                    </m:fPr>
                                    <m:num>
                                      <m:r>
                                        <a:rPr lang="en-US" altLang="zh-CN" sz="2000" i="1">
                                          <a:solidFill>
                                            <a:prstClr val="black"/>
                                          </a:solidFill>
                                          <a:latin typeface="Cambria Math" panose="02040503050406030204" pitchFamily="18" charset="0"/>
                                        </a:rPr>
                                        <m:t>𝜕</m:t>
                                      </m:r>
                                    </m:num>
                                    <m:den>
                                      <m:r>
                                        <a:rPr lang="en-US" altLang="zh-CN" sz="2000" i="1">
                                          <a:solidFill>
                                            <a:prstClr val="black"/>
                                          </a:solidFill>
                                          <a:latin typeface="Cambria Math" panose="02040503050406030204" pitchFamily="18" charset="0"/>
                                        </a:rPr>
                                        <m:t>𝜕</m:t>
                                      </m:r>
                                      <m:r>
                                        <a:rPr lang="en-US" altLang="zh-CN" sz="2000" i="1">
                                          <a:solidFill>
                                            <a:prstClr val="black"/>
                                          </a:solidFill>
                                          <a:latin typeface="Cambria Math" panose="02040503050406030204" pitchFamily="18" charset="0"/>
                                        </a:rPr>
                                        <m:t>𝑦</m:t>
                                      </m:r>
                                    </m:den>
                                  </m:f>
                                </m:e>
                                <m:e>
                                  <m:f>
                                    <m:fPr>
                                      <m:ctrlPr>
                                        <a:rPr lang="en-US" altLang="zh-CN" sz="2000" i="1">
                                          <a:solidFill>
                                            <a:prstClr val="black"/>
                                          </a:solidFill>
                                          <a:latin typeface="Cambria Math" panose="02040503050406030204" pitchFamily="18" charset="0"/>
                                        </a:rPr>
                                      </m:ctrlPr>
                                    </m:fPr>
                                    <m:num>
                                      <m:r>
                                        <a:rPr lang="en-US" altLang="zh-CN" sz="2000" i="1">
                                          <a:solidFill>
                                            <a:prstClr val="black"/>
                                          </a:solidFill>
                                          <a:latin typeface="Cambria Math" panose="02040503050406030204" pitchFamily="18" charset="0"/>
                                        </a:rPr>
                                        <m:t>𝜕</m:t>
                                      </m:r>
                                    </m:num>
                                    <m:den>
                                      <m:r>
                                        <a:rPr lang="en-US" altLang="zh-CN" sz="2000" i="1">
                                          <a:solidFill>
                                            <a:prstClr val="black"/>
                                          </a:solidFill>
                                          <a:latin typeface="Cambria Math" panose="02040503050406030204" pitchFamily="18" charset="0"/>
                                        </a:rPr>
                                        <m:t>𝜕</m:t>
                                      </m:r>
                                      <m:r>
                                        <a:rPr lang="en-US" altLang="zh-CN" sz="2000" b="0" i="1" smtClean="0">
                                          <a:solidFill>
                                            <a:prstClr val="black"/>
                                          </a:solidFill>
                                          <a:latin typeface="Cambria Math" panose="02040503050406030204" pitchFamily="18" charset="0"/>
                                        </a:rPr>
                                        <m:t>𝑧</m:t>
                                      </m:r>
                                    </m:den>
                                  </m:f>
                                </m:e>
                              </m:mr>
                              <m:mr>
                                <m:e>
                                  <m:r>
                                    <a:rPr lang="en-US" altLang="zh-CN" sz="2000" b="0" i="1" smtClean="0">
                                      <a:solidFill>
                                        <a:prstClr val="black"/>
                                      </a:solidFill>
                                      <a:latin typeface="Cambria Math" panose="02040503050406030204" pitchFamily="18" charset="0"/>
                                    </a:rPr>
                                    <m:t>𝑃</m:t>
                                  </m:r>
                                </m:e>
                                <m:e>
                                  <m:r>
                                    <a:rPr lang="en-US" altLang="zh-CN" sz="2000" b="0" i="1" smtClean="0">
                                      <a:solidFill>
                                        <a:prstClr val="black"/>
                                      </a:solidFill>
                                      <a:latin typeface="Cambria Math" panose="02040503050406030204" pitchFamily="18" charset="0"/>
                                    </a:rPr>
                                    <m:t>𝑄</m:t>
                                  </m:r>
                                </m:e>
                                <m:e>
                                  <m:r>
                                    <a:rPr lang="en-US" altLang="zh-CN" sz="2000" b="0" i="1" smtClean="0">
                                      <a:solidFill>
                                        <a:prstClr val="black"/>
                                      </a:solidFill>
                                      <a:latin typeface="Cambria Math" panose="02040503050406030204" pitchFamily="18" charset="0"/>
                                    </a:rPr>
                                    <m:t>𝑅</m:t>
                                  </m:r>
                                </m:e>
                              </m:mr>
                            </m:m>
                          </m:e>
                        </m:d>
                      </m:e>
                    </m:nary>
                  </m:oMath>
                </a14:m>
                <a:r>
                  <a:rPr lang="zh-CN" altLang="en-US" dirty="0"/>
                  <a:t> </a:t>
                </a:r>
              </a:p>
            </p:txBody>
          </p:sp>
        </mc:Choice>
        <mc:Fallback xmlns="">
          <p:sp>
            <p:nvSpPr>
              <p:cNvPr id="8" name="矩形 7"/>
              <p:cNvSpPr>
                <a:spLocks noRot="1" noChangeAspect="1" noMove="1" noResize="1" noEditPoints="1" noAdjustHandles="1" noChangeArrowheads="1" noChangeShapeType="1" noTextEdit="1"/>
              </p:cNvSpPr>
              <p:nvPr/>
            </p:nvSpPr>
            <p:spPr>
              <a:xfrm>
                <a:off x="4297680" y="3564542"/>
                <a:ext cx="3399905" cy="1226361"/>
              </a:xfrm>
              <a:prstGeom prst="rect">
                <a:avLst/>
              </a:prstGeom>
              <a:blipFill>
                <a:blip r:embed="rId5"/>
                <a:stretch>
                  <a:fillRect/>
                </a:stretch>
              </a:blipFill>
            </p:spPr>
            <p:txBody>
              <a:bodyPr/>
              <a:lstStyle/>
              <a:p>
                <a:r>
                  <a:rPr lang="zh-CN" altLang="en-US">
                    <a:noFill/>
                  </a:rPr>
                  <a:t> </a:t>
                </a:r>
              </a:p>
            </p:txBody>
          </p:sp>
        </mc:Fallback>
      </mc:AlternateContent>
      <p:sp>
        <p:nvSpPr>
          <p:cNvPr id="17" name="Text Box 21"/>
          <p:cNvSpPr txBox="1">
            <a:spLocks noChangeArrowheads="1"/>
          </p:cNvSpPr>
          <p:nvPr/>
        </p:nvSpPr>
        <p:spPr bwMode="auto">
          <a:xfrm>
            <a:off x="4872412" y="4844734"/>
            <a:ext cx="2667000"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ctr" eaLnBrk="0" hangingPunct="0"/>
            <a:r>
              <a:rPr lang="zh-CN" altLang="en-US" sz="2000" b="1">
                <a:solidFill>
                  <a:srgbClr val="0000FF"/>
                </a:solidFill>
                <a:latin typeface="Times New Roman" panose="02020603050405020304" pitchFamily="18" charset="0"/>
                <a:ea typeface="黑体" panose="02010609060101010101" pitchFamily="49" charset="-122"/>
              </a:rPr>
              <a:t>右手法则</a:t>
            </a:r>
            <a:endParaRPr lang="zh-CN" altLang="en-US" sz="2000">
              <a:solidFill>
                <a:srgbClr val="0000FF"/>
              </a:solidFill>
              <a:latin typeface="Times New Roman" panose="02020603050405020304" pitchFamily="18" charset="0"/>
            </a:endParaRPr>
          </a:p>
        </p:txBody>
      </p:sp>
      <mc:AlternateContent xmlns:mc="http://schemas.openxmlformats.org/markup-compatibility/2006" xmlns:a14="http://schemas.microsoft.com/office/drawing/2010/main">
        <mc:Choice Requires="a14">
          <p:sp>
            <p:nvSpPr>
              <p:cNvPr id="19" name="AutoShape 23"/>
              <p:cNvSpPr>
                <a:spLocks noChangeArrowheads="1"/>
              </p:cNvSpPr>
              <p:nvPr/>
            </p:nvSpPr>
            <p:spPr bwMode="auto">
              <a:xfrm>
                <a:off x="6675812" y="5372793"/>
                <a:ext cx="3124200" cy="1066800"/>
              </a:xfrm>
              <a:prstGeom prst="wedgeRectCallout">
                <a:avLst>
                  <a:gd name="adj1" fmla="val -90852"/>
                  <a:gd name="adj2" fmla="val -59972"/>
                </a:avLst>
              </a:prstGeom>
              <a:noFill/>
              <a:ln w="9525">
                <a:solidFill>
                  <a:srgbClr val="0000FF"/>
                </a:solidFill>
                <a:miter lim="800000"/>
                <a:headEnd/>
                <a:tailEnd/>
              </a:ln>
              <a:effectLst/>
              <a:extLst>
                <a:ext uri="{909E8E84-426E-40DD-AFC4-6F175D3DCCD1}">
                  <a14:hiddenFill>
                    <a:solidFill>
                      <a:srgbClr val="FFFF99"/>
                    </a:solidFill>
                  </a14:hiddenFill>
                </a:ext>
                <a:ext uri="{AF507438-7753-43E0-B8FC-AC1667EBCBE1}">
                  <a14:hiddenEffects>
                    <a:effectLst>
                      <a:outerShdw dist="35921" dir="2700000" algn="ctr" rotWithShape="0">
                        <a:srgbClr val="808080"/>
                      </a:outerShdw>
                    </a:effectLst>
                  </a14:hiddenEffects>
                </a:ext>
              </a:extLst>
            </p:spPr>
            <p:txBody>
              <a:bodyPr wrap="none" anchor="ctr"/>
              <a:lstStyle/>
              <a:p>
                <a:pPr algn="ctr" eaLnBrk="0" hangingPunct="0"/>
                <a:r>
                  <a:rPr lang="en-US" altLang="zh-CN" sz="2000" dirty="0">
                    <a:latin typeface="宋体" panose="02010600030101010101" pitchFamily="2" charset="-122"/>
                  </a:rPr>
                  <a:t> </a:t>
                </a:r>
                <a14:m>
                  <m:oMath xmlns:m="http://schemas.openxmlformats.org/officeDocument/2006/math">
                    <m:r>
                      <a:rPr lang="el-GR" altLang="zh-CN" sz="2000" b="0" i="1" smtClean="0">
                        <a:solidFill>
                          <a:srgbClr val="FF0000"/>
                        </a:solidFill>
                        <a:latin typeface="Cambria Math" panose="02040503050406030204" pitchFamily="18" charset="0"/>
                        <a:ea typeface="Cambria Math" panose="02040503050406030204" pitchFamily="18" charset="0"/>
                      </a:rPr>
                      <m:t>𝛤</m:t>
                    </m:r>
                  </m:oMath>
                </a14:m>
                <a:r>
                  <a:rPr lang="zh-CN" altLang="en-US" sz="2000" dirty="0">
                    <a:latin typeface="宋体" panose="02010600030101010101" pitchFamily="2" charset="-122"/>
                  </a:rPr>
                  <a:t>是有向曲面</a:t>
                </a:r>
                <a14:m>
                  <m:oMath xmlns:m="http://schemas.openxmlformats.org/officeDocument/2006/math">
                    <m:r>
                      <m:rPr>
                        <m:sty m:val="p"/>
                      </m:rPr>
                      <a:rPr lang="zh-CN" altLang="en-US" sz="2000" b="0" smtClean="0">
                        <a:solidFill>
                          <a:srgbClr val="FF0000"/>
                        </a:solidFill>
                        <a:latin typeface="Cambria Math" panose="02040503050406030204" pitchFamily="18" charset="0"/>
                      </a:rPr>
                      <m:t>Σ</m:t>
                    </m:r>
                  </m:oMath>
                </a14:m>
                <a:r>
                  <a:rPr lang="zh-CN" altLang="en-US" sz="2000" dirty="0">
                    <a:latin typeface="宋体" panose="02010600030101010101" pitchFamily="2" charset="-122"/>
                  </a:rPr>
                  <a:t>的</a:t>
                </a:r>
              </a:p>
              <a:p>
                <a:pPr algn="ctr" eaLnBrk="0" hangingPunct="0"/>
                <a:r>
                  <a:rPr lang="zh-CN" altLang="en-US" sz="2000" dirty="0">
                    <a:latin typeface="宋体" panose="02010600030101010101" pitchFamily="2" charset="-122"/>
                  </a:rPr>
                  <a:t>正向边界曲线</a:t>
                </a:r>
              </a:p>
            </p:txBody>
          </p:sp>
        </mc:Choice>
        <mc:Fallback xmlns="">
          <p:sp>
            <p:nvSpPr>
              <p:cNvPr id="19" name="AutoShape 23"/>
              <p:cNvSpPr>
                <a:spLocks noRot="1" noChangeAspect="1" noMove="1" noResize="1" noEditPoints="1" noAdjustHandles="1" noChangeArrowheads="1" noChangeShapeType="1" noTextEdit="1"/>
              </p:cNvSpPr>
              <p:nvPr/>
            </p:nvSpPr>
            <p:spPr bwMode="auto">
              <a:xfrm>
                <a:off x="6675812" y="5372793"/>
                <a:ext cx="3124200" cy="1066800"/>
              </a:xfrm>
              <a:prstGeom prst="wedgeRectCallout">
                <a:avLst>
                  <a:gd name="adj1" fmla="val -90852"/>
                  <a:gd name="adj2" fmla="val -59972"/>
                </a:avLst>
              </a:prstGeom>
              <a:blipFill>
                <a:blip r:embed="rId12"/>
                <a:stretch>
                  <a:fillRect/>
                </a:stretch>
              </a:blipFill>
              <a:ln w="9525">
                <a:solidFill>
                  <a:srgbClr val="0000FF"/>
                </a:solidFill>
                <a:miter lim="800000"/>
                <a:headEnd/>
                <a:tailEnd/>
              </a:ln>
              <a:effectLst/>
              <a:extLst>
                <a:ext uri="{909E8E84-426E-40DD-AFC4-6F175D3DCCD1}">
                  <a14:hiddenFill xmlns:a14="http://schemas.microsoft.com/office/drawing/2010/main">
                    <a:solidFill>
                      <a:srgbClr val="FFFF99"/>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文本框 21"/>
              <p:cNvSpPr txBox="1"/>
              <p:nvPr/>
            </p:nvSpPr>
            <p:spPr>
              <a:xfrm>
                <a:off x="884620" y="3790604"/>
                <a:ext cx="1891831" cy="2474716"/>
              </a:xfrm>
              <a:prstGeom prst="rect">
                <a:avLst/>
              </a:prstGeom>
              <a:noFill/>
            </p:spPr>
            <p:txBody>
              <a:bodyPr wrap="square" rtlCol="0">
                <a:spAutoFit/>
              </a:bodyPr>
              <a:lstStyle/>
              <a:p>
                <a:r>
                  <a:rPr lang="zh-CN" altLang="en-US" sz="2000" b="1" dirty="0">
                    <a:solidFill>
                      <a:srgbClr val="FF0000"/>
                    </a:solidFill>
                  </a:rPr>
                  <a:t>旋度：</a:t>
                </a:r>
                <a:endParaRPr lang="en-US" altLang="zh-CN" sz="2000" b="1" dirty="0">
                  <a:solidFill>
                    <a:srgbClr val="FF0000"/>
                  </a:solidFill>
                </a:endParaRPr>
              </a:p>
              <a:p>
                <a:pPr/>
                <a14:m>
                  <m:oMathPara xmlns:m="http://schemas.openxmlformats.org/officeDocument/2006/math">
                    <m:oMathParaPr>
                      <m:jc m:val="centerGroup"/>
                    </m:oMathParaPr>
                    <m:oMath xmlns:m="http://schemas.openxmlformats.org/officeDocument/2006/math">
                      <m:d>
                        <m:dPr>
                          <m:ctrlPr>
                            <a:rPr lang="en-US" altLang="zh-CN" sz="2000" i="1" smtClean="0">
                              <a:solidFill>
                                <a:prstClr val="black"/>
                              </a:solidFill>
                              <a:latin typeface="Cambria Math" panose="02040503050406030204" pitchFamily="18" charset="0"/>
                            </a:rPr>
                          </m:ctrlPr>
                        </m:dPr>
                        <m:e>
                          <m:f>
                            <m:fPr>
                              <m:ctrlPr>
                                <a:rPr lang="en-US" altLang="zh-CN" sz="2000" i="1">
                                  <a:solidFill>
                                    <a:prstClr val="black"/>
                                  </a:solidFill>
                                  <a:latin typeface="Cambria Math" panose="02040503050406030204" pitchFamily="18" charset="0"/>
                                </a:rPr>
                              </m:ctrlPr>
                            </m:fPr>
                            <m:num>
                              <m:r>
                                <a:rPr lang="en-US" altLang="zh-CN" sz="2000" i="1">
                                  <a:solidFill>
                                    <a:prstClr val="black"/>
                                  </a:solidFill>
                                  <a:latin typeface="Cambria Math" panose="02040503050406030204" pitchFamily="18" charset="0"/>
                                </a:rPr>
                                <m:t>𝜕</m:t>
                              </m:r>
                              <m:r>
                                <a:rPr lang="en-US" altLang="zh-CN" sz="2000" i="1">
                                  <a:solidFill>
                                    <a:prstClr val="black"/>
                                  </a:solidFill>
                                  <a:latin typeface="Cambria Math" panose="02040503050406030204" pitchFamily="18" charset="0"/>
                                </a:rPr>
                                <m:t>𝑅</m:t>
                              </m:r>
                            </m:num>
                            <m:den>
                              <m:r>
                                <a:rPr lang="en-US" altLang="zh-CN" sz="2000" i="1">
                                  <a:solidFill>
                                    <a:prstClr val="black"/>
                                  </a:solidFill>
                                  <a:latin typeface="Cambria Math" panose="02040503050406030204" pitchFamily="18" charset="0"/>
                                </a:rPr>
                                <m:t>𝜕</m:t>
                              </m:r>
                              <m:r>
                                <a:rPr lang="en-US" altLang="zh-CN" sz="2000" i="1">
                                  <a:solidFill>
                                    <a:prstClr val="black"/>
                                  </a:solidFill>
                                  <a:latin typeface="Cambria Math" panose="02040503050406030204" pitchFamily="18" charset="0"/>
                                </a:rPr>
                                <m:t>𝑦</m:t>
                              </m:r>
                            </m:den>
                          </m:f>
                          <m:r>
                            <a:rPr lang="en-US" altLang="zh-CN" sz="2000" i="1">
                              <a:solidFill>
                                <a:prstClr val="black"/>
                              </a:solidFill>
                              <a:latin typeface="Cambria Math" panose="02040503050406030204" pitchFamily="18" charset="0"/>
                            </a:rPr>
                            <m:t>−</m:t>
                          </m:r>
                          <m:f>
                            <m:fPr>
                              <m:ctrlPr>
                                <a:rPr lang="en-US" altLang="zh-CN" sz="2000" i="1">
                                  <a:solidFill>
                                    <a:prstClr val="black"/>
                                  </a:solidFill>
                                  <a:latin typeface="Cambria Math" panose="02040503050406030204" pitchFamily="18" charset="0"/>
                                </a:rPr>
                              </m:ctrlPr>
                            </m:fPr>
                            <m:num>
                              <m:r>
                                <a:rPr lang="en-US" altLang="zh-CN" sz="2000" i="1">
                                  <a:solidFill>
                                    <a:prstClr val="black"/>
                                  </a:solidFill>
                                  <a:latin typeface="Cambria Math" panose="02040503050406030204" pitchFamily="18" charset="0"/>
                                </a:rPr>
                                <m:t>𝜕</m:t>
                              </m:r>
                              <m:r>
                                <a:rPr lang="en-US" altLang="zh-CN" sz="2000" i="1">
                                  <a:solidFill>
                                    <a:prstClr val="black"/>
                                  </a:solidFill>
                                  <a:latin typeface="Cambria Math" panose="02040503050406030204" pitchFamily="18" charset="0"/>
                                </a:rPr>
                                <m:t>𝑄</m:t>
                              </m:r>
                            </m:num>
                            <m:den>
                              <m:r>
                                <a:rPr lang="en-US" altLang="zh-CN" sz="2000" i="1">
                                  <a:solidFill>
                                    <a:prstClr val="black"/>
                                  </a:solidFill>
                                  <a:latin typeface="Cambria Math" panose="02040503050406030204" pitchFamily="18" charset="0"/>
                                </a:rPr>
                                <m:t>𝜕</m:t>
                              </m:r>
                              <m:r>
                                <a:rPr lang="en-US" altLang="zh-CN" sz="2000" i="1">
                                  <a:solidFill>
                                    <a:prstClr val="black"/>
                                  </a:solidFill>
                                  <a:latin typeface="Cambria Math" panose="02040503050406030204" pitchFamily="18" charset="0"/>
                                </a:rPr>
                                <m:t>𝑧</m:t>
                              </m:r>
                            </m:den>
                          </m:f>
                        </m:e>
                      </m:d>
                      <m:r>
                        <a:rPr lang="en-US" altLang="zh-CN" sz="2000" b="1" i="1" smtClean="0">
                          <a:solidFill>
                            <a:prstClr val="black"/>
                          </a:solidFill>
                          <a:latin typeface="Cambria Math" panose="02040503050406030204" pitchFamily="18" charset="0"/>
                        </a:rPr>
                        <m:t>𝒊</m:t>
                      </m:r>
                      <m:r>
                        <a:rPr lang="en-US" altLang="zh-CN" sz="2000" b="1" i="1" smtClean="0">
                          <a:solidFill>
                            <a:prstClr val="black"/>
                          </a:solidFill>
                          <a:latin typeface="Cambria Math" panose="02040503050406030204" pitchFamily="18" charset="0"/>
                        </a:rPr>
                        <m:t>+</m:t>
                      </m:r>
                      <m:d>
                        <m:dPr>
                          <m:ctrlPr>
                            <a:rPr lang="zh-CN" altLang="en-US" sz="2000" i="1">
                              <a:solidFill>
                                <a:prstClr val="black"/>
                              </a:solidFill>
                              <a:latin typeface="Cambria Math" panose="02040503050406030204" pitchFamily="18" charset="0"/>
                            </a:rPr>
                          </m:ctrlPr>
                        </m:dPr>
                        <m:e>
                          <m:f>
                            <m:fPr>
                              <m:ctrlPr>
                                <a:rPr lang="en-US" altLang="zh-CN" sz="2000" i="1">
                                  <a:solidFill>
                                    <a:prstClr val="black"/>
                                  </a:solidFill>
                                  <a:latin typeface="Cambria Math" panose="02040503050406030204" pitchFamily="18" charset="0"/>
                                </a:rPr>
                              </m:ctrlPr>
                            </m:fPr>
                            <m:num>
                              <m:r>
                                <a:rPr lang="en-US" altLang="zh-CN" sz="2000" i="1">
                                  <a:solidFill>
                                    <a:prstClr val="black"/>
                                  </a:solidFill>
                                  <a:latin typeface="Cambria Math" panose="02040503050406030204" pitchFamily="18" charset="0"/>
                                </a:rPr>
                                <m:t>𝜕</m:t>
                              </m:r>
                              <m:r>
                                <a:rPr lang="en-US" altLang="zh-CN" sz="2000" i="1">
                                  <a:solidFill>
                                    <a:prstClr val="black"/>
                                  </a:solidFill>
                                  <a:latin typeface="Cambria Math" panose="02040503050406030204" pitchFamily="18" charset="0"/>
                                </a:rPr>
                                <m:t>𝑃</m:t>
                              </m:r>
                            </m:num>
                            <m:den>
                              <m:r>
                                <a:rPr lang="en-US" altLang="zh-CN" sz="2000" i="1">
                                  <a:solidFill>
                                    <a:prstClr val="black"/>
                                  </a:solidFill>
                                  <a:latin typeface="Cambria Math" panose="02040503050406030204" pitchFamily="18" charset="0"/>
                                </a:rPr>
                                <m:t>𝜕</m:t>
                              </m:r>
                              <m:r>
                                <a:rPr lang="en-US" altLang="zh-CN" sz="2000" i="1">
                                  <a:solidFill>
                                    <a:prstClr val="black"/>
                                  </a:solidFill>
                                  <a:latin typeface="Cambria Math" panose="02040503050406030204" pitchFamily="18" charset="0"/>
                                </a:rPr>
                                <m:t>𝑧</m:t>
                              </m:r>
                            </m:den>
                          </m:f>
                          <m:r>
                            <a:rPr lang="en-US" altLang="zh-CN" sz="2000" i="1">
                              <a:solidFill>
                                <a:prstClr val="black"/>
                              </a:solidFill>
                              <a:latin typeface="Cambria Math" panose="02040503050406030204" pitchFamily="18" charset="0"/>
                            </a:rPr>
                            <m:t>−</m:t>
                          </m:r>
                          <m:f>
                            <m:fPr>
                              <m:ctrlPr>
                                <a:rPr lang="en-US" altLang="zh-CN" sz="2000" i="1">
                                  <a:solidFill>
                                    <a:prstClr val="black"/>
                                  </a:solidFill>
                                  <a:latin typeface="Cambria Math" panose="02040503050406030204" pitchFamily="18" charset="0"/>
                                </a:rPr>
                              </m:ctrlPr>
                            </m:fPr>
                            <m:num>
                              <m:r>
                                <a:rPr lang="en-US" altLang="zh-CN" sz="2000" i="1">
                                  <a:solidFill>
                                    <a:prstClr val="black"/>
                                  </a:solidFill>
                                  <a:latin typeface="Cambria Math" panose="02040503050406030204" pitchFamily="18" charset="0"/>
                                </a:rPr>
                                <m:t>𝜕</m:t>
                              </m:r>
                              <m:r>
                                <a:rPr lang="en-US" altLang="zh-CN" sz="2000" i="1">
                                  <a:solidFill>
                                    <a:prstClr val="black"/>
                                  </a:solidFill>
                                  <a:latin typeface="Cambria Math" panose="02040503050406030204" pitchFamily="18" charset="0"/>
                                </a:rPr>
                                <m:t>𝑅</m:t>
                              </m:r>
                            </m:num>
                            <m:den>
                              <m:r>
                                <a:rPr lang="en-US" altLang="zh-CN" sz="2000" i="1">
                                  <a:solidFill>
                                    <a:prstClr val="black"/>
                                  </a:solidFill>
                                  <a:latin typeface="Cambria Math" panose="02040503050406030204" pitchFamily="18" charset="0"/>
                                </a:rPr>
                                <m:t>𝜕</m:t>
                              </m:r>
                              <m:r>
                                <a:rPr lang="en-US" altLang="zh-CN" sz="2000" i="1">
                                  <a:solidFill>
                                    <a:prstClr val="black"/>
                                  </a:solidFill>
                                  <a:latin typeface="Cambria Math" panose="02040503050406030204" pitchFamily="18" charset="0"/>
                                </a:rPr>
                                <m:t>𝑥</m:t>
                              </m:r>
                            </m:den>
                          </m:f>
                        </m:e>
                      </m:d>
                      <m:r>
                        <a:rPr lang="en-US" altLang="zh-CN" sz="2000" b="1" i="1" smtClean="0">
                          <a:solidFill>
                            <a:prstClr val="black"/>
                          </a:solidFill>
                          <a:latin typeface="Cambria Math" panose="02040503050406030204" pitchFamily="18" charset="0"/>
                        </a:rPr>
                        <m:t>𝒋</m:t>
                      </m:r>
                      <m:r>
                        <a:rPr lang="en-US" altLang="zh-CN" sz="2000" b="0" i="1" smtClean="0">
                          <a:solidFill>
                            <a:prstClr val="black"/>
                          </a:solidFill>
                          <a:latin typeface="Cambria Math" panose="02040503050406030204" pitchFamily="18" charset="0"/>
                        </a:rPr>
                        <m:t>+</m:t>
                      </m:r>
                      <m:d>
                        <m:dPr>
                          <m:ctrlPr>
                            <a:rPr lang="zh-CN" altLang="en-US" sz="2000" i="1">
                              <a:solidFill>
                                <a:prstClr val="black"/>
                              </a:solidFill>
                              <a:latin typeface="Cambria Math" panose="02040503050406030204" pitchFamily="18" charset="0"/>
                            </a:rPr>
                          </m:ctrlPr>
                        </m:dPr>
                        <m:e>
                          <m:f>
                            <m:fPr>
                              <m:ctrlPr>
                                <a:rPr lang="en-US" altLang="zh-CN" sz="2000" i="1">
                                  <a:solidFill>
                                    <a:prstClr val="black"/>
                                  </a:solidFill>
                                  <a:latin typeface="Cambria Math" panose="02040503050406030204" pitchFamily="18" charset="0"/>
                                </a:rPr>
                              </m:ctrlPr>
                            </m:fPr>
                            <m:num>
                              <m:r>
                                <a:rPr lang="en-US" altLang="zh-CN" sz="2000" i="1">
                                  <a:solidFill>
                                    <a:prstClr val="black"/>
                                  </a:solidFill>
                                  <a:latin typeface="Cambria Math" panose="02040503050406030204" pitchFamily="18" charset="0"/>
                                </a:rPr>
                                <m:t>𝜕</m:t>
                              </m:r>
                              <m:r>
                                <a:rPr lang="en-US" altLang="zh-CN" sz="2000" i="1">
                                  <a:solidFill>
                                    <a:prstClr val="black"/>
                                  </a:solidFill>
                                  <a:latin typeface="Cambria Math" panose="02040503050406030204" pitchFamily="18" charset="0"/>
                                </a:rPr>
                                <m:t>𝑄</m:t>
                              </m:r>
                            </m:num>
                            <m:den>
                              <m:r>
                                <a:rPr lang="en-US" altLang="zh-CN" sz="2000" i="1">
                                  <a:solidFill>
                                    <a:prstClr val="black"/>
                                  </a:solidFill>
                                  <a:latin typeface="Cambria Math" panose="02040503050406030204" pitchFamily="18" charset="0"/>
                                </a:rPr>
                                <m:t>𝜕</m:t>
                              </m:r>
                              <m:r>
                                <a:rPr lang="en-US" altLang="zh-CN" sz="2000" i="1">
                                  <a:solidFill>
                                    <a:prstClr val="black"/>
                                  </a:solidFill>
                                  <a:latin typeface="Cambria Math" panose="02040503050406030204" pitchFamily="18" charset="0"/>
                                </a:rPr>
                                <m:t>𝑥</m:t>
                              </m:r>
                            </m:den>
                          </m:f>
                          <m:r>
                            <a:rPr lang="en-US" altLang="zh-CN" sz="2000" i="1">
                              <a:solidFill>
                                <a:prstClr val="black"/>
                              </a:solidFill>
                              <a:latin typeface="Cambria Math" panose="02040503050406030204" pitchFamily="18" charset="0"/>
                            </a:rPr>
                            <m:t>−</m:t>
                          </m:r>
                          <m:f>
                            <m:fPr>
                              <m:ctrlPr>
                                <a:rPr lang="en-US" altLang="zh-CN" sz="2000" i="1">
                                  <a:solidFill>
                                    <a:prstClr val="black"/>
                                  </a:solidFill>
                                  <a:latin typeface="Cambria Math" panose="02040503050406030204" pitchFamily="18" charset="0"/>
                                </a:rPr>
                              </m:ctrlPr>
                            </m:fPr>
                            <m:num>
                              <m:r>
                                <a:rPr lang="en-US" altLang="zh-CN" sz="2000" i="1">
                                  <a:solidFill>
                                    <a:prstClr val="black"/>
                                  </a:solidFill>
                                  <a:latin typeface="Cambria Math" panose="02040503050406030204" pitchFamily="18" charset="0"/>
                                </a:rPr>
                                <m:t>𝜕</m:t>
                              </m:r>
                              <m:r>
                                <a:rPr lang="en-US" altLang="zh-CN" sz="2000" i="1">
                                  <a:solidFill>
                                    <a:prstClr val="black"/>
                                  </a:solidFill>
                                  <a:latin typeface="Cambria Math" panose="02040503050406030204" pitchFamily="18" charset="0"/>
                                </a:rPr>
                                <m:t>𝑃</m:t>
                              </m:r>
                            </m:num>
                            <m:den>
                              <m:r>
                                <a:rPr lang="en-US" altLang="zh-CN" sz="2000" i="1">
                                  <a:solidFill>
                                    <a:prstClr val="black"/>
                                  </a:solidFill>
                                  <a:latin typeface="Cambria Math" panose="02040503050406030204" pitchFamily="18" charset="0"/>
                                </a:rPr>
                                <m:t>𝜕</m:t>
                              </m:r>
                              <m:r>
                                <a:rPr lang="en-US" altLang="zh-CN" sz="2000" i="1">
                                  <a:solidFill>
                                    <a:prstClr val="black"/>
                                  </a:solidFill>
                                  <a:latin typeface="Cambria Math" panose="02040503050406030204" pitchFamily="18" charset="0"/>
                                </a:rPr>
                                <m:t>𝑦</m:t>
                              </m:r>
                            </m:den>
                          </m:f>
                        </m:e>
                      </m:d>
                      <m:r>
                        <a:rPr lang="en-US" altLang="zh-CN" sz="2000" b="1" i="1" smtClean="0">
                          <a:solidFill>
                            <a:prstClr val="black"/>
                          </a:solidFill>
                          <a:latin typeface="Cambria Math" panose="02040503050406030204" pitchFamily="18" charset="0"/>
                        </a:rPr>
                        <m:t>𝒌</m:t>
                      </m:r>
                    </m:oMath>
                  </m:oMathPara>
                </a14:m>
                <a:endParaRPr lang="zh-CN" altLang="en-US" sz="2000" b="1" i="1" dirty="0">
                  <a:solidFill>
                    <a:srgbClr val="FF0000"/>
                  </a:solidFill>
                </a:endParaRPr>
              </a:p>
            </p:txBody>
          </p:sp>
        </mc:Choice>
        <mc:Fallback xmlns="">
          <p:sp>
            <p:nvSpPr>
              <p:cNvPr id="22" name="文本框 21"/>
              <p:cNvSpPr txBox="1">
                <a:spLocks noRot="1" noChangeAspect="1" noMove="1" noResize="1" noEditPoints="1" noAdjustHandles="1" noChangeArrowheads="1" noChangeShapeType="1" noTextEdit="1"/>
              </p:cNvSpPr>
              <p:nvPr/>
            </p:nvSpPr>
            <p:spPr>
              <a:xfrm>
                <a:off x="884620" y="3790604"/>
                <a:ext cx="1891831" cy="2474716"/>
              </a:xfrm>
              <a:prstGeom prst="rect">
                <a:avLst/>
              </a:prstGeom>
              <a:blipFill>
                <a:blip r:embed="rId13"/>
                <a:stretch>
                  <a:fillRect l="-3226" t="-1970"/>
                </a:stretch>
              </a:blipFill>
            </p:spPr>
            <p:txBody>
              <a:bodyPr/>
              <a:lstStyle/>
              <a:p>
                <a:r>
                  <a:rPr lang="zh-CN" altLang="en-US">
                    <a:noFill/>
                  </a:rPr>
                  <a:t> </a:t>
                </a:r>
              </a:p>
            </p:txBody>
          </p:sp>
        </mc:Fallback>
      </mc:AlternateContent>
      <p:grpSp>
        <p:nvGrpSpPr>
          <p:cNvPr id="20" name="组合 19"/>
          <p:cNvGrpSpPr/>
          <p:nvPr/>
        </p:nvGrpSpPr>
        <p:grpSpPr>
          <a:xfrm>
            <a:off x="3018212" y="4407312"/>
            <a:ext cx="2438400" cy="2054508"/>
            <a:chOff x="3018212" y="4407312"/>
            <a:chExt cx="2438400" cy="2054508"/>
          </a:xfrm>
        </p:grpSpPr>
        <p:grpSp>
          <p:nvGrpSpPr>
            <p:cNvPr id="9" name="Group 13"/>
            <p:cNvGrpSpPr>
              <a:grpSpLocks/>
            </p:cNvGrpSpPr>
            <p:nvPr/>
          </p:nvGrpSpPr>
          <p:grpSpPr bwMode="auto">
            <a:xfrm>
              <a:off x="3018212" y="4763195"/>
              <a:ext cx="2438400" cy="1698625"/>
              <a:chOff x="720" y="576"/>
              <a:chExt cx="1536" cy="1070"/>
            </a:xfrm>
          </p:grpSpPr>
          <p:sp>
            <p:nvSpPr>
              <p:cNvPr id="10" name="Oval 14"/>
              <p:cNvSpPr>
                <a:spLocks noChangeArrowheads="1"/>
              </p:cNvSpPr>
              <p:nvPr/>
            </p:nvSpPr>
            <p:spPr bwMode="auto">
              <a:xfrm rot="-1247397">
                <a:off x="720" y="884"/>
                <a:ext cx="1536" cy="624"/>
              </a:xfrm>
              <a:prstGeom prst="ellipse">
                <a:avLst/>
              </a:prstGeom>
              <a:noFill/>
              <a:ln w="38100">
                <a:solidFill>
                  <a:srgbClr val="0000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p>
            </p:txBody>
          </p:sp>
          <p:sp>
            <p:nvSpPr>
              <p:cNvPr id="11" name="Line 15"/>
              <p:cNvSpPr>
                <a:spLocks noChangeShapeType="1"/>
              </p:cNvSpPr>
              <p:nvPr/>
            </p:nvSpPr>
            <p:spPr bwMode="auto">
              <a:xfrm flipV="1">
                <a:off x="1567" y="1446"/>
                <a:ext cx="106" cy="62"/>
              </a:xfrm>
              <a:prstGeom prst="line">
                <a:avLst/>
              </a:prstGeom>
              <a:noFill/>
              <a:ln w="38100">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p>
            </p:txBody>
          </p:sp>
          <p:sp>
            <p:nvSpPr>
              <p:cNvPr id="12" name="Line 16"/>
              <p:cNvSpPr>
                <a:spLocks noChangeShapeType="1"/>
              </p:cNvSpPr>
              <p:nvPr/>
            </p:nvSpPr>
            <p:spPr bwMode="auto">
              <a:xfrm flipH="1">
                <a:off x="1303" y="884"/>
                <a:ext cx="106" cy="63"/>
              </a:xfrm>
              <a:prstGeom prst="line">
                <a:avLst/>
              </a:prstGeom>
              <a:noFill/>
              <a:ln w="38100">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p>
            </p:txBody>
          </p:sp>
          <p:sp>
            <p:nvSpPr>
              <p:cNvPr id="13" name="Line 17"/>
              <p:cNvSpPr>
                <a:spLocks noChangeShapeType="1"/>
              </p:cNvSpPr>
              <p:nvPr/>
            </p:nvSpPr>
            <p:spPr bwMode="auto">
              <a:xfrm flipV="1">
                <a:off x="1392" y="576"/>
                <a:ext cx="0" cy="499"/>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p>
            </p:txBody>
          </p:sp>
          <mc:AlternateContent xmlns:mc="http://schemas.openxmlformats.org/markup-compatibility/2006" xmlns:a14="http://schemas.microsoft.com/office/drawing/2010/main">
            <mc:Choice Requires="a14">
              <p:graphicFrame>
                <p:nvGraphicFramePr>
                  <p:cNvPr id="15" name="Object 19"/>
                  <p:cNvGraphicFramePr>
                    <a:graphicFrameLocks noChangeAspect="1"/>
                  </p:cNvGraphicFramePr>
                  <p:nvPr/>
                </p:nvGraphicFramePr>
                <p:xfrm>
                  <a:off x="1670" y="1488"/>
                  <a:ext cx="138" cy="158"/>
                </p:xfrm>
                <a:graphic>
                  <a:graphicData uri="http://schemas.openxmlformats.org/presentationml/2006/ole">
                    <mc:AlternateContent>
                      <mc:Choice xmlns:v="urn:schemas-microsoft-com:vml" Requires="v">
                        <p:oleObj spid="_x0000_s437322" name="Equation" r:id="rId14" imgW="266400" imgH="304560" progId="Equation.3">
                          <p:embed/>
                        </p:oleObj>
                      </mc:Choice>
                      <mc:Fallback>
                        <p:oleObj name="Equation" r:id="rId14" imgW="266400" imgH="304560" progId="Equation.3">
                          <p:embed/>
                          <p:pic>
                            <p:nvPicPr>
                              <p:cNvPr id="424979" name="Object 19"/>
                              <p:cNvPicPr>
                                <a:picLocks noChangeAspect="1" noChangeArrowheads="1"/>
                              </p:cNvPicPr>
                              <p:nvPr/>
                            </p:nvPicPr>
                            <p:blipFill>
                              <a:blip r:embed="rId15">
                                <a:extLst>
                                  <a:ext uri="{28A0092B-C50C-407E-A947-70E740481C1C}">
                                    <a14:useLocalDpi val="0"/>
                                  </a:ext>
                                </a:extLst>
                              </a:blip>
                              <a:srcRect/>
                              <a:stretch>
                                <a:fillRect/>
                              </a:stretch>
                            </p:blipFill>
                            <p:spPr bwMode="auto">
                              <a:xfrm>
                                <a:off x="1670" y="1488"/>
                                <a:ext cx="138" cy="158"/>
                              </a:xfrm>
                              <a:prstGeom prst="rect">
                                <a:avLst/>
                              </a:prstGeom>
                              <a:noFill/>
                              <a:ln>
                                <a:noFill/>
                              </a:ln>
                              <a:effectLst/>
                              <a:extLst>
                                <a:ext uri="{909E8E84-426E-40DD-AFC4-6F175D3DCCD1}">
                                  <a14:hiddenFill>
                                    <a:solidFill>
                                      <a:srgbClr val="FFFFFF"/>
                                    </a:solidFill>
                                  </a14:hiddenFill>
                                </a:ext>
                                <a:ext uri="{91240B29-F687-4F45-9708-019B960494DF}">
                                  <a14:hiddenLine w="38100">
                                    <a:solidFill>
                                      <a:srgbClr val="0000FF"/>
                                    </a:solidFill>
                                    <a:miter lim="800000"/>
                                    <a:headEnd/>
                                    <a:tailEnd/>
                                  </a14:hiddenLine>
                                </a:ext>
                                <a:ext uri="{AF507438-7753-43E0-B8FC-AC1667EBCBE1}">
                                  <a14:hiddenEffects>
                                    <a:effectLst>
                                      <a:outerShdw dist="35921" dir="2700000" algn="ctr" rotWithShape="0">
                                        <a:srgbClr val="808080"/>
                                      </a:outerShdw>
                                    </a:effectLst>
                                  </a14:hiddenEffects>
                                </a:ext>
                              </a:extLst>
                            </p:spPr>
                          </p:pic>
                        </p:oleObj>
                      </mc:Fallback>
                    </mc:AlternateContent>
                  </a:graphicData>
                </a:graphic>
              </p:graphicFrame>
            </mc:Choice>
            <mc:Fallback xmlns="">
              <p:graphicFrame>
                <p:nvGraphicFramePr>
                  <p:cNvPr id="15" name="Object 19"/>
                  <p:cNvGraphicFramePr>
                    <a:graphicFrameLocks noChangeAspect="1"/>
                  </p:cNvGraphicFramePr>
                  <p:nvPr/>
                </p:nvGraphicFramePr>
                <p:xfrm>
                  <a:off x="1670" y="1488"/>
                  <a:ext cx="138" cy="158"/>
                </p:xfrm>
                <a:graphic>
                  <a:graphicData uri="http://schemas.openxmlformats.org/presentationml/2006/ole">
                    <mc:AlternateContent>
                      <mc:Choice xmlns:v="urn:schemas-microsoft-com:vml" Requires="v">
                        <p:oleObj spid="_x0000_s437318" name="Equation" r:id="rId16" imgW="266400" imgH="304560" progId="Equation.3">
                          <p:embed/>
                        </p:oleObj>
                      </mc:Choice>
                      <mc:Fallback>
                        <p:oleObj name="Equation" r:id="rId16" imgW="266400" imgH="304560" progId="Equation.3">
                          <p:embed/>
                          <p:pic>
                            <p:nvPicPr>
                              <p:cNvPr id="424979" name="Object 19"/>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670" y="1488"/>
                                <a:ext cx="138" cy="15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mc:Fallback>
          </mc:AlternateContent>
          <mc:AlternateContent xmlns:mc="http://schemas.openxmlformats.org/markup-compatibility/2006" xmlns:a14="http://schemas.microsoft.com/office/drawing/2010/main">
            <mc:Choice Requires="a14">
              <p:graphicFrame>
                <p:nvGraphicFramePr>
                  <p:cNvPr id="16" name="Object 20"/>
                  <p:cNvGraphicFramePr>
                    <a:graphicFrameLocks noChangeAspect="1"/>
                  </p:cNvGraphicFramePr>
                  <p:nvPr/>
                </p:nvGraphicFramePr>
                <p:xfrm>
                  <a:off x="1680" y="899"/>
                  <a:ext cx="208" cy="172"/>
                </p:xfrm>
                <a:graphic>
                  <a:graphicData uri="http://schemas.openxmlformats.org/presentationml/2006/ole">
                    <mc:AlternateContent>
                      <mc:Choice xmlns:v="urn:schemas-microsoft-com:vml" Requires="v">
                        <p:oleObj spid="_x0000_s437323" name="Equation" r:id="rId18" imgW="660240" imgH="545760" progId="Equation.3">
                          <p:embed/>
                        </p:oleObj>
                      </mc:Choice>
                      <mc:Fallback>
                        <p:oleObj name="Equation" r:id="rId18" imgW="660240" imgH="545760" progId="Equation.3">
                          <p:embed/>
                          <p:pic>
                            <p:nvPicPr>
                              <p:cNvPr id="424980" name="Object 20"/>
                              <p:cNvPicPr>
                                <a:picLocks noChangeAspect="1" noChangeArrowheads="1"/>
                              </p:cNvPicPr>
                              <p:nvPr/>
                            </p:nvPicPr>
                            <p:blipFill>
                              <a:blip r:embed="rId19">
                                <a:extLst>
                                  <a:ext uri="{28A0092B-C50C-407E-A947-70E740481C1C}">
                                    <a14:useLocalDpi val="0"/>
                                  </a:ext>
                                </a:extLst>
                              </a:blip>
                              <a:srcRect/>
                              <a:stretch>
                                <a:fillRect/>
                              </a:stretch>
                            </p:blipFill>
                            <p:spPr bwMode="auto">
                              <a:xfrm>
                                <a:off x="1680" y="899"/>
                                <a:ext cx="208" cy="172"/>
                              </a:xfrm>
                              <a:prstGeom prst="rect">
                                <a:avLst/>
                              </a:prstGeom>
                              <a:noFill/>
                              <a:ln>
                                <a:noFill/>
                              </a:ln>
                              <a:effectLst/>
                              <a:extLst>
                                <a:ext uri="{909E8E84-426E-40DD-AFC4-6F175D3DCCD1}">
                                  <a14:hiddenFill>
                                    <a:solidFill>
                                      <a:srgbClr val="FFFFFF"/>
                                    </a:solidFill>
                                  </a14:hiddenFill>
                                </a:ext>
                                <a:ext uri="{91240B29-F687-4F45-9708-019B960494DF}">
                                  <a14:hiddenLine w="38100">
                                    <a:solidFill>
                                      <a:srgbClr val="0000FF"/>
                                    </a:solidFill>
                                    <a:miter lim="800000"/>
                                    <a:headEnd/>
                                    <a:tailEnd/>
                                  </a14:hiddenLine>
                                </a:ext>
                                <a:ext uri="{AF507438-7753-43E0-B8FC-AC1667EBCBE1}">
                                  <a14:hiddenEffects>
                                    <a:effectLst>
                                      <a:outerShdw dist="35921" dir="2700000" algn="ctr" rotWithShape="0">
                                        <a:srgbClr val="808080"/>
                                      </a:outerShdw>
                                    </a:effectLst>
                                  </a14:hiddenEffects>
                                </a:ext>
                              </a:extLst>
                            </p:spPr>
                          </p:pic>
                        </p:oleObj>
                      </mc:Fallback>
                    </mc:AlternateContent>
                  </a:graphicData>
                </a:graphic>
              </p:graphicFrame>
            </mc:Choice>
            <mc:Fallback xmlns="">
              <p:graphicFrame>
                <p:nvGraphicFramePr>
                  <p:cNvPr id="16" name="Object 20"/>
                  <p:cNvGraphicFramePr>
                    <a:graphicFrameLocks noChangeAspect="1"/>
                  </p:cNvGraphicFramePr>
                  <p:nvPr/>
                </p:nvGraphicFramePr>
                <p:xfrm>
                  <a:off x="1680" y="899"/>
                  <a:ext cx="208" cy="172"/>
                </p:xfrm>
                <a:graphic>
                  <a:graphicData uri="http://schemas.openxmlformats.org/presentationml/2006/ole">
                    <mc:AlternateContent>
                      <mc:Choice xmlns:v="urn:schemas-microsoft-com:vml" Requires="v">
                        <p:oleObj spid="_x0000_s437319" name="Equation" r:id="rId20" imgW="660240" imgH="545760" progId="Equation.3">
                          <p:embed/>
                        </p:oleObj>
                      </mc:Choice>
                      <mc:Fallback>
                        <p:oleObj name="Equation" r:id="rId20" imgW="660240" imgH="545760" progId="Equation.3">
                          <p:embed/>
                          <p:pic>
                            <p:nvPicPr>
                              <p:cNvPr id="424980" name="Object 20"/>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680" y="899"/>
                                <a:ext cx="208" cy="1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mc:Fallback>
          </mc:AlternateContent>
        </p:grpSp>
        <mc:AlternateContent xmlns:mc="http://schemas.openxmlformats.org/markup-compatibility/2006" xmlns:a14="http://schemas.microsoft.com/office/drawing/2010/main">
          <mc:Choice Requires="a14">
            <p:sp>
              <p:nvSpPr>
                <p:cNvPr id="18" name="矩形 17"/>
                <p:cNvSpPr/>
                <p:nvPr/>
              </p:nvSpPr>
              <p:spPr>
                <a:xfrm>
                  <a:off x="3910086" y="4407312"/>
                  <a:ext cx="421910"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000" b="1" i="1" smtClean="0">
                            <a:solidFill>
                              <a:srgbClr val="FF0000"/>
                            </a:solidFill>
                            <a:latin typeface="Cambria Math" panose="02040503050406030204" pitchFamily="18" charset="0"/>
                          </a:rPr>
                          <m:t>𝒏</m:t>
                        </m:r>
                      </m:oMath>
                    </m:oMathPara>
                  </a14:m>
                  <a:endParaRPr lang="zh-CN" altLang="en-US" b="1" dirty="0">
                    <a:solidFill>
                      <a:srgbClr val="FF0000"/>
                    </a:solidFill>
                  </a:endParaRPr>
                </a:p>
              </p:txBody>
            </p:sp>
          </mc:Choice>
          <mc:Fallback xmlns="">
            <p:sp>
              <p:nvSpPr>
                <p:cNvPr id="18" name="矩形 17"/>
                <p:cNvSpPr>
                  <a:spLocks noRot="1" noChangeAspect="1" noMove="1" noResize="1" noEditPoints="1" noAdjustHandles="1" noChangeArrowheads="1" noChangeShapeType="1" noTextEdit="1"/>
                </p:cNvSpPr>
                <p:nvPr/>
              </p:nvSpPr>
              <p:spPr>
                <a:xfrm>
                  <a:off x="3910086" y="4407312"/>
                  <a:ext cx="421910" cy="400110"/>
                </a:xfrm>
                <a:prstGeom prst="rect">
                  <a:avLst/>
                </a:prstGeom>
                <a:blipFill>
                  <a:blip r:embed="rId22"/>
                  <a:stretch>
                    <a:fillRect/>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328000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slide(fromLeft)">
                                      <p:cBhvr>
                                        <p:cTn id="7" dur="500"/>
                                        <p:tgtEl>
                                          <p:spTgt spid="1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fade">
                                      <p:cBhvr>
                                        <p:cTn id="11" dur="500"/>
                                        <p:tgtEl>
                                          <p:spTgt spid="19"/>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fade">
                                      <p:cBhvr>
                                        <p:cTn id="16"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utoUpdateAnimBg="0"/>
      <p:bldP spid="19" grpId="0" animBg="1"/>
      <p:bldP spid="22"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7010" name="Text Box 2"/>
          <p:cNvSpPr txBox="1">
            <a:spLocks noChangeArrowheads="1"/>
          </p:cNvSpPr>
          <p:nvPr/>
        </p:nvSpPr>
        <p:spPr bwMode="auto">
          <a:xfrm>
            <a:off x="2184400" y="822326"/>
            <a:ext cx="3886200" cy="519113"/>
          </a:xfrm>
          <a:prstGeom prst="rect">
            <a:avLst/>
          </a:prstGeom>
          <a:noFill/>
          <a:ln>
            <a:noFill/>
          </a:ln>
          <a:extLst>
            <a:ext uri="{909E8E84-426E-40DD-AFC4-6F175D3DCCD1}">
              <a14:hiddenFill xmlns:a14="http://schemas.microsoft.com/office/drawing/2010/main">
                <a:solidFill>
                  <a:srgbClr val="0000FF"/>
                </a:solidFill>
              </a14:hiddenFill>
            </a:ext>
            <a:ext uri="{91240B29-F687-4F45-9708-019B960494DF}">
              <a14:hiddenLine xmlns:a14="http://schemas.microsoft.com/office/drawing/2010/main" w="9525">
                <a:solidFill>
                  <a:srgbClr val="00FFFF"/>
                </a:solidFill>
                <a:miter lim="800000"/>
                <a:headEnd/>
                <a:tailEnd/>
              </a14:hiddenLine>
            </a:ext>
          </a:extLst>
        </p:spPr>
        <p:txBody>
          <a:bodyPr>
            <a:spAutoFit/>
          </a:bodyPr>
          <a:lstStyle/>
          <a:p>
            <a:pPr eaLnBrk="0" hangingPunct="0"/>
            <a:r>
              <a:rPr lang="en-US" altLang="zh-CN" sz="2800" b="1" dirty="0">
                <a:latin typeface="Times New Roman" panose="02020603050405020304" pitchFamily="18" charset="0"/>
                <a:ea typeface="黑体" panose="02010609060101010101" pitchFamily="49" charset="-122"/>
              </a:rPr>
              <a:t>Stokes</a:t>
            </a:r>
            <a:r>
              <a:rPr lang="zh-CN" altLang="en-US" sz="2800" b="1" dirty="0">
                <a:latin typeface="Times New Roman" panose="02020603050405020304" pitchFamily="18" charset="0"/>
                <a:ea typeface="黑体" panose="02010609060101010101" pitchFamily="49" charset="-122"/>
              </a:rPr>
              <a:t>公式的实质</a:t>
            </a:r>
            <a:r>
              <a:rPr lang="en-US" altLang="zh-CN" sz="2800" b="1" dirty="0">
                <a:latin typeface="Times New Roman" panose="02020603050405020304" pitchFamily="18" charset="0"/>
                <a:ea typeface="黑体" panose="02010609060101010101" pitchFamily="49" charset="-122"/>
              </a:rPr>
              <a:t>:</a:t>
            </a:r>
            <a:endParaRPr lang="en-US" altLang="zh-CN" sz="2800" dirty="0">
              <a:latin typeface="Times New Roman" panose="02020603050405020304" pitchFamily="18" charset="0"/>
              <a:ea typeface="黑体" panose="02010609060101010101" pitchFamily="49" charset="-122"/>
            </a:endParaRPr>
          </a:p>
        </p:txBody>
      </p:sp>
      <p:sp>
        <p:nvSpPr>
          <p:cNvPr id="427011" name="Text Box 3"/>
          <p:cNvSpPr txBox="1">
            <a:spLocks noChangeArrowheads="1"/>
          </p:cNvSpPr>
          <p:nvPr/>
        </p:nvSpPr>
        <p:spPr bwMode="auto">
          <a:xfrm>
            <a:off x="2260600" y="1508125"/>
            <a:ext cx="7696200" cy="946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eaLnBrk="0" hangingPunct="0"/>
            <a:r>
              <a:rPr lang="en-US" altLang="zh-CN" sz="2800" b="1" dirty="0">
                <a:solidFill>
                  <a:schemeClr val="accent2"/>
                </a:solidFill>
                <a:latin typeface="Times New Roman" panose="02020603050405020304" pitchFamily="18" charset="0"/>
                <a:ea typeface="黑体" panose="02010609060101010101" pitchFamily="49" charset="-122"/>
              </a:rPr>
              <a:t>        </a:t>
            </a:r>
            <a:r>
              <a:rPr lang="zh-CN" altLang="en-US" sz="2800" b="1" dirty="0">
                <a:solidFill>
                  <a:schemeClr val="accent2"/>
                </a:solidFill>
                <a:latin typeface="Times New Roman" panose="02020603050405020304" pitchFamily="18" charset="0"/>
                <a:ea typeface="黑体" panose="02010609060101010101" pitchFamily="49" charset="-122"/>
              </a:rPr>
              <a:t>表达了有向曲面上的曲面积分与其边界曲线上的曲线积分之间的关系</a:t>
            </a:r>
            <a:r>
              <a:rPr lang="en-US" altLang="zh-CN" sz="2800" b="1" dirty="0">
                <a:solidFill>
                  <a:schemeClr val="accent2"/>
                </a:solidFill>
                <a:latin typeface="Times New Roman" panose="02020603050405020304" pitchFamily="18" charset="0"/>
                <a:ea typeface="黑体" panose="02010609060101010101" pitchFamily="49" charset="-122"/>
              </a:rPr>
              <a:t>.</a:t>
            </a:r>
            <a:endParaRPr lang="en-US" altLang="zh-CN" sz="2800" dirty="0">
              <a:solidFill>
                <a:schemeClr val="accent2"/>
              </a:solidFill>
              <a:latin typeface="Times New Roman" panose="02020603050405020304" pitchFamily="18" charset="0"/>
              <a:ea typeface="黑体" panose="02010609060101010101" pitchFamily="49" charset="-122"/>
            </a:endParaRPr>
          </a:p>
        </p:txBody>
      </p:sp>
      <p:graphicFrame>
        <p:nvGraphicFramePr>
          <p:cNvPr id="427012" name="Object 4"/>
          <p:cNvGraphicFramePr>
            <a:graphicFrameLocks noChangeAspect="1"/>
          </p:cNvGraphicFramePr>
          <p:nvPr/>
        </p:nvGraphicFramePr>
        <p:xfrm>
          <a:off x="2325689" y="2928939"/>
          <a:ext cx="5508625" cy="890587"/>
        </p:xfrm>
        <a:graphic>
          <a:graphicData uri="http://schemas.openxmlformats.org/presentationml/2006/ole">
            <mc:AlternateContent xmlns:mc="http://schemas.openxmlformats.org/markup-compatibility/2006">
              <mc:Choice xmlns:v="urn:schemas-microsoft-com:vml" Requires="v">
                <p:oleObj spid="_x0000_s427086" name="文档" r:id="rId3" imgW="5504656" imgH="891782" progId="Word.Document.8">
                  <p:embed/>
                </p:oleObj>
              </mc:Choice>
              <mc:Fallback>
                <p:oleObj name="文档" r:id="rId3" imgW="5504656" imgH="891782" progId="Word.Document.8">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25689" y="2928939"/>
                        <a:ext cx="5508625" cy="8905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427013" name="Group 5"/>
          <p:cNvGrpSpPr>
            <a:grpSpLocks/>
          </p:cNvGrpSpPr>
          <p:nvPr/>
        </p:nvGrpSpPr>
        <p:grpSpPr bwMode="auto">
          <a:xfrm>
            <a:off x="2184400" y="3667126"/>
            <a:ext cx="7467600" cy="638175"/>
            <a:chOff x="336" y="2592"/>
            <a:chExt cx="4704" cy="402"/>
          </a:xfrm>
        </p:grpSpPr>
        <p:sp>
          <p:nvSpPr>
            <p:cNvPr id="427014" name="Text Box 6"/>
            <p:cNvSpPr txBox="1">
              <a:spLocks noChangeArrowheads="1"/>
            </p:cNvSpPr>
            <p:nvPr/>
          </p:nvSpPr>
          <p:spPr bwMode="auto">
            <a:xfrm>
              <a:off x="336" y="2640"/>
              <a:ext cx="1920" cy="333"/>
            </a:xfrm>
            <a:prstGeom prst="rect">
              <a:avLst/>
            </a:prstGeom>
            <a:solidFill>
              <a:srgbClr val="FFFF99"/>
            </a:solidFill>
            <a:ln w="9525">
              <a:solidFill>
                <a:srgbClr val="FF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ctr" eaLnBrk="0" hangingPunct="0"/>
              <a:r>
                <a:rPr lang="zh-CN" altLang="en-US" sz="2800" b="1">
                  <a:latin typeface="Times New Roman" panose="02020603050405020304" pitchFamily="18" charset="0"/>
                  <a:ea typeface="黑体" panose="02010609060101010101" pitchFamily="49" charset="-122"/>
                </a:rPr>
                <a:t>斯托克斯公式</a:t>
              </a:r>
              <a:endParaRPr lang="zh-CN" altLang="en-US" sz="2800" b="1">
                <a:solidFill>
                  <a:schemeClr val="hlink"/>
                </a:solidFill>
                <a:latin typeface="Times New Roman" panose="02020603050405020304" pitchFamily="18" charset="0"/>
                <a:ea typeface="黑体" panose="02010609060101010101" pitchFamily="49" charset="-122"/>
              </a:endParaRPr>
            </a:p>
          </p:txBody>
        </p:sp>
        <p:sp>
          <p:nvSpPr>
            <p:cNvPr id="427015" name="AutoShape 7"/>
            <p:cNvSpPr>
              <a:spLocks noChangeArrowheads="1"/>
            </p:cNvSpPr>
            <p:nvPr/>
          </p:nvSpPr>
          <p:spPr bwMode="auto">
            <a:xfrm>
              <a:off x="2256" y="2784"/>
              <a:ext cx="1392" cy="210"/>
            </a:xfrm>
            <a:prstGeom prst="rightArrow">
              <a:avLst>
                <a:gd name="adj1" fmla="val 37259"/>
                <a:gd name="adj2" fmla="val 165714"/>
              </a:avLst>
            </a:prstGeom>
            <a:solidFill>
              <a:srgbClr val="00FFFF"/>
            </a:solidFill>
            <a:ln w="9525">
              <a:solidFill>
                <a:srgbClr val="0000FF"/>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27016" name="Text Box 8"/>
            <p:cNvSpPr txBox="1">
              <a:spLocks noChangeArrowheads="1"/>
            </p:cNvSpPr>
            <p:nvPr/>
          </p:nvSpPr>
          <p:spPr bwMode="auto">
            <a:xfrm>
              <a:off x="3648" y="2640"/>
              <a:ext cx="1392" cy="333"/>
            </a:xfrm>
            <a:prstGeom prst="rect">
              <a:avLst/>
            </a:prstGeom>
            <a:solidFill>
              <a:srgbClr val="FFFF99"/>
            </a:solidFill>
            <a:ln w="9525">
              <a:solidFill>
                <a:srgbClr val="FF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ctr" eaLnBrk="0" hangingPunct="0"/>
              <a:r>
                <a:rPr lang="zh-CN" altLang="en-US" sz="2800" b="1">
                  <a:latin typeface="Times New Roman" panose="02020603050405020304" pitchFamily="18" charset="0"/>
                  <a:ea typeface="黑体" panose="02010609060101010101" pitchFamily="49" charset="-122"/>
                </a:rPr>
                <a:t>格林公式</a:t>
              </a:r>
              <a:endParaRPr lang="zh-CN" altLang="en-US">
                <a:latin typeface="Times New Roman" panose="02020603050405020304" pitchFamily="18" charset="0"/>
                <a:ea typeface="黑体" panose="02010609060101010101" pitchFamily="49" charset="-122"/>
              </a:endParaRPr>
            </a:p>
          </p:txBody>
        </p:sp>
        <p:sp>
          <p:nvSpPr>
            <p:cNvPr id="427017" name="Text Box 9"/>
            <p:cNvSpPr txBox="1">
              <a:spLocks noChangeArrowheads="1"/>
            </p:cNvSpPr>
            <p:nvPr/>
          </p:nvSpPr>
          <p:spPr bwMode="auto">
            <a:xfrm>
              <a:off x="2352" y="2592"/>
              <a:ext cx="960"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ctr" eaLnBrk="0" hangingPunct="0"/>
              <a:r>
                <a:rPr lang="zh-CN" altLang="en-US" sz="2400" b="1">
                  <a:latin typeface="Times New Roman" panose="02020603050405020304" pitchFamily="18" charset="0"/>
                  <a:ea typeface="黑体" panose="02010609060101010101" pitchFamily="49" charset="-122"/>
                </a:rPr>
                <a:t>特殊情形</a:t>
              </a:r>
              <a:endParaRPr lang="zh-CN" altLang="en-US">
                <a:latin typeface="Times New Roman" panose="02020603050405020304" pitchFamily="18" charset="0"/>
                <a:ea typeface="黑体" panose="02010609060101010101" pitchFamily="49" charset="-122"/>
              </a:endParaRPr>
            </a:p>
          </p:txBody>
        </p:sp>
      </p:grpSp>
      <p:sp>
        <p:nvSpPr>
          <p:cNvPr id="2" name="日期占位符 1"/>
          <p:cNvSpPr>
            <a:spLocks noGrp="1"/>
          </p:cNvSpPr>
          <p:nvPr>
            <p:ph type="dt" sz="half" idx="10"/>
          </p:nvPr>
        </p:nvSpPr>
        <p:spPr/>
        <p:txBody>
          <a:bodyPr/>
          <a:lstStyle/>
          <a:p>
            <a:fld id="{0A6683F7-ACD2-41F7-95AE-7069077222C0}" type="datetime11">
              <a:rPr lang="zh-CN" altLang="en-US" smtClean="0"/>
              <a:t>08:53:17</a:t>
            </a:fld>
            <a:endParaRPr lang="en-US" altLang="zh-CN"/>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27010"/>
                                        </p:tgtEl>
                                        <p:attrNameLst>
                                          <p:attrName>style.visibility</p:attrName>
                                        </p:attrNameLst>
                                      </p:cBhvr>
                                      <p:to>
                                        <p:strVal val="visible"/>
                                      </p:to>
                                    </p:set>
                                    <p:animEffect transition="in" filter="wipe(left)">
                                      <p:cBhvr>
                                        <p:cTn id="7" dur="500"/>
                                        <p:tgtEl>
                                          <p:spTgt spid="42701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27011"/>
                                        </p:tgtEl>
                                        <p:attrNameLst>
                                          <p:attrName>style.visibility</p:attrName>
                                        </p:attrNameLst>
                                      </p:cBhvr>
                                      <p:to>
                                        <p:strVal val="visible"/>
                                      </p:to>
                                    </p:set>
                                    <p:animEffect transition="in" filter="wipe(left)">
                                      <p:cBhvr>
                                        <p:cTn id="12" dur="500"/>
                                        <p:tgtEl>
                                          <p:spTgt spid="42701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427012"/>
                                        </p:tgtEl>
                                        <p:attrNameLst>
                                          <p:attrName>style.visibility</p:attrName>
                                        </p:attrNameLst>
                                      </p:cBhvr>
                                      <p:to>
                                        <p:strVal val="visible"/>
                                      </p:to>
                                    </p:set>
                                    <p:animEffect transition="in" filter="wipe(left)">
                                      <p:cBhvr>
                                        <p:cTn id="17" dur="500"/>
                                        <p:tgtEl>
                                          <p:spTgt spid="427012"/>
                                        </p:tgtEl>
                                      </p:cBhvr>
                                    </p:animEffect>
                                  </p:childTnLst>
                                </p:cTn>
                              </p:par>
                            </p:childTnLst>
                          </p:cTn>
                        </p:par>
                        <p:par>
                          <p:cTn id="18" fill="hold" nodeType="afterGroup">
                            <p:stCondLst>
                              <p:cond delay="500"/>
                            </p:stCondLst>
                            <p:childTnLst>
                              <p:par>
                                <p:cTn id="19" presetID="22" presetClass="entr" presetSubtype="8" fill="hold" nodeType="afterEffect">
                                  <p:stCondLst>
                                    <p:cond delay="0"/>
                                  </p:stCondLst>
                                  <p:childTnLst>
                                    <p:set>
                                      <p:cBhvr>
                                        <p:cTn id="20" dur="1" fill="hold">
                                          <p:stCondLst>
                                            <p:cond delay="0"/>
                                          </p:stCondLst>
                                        </p:cTn>
                                        <p:tgtEl>
                                          <p:spTgt spid="427013"/>
                                        </p:tgtEl>
                                        <p:attrNameLst>
                                          <p:attrName>style.visibility</p:attrName>
                                        </p:attrNameLst>
                                      </p:cBhvr>
                                      <p:to>
                                        <p:strVal val="visible"/>
                                      </p:to>
                                    </p:set>
                                    <p:animEffect transition="in" filter="wipe(left)">
                                      <p:cBhvr>
                                        <p:cTn id="21" dur="500"/>
                                        <p:tgtEl>
                                          <p:spTgt spid="4270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7010" grpId="0" autoUpdateAnimBg="0"/>
      <p:bldP spid="427011" grpId="0" autoUpdateAnimBg="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E7F4D896-E0DB-4AB2-9347-AB9498A60F30}" type="datetime11">
              <a:rPr lang="zh-CN" altLang="en-US" smtClean="0"/>
              <a:t>08:53:17</a:t>
            </a:fld>
            <a:endParaRPr lang="en-US" altLang="zh-CN"/>
          </a:p>
        </p:txBody>
      </p:sp>
      <p:sp>
        <p:nvSpPr>
          <p:cNvPr id="3" name="矩形 2"/>
          <p:cNvSpPr/>
          <p:nvPr/>
        </p:nvSpPr>
        <p:spPr>
          <a:xfrm>
            <a:off x="1095783" y="365125"/>
            <a:ext cx="745717" cy="523220"/>
          </a:xfrm>
          <a:prstGeom prst="rect">
            <a:avLst/>
          </a:prstGeom>
        </p:spPr>
        <p:txBody>
          <a:bodyPr wrap="none">
            <a:spAutoFit/>
          </a:bodyPr>
          <a:lstStyle/>
          <a:p>
            <a:r>
              <a:rPr lang="zh-CN" altLang="en-US" sz="2800" b="1" dirty="0">
                <a:solidFill>
                  <a:schemeClr val="accent2"/>
                </a:solidFill>
                <a:ea typeface="黑体" panose="02010609060101010101" pitchFamily="49" charset="-122"/>
              </a:rPr>
              <a:t>例</a:t>
            </a:r>
            <a:r>
              <a:rPr lang="en-US" altLang="zh-CN" sz="2800" b="1" dirty="0">
                <a:solidFill>
                  <a:schemeClr val="accent2"/>
                </a:solidFill>
                <a:ea typeface="黑体" panose="02010609060101010101" pitchFamily="49" charset="-122"/>
              </a:rPr>
              <a:t>1</a:t>
            </a:r>
            <a:endParaRPr lang="zh-CN" altLang="en-US" sz="2800" dirty="0"/>
          </a:p>
        </p:txBody>
      </p:sp>
      <mc:AlternateContent xmlns:mc="http://schemas.openxmlformats.org/markup-compatibility/2006" xmlns:a14="http://schemas.microsoft.com/office/drawing/2010/main">
        <mc:Choice Requires="a14">
          <p:sp>
            <p:nvSpPr>
              <p:cNvPr id="4" name="矩形 3"/>
              <p:cNvSpPr/>
              <p:nvPr/>
            </p:nvSpPr>
            <p:spPr>
              <a:xfrm>
                <a:off x="1841500" y="400625"/>
                <a:ext cx="9191121" cy="888000"/>
              </a:xfrm>
              <a:prstGeom prst="rect">
                <a:avLst/>
              </a:prstGeom>
            </p:spPr>
            <p:txBody>
              <a:bodyPr wrap="square">
                <a:spAutoFit/>
              </a:bodyPr>
              <a:lstStyle/>
              <a:p>
                <a:r>
                  <a:rPr lang="zh-CN" altLang="en-US" sz="2400" dirty="0">
                    <a:latin typeface="宋体" panose="02010600030101010101" pitchFamily="2" charset="-122"/>
                  </a:rPr>
                  <a:t>计算曲线积分</a:t>
                </a:r>
                <a14:m>
                  <m:oMath xmlns:m="http://schemas.openxmlformats.org/officeDocument/2006/math">
                    <m:nary>
                      <m:naryPr>
                        <m:chr m:val="∮"/>
                        <m:limLoc m:val="undOvr"/>
                        <m:grow m:val="on"/>
                        <m:supHide m:val="on"/>
                        <m:ctrlPr>
                          <a:rPr lang="zh-CN" altLang="en-US" sz="2400" i="1">
                            <a:latin typeface="Cambria Math" panose="02040503050406030204" pitchFamily="18" charset="0"/>
                          </a:rPr>
                        </m:ctrlPr>
                      </m:naryPr>
                      <m:sub>
                        <m:r>
                          <a:rPr lang="zh-CN" altLang="en-US" sz="2400" i="1">
                            <a:latin typeface="Cambria Math" panose="02040503050406030204" pitchFamily="18" charset="0"/>
                          </a:rPr>
                          <m:t>𝛤</m:t>
                        </m:r>
                      </m:sub>
                      <m:sup/>
                      <m:e>
                        <m:r>
                          <a:rPr lang="zh-CN" altLang="en-US" sz="2400" i="1">
                            <a:latin typeface="Cambria Math" panose="02040503050406030204" pitchFamily="18" charset="0"/>
                          </a:rPr>
                          <m:t>𝑧𝑑𝑥</m:t>
                        </m:r>
                        <m:r>
                          <a:rPr lang="zh-CN" altLang="en-US" sz="2400">
                            <a:latin typeface="Cambria Math" panose="02040503050406030204" pitchFamily="18" charset="0"/>
                          </a:rPr>
                          <m:t>+</m:t>
                        </m:r>
                        <m:r>
                          <a:rPr lang="zh-CN" altLang="en-US" sz="2400" i="1">
                            <a:latin typeface="Cambria Math" panose="02040503050406030204" pitchFamily="18" charset="0"/>
                          </a:rPr>
                          <m:t>𝑥𝑑𝑦</m:t>
                        </m:r>
                        <m:r>
                          <a:rPr lang="zh-CN" altLang="en-US" sz="2400">
                            <a:latin typeface="Cambria Math" panose="02040503050406030204" pitchFamily="18" charset="0"/>
                          </a:rPr>
                          <m:t>+</m:t>
                        </m:r>
                        <m:r>
                          <a:rPr lang="zh-CN" altLang="en-US" sz="2400" i="1">
                            <a:latin typeface="Cambria Math" panose="02040503050406030204" pitchFamily="18" charset="0"/>
                          </a:rPr>
                          <m:t>𝑦𝑑𝑧</m:t>
                        </m:r>
                      </m:e>
                    </m:nary>
                  </m:oMath>
                </a14:m>
                <a:r>
                  <a:rPr kumimoji="1" lang="zh-CN" altLang="en-US" sz="2400" dirty="0">
                    <a:latin typeface="宋体" panose="02010600030101010101" pitchFamily="2" charset="-122"/>
                  </a:rPr>
                  <a:t>其中</a:t>
                </a:r>
                <a14:m>
                  <m:oMath xmlns:m="http://schemas.openxmlformats.org/officeDocument/2006/math">
                    <m:r>
                      <m:rPr>
                        <m:sty m:val="p"/>
                      </m:rPr>
                      <a:rPr lang="el-GR" altLang="zh-CN" sz="2400" i="1">
                        <a:solidFill>
                          <a:prstClr val="black"/>
                        </a:solidFill>
                        <a:latin typeface="Cambria Math" panose="02040503050406030204" pitchFamily="18" charset="0"/>
                        <a:ea typeface="Cambria Math" panose="02040503050406030204" pitchFamily="18" charset="0"/>
                      </a:rPr>
                      <m:t>Γ</m:t>
                    </m:r>
                  </m:oMath>
                </a14:m>
                <a:r>
                  <a:rPr kumimoji="1" lang="zh-CN" altLang="en-US" sz="2400" dirty="0">
                    <a:latin typeface="宋体" panose="02010600030101010101" pitchFamily="2" charset="-122"/>
                  </a:rPr>
                  <a:t>为平面</a:t>
                </a:r>
                <a14:m>
                  <m:oMath xmlns:m="http://schemas.openxmlformats.org/officeDocument/2006/math">
                    <m:r>
                      <a:rPr lang="zh-CN" altLang="en-US" sz="2400" i="1">
                        <a:solidFill>
                          <a:prstClr val="black"/>
                        </a:solidFill>
                        <a:latin typeface="Cambria Math" panose="02040503050406030204" pitchFamily="18" charset="0"/>
                      </a:rPr>
                      <m:t>𝑥</m:t>
                    </m:r>
                    <m:r>
                      <a:rPr lang="en-US" altLang="zh-CN" sz="2400" b="0" i="1" smtClean="0">
                        <a:solidFill>
                          <a:prstClr val="black"/>
                        </a:solidFill>
                        <a:latin typeface="Cambria Math" panose="02040503050406030204" pitchFamily="18" charset="0"/>
                      </a:rPr>
                      <m:t>+</m:t>
                    </m:r>
                    <m:r>
                      <a:rPr lang="en-US" altLang="zh-CN" sz="2400" b="0" i="1" smtClean="0">
                        <a:solidFill>
                          <a:prstClr val="black"/>
                        </a:solidFill>
                        <a:latin typeface="Cambria Math" panose="02040503050406030204" pitchFamily="18" charset="0"/>
                      </a:rPr>
                      <m:t>𝑦</m:t>
                    </m:r>
                    <m:r>
                      <a:rPr lang="en-US" altLang="zh-CN" sz="2400" b="0" i="1" smtClean="0">
                        <a:solidFill>
                          <a:prstClr val="black"/>
                        </a:solidFill>
                        <a:latin typeface="Cambria Math" panose="02040503050406030204" pitchFamily="18" charset="0"/>
                      </a:rPr>
                      <m:t>+</m:t>
                    </m:r>
                    <m:r>
                      <a:rPr lang="en-US" altLang="zh-CN" sz="2400" b="0" i="1" smtClean="0">
                        <a:solidFill>
                          <a:prstClr val="black"/>
                        </a:solidFill>
                        <a:latin typeface="Cambria Math" panose="02040503050406030204" pitchFamily="18" charset="0"/>
                      </a:rPr>
                      <m:t>𝑧</m:t>
                    </m:r>
                    <m:r>
                      <a:rPr lang="en-US" altLang="zh-CN" sz="2400" b="0" i="1" smtClean="0">
                        <a:solidFill>
                          <a:prstClr val="black"/>
                        </a:solidFill>
                        <a:latin typeface="Cambria Math" panose="02040503050406030204" pitchFamily="18" charset="0"/>
                      </a:rPr>
                      <m:t>=1</m:t>
                    </m:r>
                  </m:oMath>
                </a14:m>
                <a:r>
                  <a:rPr kumimoji="1" lang="zh-CN" altLang="zh-CN" sz="2400" dirty="0">
                    <a:latin typeface="宋体" panose="02010600030101010101" pitchFamily="2" charset="-122"/>
                  </a:rPr>
                  <a:t>被三坐标面所截三角形的整个</a:t>
                </a:r>
                <a:r>
                  <a:rPr kumimoji="1" lang="zh-CN" altLang="en-US" sz="2400" dirty="0">
                    <a:latin typeface="宋体" panose="02010600030101010101" pitchFamily="2" charset="-122"/>
                  </a:rPr>
                  <a:t>边界，方向如图所示。</a:t>
                </a:r>
                <a:endParaRPr lang="zh-CN" altLang="en-US" sz="2400" dirty="0">
                  <a:latin typeface="宋体" panose="02010600030101010101" pitchFamily="2" charset="-122"/>
                </a:endParaRPr>
              </a:p>
            </p:txBody>
          </p:sp>
        </mc:Choice>
        <mc:Fallback xmlns="">
          <p:sp>
            <p:nvSpPr>
              <p:cNvPr id="4" name="矩形 3"/>
              <p:cNvSpPr>
                <a:spLocks noRot="1" noChangeAspect="1" noMove="1" noResize="1" noEditPoints="1" noAdjustHandles="1" noChangeArrowheads="1" noChangeShapeType="1" noTextEdit="1"/>
              </p:cNvSpPr>
              <p:nvPr/>
            </p:nvSpPr>
            <p:spPr>
              <a:xfrm>
                <a:off x="1841500" y="400625"/>
                <a:ext cx="9191121" cy="888000"/>
              </a:xfrm>
              <a:prstGeom prst="rect">
                <a:avLst/>
              </a:prstGeom>
              <a:blipFill>
                <a:blip r:embed="rId3"/>
                <a:stretch>
                  <a:fillRect l="-995" t="-83448" b="-77931"/>
                </a:stretch>
              </a:blipFill>
            </p:spPr>
            <p:txBody>
              <a:bodyPr/>
              <a:lstStyle/>
              <a:p>
                <a:r>
                  <a:rPr lang="zh-CN" altLang="en-US">
                    <a:noFill/>
                  </a:rPr>
                  <a:t> </a:t>
                </a:r>
              </a:p>
            </p:txBody>
          </p:sp>
        </mc:Fallback>
      </mc:AlternateContent>
      <p:grpSp>
        <p:nvGrpSpPr>
          <p:cNvPr id="30" name="组合 29"/>
          <p:cNvGrpSpPr/>
          <p:nvPr/>
        </p:nvGrpSpPr>
        <p:grpSpPr>
          <a:xfrm>
            <a:off x="9544080" y="1176854"/>
            <a:ext cx="2332037" cy="2436812"/>
            <a:chOff x="8031164" y="1525588"/>
            <a:chExt cx="2332037" cy="2436812"/>
          </a:xfrm>
        </p:grpSpPr>
        <p:grpSp>
          <p:nvGrpSpPr>
            <p:cNvPr id="7" name="Group 3"/>
            <p:cNvGrpSpPr>
              <a:grpSpLocks/>
            </p:cNvGrpSpPr>
            <p:nvPr/>
          </p:nvGrpSpPr>
          <p:grpSpPr bwMode="auto">
            <a:xfrm>
              <a:off x="8031164" y="1525588"/>
              <a:ext cx="2332037" cy="2386012"/>
              <a:chOff x="3648" y="1824"/>
              <a:chExt cx="1920" cy="1966"/>
            </a:xfrm>
          </p:grpSpPr>
          <p:sp>
            <p:nvSpPr>
              <p:cNvPr id="8" name="Freeform 4"/>
              <p:cNvSpPr>
                <a:spLocks/>
              </p:cNvSpPr>
              <p:nvPr/>
            </p:nvSpPr>
            <p:spPr bwMode="auto">
              <a:xfrm>
                <a:off x="3840" y="2148"/>
                <a:ext cx="1313" cy="1308"/>
              </a:xfrm>
              <a:custGeom>
                <a:avLst/>
                <a:gdLst>
                  <a:gd name="T0" fmla="*/ 288 w 1008"/>
                  <a:gd name="T1" fmla="*/ 0 h 1008"/>
                  <a:gd name="T2" fmla="*/ 1008 w 1008"/>
                  <a:gd name="T3" fmla="*/ 720 h 1008"/>
                  <a:gd name="T4" fmla="*/ 0 w 1008"/>
                  <a:gd name="T5" fmla="*/ 1008 h 1008"/>
                  <a:gd name="T6" fmla="*/ 288 w 1008"/>
                  <a:gd name="T7" fmla="*/ 0 h 1008"/>
                </a:gdLst>
                <a:ahLst/>
                <a:cxnLst>
                  <a:cxn ang="0">
                    <a:pos x="T0" y="T1"/>
                  </a:cxn>
                  <a:cxn ang="0">
                    <a:pos x="T2" y="T3"/>
                  </a:cxn>
                  <a:cxn ang="0">
                    <a:pos x="T4" y="T5"/>
                  </a:cxn>
                  <a:cxn ang="0">
                    <a:pos x="T6" y="T7"/>
                  </a:cxn>
                </a:cxnLst>
                <a:rect l="0" t="0" r="r" b="b"/>
                <a:pathLst>
                  <a:path w="1008" h="1008">
                    <a:moveTo>
                      <a:pt x="288" y="0"/>
                    </a:moveTo>
                    <a:lnTo>
                      <a:pt x="1008" y="720"/>
                    </a:lnTo>
                    <a:lnTo>
                      <a:pt x="0" y="1008"/>
                    </a:lnTo>
                    <a:lnTo>
                      <a:pt x="288" y="0"/>
                    </a:lnTo>
                    <a:close/>
                  </a:path>
                </a:pathLst>
              </a:custGeom>
              <a:solidFill>
                <a:srgbClr val="0F7D0F"/>
              </a:solidFill>
              <a:ln w="9525">
                <a:solidFill>
                  <a:schemeClr val="tx1"/>
                </a:solidFill>
                <a:round/>
                <a:headEnd/>
                <a:tailEnd/>
              </a:ln>
            </p:spPr>
            <p:txBody>
              <a:bodyPr wrap="none" anchor="ctr"/>
              <a:lstStyle/>
              <a:p>
                <a:endParaRPr lang="zh-CN" altLang="en-US"/>
              </a:p>
            </p:txBody>
          </p:sp>
          <p:graphicFrame>
            <p:nvGraphicFramePr>
              <p:cNvPr id="9" name="Object 5"/>
              <p:cNvGraphicFramePr>
                <a:graphicFrameLocks noChangeAspect="1"/>
              </p:cNvGraphicFramePr>
              <p:nvPr/>
            </p:nvGraphicFramePr>
            <p:xfrm>
              <a:off x="4009" y="1824"/>
              <a:ext cx="215" cy="215"/>
            </p:xfrm>
            <a:graphic>
              <a:graphicData uri="http://schemas.openxmlformats.org/presentationml/2006/ole">
                <mc:AlternateContent xmlns:mc="http://schemas.openxmlformats.org/markup-compatibility/2006">
                  <mc:Choice xmlns:v="urn:schemas-microsoft-com:vml" Requires="v">
                    <p:oleObj spid="_x0000_s438490" name="公式" r:id="rId4" imgW="126720" imgH="126720" progId="Equation.3">
                      <p:embed/>
                    </p:oleObj>
                  </mc:Choice>
                  <mc:Fallback>
                    <p:oleObj name="公式" r:id="rId4" imgW="126720" imgH="126720" progId="Equation.3">
                      <p:embed/>
                      <p:pic>
                        <p:nvPicPr>
                          <p:cNvPr id="428037"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09" y="1824"/>
                            <a:ext cx="215" cy="21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 name="Line 6"/>
              <p:cNvSpPr>
                <a:spLocks noChangeShapeType="1"/>
              </p:cNvSpPr>
              <p:nvPr/>
            </p:nvSpPr>
            <p:spPr bwMode="auto">
              <a:xfrm>
                <a:off x="4272" y="3071"/>
                <a:ext cx="864" cy="1"/>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 name="Line 7"/>
              <p:cNvSpPr>
                <a:spLocks noChangeShapeType="1"/>
              </p:cNvSpPr>
              <p:nvPr/>
            </p:nvSpPr>
            <p:spPr bwMode="auto">
              <a:xfrm flipH="1">
                <a:off x="3888" y="3071"/>
                <a:ext cx="336" cy="335"/>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 name="Line 8"/>
              <p:cNvSpPr>
                <a:spLocks noChangeShapeType="1"/>
              </p:cNvSpPr>
              <p:nvPr/>
            </p:nvSpPr>
            <p:spPr bwMode="auto">
              <a:xfrm flipV="1">
                <a:off x="4224" y="2160"/>
                <a:ext cx="0" cy="912"/>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 name="Line 9"/>
              <p:cNvSpPr>
                <a:spLocks noChangeShapeType="1"/>
              </p:cNvSpPr>
              <p:nvPr/>
            </p:nvSpPr>
            <p:spPr bwMode="auto">
              <a:xfrm>
                <a:off x="5136" y="3078"/>
                <a:ext cx="336" cy="1"/>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 name="Line 10"/>
              <p:cNvSpPr>
                <a:spLocks noChangeShapeType="1"/>
              </p:cNvSpPr>
              <p:nvPr/>
            </p:nvSpPr>
            <p:spPr bwMode="auto">
              <a:xfrm flipV="1">
                <a:off x="4224" y="1872"/>
                <a:ext cx="0" cy="288"/>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 name="Line 11"/>
              <p:cNvSpPr>
                <a:spLocks noChangeShapeType="1"/>
              </p:cNvSpPr>
              <p:nvPr/>
            </p:nvSpPr>
            <p:spPr bwMode="auto">
              <a:xfrm flipH="1">
                <a:off x="3648" y="3456"/>
                <a:ext cx="192" cy="19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16" name="Object 12"/>
              <p:cNvGraphicFramePr>
                <a:graphicFrameLocks noChangeAspect="1"/>
              </p:cNvGraphicFramePr>
              <p:nvPr/>
            </p:nvGraphicFramePr>
            <p:xfrm>
              <a:off x="3744" y="3550"/>
              <a:ext cx="215" cy="240"/>
            </p:xfrm>
            <a:graphic>
              <a:graphicData uri="http://schemas.openxmlformats.org/presentationml/2006/ole">
                <mc:AlternateContent xmlns:mc="http://schemas.openxmlformats.org/markup-compatibility/2006">
                  <mc:Choice xmlns:v="urn:schemas-microsoft-com:vml" Requires="v">
                    <p:oleObj spid="_x0000_s438491" name="公式" r:id="rId6" imgW="126720" imgH="139680" progId="Equation.3">
                      <p:embed/>
                    </p:oleObj>
                  </mc:Choice>
                  <mc:Fallback>
                    <p:oleObj name="公式" r:id="rId6" imgW="126720" imgH="139680" progId="Equation.3">
                      <p:embed/>
                      <p:pic>
                        <p:nvPicPr>
                          <p:cNvPr id="428044" name="Object 1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44" y="3550"/>
                            <a:ext cx="215" cy="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7" name="Object 13"/>
              <p:cNvGraphicFramePr>
                <a:graphicFrameLocks noChangeAspect="1"/>
              </p:cNvGraphicFramePr>
              <p:nvPr/>
            </p:nvGraphicFramePr>
            <p:xfrm>
              <a:off x="5328" y="3072"/>
              <a:ext cx="240" cy="281"/>
            </p:xfrm>
            <a:graphic>
              <a:graphicData uri="http://schemas.openxmlformats.org/presentationml/2006/ole">
                <mc:AlternateContent xmlns:mc="http://schemas.openxmlformats.org/markup-compatibility/2006">
                  <mc:Choice xmlns:v="urn:schemas-microsoft-com:vml" Requires="v">
                    <p:oleObj spid="_x0000_s438492" name="公式" r:id="rId8" imgW="139680" imgH="164880" progId="Equation.3">
                      <p:embed/>
                    </p:oleObj>
                  </mc:Choice>
                  <mc:Fallback>
                    <p:oleObj name="公式" r:id="rId8" imgW="139680" imgH="164880" progId="Equation.3">
                      <p:embed/>
                      <p:pic>
                        <p:nvPicPr>
                          <p:cNvPr id="428045" name="Object 1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328" y="3072"/>
                            <a:ext cx="240" cy="2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8" name="Object 14"/>
              <p:cNvGraphicFramePr>
                <a:graphicFrameLocks noChangeAspect="1"/>
              </p:cNvGraphicFramePr>
              <p:nvPr/>
            </p:nvGraphicFramePr>
            <p:xfrm>
              <a:off x="4272" y="1968"/>
              <a:ext cx="139" cy="260"/>
            </p:xfrm>
            <a:graphic>
              <a:graphicData uri="http://schemas.openxmlformats.org/presentationml/2006/ole">
                <mc:AlternateContent xmlns:mc="http://schemas.openxmlformats.org/markup-compatibility/2006">
                  <mc:Choice xmlns:v="urn:schemas-microsoft-com:vml" Requires="v">
                    <p:oleObj spid="_x0000_s438493" name="公式" r:id="rId10" imgW="88560" imgH="164880" progId="Equation.3">
                      <p:embed/>
                    </p:oleObj>
                  </mc:Choice>
                  <mc:Fallback>
                    <p:oleObj name="公式" r:id="rId10" imgW="88560" imgH="164880" progId="Equation.3">
                      <p:embed/>
                      <p:pic>
                        <p:nvPicPr>
                          <p:cNvPr id="428046" name="Object 14"/>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272" y="1968"/>
                            <a:ext cx="139" cy="2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9" name="Object 15"/>
              <p:cNvGraphicFramePr>
                <a:graphicFrameLocks noChangeAspect="1"/>
              </p:cNvGraphicFramePr>
              <p:nvPr/>
            </p:nvGraphicFramePr>
            <p:xfrm>
              <a:off x="3696" y="3245"/>
              <a:ext cx="139" cy="259"/>
            </p:xfrm>
            <a:graphic>
              <a:graphicData uri="http://schemas.openxmlformats.org/presentationml/2006/ole">
                <mc:AlternateContent xmlns:mc="http://schemas.openxmlformats.org/markup-compatibility/2006">
                  <mc:Choice xmlns:v="urn:schemas-microsoft-com:vml" Requires="v">
                    <p:oleObj spid="_x0000_s438494" name="公式" r:id="rId12" imgW="88560" imgH="164880" progId="Equation.3">
                      <p:embed/>
                    </p:oleObj>
                  </mc:Choice>
                  <mc:Fallback>
                    <p:oleObj name="公式" r:id="rId12" imgW="88560" imgH="164880" progId="Equation.3">
                      <p:embed/>
                      <p:pic>
                        <p:nvPicPr>
                          <p:cNvPr id="428047" name="Object 15"/>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696" y="3245"/>
                            <a:ext cx="139" cy="2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 name="Object 16"/>
              <p:cNvGraphicFramePr>
                <a:graphicFrameLocks noChangeAspect="1"/>
              </p:cNvGraphicFramePr>
              <p:nvPr/>
            </p:nvGraphicFramePr>
            <p:xfrm>
              <a:off x="5093" y="3071"/>
              <a:ext cx="139" cy="260"/>
            </p:xfrm>
            <a:graphic>
              <a:graphicData uri="http://schemas.openxmlformats.org/presentationml/2006/ole">
                <mc:AlternateContent xmlns:mc="http://schemas.openxmlformats.org/markup-compatibility/2006">
                  <mc:Choice xmlns:v="urn:schemas-microsoft-com:vml" Requires="v">
                    <p:oleObj spid="_x0000_s438495" name="公式" r:id="rId14" imgW="88560" imgH="164880" progId="Equation.3">
                      <p:embed/>
                    </p:oleObj>
                  </mc:Choice>
                  <mc:Fallback>
                    <p:oleObj name="公式" r:id="rId14" imgW="88560" imgH="164880" progId="Equation.3">
                      <p:embed/>
                      <p:pic>
                        <p:nvPicPr>
                          <p:cNvPr id="428048" name="Object 16"/>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093" y="3071"/>
                            <a:ext cx="139" cy="2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 name="Object 17"/>
              <p:cNvGraphicFramePr>
                <a:graphicFrameLocks noChangeAspect="1"/>
              </p:cNvGraphicFramePr>
              <p:nvPr/>
            </p:nvGraphicFramePr>
            <p:xfrm>
              <a:off x="4032" y="2945"/>
              <a:ext cx="200" cy="222"/>
            </p:xfrm>
            <a:graphic>
              <a:graphicData uri="http://schemas.openxmlformats.org/presentationml/2006/ole">
                <mc:AlternateContent xmlns:mc="http://schemas.openxmlformats.org/markup-compatibility/2006">
                  <mc:Choice xmlns:v="urn:schemas-microsoft-com:vml" Requires="v">
                    <p:oleObj spid="_x0000_s438496" name="公式" r:id="rId16" imgW="126720" imgH="139680" progId="Equation.3">
                      <p:embed/>
                    </p:oleObj>
                  </mc:Choice>
                  <mc:Fallback>
                    <p:oleObj name="公式" r:id="rId16" imgW="126720" imgH="139680" progId="Equation.3">
                      <p:embed/>
                      <p:pic>
                        <p:nvPicPr>
                          <p:cNvPr id="428049" name="Object 17"/>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032" y="2945"/>
                            <a:ext cx="200" cy="22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22" name="Freeform 18"/>
            <p:cNvSpPr>
              <a:spLocks/>
            </p:cNvSpPr>
            <p:nvPr/>
          </p:nvSpPr>
          <p:spPr bwMode="auto">
            <a:xfrm>
              <a:off x="8272463" y="3038476"/>
              <a:ext cx="1630362" cy="468313"/>
            </a:xfrm>
            <a:custGeom>
              <a:avLst/>
              <a:gdLst>
                <a:gd name="T0" fmla="*/ 384 w 1344"/>
                <a:gd name="T1" fmla="*/ 0 h 384"/>
                <a:gd name="T2" fmla="*/ 0 w 1344"/>
                <a:gd name="T3" fmla="*/ 384 h 384"/>
                <a:gd name="T4" fmla="*/ 1344 w 1344"/>
                <a:gd name="T5" fmla="*/ 0 h 384"/>
                <a:gd name="T6" fmla="*/ 384 w 1344"/>
                <a:gd name="T7" fmla="*/ 0 h 384"/>
              </a:gdLst>
              <a:ahLst/>
              <a:cxnLst>
                <a:cxn ang="0">
                  <a:pos x="T0" y="T1"/>
                </a:cxn>
                <a:cxn ang="0">
                  <a:pos x="T2" y="T3"/>
                </a:cxn>
                <a:cxn ang="0">
                  <a:pos x="T4" y="T5"/>
                </a:cxn>
                <a:cxn ang="0">
                  <a:pos x="T6" y="T7"/>
                </a:cxn>
              </a:cxnLst>
              <a:rect l="0" t="0" r="r" b="b"/>
              <a:pathLst>
                <a:path w="1344" h="384">
                  <a:moveTo>
                    <a:pt x="384" y="0"/>
                  </a:moveTo>
                  <a:lnTo>
                    <a:pt x="0" y="384"/>
                  </a:lnTo>
                  <a:lnTo>
                    <a:pt x="1344" y="0"/>
                  </a:lnTo>
                  <a:lnTo>
                    <a:pt x="384" y="0"/>
                  </a:lnTo>
                  <a:close/>
                </a:path>
              </a:pathLst>
            </a:custGeom>
            <a:solidFill>
              <a:schemeClr val="accent1">
                <a:alpha val="50000"/>
              </a:schemeClr>
            </a:solidFill>
            <a:ln>
              <a:noFill/>
            </a:ln>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zh-CN" altLang="en-US"/>
            </a:p>
          </p:txBody>
        </p:sp>
        <p:sp>
          <p:nvSpPr>
            <p:cNvPr id="23" name="Line 19"/>
            <p:cNvSpPr>
              <a:spLocks noChangeShapeType="1"/>
            </p:cNvSpPr>
            <p:nvPr/>
          </p:nvSpPr>
          <p:spPr bwMode="auto">
            <a:xfrm flipH="1">
              <a:off x="8415339" y="2444751"/>
              <a:ext cx="153987" cy="530225"/>
            </a:xfrm>
            <a:prstGeom prst="line">
              <a:avLst/>
            </a:prstGeom>
            <a:noFill/>
            <a:ln w="38100">
              <a:solidFill>
                <a:schemeClr val="hlink"/>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 name="Line 20"/>
            <p:cNvSpPr>
              <a:spLocks noChangeShapeType="1"/>
            </p:cNvSpPr>
            <p:nvPr/>
          </p:nvSpPr>
          <p:spPr bwMode="auto">
            <a:xfrm flipH="1" flipV="1">
              <a:off x="9301163" y="2503488"/>
              <a:ext cx="304800" cy="303212"/>
            </a:xfrm>
            <a:prstGeom prst="line">
              <a:avLst/>
            </a:prstGeom>
            <a:noFill/>
            <a:ln w="38100">
              <a:solidFill>
                <a:schemeClr val="hlink"/>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5" name="Line 21"/>
            <p:cNvSpPr>
              <a:spLocks noChangeShapeType="1"/>
            </p:cNvSpPr>
            <p:nvPr/>
          </p:nvSpPr>
          <p:spPr bwMode="auto">
            <a:xfrm flipV="1">
              <a:off x="8731251" y="3133725"/>
              <a:ext cx="815975" cy="255588"/>
            </a:xfrm>
            <a:prstGeom prst="line">
              <a:avLst/>
            </a:prstGeom>
            <a:noFill/>
            <a:ln w="38100">
              <a:solidFill>
                <a:schemeClr val="hlink"/>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6" name="Line 26"/>
            <p:cNvSpPr>
              <a:spLocks noChangeShapeType="1"/>
            </p:cNvSpPr>
            <p:nvPr/>
          </p:nvSpPr>
          <p:spPr bwMode="auto">
            <a:xfrm flipV="1">
              <a:off x="9021764" y="2133600"/>
              <a:ext cx="350837" cy="349250"/>
            </a:xfrm>
            <a:prstGeom prst="line">
              <a:avLst/>
            </a:prstGeom>
            <a:noFill/>
            <a:ln w="38100">
              <a:solidFill>
                <a:srgbClr val="0000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27" name="Group 34"/>
            <p:cNvGrpSpPr>
              <a:grpSpLocks/>
            </p:cNvGrpSpPr>
            <p:nvPr/>
          </p:nvGrpSpPr>
          <p:grpSpPr bwMode="auto">
            <a:xfrm>
              <a:off x="8807450" y="3149600"/>
              <a:ext cx="1022350" cy="812800"/>
              <a:chOff x="4540" y="1968"/>
              <a:chExt cx="644" cy="512"/>
            </a:xfrm>
          </p:grpSpPr>
          <p:graphicFrame>
            <p:nvGraphicFramePr>
              <p:cNvPr id="28" name="Object 35"/>
              <p:cNvGraphicFramePr>
                <a:graphicFrameLocks noChangeAspect="1"/>
              </p:cNvGraphicFramePr>
              <p:nvPr/>
            </p:nvGraphicFramePr>
            <p:xfrm>
              <a:off x="4784" y="2160"/>
              <a:ext cx="400" cy="320"/>
            </p:xfrm>
            <a:graphic>
              <a:graphicData uri="http://schemas.openxmlformats.org/presentationml/2006/ole">
                <mc:AlternateContent xmlns:mc="http://schemas.openxmlformats.org/markup-compatibility/2006">
                  <mc:Choice xmlns:v="urn:schemas-microsoft-com:vml" Requires="v">
                    <p:oleObj spid="_x0000_s438497" name="Equation" r:id="rId18" imgW="634680" imgH="507960" progId="Equation.3">
                      <p:embed/>
                    </p:oleObj>
                  </mc:Choice>
                  <mc:Fallback>
                    <p:oleObj name="Equation" r:id="rId18" imgW="634680" imgH="507960" progId="Equation.3">
                      <p:embed/>
                      <p:pic>
                        <p:nvPicPr>
                          <p:cNvPr id="428067" name="Object 35"/>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4784" y="2160"/>
                            <a:ext cx="400" cy="3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9" name="Line 36"/>
              <p:cNvSpPr>
                <a:spLocks noChangeShapeType="1"/>
              </p:cNvSpPr>
              <p:nvPr/>
            </p:nvSpPr>
            <p:spPr bwMode="auto">
              <a:xfrm flipH="1" flipV="1">
                <a:off x="4540" y="1968"/>
                <a:ext cx="259" cy="258"/>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sp>
        <p:nvSpPr>
          <p:cNvPr id="31" name="矩形 30"/>
          <p:cNvSpPr/>
          <p:nvPr/>
        </p:nvSpPr>
        <p:spPr>
          <a:xfrm>
            <a:off x="1095783" y="1351618"/>
            <a:ext cx="906017" cy="523220"/>
          </a:xfrm>
          <a:prstGeom prst="rect">
            <a:avLst/>
          </a:prstGeom>
        </p:spPr>
        <p:txBody>
          <a:bodyPr wrap="none">
            <a:spAutoFit/>
          </a:bodyPr>
          <a:lstStyle/>
          <a:p>
            <a:r>
              <a:rPr kumimoji="1" lang="zh-CN" altLang="en-US" sz="2800" b="1" dirty="0">
                <a:solidFill>
                  <a:srgbClr val="ED7D31"/>
                </a:solidFill>
                <a:latin typeface="Times New Roman" panose="02020603050405020304" pitchFamily="18" charset="0"/>
                <a:ea typeface="黑体" panose="02010609060101010101" pitchFamily="49" charset="-122"/>
              </a:rPr>
              <a:t>解：</a:t>
            </a:r>
            <a:endParaRPr lang="zh-CN" altLang="en-US" dirty="0"/>
          </a:p>
        </p:txBody>
      </p:sp>
      <mc:AlternateContent xmlns:mc="http://schemas.openxmlformats.org/markup-compatibility/2006" xmlns:a14="http://schemas.microsoft.com/office/drawing/2010/main">
        <mc:Choice Requires="a14">
          <p:sp>
            <p:nvSpPr>
              <p:cNvPr id="32" name="矩形 31"/>
              <p:cNvSpPr/>
              <p:nvPr/>
            </p:nvSpPr>
            <p:spPr>
              <a:xfrm>
                <a:off x="1841500" y="1353905"/>
                <a:ext cx="7542962" cy="508409"/>
              </a:xfrm>
              <a:prstGeom prst="rect">
                <a:avLst/>
              </a:prstGeom>
            </p:spPr>
            <p:txBody>
              <a:bodyPr wrap="none">
                <a:spAutoFit/>
              </a:bodyPr>
              <a:lstStyle/>
              <a:p>
                <a14:m>
                  <m:oMath xmlns:m="http://schemas.openxmlformats.org/officeDocument/2006/math">
                    <m:nary>
                      <m:naryPr>
                        <m:chr m:val="∮"/>
                        <m:limLoc m:val="undOvr"/>
                        <m:grow m:val="on"/>
                        <m:supHide m:val="on"/>
                        <m:ctrlPr>
                          <a:rPr lang="zh-CN" altLang="en-US" sz="2000" i="1" smtClean="0">
                            <a:solidFill>
                              <a:prstClr val="black"/>
                            </a:solidFill>
                            <a:latin typeface="Cambria Math" panose="02040503050406030204" pitchFamily="18" charset="0"/>
                          </a:rPr>
                        </m:ctrlPr>
                      </m:naryPr>
                      <m:sub>
                        <m:r>
                          <a:rPr lang="zh-CN" altLang="en-US" sz="2000" i="1">
                            <a:solidFill>
                              <a:prstClr val="black"/>
                            </a:solidFill>
                            <a:latin typeface="Cambria Math" panose="02040503050406030204" pitchFamily="18" charset="0"/>
                          </a:rPr>
                          <m:t>𝛤</m:t>
                        </m:r>
                      </m:sub>
                      <m:sup/>
                      <m:e>
                        <m:r>
                          <a:rPr lang="zh-CN" altLang="en-US" sz="2000" i="1">
                            <a:solidFill>
                              <a:prstClr val="black"/>
                            </a:solidFill>
                            <a:latin typeface="Cambria Math" panose="02040503050406030204" pitchFamily="18" charset="0"/>
                          </a:rPr>
                          <m:t>𝑧𝑑𝑥</m:t>
                        </m:r>
                        <m:r>
                          <a:rPr lang="zh-CN" altLang="en-US" sz="2000">
                            <a:solidFill>
                              <a:prstClr val="black"/>
                            </a:solidFill>
                            <a:latin typeface="Cambria Math" panose="02040503050406030204" pitchFamily="18" charset="0"/>
                          </a:rPr>
                          <m:t>+</m:t>
                        </m:r>
                        <m:r>
                          <a:rPr lang="zh-CN" altLang="en-US" sz="2000" i="1">
                            <a:solidFill>
                              <a:prstClr val="black"/>
                            </a:solidFill>
                            <a:latin typeface="Cambria Math" panose="02040503050406030204" pitchFamily="18" charset="0"/>
                          </a:rPr>
                          <m:t>𝑥𝑑𝑦</m:t>
                        </m:r>
                        <m:r>
                          <a:rPr lang="zh-CN" altLang="en-US" sz="2000">
                            <a:solidFill>
                              <a:prstClr val="black"/>
                            </a:solidFill>
                            <a:latin typeface="Cambria Math" panose="02040503050406030204" pitchFamily="18" charset="0"/>
                          </a:rPr>
                          <m:t>+</m:t>
                        </m:r>
                        <m:r>
                          <a:rPr lang="zh-CN" altLang="en-US" sz="2000" i="1">
                            <a:solidFill>
                              <a:prstClr val="black"/>
                            </a:solidFill>
                            <a:latin typeface="Cambria Math" panose="02040503050406030204" pitchFamily="18" charset="0"/>
                          </a:rPr>
                          <m:t>𝑦𝑑𝑧</m:t>
                        </m:r>
                      </m:e>
                    </m:nary>
                    <m:r>
                      <a:rPr lang="en-US" altLang="zh-CN" sz="2000" b="0" i="1" smtClean="0">
                        <a:solidFill>
                          <a:prstClr val="black"/>
                        </a:solidFill>
                        <a:latin typeface="Cambria Math" panose="02040503050406030204" pitchFamily="18" charset="0"/>
                      </a:rPr>
                      <m:t>=</m:t>
                    </m:r>
                    <m:nary>
                      <m:naryPr>
                        <m:ctrlPr>
                          <a:rPr lang="en-US" altLang="zh-CN" sz="2000" b="0" i="1" smtClean="0">
                            <a:solidFill>
                              <a:prstClr val="black"/>
                            </a:solidFill>
                            <a:latin typeface="Cambria Math" panose="02040503050406030204" pitchFamily="18" charset="0"/>
                          </a:rPr>
                        </m:ctrlPr>
                      </m:naryPr>
                      <m:sub>
                        <m:r>
                          <m:rPr>
                            <m:brk m:alnAt="23"/>
                          </m:rPr>
                          <a:rPr lang="en-US" altLang="zh-CN" sz="2000" b="0" i="1" smtClean="0">
                            <a:solidFill>
                              <a:prstClr val="black"/>
                            </a:solidFill>
                            <a:latin typeface="Cambria Math" panose="02040503050406030204" pitchFamily="18" charset="0"/>
                          </a:rPr>
                          <m:t>1</m:t>
                        </m:r>
                      </m:sub>
                      <m:sup>
                        <m:r>
                          <a:rPr lang="en-US" altLang="zh-CN" sz="2000" b="0" i="1" smtClean="0">
                            <a:solidFill>
                              <a:prstClr val="black"/>
                            </a:solidFill>
                            <a:latin typeface="Cambria Math" panose="02040503050406030204" pitchFamily="18" charset="0"/>
                          </a:rPr>
                          <m:t>0</m:t>
                        </m:r>
                      </m:sup>
                      <m:e>
                        <m:r>
                          <a:rPr lang="en-US" altLang="zh-CN" sz="2000" b="0" i="1" smtClean="0">
                            <a:solidFill>
                              <a:prstClr val="black"/>
                            </a:solidFill>
                            <a:latin typeface="Cambria Math" panose="02040503050406030204" pitchFamily="18" charset="0"/>
                          </a:rPr>
                          <m:t>𝑥𝑑</m:t>
                        </m:r>
                        <m:d>
                          <m:dPr>
                            <m:ctrlPr>
                              <a:rPr lang="en-US" altLang="zh-CN" sz="2000" b="0" i="1" smtClean="0">
                                <a:solidFill>
                                  <a:prstClr val="black"/>
                                </a:solidFill>
                                <a:latin typeface="Cambria Math" panose="02040503050406030204" pitchFamily="18" charset="0"/>
                              </a:rPr>
                            </m:ctrlPr>
                          </m:dPr>
                          <m:e>
                            <m:r>
                              <a:rPr lang="en-US" altLang="zh-CN" sz="2000" b="0" i="1" smtClean="0">
                                <a:solidFill>
                                  <a:prstClr val="black"/>
                                </a:solidFill>
                                <a:latin typeface="Cambria Math" panose="02040503050406030204" pitchFamily="18" charset="0"/>
                              </a:rPr>
                              <m:t>1−</m:t>
                            </m:r>
                            <m:r>
                              <a:rPr lang="en-US" altLang="zh-CN" sz="2000" b="0" i="1" smtClean="0">
                                <a:solidFill>
                                  <a:prstClr val="black"/>
                                </a:solidFill>
                                <a:latin typeface="Cambria Math" panose="02040503050406030204" pitchFamily="18" charset="0"/>
                              </a:rPr>
                              <m:t>𝑥</m:t>
                            </m:r>
                          </m:e>
                        </m:d>
                      </m:e>
                    </m:nary>
                    <m:r>
                      <a:rPr lang="en-US" altLang="zh-CN" sz="2000" b="0" i="1" smtClean="0">
                        <a:solidFill>
                          <a:prstClr val="black"/>
                        </a:solidFill>
                        <a:latin typeface="Cambria Math" panose="02040503050406030204" pitchFamily="18" charset="0"/>
                      </a:rPr>
                      <m:t>+</m:t>
                    </m:r>
                    <m:nary>
                      <m:naryPr>
                        <m:ctrlPr>
                          <a:rPr lang="en-US" altLang="zh-CN" sz="2000" i="1">
                            <a:solidFill>
                              <a:prstClr val="black"/>
                            </a:solidFill>
                            <a:latin typeface="Cambria Math" panose="02040503050406030204" pitchFamily="18" charset="0"/>
                          </a:rPr>
                        </m:ctrlPr>
                      </m:naryPr>
                      <m:sub>
                        <m:r>
                          <m:rPr>
                            <m:brk m:alnAt="23"/>
                          </m:rPr>
                          <a:rPr lang="en-US" altLang="zh-CN" sz="2000" i="1">
                            <a:solidFill>
                              <a:prstClr val="black"/>
                            </a:solidFill>
                            <a:latin typeface="Cambria Math" panose="02040503050406030204" pitchFamily="18" charset="0"/>
                          </a:rPr>
                          <m:t>1</m:t>
                        </m:r>
                      </m:sub>
                      <m:sup>
                        <m:r>
                          <a:rPr lang="en-US" altLang="zh-CN" sz="2000" i="1">
                            <a:solidFill>
                              <a:prstClr val="black"/>
                            </a:solidFill>
                            <a:latin typeface="Cambria Math" panose="02040503050406030204" pitchFamily="18" charset="0"/>
                          </a:rPr>
                          <m:t>0</m:t>
                        </m:r>
                      </m:sup>
                      <m:e>
                        <m:r>
                          <a:rPr lang="en-US" altLang="zh-CN" sz="2000" b="0" i="1" smtClean="0">
                            <a:solidFill>
                              <a:prstClr val="black"/>
                            </a:solidFill>
                            <a:latin typeface="Cambria Math" panose="02040503050406030204" pitchFamily="18" charset="0"/>
                          </a:rPr>
                          <m:t>𝑦</m:t>
                        </m:r>
                        <m:r>
                          <a:rPr lang="en-US" altLang="zh-CN" sz="2000" i="1">
                            <a:solidFill>
                              <a:prstClr val="black"/>
                            </a:solidFill>
                            <a:latin typeface="Cambria Math" panose="02040503050406030204" pitchFamily="18" charset="0"/>
                          </a:rPr>
                          <m:t>𝑑</m:t>
                        </m:r>
                        <m:d>
                          <m:dPr>
                            <m:ctrlPr>
                              <a:rPr lang="en-US" altLang="zh-CN" sz="2000" i="1">
                                <a:solidFill>
                                  <a:prstClr val="black"/>
                                </a:solidFill>
                                <a:latin typeface="Cambria Math" panose="02040503050406030204" pitchFamily="18" charset="0"/>
                              </a:rPr>
                            </m:ctrlPr>
                          </m:dPr>
                          <m:e>
                            <m:r>
                              <a:rPr lang="en-US" altLang="zh-CN" sz="2000" i="1">
                                <a:solidFill>
                                  <a:prstClr val="black"/>
                                </a:solidFill>
                                <a:latin typeface="Cambria Math" panose="02040503050406030204" pitchFamily="18" charset="0"/>
                              </a:rPr>
                              <m:t>1−</m:t>
                            </m:r>
                            <m:r>
                              <a:rPr lang="en-US" altLang="zh-CN" sz="2000" b="0" i="1" smtClean="0">
                                <a:solidFill>
                                  <a:prstClr val="black"/>
                                </a:solidFill>
                                <a:latin typeface="Cambria Math" panose="02040503050406030204" pitchFamily="18" charset="0"/>
                              </a:rPr>
                              <m:t>𝑦</m:t>
                            </m:r>
                          </m:e>
                        </m:d>
                      </m:e>
                    </m:nary>
                    <m:r>
                      <a:rPr lang="en-US" altLang="zh-CN" sz="2000" b="0" i="1" smtClean="0">
                        <a:solidFill>
                          <a:prstClr val="black"/>
                        </a:solidFill>
                        <a:latin typeface="Cambria Math" panose="02040503050406030204" pitchFamily="18" charset="0"/>
                      </a:rPr>
                      <m:t>+</m:t>
                    </m:r>
                    <m:nary>
                      <m:naryPr>
                        <m:ctrlPr>
                          <a:rPr lang="en-US" altLang="zh-CN" sz="2000" i="1">
                            <a:solidFill>
                              <a:prstClr val="black"/>
                            </a:solidFill>
                            <a:latin typeface="Cambria Math" panose="02040503050406030204" pitchFamily="18" charset="0"/>
                          </a:rPr>
                        </m:ctrlPr>
                      </m:naryPr>
                      <m:sub>
                        <m:r>
                          <m:rPr>
                            <m:brk m:alnAt="23"/>
                          </m:rPr>
                          <a:rPr lang="en-US" altLang="zh-CN" sz="2000" i="1">
                            <a:solidFill>
                              <a:prstClr val="black"/>
                            </a:solidFill>
                            <a:latin typeface="Cambria Math" panose="02040503050406030204" pitchFamily="18" charset="0"/>
                          </a:rPr>
                          <m:t>1</m:t>
                        </m:r>
                      </m:sub>
                      <m:sup>
                        <m:r>
                          <a:rPr lang="en-US" altLang="zh-CN" sz="2000" i="1">
                            <a:solidFill>
                              <a:prstClr val="black"/>
                            </a:solidFill>
                            <a:latin typeface="Cambria Math" panose="02040503050406030204" pitchFamily="18" charset="0"/>
                          </a:rPr>
                          <m:t>0</m:t>
                        </m:r>
                      </m:sup>
                      <m:e>
                        <m:r>
                          <a:rPr lang="en-US" altLang="zh-CN" sz="2000" b="0" i="1" smtClean="0">
                            <a:solidFill>
                              <a:prstClr val="black"/>
                            </a:solidFill>
                            <a:latin typeface="Cambria Math" panose="02040503050406030204" pitchFamily="18" charset="0"/>
                          </a:rPr>
                          <m:t>𝑧</m:t>
                        </m:r>
                        <m:r>
                          <a:rPr lang="en-US" altLang="zh-CN" sz="2000" i="1">
                            <a:solidFill>
                              <a:prstClr val="black"/>
                            </a:solidFill>
                            <a:latin typeface="Cambria Math" panose="02040503050406030204" pitchFamily="18" charset="0"/>
                          </a:rPr>
                          <m:t>𝑑</m:t>
                        </m:r>
                        <m:d>
                          <m:dPr>
                            <m:ctrlPr>
                              <a:rPr lang="en-US" altLang="zh-CN" sz="2000" i="1">
                                <a:solidFill>
                                  <a:prstClr val="black"/>
                                </a:solidFill>
                                <a:latin typeface="Cambria Math" panose="02040503050406030204" pitchFamily="18" charset="0"/>
                              </a:rPr>
                            </m:ctrlPr>
                          </m:dPr>
                          <m:e>
                            <m:r>
                              <a:rPr lang="en-US" altLang="zh-CN" sz="2000" i="1">
                                <a:solidFill>
                                  <a:prstClr val="black"/>
                                </a:solidFill>
                                <a:latin typeface="Cambria Math" panose="02040503050406030204" pitchFamily="18" charset="0"/>
                              </a:rPr>
                              <m:t>1−</m:t>
                            </m:r>
                            <m:r>
                              <a:rPr lang="en-US" altLang="zh-CN" sz="2000" i="1">
                                <a:solidFill>
                                  <a:prstClr val="black"/>
                                </a:solidFill>
                                <a:latin typeface="Cambria Math" panose="02040503050406030204" pitchFamily="18" charset="0"/>
                              </a:rPr>
                              <m:t>𝑧</m:t>
                            </m:r>
                          </m:e>
                        </m:d>
                      </m:e>
                    </m:nary>
                  </m:oMath>
                </a14:m>
                <a:r>
                  <a:rPr lang="zh-CN" altLang="en-US" sz="2000" dirty="0"/>
                  <a:t> </a:t>
                </a:r>
              </a:p>
            </p:txBody>
          </p:sp>
        </mc:Choice>
        <mc:Fallback xmlns="">
          <p:sp>
            <p:nvSpPr>
              <p:cNvPr id="32" name="矩形 31"/>
              <p:cNvSpPr>
                <a:spLocks noRot="1" noChangeAspect="1" noMove="1" noResize="1" noEditPoints="1" noAdjustHandles="1" noChangeArrowheads="1" noChangeShapeType="1" noTextEdit="1"/>
              </p:cNvSpPr>
              <p:nvPr/>
            </p:nvSpPr>
            <p:spPr>
              <a:xfrm>
                <a:off x="1841500" y="1353905"/>
                <a:ext cx="7542962" cy="508409"/>
              </a:xfrm>
              <a:prstGeom prst="rect">
                <a:avLst/>
              </a:prstGeom>
              <a:blipFill>
                <a:blip r:embed="rId2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矩形 32"/>
              <p:cNvSpPr/>
              <p:nvPr/>
            </p:nvSpPr>
            <p:spPr>
              <a:xfrm>
                <a:off x="4057298" y="1926795"/>
                <a:ext cx="3811300" cy="531171"/>
              </a:xfrm>
              <a:prstGeom prst="rect">
                <a:avLst/>
              </a:prstGeom>
            </p:spPr>
            <p:txBody>
              <a:bodyPr wrap="none">
                <a:spAutoFit/>
              </a:bodyPr>
              <a:lstStyle/>
              <a:p>
                <a14:m>
                  <m:oMath xmlns:m="http://schemas.openxmlformats.org/officeDocument/2006/math">
                    <m:r>
                      <a:rPr lang="en-US" altLang="zh-CN" sz="2000" i="1" smtClean="0">
                        <a:solidFill>
                          <a:prstClr val="black"/>
                        </a:solidFill>
                        <a:latin typeface="Cambria Math" panose="02040503050406030204" pitchFamily="18" charset="0"/>
                      </a:rPr>
                      <m:t>=</m:t>
                    </m:r>
                    <m:nary>
                      <m:naryPr>
                        <m:ctrlPr>
                          <a:rPr lang="en-US" altLang="zh-CN" sz="2000" i="1">
                            <a:solidFill>
                              <a:prstClr val="black"/>
                            </a:solidFill>
                            <a:latin typeface="Cambria Math" panose="02040503050406030204" pitchFamily="18" charset="0"/>
                          </a:rPr>
                        </m:ctrlPr>
                      </m:naryPr>
                      <m:sub>
                        <m:r>
                          <a:rPr lang="en-US" altLang="zh-CN" sz="2000" b="0" i="1" smtClean="0">
                            <a:solidFill>
                              <a:prstClr val="black"/>
                            </a:solidFill>
                            <a:latin typeface="Cambria Math" panose="02040503050406030204" pitchFamily="18" charset="0"/>
                          </a:rPr>
                          <m:t>0</m:t>
                        </m:r>
                      </m:sub>
                      <m:sup>
                        <m:r>
                          <a:rPr lang="en-US" altLang="zh-CN" sz="2000" b="0" i="1" smtClean="0">
                            <a:solidFill>
                              <a:prstClr val="black"/>
                            </a:solidFill>
                            <a:latin typeface="Cambria Math" panose="02040503050406030204" pitchFamily="18" charset="0"/>
                          </a:rPr>
                          <m:t>1</m:t>
                        </m:r>
                      </m:sup>
                      <m:e>
                        <m:r>
                          <a:rPr lang="en-US" altLang="zh-CN" sz="2000" i="1">
                            <a:solidFill>
                              <a:prstClr val="black"/>
                            </a:solidFill>
                            <a:latin typeface="Cambria Math" panose="02040503050406030204" pitchFamily="18" charset="0"/>
                          </a:rPr>
                          <m:t>𝑥𝑑</m:t>
                        </m:r>
                        <m:r>
                          <a:rPr lang="en-US" altLang="zh-CN" sz="2000" b="0" i="1" smtClean="0">
                            <a:solidFill>
                              <a:prstClr val="black"/>
                            </a:solidFill>
                            <a:latin typeface="Cambria Math" panose="02040503050406030204" pitchFamily="18" charset="0"/>
                          </a:rPr>
                          <m:t>𝑥</m:t>
                        </m:r>
                      </m:e>
                    </m:nary>
                    <m:r>
                      <a:rPr lang="en-US" altLang="zh-CN" sz="2000" i="1">
                        <a:solidFill>
                          <a:prstClr val="black"/>
                        </a:solidFill>
                        <a:latin typeface="Cambria Math" panose="02040503050406030204" pitchFamily="18" charset="0"/>
                      </a:rPr>
                      <m:t>+</m:t>
                    </m:r>
                    <m:nary>
                      <m:naryPr>
                        <m:ctrlPr>
                          <a:rPr lang="en-US" altLang="zh-CN" sz="2000" i="1">
                            <a:solidFill>
                              <a:prstClr val="black"/>
                            </a:solidFill>
                            <a:latin typeface="Cambria Math" panose="02040503050406030204" pitchFamily="18" charset="0"/>
                          </a:rPr>
                        </m:ctrlPr>
                      </m:naryPr>
                      <m:sub>
                        <m:r>
                          <a:rPr lang="en-US" altLang="zh-CN" sz="2000" b="0" i="1" smtClean="0">
                            <a:solidFill>
                              <a:prstClr val="black"/>
                            </a:solidFill>
                            <a:latin typeface="Cambria Math" panose="02040503050406030204" pitchFamily="18" charset="0"/>
                          </a:rPr>
                          <m:t>0</m:t>
                        </m:r>
                      </m:sub>
                      <m:sup>
                        <m:r>
                          <a:rPr lang="en-US" altLang="zh-CN" sz="2000" b="0" i="1" smtClean="0">
                            <a:solidFill>
                              <a:prstClr val="black"/>
                            </a:solidFill>
                            <a:latin typeface="Cambria Math" panose="02040503050406030204" pitchFamily="18" charset="0"/>
                          </a:rPr>
                          <m:t>1</m:t>
                        </m:r>
                      </m:sup>
                      <m:e>
                        <m:r>
                          <a:rPr lang="en-US" altLang="zh-CN" sz="2000" i="1">
                            <a:solidFill>
                              <a:prstClr val="black"/>
                            </a:solidFill>
                            <a:latin typeface="Cambria Math" panose="02040503050406030204" pitchFamily="18" charset="0"/>
                          </a:rPr>
                          <m:t>𝑦𝑑</m:t>
                        </m:r>
                        <m:r>
                          <a:rPr lang="en-US" altLang="zh-CN" sz="2000" b="0" i="1" smtClean="0">
                            <a:solidFill>
                              <a:prstClr val="black"/>
                            </a:solidFill>
                            <a:latin typeface="Cambria Math" panose="02040503050406030204" pitchFamily="18" charset="0"/>
                          </a:rPr>
                          <m:t>𝑦</m:t>
                        </m:r>
                      </m:e>
                    </m:nary>
                    <m:r>
                      <a:rPr lang="en-US" altLang="zh-CN" sz="2000" i="1">
                        <a:solidFill>
                          <a:prstClr val="black"/>
                        </a:solidFill>
                        <a:latin typeface="Cambria Math" panose="02040503050406030204" pitchFamily="18" charset="0"/>
                      </a:rPr>
                      <m:t>+</m:t>
                    </m:r>
                    <m:nary>
                      <m:naryPr>
                        <m:ctrlPr>
                          <a:rPr lang="en-US" altLang="zh-CN" sz="2000" i="1">
                            <a:solidFill>
                              <a:prstClr val="black"/>
                            </a:solidFill>
                            <a:latin typeface="Cambria Math" panose="02040503050406030204" pitchFamily="18" charset="0"/>
                          </a:rPr>
                        </m:ctrlPr>
                      </m:naryPr>
                      <m:sub>
                        <m:r>
                          <a:rPr lang="en-US" altLang="zh-CN" sz="2000" b="0" i="1" smtClean="0">
                            <a:solidFill>
                              <a:prstClr val="black"/>
                            </a:solidFill>
                            <a:latin typeface="Cambria Math" panose="02040503050406030204" pitchFamily="18" charset="0"/>
                          </a:rPr>
                          <m:t>0</m:t>
                        </m:r>
                      </m:sub>
                      <m:sup>
                        <m:r>
                          <a:rPr lang="en-US" altLang="zh-CN" sz="2000" b="0" i="1" smtClean="0">
                            <a:solidFill>
                              <a:prstClr val="black"/>
                            </a:solidFill>
                            <a:latin typeface="Cambria Math" panose="02040503050406030204" pitchFamily="18" charset="0"/>
                          </a:rPr>
                          <m:t>1</m:t>
                        </m:r>
                      </m:sup>
                      <m:e>
                        <m:r>
                          <a:rPr lang="en-US" altLang="zh-CN" sz="2000" i="1">
                            <a:solidFill>
                              <a:prstClr val="black"/>
                            </a:solidFill>
                            <a:latin typeface="Cambria Math" panose="02040503050406030204" pitchFamily="18" charset="0"/>
                          </a:rPr>
                          <m:t>𝑧𝑑</m:t>
                        </m:r>
                        <m:r>
                          <a:rPr lang="en-US" altLang="zh-CN" sz="2000" b="0" i="1" smtClean="0">
                            <a:solidFill>
                              <a:prstClr val="black"/>
                            </a:solidFill>
                            <a:latin typeface="Cambria Math" panose="02040503050406030204" pitchFamily="18" charset="0"/>
                          </a:rPr>
                          <m:t>𝑧</m:t>
                        </m:r>
                      </m:e>
                    </m:nary>
                    <m:r>
                      <a:rPr lang="en-US" altLang="zh-CN" sz="2000" b="0" i="1" smtClean="0">
                        <a:solidFill>
                          <a:prstClr val="black"/>
                        </a:solidFill>
                        <a:latin typeface="Cambria Math" panose="02040503050406030204" pitchFamily="18" charset="0"/>
                      </a:rPr>
                      <m:t>=</m:t>
                    </m:r>
                    <m:f>
                      <m:fPr>
                        <m:ctrlPr>
                          <a:rPr lang="en-US" altLang="zh-CN" sz="2000" b="0" i="1" smtClean="0">
                            <a:solidFill>
                              <a:prstClr val="black"/>
                            </a:solidFill>
                            <a:latin typeface="Cambria Math" panose="02040503050406030204" pitchFamily="18" charset="0"/>
                          </a:rPr>
                        </m:ctrlPr>
                      </m:fPr>
                      <m:num>
                        <m:r>
                          <a:rPr lang="en-US" altLang="zh-CN" sz="2000" b="0" i="1" smtClean="0">
                            <a:solidFill>
                              <a:prstClr val="black"/>
                            </a:solidFill>
                            <a:latin typeface="Cambria Math" panose="02040503050406030204" pitchFamily="18" charset="0"/>
                          </a:rPr>
                          <m:t>3</m:t>
                        </m:r>
                      </m:num>
                      <m:den>
                        <m:r>
                          <a:rPr lang="en-US" altLang="zh-CN" sz="2000" b="0" i="1" smtClean="0">
                            <a:solidFill>
                              <a:prstClr val="black"/>
                            </a:solidFill>
                            <a:latin typeface="Cambria Math" panose="02040503050406030204" pitchFamily="18" charset="0"/>
                          </a:rPr>
                          <m:t>2</m:t>
                        </m:r>
                      </m:den>
                    </m:f>
                  </m:oMath>
                </a14:m>
                <a:r>
                  <a:rPr lang="zh-CN" altLang="en-US" dirty="0"/>
                  <a:t>  </a:t>
                </a:r>
              </a:p>
            </p:txBody>
          </p:sp>
        </mc:Choice>
        <mc:Fallback xmlns="">
          <p:sp>
            <p:nvSpPr>
              <p:cNvPr id="33" name="矩形 32"/>
              <p:cNvSpPr>
                <a:spLocks noRot="1" noChangeAspect="1" noMove="1" noResize="1" noEditPoints="1" noAdjustHandles="1" noChangeArrowheads="1" noChangeShapeType="1" noTextEdit="1"/>
              </p:cNvSpPr>
              <p:nvPr/>
            </p:nvSpPr>
            <p:spPr>
              <a:xfrm>
                <a:off x="4057298" y="1926795"/>
                <a:ext cx="3811300" cy="531171"/>
              </a:xfrm>
              <a:prstGeom prst="rect">
                <a:avLst/>
              </a:prstGeom>
              <a:blipFill>
                <a:blip r:embed="rId2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4" name="矩形 33"/>
              <p:cNvSpPr/>
              <p:nvPr/>
            </p:nvSpPr>
            <p:spPr>
              <a:xfrm>
                <a:off x="1841500" y="2537342"/>
                <a:ext cx="5781271" cy="1226361"/>
              </a:xfrm>
              <a:prstGeom prst="rect">
                <a:avLst/>
              </a:prstGeom>
            </p:spPr>
            <p:txBody>
              <a:bodyPr wrap="square">
                <a:spAutoFit/>
              </a:bodyPr>
              <a:lstStyle/>
              <a:p>
                <a14:m>
                  <m:oMath xmlns:m="http://schemas.openxmlformats.org/officeDocument/2006/math">
                    <m:nary>
                      <m:naryPr>
                        <m:chr m:val="∮"/>
                        <m:limLoc m:val="undOvr"/>
                        <m:grow m:val="on"/>
                        <m:supHide m:val="on"/>
                        <m:ctrlPr>
                          <a:rPr lang="zh-CN" altLang="en-US" sz="2000" i="1" smtClean="0">
                            <a:solidFill>
                              <a:prstClr val="black"/>
                            </a:solidFill>
                            <a:latin typeface="Cambria Math" panose="02040503050406030204" pitchFamily="18" charset="0"/>
                          </a:rPr>
                        </m:ctrlPr>
                      </m:naryPr>
                      <m:sub>
                        <m:r>
                          <a:rPr lang="zh-CN" altLang="en-US" sz="2000" i="1">
                            <a:solidFill>
                              <a:prstClr val="black"/>
                            </a:solidFill>
                            <a:latin typeface="Cambria Math" panose="02040503050406030204" pitchFamily="18" charset="0"/>
                          </a:rPr>
                          <m:t>𝛤</m:t>
                        </m:r>
                      </m:sub>
                      <m:sup/>
                      <m:e>
                        <m:r>
                          <a:rPr lang="zh-CN" altLang="en-US" sz="2000" i="1">
                            <a:solidFill>
                              <a:prstClr val="black"/>
                            </a:solidFill>
                            <a:latin typeface="Cambria Math" panose="02040503050406030204" pitchFamily="18" charset="0"/>
                          </a:rPr>
                          <m:t>𝑧𝑑𝑥</m:t>
                        </m:r>
                        <m:r>
                          <a:rPr lang="zh-CN" altLang="en-US" sz="2000">
                            <a:solidFill>
                              <a:prstClr val="black"/>
                            </a:solidFill>
                            <a:latin typeface="Cambria Math" panose="02040503050406030204" pitchFamily="18" charset="0"/>
                          </a:rPr>
                          <m:t>+</m:t>
                        </m:r>
                        <m:r>
                          <a:rPr lang="zh-CN" altLang="en-US" sz="2000" i="1">
                            <a:solidFill>
                              <a:prstClr val="black"/>
                            </a:solidFill>
                            <a:latin typeface="Cambria Math" panose="02040503050406030204" pitchFamily="18" charset="0"/>
                          </a:rPr>
                          <m:t>𝑥𝑑𝑦</m:t>
                        </m:r>
                        <m:r>
                          <a:rPr lang="zh-CN" altLang="en-US" sz="2000">
                            <a:solidFill>
                              <a:prstClr val="black"/>
                            </a:solidFill>
                            <a:latin typeface="Cambria Math" panose="02040503050406030204" pitchFamily="18" charset="0"/>
                          </a:rPr>
                          <m:t>+</m:t>
                        </m:r>
                        <m:r>
                          <a:rPr lang="zh-CN" altLang="en-US" sz="2000" i="1">
                            <a:solidFill>
                              <a:prstClr val="black"/>
                            </a:solidFill>
                            <a:latin typeface="Cambria Math" panose="02040503050406030204" pitchFamily="18" charset="0"/>
                          </a:rPr>
                          <m:t>𝑦𝑑𝑧</m:t>
                        </m:r>
                      </m:e>
                    </m:nary>
                    <m:r>
                      <a:rPr lang="en-US" altLang="zh-CN" sz="2000" b="0" i="1" smtClean="0">
                        <a:solidFill>
                          <a:prstClr val="black"/>
                        </a:solidFill>
                        <a:latin typeface="Cambria Math" panose="02040503050406030204" pitchFamily="18" charset="0"/>
                      </a:rPr>
                      <m:t>=</m:t>
                    </m:r>
                    <m:nary>
                      <m:naryPr>
                        <m:chr m:val="∬"/>
                        <m:limLoc m:val="undOvr"/>
                        <m:supHide m:val="on"/>
                        <m:ctrlPr>
                          <a:rPr lang="zh-CN" altLang="en-US" sz="2000" i="1">
                            <a:solidFill>
                              <a:prstClr val="black"/>
                            </a:solidFill>
                            <a:latin typeface="Cambria Math" panose="02040503050406030204" pitchFamily="18" charset="0"/>
                          </a:rPr>
                        </m:ctrlPr>
                      </m:naryPr>
                      <m:sub>
                        <m:r>
                          <m:rPr>
                            <m:sty m:val="p"/>
                          </m:rPr>
                          <a:rPr lang="zh-CN" altLang="en-US" sz="2000">
                            <a:solidFill>
                              <a:prstClr val="black"/>
                            </a:solidFill>
                            <a:latin typeface="Cambria Math" panose="02040503050406030204" pitchFamily="18" charset="0"/>
                          </a:rPr>
                          <m:t>Σ</m:t>
                        </m:r>
                      </m:sub>
                      <m:sup/>
                      <m:e>
                        <m:d>
                          <m:dPr>
                            <m:begChr m:val="|"/>
                            <m:endChr m:val="|"/>
                            <m:ctrlPr>
                              <a:rPr lang="en-US" altLang="zh-CN" sz="2000" i="1">
                                <a:solidFill>
                                  <a:prstClr val="black"/>
                                </a:solidFill>
                                <a:latin typeface="Cambria Math" panose="02040503050406030204" pitchFamily="18" charset="0"/>
                              </a:rPr>
                            </m:ctrlPr>
                          </m:dPr>
                          <m:e>
                            <m:m>
                              <m:mPr>
                                <m:mcs>
                                  <m:mc>
                                    <m:mcPr>
                                      <m:count m:val="3"/>
                                      <m:mcJc m:val="center"/>
                                    </m:mcPr>
                                  </m:mc>
                                </m:mcs>
                                <m:ctrlPr>
                                  <a:rPr lang="en-US" altLang="zh-CN" sz="2000" i="1">
                                    <a:solidFill>
                                      <a:prstClr val="black"/>
                                    </a:solidFill>
                                    <a:latin typeface="Cambria Math" panose="02040503050406030204" pitchFamily="18" charset="0"/>
                                  </a:rPr>
                                </m:ctrlPr>
                              </m:mPr>
                              <m:mr>
                                <m:e>
                                  <m:r>
                                    <m:rPr>
                                      <m:nor/>
                                    </m:rPr>
                                    <a:rPr lang="en-US" altLang="zh-CN" sz="2000">
                                      <a:solidFill>
                                        <a:prstClr val="black"/>
                                      </a:solidFill>
                                      <a:latin typeface="Cambria Math" panose="02040503050406030204" pitchFamily="18" charset="0"/>
                                    </a:rPr>
                                    <m:t>d</m:t>
                                  </m:r>
                                  <m:r>
                                    <a:rPr lang="en-US" altLang="zh-CN" sz="2000" i="1">
                                      <a:solidFill>
                                        <a:prstClr val="black"/>
                                      </a:solidFill>
                                      <a:latin typeface="Cambria Math" panose="02040503050406030204" pitchFamily="18" charset="0"/>
                                    </a:rPr>
                                    <m:t>𝑦</m:t>
                                  </m:r>
                                  <m:r>
                                    <m:rPr>
                                      <m:nor/>
                                    </m:rPr>
                                    <a:rPr lang="en-US" altLang="zh-CN" sz="2000">
                                      <a:solidFill>
                                        <a:prstClr val="black"/>
                                      </a:solidFill>
                                      <a:latin typeface="Cambria Math" panose="02040503050406030204" pitchFamily="18" charset="0"/>
                                    </a:rPr>
                                    <m:t>d</m:t>
                                  </m:r>
                                  <m:r>
                                    <a:rPr lang="en-US" altLang="zh-CN" sz="2000" i="1">
                                      <a:solidFill>
                                        <a:prstClr val="black"/>
                                      </a:solidFill>
                                      <a:latin typeface="Cambria Math" panose="02040503050406030204" pitchFamily="18" charset="0"/>
                                    </a:rPr>
                                    <m:t>𝑧</m:t>
                                  </m:r>
                                </m:e>
                                <m:e>
                                  <m:r>
                                    <m:rPr>
                                      <m:nor/>
                                    </m:rPr>
                                    <a:rPr lang="en-US" altLang="zh-CN" sz="2000">
                                      <a:solidFill>
                                        <a:prstClr val="black"/>
                                      </a:solidFill>
                                      <a:latin typeface="Cambria Math" panose="02040503050406030204" pitchFamily="18" charset="0"/>
                                    </a:rPr>
                                    <m:t>d</m:t>
                                  </m:r>
                                  <m:r>
                                    <a:rPr lang="en-US" altLang="zh-CN" sz="2000" i="1">
                                      <a:solidFill>
                                        <a:prstClr val="black"/>
                                      </a:solidFill>
                                      <a:latin typeface="Cambria Math" panose="02040503050406030204" pitchFamily="18" charset="0"/>
                                    </a:rPr>
                                    <m:t>𝑧</m:t>
                                  </m:r>
                                  <m:r>
                                    <m:rPr>
                                      <m:nor/>
                                    </m:rPr>
                                    <a:rPr lang="en-US" altLang="zh-CN" sz="2000">
                                      <a:solidFill>
                                        <a:prstClr val="black"/>
                                      </a:solidFill>
                                      <a:latin typeface="Cambria Math" panose="02040503050406030204" pitchFamily="18" charset="0"/>
                                    </a:rPr>
                                    <m:t>d</m:t>
                                  </m:r>
                                  <m:r>
                                    <a:rPr lang="en-US" altLang="zh-CN" sz="2000" i="1">
                                      <a:solidFill>
                                        <a:prstClr val="black"/>
                                      </a:solidFill>
                                      <a:latin typeface="Cambria Math" panose="02040503050406030204" pitchFamily="18" charset="0"/>
                                    </a:rPr>
                                    <m:t>𝑥</m:t>
                                  </m:r>
                                </m:e>
                                <m:e>
                                  <m:r>
                                    <m:rPr>
                                      <m:nor/>
                                    </m:rPr>
                                    <a:rPr lang="en-US" altLang="zh-CN" sz="2000">
                                      <a:solidFill>
                                        <a:prstClr val="black"/>
                                      </a:solidFill>
                                      <a:latin typeface="Cambria Math" panose="02040503050406030204" pitchFamily="18" charset="0"/>
                                    </a:rPr>
                                    <m:t>d</m:t>
                                  </m:r>
                                  <m:r>
                                    <a:rPr lang="en-US" altLang="zh-CN" sz="2000" i="1">
                                      <a:solidFill>
                                        <a:prstClr val="black"/>
                                      </a:solidFill>
                                      <a:latin typeface="Cambria Math" panose="02040503050406030204" pitchFamily="18" charset="0"/>
                                    </a:rPr>
                                    <m:t>𝑥</m:t>
                                  </m:r>
                                  <m:r>
                                    <m:rPr>
                                      <m:nor/>
                                    </m:rPr>
                                    <a:rPr lang="en-US" altLang="zh-CN" sz="2000">
                                      <a:solidFill>
                                        <a:prstClr val="black"/>
                                      </a:solidFill>
                                      <a:latin typeface="Cambria Math" panose="02040503050406030204" pitchFamily="18" charset="0"/>
                                    </a:rPr>
                                    <m:t>d</m:t>
                                  </m:r>
                                  <m:r>
                                    <a:rPr lang="en-US" altLang="zh-CN" sz="2000" i="1">
                                      <a:solidFill>
                                        <a:prstClr val="black"/>
                                      </a:solidFill>
                                      <a:latin typeface="Cambria Math" panose="02040503050406030204" pitchFamily="18" charset="0"/>
                                    </a:rPr>
                                    <m:t>𝑦</m:t>
                                  </m:r>
                                </m:e>
                              </m:mr>
                              <m:mr>
                                <m:e>
                                  <m:f>
                                    <m:fPr>
                                      <m:ctrlPr>
                                        <a:rPr lang="en-US" altLang="zh-CN" sz="2000" i="1">
                                          <a:solidFill>
                                            <a:prstClr val="black"/>
                                          </a:solidFill>
                                          <a:latin typeface="Cambria Math" panose="02040503050406030204" pitchFamily="18" charset="0"/>
                                        </a:rPr>
                                      </m:ctrlPr>
                                    </m:fPr>
                                    <m:num>
                                      <m:r>
                                        <a:rPr lang="en-US" altLang="zh-CN" sz="2000" i="1">
                                          <a:solidFill>
                                            <a:prstClr val="black"/>
                                          </a:solidFill>
                                          <a:latin typeface="Cambria Math" panose="02040503050406030204" pitchFamily="18" charset="0"/>
                                        </a:rPr>
                                        <m:t>𝜕</m:t>
                                      </m:r>
                                    </m:num>
                                    <m:den>
                                      <m:r>
                                        <a:rPr lang="en-US" altLang="zh-CN" sz="2000" i="1">
                                          <a:solidFill>
                                            <a:prstClr val="black"/>
                                          </a:solidFill>
                                          <a:latin typeface="Cambria Math" panose="02040503050406030204" pitchFamily="18" charset="0"/>
                                        </a:rPr>
                                        <m:t>𝜕</m:t>
                                      </m:r>
                                      <m:r>
                                        <a:rPr lang="en-US" altLang="zh-CN" sz="2000" i="1">
                                          <a:solidFill>
                                            <a:prstClr val="black"/>
                                          </a:solidFill>
                                          <a:latin typeface="Cambria Math" panose="02040503050406030204" pitchFamily="18" charset="0"/>
                                        </a:rPr>
                                        <m:t>𝑥</m:t>
                                      </m:r>
                                    </m:den>
                                  </m:f>
                                </m:e>
                                <m:e>
                                  <m:f>
                                    <m:fPr>
                                      <m:ctrlPr>
                                        <a:rPr lang="en-US" altLang="zh-CN" sz="2000" i="1">
                                          <a:solidFill>
                                            <a:prstClr val="black"/>
                                          </a:solidFill>
                                          <a:latin typeface="Cambria Math" panose="02040503050406030204" pitchFamily="18" charset="0"/>
                                        </a:rPr>
                                      </m:ctrlPr>
                                    </m:fPr>
                                    <m:num>
                                      <m:r>
                                        <a:rPr lang="en-US" altLang="zh-CN" sz="2000" i="1">
                                          <a:solidFill>
                                            <a:prstClr val="black"/>
                                          </a:solidFill>
                                          <a:latin typeface="Cambria Math" panose="02040503050406030204" pitchFamily="18" charset="0"/>
                                        </a:rPr>
                                        <m:t>𝜕</m:t>
                                      </m:r>
                                    </m:num>
                                    <m:den>
                                      <m:r>
                                        <a:rPr lang="en-US" altLang="zh-CN" sz="2000" i="1">
                                          <a:solidFill>
                                            <a:prstClr val="black"/>
                                          </a:solidFill>
                                          <a:latin typeface="Cambria Math" panose="02040503050406030204" pitchFamily="18" charset="0"/>
                                        </a:rPr>
                                        <m:t>𝜕</m:t>
                                      </m:r>
                                      <m:r>
                                        <a:rPr lang="en-US" altLang="zh-CN" sz="2000" i="1">
                                          <a:solidFill>
                                            <a:prstClr val="black"/>
                                          </a:solidFill>
                                          <a:latin typeface="Cambria Math" panose="02040503050406030204" pitchFamily="18" charset="0"/>
                                        </a:rPr>
                                        <m:t>𝑦</m:t>
                                      </m:r>
                                    </m:den>
                                  </m:f>
                                </m:e>
                                <m:e>
                                  <m:f>
                                    <m:fPr>
                                      <m:ctrlPr>
                                        <a:rPr lang="en-US" altLang="zh-CN" sz="2000" i="1">
                                          <a:solidFill>
                                            <a:prstClr val="black"/>
                                          </a:solidFill>
                                          <a:latin typeface="Cambria Math" panose="02040503050406030204" pitchFamily="18" charset="0"/>
                                        </a:rPr>
                                      </m:ctrlPr>
                                    </m:fPr>
                                    <m:num>
                                      <m:r>
                                        <a:rPr lang="en-US" altLang="zh-CN" sz="2000" i="1">
                                          <a:solidFill>
                                            <a:prstClr val="black"/>
                                          </a:solidFill>
                                          <a:latin typeface="Cambria Math" panose="02040503050406030204" pitchFamily="18" charset="0"/>
                                        </a:rPr>
                                        <m:t>𝜕</m:t>
                                      </m:r>
                                    </m:num>
                                    <m:den>
                                      <m:r>
                                        <a:rPr lang="en-US" altLang="zh-CN" sz="2000" i="1">
                                          <a:solidFill>
                                            <a:prstClr val="black"/>
                                          </a:solidFill>
                                          <a:latin typeface="Cambria Math" panose="02040503050406030204" pitchFamily="18" charset="0"/>
                                        </a:rPr>
                                        <m:t>𝜕</m:t>
                                      </m:r>
                                      <m:r>
                                        <a:rPr lang="en-US" altLang="zh-CN" sz="2000" i="1">
                                          <a:solidFill>
                                            <a:prstClr val="black"/>
                                          </a:solidFill>
                                          <a:latin typeface="Cambria Math" panose="02040503050406030204" pitchFamily="18" charset="0"/>
                                        </a:rPr>
                                        <m:t>𝑧</m:t>
                                      </m:r>
                                    </m:den>
                                  </m:f>
                                </m:e>
                              </m:mr>
                              <m:mr>
                                <m:e>
                                  <m:r>
                                    <a:rPr lang="en-US" altLang="zh-CN" sz="2000" b="0" i="1" smtClean="0">
                                      <a:solidFill>
                                        <a:prstClr val="black"/>
                                      </a:solidFill>
                                      <a:latin typeface="Cambria Math" panose="02040503050406030204" pitchFamily="18" charset="0"/>
                                    </a:rPr>
                                    <m:t>𝑧</m:t>
                                  </m:r>
                                </m:e>
                                <m:e>
                                  <m:r>
                                    <a:rPr lang="en-US" altLang="zh-CN" sz="2000" b="0" i="1" smtClean="0">
                                      <a:solidFill>
                                        <a:prstClr val="black"/>
                                      </a:solidFill>
                                      <a:latin typeface="Cambria Math" panose="02040503050406030204" pitchFamily="18" charset="0"/>
                                    </a:rPr>
                                    <m:t>𝑥</m:t>
                                  </m:r>
                                </m:e>
                                <m:e>
                                  <m:r>
                                    <a:rPr lang="en-US" altLang="zh-CN" sz="2000" b="0" i="1" smtClean="0">
                                      <a:solidFill>
                                        <a:prstClr val="black"/>
                                      </a:solidFill>
                                      <a:latin typeface="Cambria Math" panose="02040503050406030204" pitchFamily="18" charset="0"/>
                                    </a:rPr>
                                    <m:t>𝑦</m:t>
                                  </m:r>
                                </m:e>
                              </m:mr>
                            </m:m>
                          </m:e>
                        </m:d>
                      </m:e>
                    </m:nary>
                  </m:oMath>
                </a14:m>
                <a:r>
                  <a:rPr lang="en-US" altLang="zh-CN" sz="2000" i="1" dirty="0">
                    <a:solidFill>
                      <a:prstClr val="black"/>
                    </a:solidFill>
                    <a:latin typeface="Cambria Math" panose="02040503050406030204" pitchFamily="18" charset="0"/>
                  </a:rPr>
                  <a:t> </a:t>
                </a:r>
                <a:r>
                  <a:rPr lang="en-US" altLang="zh-CN" sz="2000" dirty="0">
                    <a:solidFill>
                      <a:prstClr val="black"/>
                    </a:solidFill>
                  </a:rPr>
                  <a:t>                               </a:t>
                </a:r>
                <a:r>
                  <a:rPr lang="zh-CN" altLang="en-US" sz="2000" dirty="0"/>
                  <a:t> </a:t>
                </a:r>
              </a:p>
            </p:txBody>
          </p:sp>
        </mc:Choice>
        <mc:Fallback xmlns="">
          <p:sp>
            <p:nvSpPr>
              <p:cNvPr id="34" name="矩形 33"/>
              <p:cNvSpPr>
                <a:spLocks noRot="1" noChangeAspect="1" noMove="1" noResize="1" noEditPoints="1" noAdjustHandles="1" noChangeArrowheads="1" noChangeShapeType="1" noTextEdit="1"/>
              </p:cNvSpPr>
              <p:nvPr/>
            </p:nvSpPr>
            <p:spPr>
              <a:xfrm>
                <a:off x="1841500" y="2537342"/>
                <a:ext cx="5781271" cy="1226361"/>
              </a:xfrm>
              <a:prstGeom prst="rect">
                <a:avLst/>
              </a:prstGeom>
              <a:blipFill>
                <a:blip r:embed="rId2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5" name="矩形 34"/>
              <p:cNvSpPr/>
              <p:nvPr/>
            </p:nvSpPr>
            <p:spPr>
              <a:xfrm>
                <a:off x="4000794" y="3843079"/>
                <a:ext cx="3574889" cy="447623"/>
              </a:xfrm>
              <a:prstGeom prst="rect">
                <a:avLst/>
              </a:prstGeom>
            </p:spPr>
            <p:txBody>
              <a:bodyPr wrap="none">
                <a:spAutoFit/>
              </a:bodyPr>
              <a:lstStyle/>
              <a:p>
                <a14:m>
                  <m:oMath xmlns:m="http://schemas.openxmlformats.org/officeDocument/2006/math">
                    <m:r>
                      <a:rPr lang="en-US" altLang="zh-CN" sz="2000" i="1">
                        <a:solidFill>
                          <a:prstClr val="black"/>
                        </a:solidFill>
                        <a:latin typeface="Cambria Math" panose="02040503050406030204" pitchFamily="18" charset="0"/>
                      </a:rPr>
                      <m:t>=</m:t>
                    </m:r>
                    <m:nary>
                      <m:naryPr>
                        <m:chr m:val="∬"/>
                        <m:limLoc m:val="undOvr"/>
                        <m:supHide m:val="on"/>
                        <m:ctrlPr>
                          <a:rPr lang="zh-CN" altLang="en-US" sz="2000" i="1">
                            <a:solidFill>
                              <a:prstClr val="black"/>
                            </a:solidFill>
                            <a:latin typeface="Cambria Math" panose="02040503050406030204" pitchFamily="18" charset="0"/>
                          </a:rPr>
                        </m:ctrlPr>
                      </m:naryPr>
                      <m:sub>
                        <m:r>
                          <m:rPr>
                            <m:sty m:val="p"/>
                          </m:rPr>
                          <a:rPr lang="zh-CN" altLang="en-US" sz="2000">
                            <a:solidFill>
                              <a:prstClr val="black"/>
                            </a:solidFill>
                            <a:latin typeface="Cambria Math" panose="02040503050406030204" pitchFamily="18" charset="0"/>
                          </a:rPr>
                          <m:t>Σ</m:t>
                        </m:r>
                      </m:sub>
                      <m:sup/>
                      <m:e>
                        <m:r>
                          <a:rPr lang="en-US" altLang="zh-CN" sz="2000" i="1">
                            <a:solidFill>
                              <a:prstClr val="black"/>
                            </a:solidFill>
                            <a:latin typeface="Cambria Math" panose="02040503050406030204" pitchFamily="18" charset="0"/>
                          </a:rPr>
                          <m:t>1</m:t>
                        </m:r>
                        <m:r>
                          <m:rPr>
                            <m:nor/>
                          </m:rPr>
                          <a:rPr lang="en-US" altLang="zh-CN" sz="2000">
                            <a:solidFill>
                              <a:prstClr val="black"/>
                            </a:solidFill>
                            <a:latin typeface="Cambria Math" panose="02040503050406030204" pitchFamily="18" charset="0"/>
                          </a:rPr>
                          <m:t>d</m:t>
                        </m:r>
                        <m:r>
                          <a:rPr lang="en-US" altLang="zh-CN" sz="2000" i="1">
                            <a:solidFill>
                              <a:prstClr val="black"/>
                            </a:solidFill>
                            <a:latin typeface="Cambria Math" panose="02040503050406030204" pitchFamily="18" charset="0"/>
                          </a:rPr>
                          <m:t>𝑦</m:t>
                        </m:r>
                        <m:r>
                          <m:rPr>
                            <m:nor/>
                          </m:rPr>
                          <a:rPr lang="en-US" altLang="zh-CN" sz="2000">
                            <a:solidFill>
                              <a:prstClr val="black"/>
                            </a:solidFill>
                            <a:latin typeface="Cambria Math" panose="02040503050406030204" pitchFamily="18" charset="0"/>
                          </a:rPr>
                          <m:t>d</m:t>
                        </m:r>
                        <m:r>
                          <a:rPr lang="en-US" altLang="zh-CN" sz="2000" i="1">
                            <a:solidFill>
                              <a:prstClr val="black"/>
                            </a:solidFill>
                            <a:latin typeface="Cambria Math" panose="02040503050406030204" pitchFamily="18" charset="0"/>
                          </a:rPr>
                          <m:t>𝑧</m:t>
                        </m:r>
                        <m:r>
                          <a:rPr lang="en-US" altLang="zh-CN" sz="2000" i="1">
                            <a:solidFill>
                              <a:prstClr val="black"/>
                            </a:solidFill>
                            <a:latin typeface="Cambria Math" panose="02040503050406030204" pitchFamily="18" charset="0"/>
                          </a:rPr>
                          <m:t>+1</m:t>
                        </m:r>
                        <m:r>
                          <m:rPr>
                            <m:nor/>
                          </m:rPr>
                          <a:rPr lang="en-US" altLang="zh-CN" sz="2000">
                            <a:solidFill>
                              <a:prstClr val="black"/>
                            </a:solidFill>
                            <a:latin typeface="Cambria Math" panose="02040503050406030204" pitchFamily="18" charset="0"/>
                          </a:rPr>
                          <m:t>d</m:t>
                        </m:r>
                        <m:r>
                          <a:rPr lang="en-US" altLang="zh-CN" sz="2000" i="1">
                            <a:solidFill>
                              <a:prstClr val="black"/>
                            </a:solidFill>
                            <a:latin typeface="Cambria Math" panose="02040503050406030204" pitchFamily="18" charset="0"/>
                          </a:rPr>
                          <m:t>𝑧</m:t>
                        </m:r>
                        <m:r>
                          <m:rPr>
                            <m:nor/>
                          </m:rPr>
                          <a:rPr lang="en-US" altLang="zh-CN" sz="2000">
                            <a:solidFill>
                              <a:prstClr val="black"/>
                            </a:solidFill>
                            <a:latin typeface="Cambria Math" panose="02040503050406030204" pitchFamily="18" charset="0"/>
                          </a:rPr>
                          <m:t>d</m:t>
                        </m:r>
                        <m:r>
                          <a:rPr lang="en-US" altLang="zh-CN" sz="2000" i="1">
                            <a:solidFill>
                              <a:prstClr val="black"/>
                            </a:solidFill>
                            <a:latin typeface="Cambria Math" panose="02040503050406030204" pitchFamily="18" charset="0"/>
                          </a:rPr>
                          <m:t>𝑥</m:t>
                        </m:r>
                        <m:r>
                          <a:rPr lang="en-US" altLang="zh-CN" sz="2000" i="1">
                            <a:solidFill>
                              <a:prstClr val="black"/>
                            </a:solidFill>
                            <a:latin typeface="Cambria Math" panose="02040503050406030204" pitchFamily="18" charset="0"/>
                          </a:rPr>
                          <m:t>+1</m:t>
                        </m:r>
                        <m:r>
                          <m:rPr>
                            <m:nor/>
                          </m:rPr>
                          <a:rPr lang="en-US" altLang="zh-CN" sz="2000">
                            <a:solidFill>
                              <a:prstClr val="black"/>
                            </a:solidFill>
                            <a:latin typeface="Cambria Math" panose="02040503050406030204" pitchFamily="18" charset="0"/>
                          </a:rPr>
                          <m:t>d</m:t>
                        </m:r>
                        <m:r>
                          <a:rPr lang="en-US" altLang="zh-CN" sz="2000" i="1">
                            <a:solidFill>
                              <a:prstClr val="black"/>
                            </a:solidFill>
                            <a:latin typeface="Cambria Math" panose="02040503050406030204" pitchFamily="18" charset="0"/>
                          </a:rPr>
                          <m:t>𝑥</m:t>
                        </m:r>
                        <m:r>
                          <m:rPr>
                            <m:nor/>
                          </m:rPr>
                          <a:rPr lang="en-US" altLang="zh-CN" sz="2000">
                            <a:solidFill>
                              <a:prstClr val="black"/>
                            </a:solidFill>
                            <a:latin typeface="Cambria Math" panose="02040503050406030204" pitchFamily="18" charset="0"/>
                          </a:rPr>
                          <m:t>d</m:t>
                        </m:r>
                        <m:r>
                          <a:rPr lang="en-US" altLang="zh-CN" sz="2000" i="1">
                            <a:solidFill>
                              <a:prstClr val="black"/>
                            </a:solidFill>
                            <a:latin typeface="Cambria Math" panose="02040503050406030204" pitchFamily="18" charset="0"/>
                          </a:rPr>
                          <m:t>𝑦</m:t>
                        </m:r>
                      </m:e>
                    </m:nary>
                  </m:oMath>
                </a14:m>
                <a:r>
                  <a:rPr lang="zh-CN" altLang="en-US" dirty="0"/>
                  <a:t> </a:t>
                </a:r>
              </a:p>
            </p:txBody>
          </p:sp>
        </mc:Choice>
        <mc:Fallback xmlns="">
          <p:sp>
            <p:nvSpPr>
              <p:cNvPr id="35" name="矩形 34"/>
              <p:cNvSpPr>
                <a:spLocks noRot="1" noChangeAspect="1" noMove="1" noResize="1" noEditPoints="1" noAdjustHandles="1" noChangeArrowheads="1" noChangeShapeType="1" noTextEdit="1"/>
              </p:cNvSpPr>
              <p:nvPr/>
            </p:nvSpPr>
            <p:spPr>
              <a:xfrm>
                <a:off x="4000794" y="3843079"/>
                <a:ext cx="3574889" cy="447623"/>
              </a:xfrm>
              <a:prstGeom prst="rect">
                <a:avLst/>
              </a:prstGeom>
              <a:blipFill>
                <a:blip r:embed="rId23"/>
                <a:stretch>
                  <a:fillRect l="-5792" t="-139189" b="-19729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6" name="矩形 35"/>
              <p:cNvSpPr/>
              <p:nvPr/>
            </p:nvSpPr>
            <p:spPr>
              <a:xfrm>
                <a:off x="4000794" y="4438731"/>
                <a:ext cx="3981283" cy="596702"/>
              </a:xfrm>
              <a:prstGeom prst="rect">
                <a:avLst/>
              </a:prstGeom>
            </p:spPr>
            <p:txBody>
              <a:bodyPr wrap="none">
                <a:spAutoFit/>
              </a:bodyPr>
              <a:lstStyle/>
              <a:p>
                <a14:m>
                  <m:oMath xmlns:m="http://schemas.openxmlformats.org/officeDocument/2006/math">
                    <m:r>
                      <a:rPr lang="en-US" altLang="zh-CN" sz="2000" i="1" smtClean="0">
                        <a:solidFill>
                          <a:prstClr val="black"/>
                        </a:solidFill>
                        <a:latin typeface="Cambria Math" panose="02040503050406030204" pitchFamily="18" charset="0"/>
                      </a:rPr>
                      <m:t>=</m:t>
                    </m:r>
                    <m:nary>
                      <m:naryPr>
                        <m:chr m:val="∬"/>
                        <m:limLoc m:val="undOvr"/>
                        <m:supHide m:val="on"/>
                        <m:ctrlPr>
                          <a:rPr lang="zh-CN" altLang="en-US" sz="2000" i="1">
                            <a:solidFill>
                              <a:prstClr val="black"/>
                            </a:solidFill>
                            <a:latin typeface="Cambria Math" panose="02040503050406030204" pitchFamily="18" charset="0"/>
                          </a:rPr>
                        </m:ctrlPr>
                      </m:naryPr>
                      <m:sub>
                        <m:sSub>
                          <m:sSubPr>
                            <m:ctrlPr>
                              <a:rPr lang="en-US" altLang="zh-CN" sz="2000" i="1" smtClean="0">
                                <a:solidFill>
                                  <a:prstClr val="black"/>
                                </a:solidFill>
                                <a:latin typeface="Cambria Math" panose="02040503050406030204" pitchFamily="18" charset="0"/>
                              </a:rPr>
                            </m:ctrlPr>
                          </m:sSubPr>
                          <m:e>
                            <m:r>
                              <a:rPr lang="en-US" altLang="zh-CN" sz="2000" b="0" i="1" smtClean="0">
                                <a:solidFill>
                                  <a:prstClr val="black"/>
                                </a:solidFill>
                                <a:latin typeface="Cambria Math" panose="02040503050406030204" pitchFamily="18" charset="0"/>
                              </a:rPr>
                              <m:t>𝐷</m:t>
                            </m:r>
                          </m:e>
                          <m:sub>
                            <m:r>
                              <a:rPr lang="en-US" altLang="zh-CN" sz="2000" b="0" i="1" smtClean="0">
                                <a:solidFill>
                                  <a:prstClr val="black"/>
                                </a:solidFill>
                                <a:latin typeface="Cambria Math" panose="02040503050406030204" pitchFamily="18" charset="0"/>
                              </a:rPr>
                              <m:t>𝑥𝑦</m:t>
                            </m:r>
                          </m:sub>
                        </m:sSub>
                      </m:sub>
                      <m:sup/>
                      <m:e>
                        <m:d>
                          <m:dPr>
                            <m:ctrlPr>
                              <a:rPr lang="en-US" altLang="zh-CN" sz="2000" i="1" smtClean="0">
                                <a:solidFill>
                                  <a:prstClr val="black"/>
                                </a:solidFill>
                                <a:latin typeface="Cambria Math" panose="02040503050406030204" pitchFamily="18" charset="0"/>
                              </a:rPr>
                            </m:ctrlPr>
                          </m:dPr>
                          <m:e>
                            <m:r>
                              <a:rPr lang="en-US" altLang="zh-CN" sz="2000" b="0" i="1" smtClean="0">
                                <a:solidFill>
                                  <a:prstClr val="black"/>
                                </a:solidFill>
                                <a:latin typeface="Cambria Math" panose="02040503050406030204" pitchFamily="18" charset="0"/>
                              </a:rPr>
                              <m:t>1,1,1</m:t>
                            </m:r>
                          </m:e>
                        </m:d>
                        <m:r>
                          <a:rPr lang="en-US" altLang="zh-CN" sz="2000" i="1" smtClean="0">
                            <a:solidFill>
                              <a:prstClr val="black"/>
                            </a:solidFill>
                            <a:latin typeface="Cambria Math" panose="02040503050406030204" pitchFamily="18" charset="0"/>
                            <a:ea typeface="Cambria Math" panose="02040503050406030204" pitchFamily="18" charset="0"/>
                          </a:rPr>
                          <m:t>∙</m:t>
                        </m:r>
                        <m:f>
                          <m:fPr>
                            <m:ctrlPr>
                              <a:rPr lang="en-US" altLang="zh-CN" sz="2000" i="1" smtClean="0">
                                <a:solidFill>
                                  <a:prstClr val="black"/>
                                </a:solidFill>
                                <a:latin typeface="Cambria Math" panose="02040503050406030204" pitchFamily="18" charset="0"/>
                                <a:ea typeface="Cambria Math" panose="02040503050406030204" pitchFamily="18" charset="0"/>
                              </a:rPr>
                            </m:ctrlPr>
                          </m:fPr>
                          <m:num>
                            <m:d>
                              <m:dPr>
                                <m:ctrlPr>
                                  <a:rPr lang="en-US" altLang="zh-CN" sz="2000" i="1">
                                    <a:solidFill>
                                      <a:prstClr val="black"/>
                                    </a:solidFill>
                                    <a:latin typeface="Cambria Math" panose="02040503050406030204" pitchFamily="18" charset="0"/>
                                  </a:rPr>
                                </m:ctrlPr>
                              </m:dPr>
                              <m:e>
                                <m:r>
                                  <a:rPr lang="en-US" altLang="zh-CN" sz="2000" i="1">
                                    <a:solidFill>
                                      <a:prstClr val="black"/>
                                    </a:solidFill>
                                    <a:latin typeface="Cambria Math" panose="02040503050406030204" pitchFamily="18" charset="0"/>
                                  </a:rPr>
                                  <m:t>1,1,1</m:t>
                                </m:r>
                              </m:e>
                            </m:d>
                          </m:num>
                          <m:den>
                            <m:d>
                              <m:dPr>
                                <m:begChr m:val="|"/>
                                <m:endChr m:val="|"/>
                                <m:ctrlPr>
                                  <a:rPr lang="en-US" altLang="zh-CN" sz="2000" i="1" smtClean="0">
                                    <a:solidFill>
                                      <a:prstClr val="black"/>
                                    </a:solidFill>
                                    <a:latin typeface="Cambria Math" panose="02040503050406030204" pitchFamily="18" charset="0"/>
                                    <a:ea typeface="Cambria Math" panose="02040503050406030204" pitchFamily="18" charset="0"/>
                                  </a:rPr>
                                </m:ctrlPr>
                              </m:dPr>
                              <m:e>
                                <m:d>
                                  <m:dPr>
                                    <m:ctrlPr>
                                      <a:rPr lang="en-US" altLang="zh-CN" sz="2000" i="1">
                                        <a:solidFill>
                                          <a:prstClr val="black"/>
                                        </a:solidFill>
                                        <a:latin typeface="Cambria Math" panose="02040503050406030204" pitchFamily="18" charset="0"/>
                                      </a:rPr>
                                    </m:ctrlPr>
                                  </m:dPr>
                                  <m:e>
                                    <m:r>
                                      <a:rPr lang="en-US" altLang="zh-CN" sz="2000" i="1">
                                        <a:solidFill>
                                          <a:prstClr val="black"/>
                                        </a:solidFill>
                                        <a:latin typeface="Cambria Math" panose="02040503050406030204" pitchFamily="18" charset="0"/>
                                      </a:rPr>
                                      <m:t>1,1,1</m:t>
                                    </m:r>
                                  </m:e>
                                </m:d>
                                <m:r>
                                  <a:rPr lang="en-US" altLang="zh-CN" sz="2000" i="1" smtClean="0">
                                    <a:solidFill>
                                      <a:prstClr val="black"/>
                                    </a:solidFill>
                                    <a:latin typeface="Cambria Math" panose="02040503050406030204" pitchFamily="18" charset="0"/>
                                    <a:ea typeface="Cambria Math" panose="02040503050406030204" pitchFamily="18" charset="0"/>
                                  </a:rPr>
                                  <m:t>∙</m:t>
                                </m:r>
                                <m:d>
                                  <m:dPr>
                                    <m:ctrlPr>
                                      <a:rPr lang="en-US" altLang="zh-CN" sz="2000" i="1">
                                        <a:solidFill>
                                          <a:prstClr val="black"/>
                                        </a:solidFill>
                                        <a:latin typeface="Cambria Math" panose="02040503050406030204" pitchFamily="18" charset="0"/>
                                      </a:rPr>
                                    </m:ctrlPr>
                                  </m:dPr>
                                  <m:e>
                                    <m:r>
                                      <a:rPr lang="en-US" altLang="zh-CN" sz="2000" b="0" i="1" smtClean="0">
                                        <a:solidFill>
                                          <a:prstClr val="black"/>
                                        </a:solidFill>
                                        <a:latin typeface="Cambria Math" panose="02040503050406030204" pitchFamily="18" charset="0"/>
                                      </a:rPr>
                                      <m:t>0,0</m:t>
                                    </m:r>
                                    <m:r>
                                      <a:rPr lang="en-US" altLang="zh-CN" sz="2000" i="1">
                                        <a:solidFill>
                                          <a:prstClr val="black"/>
                                        </a:solidFill>
                                        <a:latin typeface="Cambria Math" panose="02040503050406030204" pitchFamily="18" charset="0"/>
                                      </a:rPr>
                                      <m:t>,1</m:t>
                                    </m:r>
                                  </m:e>
                                </m:d>
                              </m:e>
                            </m:d>
                          </m:den>
                        </m:f>
                        <m:r>
                          <m:rPr>
                            <m:nor/>
                          </m:rPr>
                          <a:rPr lang="en-US" altLang="zh-CN" sz="2000">
                            <a:solidFill>
                              <a:prstClr val="black"/>
                            </a:solidFill>
                            <a:latin typeface="Cambria Math" panose="02040503050406030204" pitchFamily="18" charset="0"/>
                          </a:rPr>
                          <m:t>d</m:t>
                        </m:r>
                        <m:r>
                          <a:rPr lang="en-US" altLang="zh-CN" sz="2000" i="1">
                            <a:solidFill>
                              <a:prstClr val="black"/>
                            </a:solidFill>
                            <a:latin typeface="Cambria Math" panose="02040503050406030204" pitchFamily="18" charset="0"/>
                          </a:rPr>
                          <m:t>𝑥</m:t>
                        </m:r>
                        <m:r>
                          <m:rPr>
                            <m:nor/>
                          </m:rPr>
                          <a:rPr lang="en-US" altLang="zh-CN" sz="2000">
                            <a:solidFill>
                              <a:prstClr val="black"/>
                            </a:solidFill>
                            <a:latin typeface="Cambria Math" panose="02040503050406030204" pitchFamily="18" charset="0"/>
                          </a:rPr>
                          <m:t>d</m:t>
                        </m:r>
                        <m:r>
                          <a:rPr lang="en-US" altLang="zh-CN" sz="2000" i="1">
                            <a:solidFill>
                              <a:prstClr val="black"/>
                            </a:solidFill>
                            <a:latin typeface="Cambria Math" panose="02040503050406030204" pitchFamily="18" charset="0"/>
                          </a:rPr>
                          <m:t>𝑦</m:t>
                        </m:r>
                      </m:e>
                    </m:nary>
                  </m:oMath>
                </a14:m>
                <a:r>
                  <a:rPr lang="zh-CN" altLang="en-US" dirty="0"/>
                  <a:t> </a:t>
                </a:r>
              </a:p>
            </p:txBody>
          </p:sp>
        </mc:Choice>
        <mc:Fallback xmlns="">
          <p:sp>
            <p:nvSpPr>
              <p:cNvPr id="36" name="矩形 35"/>
              <p:cNvSpPr>
                <a:spLocks noRot="1" noChangeAspect="1" noMove="1" noResize="1" noEditPoints="1" noAdjustHandles="1" noChangeArrowheads="1" noChangeShapeType="1" noTextEdit="1"/>
              </p:cNvSpPr>
              <p:nvPr/>
            </p:nvSpPr>
            <p:spPr>
              <a:xfrm>
                <a:off x="4000794" y="4438731"/>
                <a:ext cx="3981283" cy="596702"/>
              </a:xfrm>
              <a:prstGeom prst="rect">
                <a:avLst/>
              </a:prstGeom>
              <a:blipFill>
                <a:blip r:embed="rId2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7" name="矩形 36"/>
              <p:cNvSpPr/>
              <p:nvPr/>
            </p:nvSpPr>
            <p:spPr>
              <a:xfrm>
                <a:off x="4000794" y="5034383"/>
                <a:ext cx="621389" cy="527580"/>
              </a:xfrm>
              <a:prstGeom prst="rect">
                <a:avLst/>
              </a:prstGeom>
            </p:spPr>
            <p:txBody>
              <a:bodyPr wrap="none">
                <a:spAutoFit/>
              </a:bodyPr>
              <a:lstStyle/>
              <a:p>
                <a14:m>
                  <m:oMath xmlns:m="http://schemas.openxmlformats.org/officeDocument/2006/math">
                    <m:r>
                      <a:rPr lang="en-US" altLang="zh-CN" sz="2000" i="1">
                        <a:solidFill>
                          <a:prstClr val="black"/>
                        </a:solidFill>
                        <a:latin typeface="Cambria Math" panose="02040503050406030204" pitchFamily="18" charset="0"/>
                      </a:rPr>
                      <m:t>=</m:t>
                    </m:r>
                    <m:f>
                      <m:fPr>
                        <m:ctrlPr>
                          <a:rPr lang="en-US" altLang="zh-CN" sz="2000" i="1">
                            <a:solidFill>
                              <a:prstClr val="black"/>
                            </a:solidFill>
                            <a:latin typeface="Cambria Math" panose="02040503050406030204" pitchFamily="18" charset="0"/>
                          </a:rPr>
                        </m:ctrlPr>
                      </m:fPr>
                      <m:num>
                        <m:r>
                          <a:rPr lang="en-US" altLang="zh-CN" sz="2000" i="1">
                            <a:solidFill>
                              <a:prstClr val="black"/>
                            </a:solidFill>
                            <a:latin typeface="Cambria Math" panose="02040503050406030204" pitchFamily="18" charset="0"/>
                          </a:rPr>
                          <m:t>3</m:t>
                        </m:r>
                      </m:num>
                      <m:den>
                        <m:r>
                          <a:rPr lang="en-US" altLang="zh-CN" sz="2000" i="1">
                            <a:solidFill>
                              <a:prstClr val="black"/>
                            </a:solidFill>
                            <a:latin typeface="Cambria Math" panose="02040503050406030204" pitchFamily="18" charset="0"/>
                          </a:rPr>
                          <m:t>2</m:t>
                        </m:r>
                      </m:den>
                    </m:f>
                  </m:oMath>
                </a14:m>
                <a:r>
                  <a:rPr lang="zh-CN" altLang="en-US" dirty="0"/>
                  <a:t> </a:t>
                </a:r>
              </a:p>
            </p:txBody>
          </p:sp>
        </mc:Choice>
        <mc:Fallback xmlns="">
          <p:sp>
            <p:nvSpPr>
              <p:cNvPr id="37" name="矩形 36"/>
              <p:cNvSpPr>
                <a:spLocks noRot="1" noChangeAspect="1" noMove="1" noResize="1" noEditPoints="1" noAdjustHandles="1" noChangeArrowheads="1" noChangeShapeType="1" noTextEdit="1"/>
              </p:cNvSpPr>
              <p:nvPr/>
            </p:nvSpPr>
            <p:spPr>
              <a:xfrm>
                <a:off x="4000794" y="5034383"/>
                <a:ext cx="621389" cy="527580"/>
              </a:xfrm>
              <a:prstGeom prst="rect">
                <a:avLst/>
              </a:prstGeom>
              <a:blipFill>
                <a:blip r:embed="rId25"/>
                <a:stretch>
                  <a:fillRect b="-348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p:cNvSpPr/>
              <p:nvPr/>
            </p:nvSpPr>
            <p:spPr>
              <a:xfrm>
                <a:off x="4000794" y="5561963"/>
                <a:ext cx="4166590" cy="704873"/>
              </a:xfrm>
              <a:prstGeom prst="rect">
                <a:avLst/>
              </a:prstGeom>
            </p:spPr>
            <p:txBody>
              <a:bodyPr wrap="none">
                <a:spAutoFit/>
              </a:bodyPr>
              <a:lstStyle/>
              <a:p>
                <a14:m>
                  <m:oMath xmlns:m="http://schemas.openxmlformats.org/officeDocument/2006/math">
                    <m:r>
                      <a:rPr lang="en-US" altLang="zh-CN" sz="2400" i="1" smtClean="0">
                        <a:solidFill>
                          <a:prstClr val="black"/>
                        </a:solidFill>
                        <a:latin typeface="Cambria Math" panose="02040503050406030204" pitchFamily="18" charset="0"/>
                      </a:rPr>
                      <m:t>=</m:t>
                    </m:r>
                    <m:nary>
                      <m:naryPr>
                        <m:chr m:val="∬"/>
                        <m:limLoc m:val="undOvr"/>
                        <m:supHide m:val="on"/>
                        <m:ctrlPr>
                          <a:rPr lang="zh-CN" altLang="en-US" sz="2400" i="1">
                            <a:solidFill>
                              <a:prstClr val="black"/>
                            </a:solidFill>
                            <a:latin typeface="Cambria Math" panose="02040503050406030204" pitchFamily="18" charset="0"/>
                          </a:rPr>
                        </m:ctrlPr>
                      </m:naryPr>
                      <m:sub>
                        <m:r>
                          <m:rPr>
                            <m:sty m:val="p"/>
                          </m:rPr>
                          <a:rPr lang="zh-CN" altLang="en-US" sz="2000">
                            <a:solidFill>
                              <a:prstClr val="black"/>
                            </a:solidFill>
                            <a:latin typeface="Cambria Math" panose="02040503050406030204" pitchFamily="18" charset="0"/>
                          </a:rPr>
                          <m:t>Σ</m:t>
                        </m:r>
                      </m:sub>
                      <m:sup/>
                      <m:e>
                        <m:d>
                          <m:dPr>
                            <m:ctrlPr>
                              <a:rPr lang="en-US" altLang="zh-CN" sz="2000" i="1">
                                <a:solidFill>
                                  <a:prstClr val="black"/>
                                </a:solidFill>
                                <a:latin typeface="Cambria Math" panose="02040503050406030204" pitchFamily="18" charset="0"/>
                              </a:rPr>
                            </m:ctrlPr>
                          </m:dPr>
                          <m:e>
                            <m:r>
                              <a:rPr lang="en-US" altLang="zh-CN" sz="2000" i="1">
                                <a:solidFill>
                                  <a:prstClr val="black"/>
                                </a:solidFill>
                                <a:latin typeface="Cambria Math" panose="02040503050406030204" pitchFamily="18" charset="0"/>
                              </a:rPr>
                              <m:t>1,1,1</m:t>
                            </m:r>
                          </m:e>
                        </m:d>
                        <m:r>
                          <a:rPr lang="en-US" altLang="zh-CN" sz="2000" i="1">
                            <a:solidFill>
                              <a:prstClr val="black"/>
                            </a:solidFill>
                            <a:latin typeface="Cambria Math" panose="02040503050406030204" pitchFamily="18" charset="0"/>
                            <a:ea typeface="Cambria Math" panose="02040503050406030204" pitchFamily="18" charset="0"/>
                          </a:rPr>
                          <m:t>∙</m:t>
                        </m:r>
                        <m:f>
                          <m:fPr>
                            <m:ctrlPr>
                              <a:rPr lang="en-US" altLang="zh-CN" sz="2000" i="1">
                                <a:solidFill>
                                  <a:prstClr val="black"/>
                                </a:solidFill>
                                <a:latin typeface="Cambria Math" panose="02040503050406030204" pitchFamily="18" charset="0"/>
                                <a:ea typeface="Cambria Math" panose="02040503050406030204" pitchFamily="18" charset="0"/>
                              </a:rPr>
                            </m:ctrlPr>
                          </m:fPr>
                          <m:num>
                            <m:d>
                              <m:dPr>
                                <m:ctrlPr>
                                  <a:rPr lang="en-US" altLang="zh-CN" sz="2000" i="1">
                                    <a:solidFill>
                                      <a:prstClr val="black"/>
                                    </a:solidFill>
                                    <a:latin typeface="Cambria Math" panose="02040503050406030204" pitchFamily="18" charset="0"/>
                                  </a:rPr>
                                </m:ctrlPr>
                              </m:dPr>
                              <m:e>
                                <m:r>
                                  <a:rPr lang="en-US" altLang="zh-CN" sz="2000" i="1">
                                    <a:solidFill>
                                      <a:prstClr val="black"/>
                                    </a:solidFill>
                                    <a:latin typeface="Cambria Math" panose="02040503050406030204" pitchFamily="18" charset="0"/>
                                  </a:rPr>
                                  <m:t>1,1,1</m:t>
                                </m:r>
                              </m:e>
                            </m:d>
                          </m:num>
                          <m:den>
                            <m:d>
                              <m:dPr>
                                <m:begChr m:val="|"/>
                                <m:endChr m:val="|"/>
                                <m:ctrlPr>
                                  <a:rPr lang="en-US" altLang="zh-CN" sz="2000" i="1">
                                    <a:solidFill>
                                      <a:prstClr val="black"/>
                                    </a:solidFill>
                                    <a:latin typeface="Cambria Math" panose="02040503050406030204" pitchFamily="18" charset="0"/>
                                    <a:ea typeface="Cambria Math" panose="02040503050406030204" pitchFamily="18" charset="0"/>
                                  </a:rPr>
                                </m:ctrlPr>
                              </m:dPr>
                              <m:e>
                                <m:d>
                                  <m:dPr>
                                    <m:ctrlPr>
                                      <a:rPr lang="en-US" altLang="zh-CN" sz="2000" i="1">
                                        <a:solidFill>
                                          <a:prstClr val="black"/>
                                        </a:solidFill>
                                        <a:latin typeface="Cambria Math" panose="02040503050406030204" pitchFamily="18" charset="0"/>
                                      </a:rPr>
                                    </m:ctrlPr>
                                  </m:dPr>
                                  <m:e>
                                    <m:r>
                                      <a:rPr lang="en-US" altLang="zh-CN" sz="2000" i="1">
                                        <a:solidFill>
                                          <a:prstClr val="black"/>
                                        </a:solidFill>
                                        <a:latin typeface="Cambria Math" panose="02040503050406030204" pitchFamily="18" charset="0"/>
                                      </a:rPr>
                                      <m:t>1,1,1</m:t>
                                    </m:r>
                                  </m:e>
                                </m:d>
                              </m:e>
                            </m:d>
                          </m:den>
                        </m:f>
                        <m:r>
                          <m:rPr>
                            <m:nor/>
                          </m:rPr>
                          <a:rPr lang="en-US" altLang="zh-CN" sz="2400">
                            <a:solidFill>
                              <a:prstClr val="black"/>
                            </a:solidFill>
                            <a:latin typeface="Cambria Math" panose="02040503050406030204" pitchFamily="18" charset="0"/>
                          </a:rPr>
                          <m:t>d</m:t>
                        </m:r>
                        <m:r>
                          <a:rPr lang="en-US" altLang="zh-CN" sz="2400" i="1">
                            <a:solidFill>
                              <a:prstClr val="black"/>
                            </a:solidFill>
                            <a:latin typeface="Cambria Math" panose="02040503050406030204" pitchFamily="18" charset="0"/>
                          </a:rPr>
                          <m:t>𝑆</m:t>
                        </m:r>
                      </m:e>
                    </m:nary>
                    <m:r>
                      <a:rPr lang="en-US" altLang="zh-CN" sz="2400" b="0" i="1" smtClean="0">
                        <a:solidFill>
                          <a:prstClr val="black"/>
                        </a:solidFill>
                        <a:latin typeface="Cambria Math" panose="02040503050406030204" pitchFamily="18" charset="0"/>
                      </a:rPr>
                      <m:t>=</m:t>
                    </m:r>
                    <m:rad>
                      <m:radPr>
                        <m:degHide m:val="on"/>
                        <m:ctrlPr>
                          <a:rPr lang="en-US" altLang="zh-CN" sz="2400" b="0" i="1" smtClean="0">
                            <a:solidFill>
                              <a:prstClr val="black"/>
                            </a:solidFill>
                            <a:latin typeface="Cambria Math" panose="02040503050406030204" pitchFamily="18" charset="0"/>
                          </a:rPr>
                        </m:ctrlPr>
                      </m:radPr>
                      <m:deg/>
                      <m:e>
                        <m:r>
                          <a:rPr lang="en-US" altLang="zh-CN" sz="2400" b="0" i="1" smtClean="0">
                            <a:solidFill>
                              <a:prstClr val="black"/>
                            </a:solidFill>
                            <a:latin typeface="Cambria Math" panose="02040503050406030204" pitchFamily="18" charset="0"/>
                          </a:rPr>
                          <m:t>3</m:t>
                        </m:r>
                      </m:e>
                    </m:rad>
                    <m:r>
                      <a:rPr lang="en-US" altLang="zh-CN" sz="2400" b="0" i="1" smtClean="0">
                        <a:solidFill>
                          <a:prstClr val="black"/>
                        </a:solidFill>
                        <a:latin typeface="Cambria Math" panose="02040503050406030204" pitchFamily="18" charset="0"/>
                        <a:ea typeface="Cambria Math" panose="02040503050406030204" pitchFamily="18" charset="0"/>
                      </a:rPr>
                      <m:t>∙</m:t>
                    </m:r>
                    <m:f>
                      <m:fPr>
                        <m:ctrlPr>
                          <a:rPr lang="en-US" altLang="zh-CN" sz="2400" b="0" i="1" smtClean="0">
                            <a:solidFill>
                              <a:prstClr val="black"/>
                            </a:solidFill>
                            <a:latin typeface="Cambria Math" panose="02040503050406030204" pitchFamily="18" charset="0"/>
                            <a:ea typeface="Cambria Math" panose="02040503050406030204" pitchFamily="18" charset="0"/>
                          </a:rPr>
                        </m:ctrlPr>
                      </m:fPr>
                      <m:num>
                        <m:rad>
                          <m:radPr>
                            <m:degHide m:val="on"/>
                            <m:ctrlPr>
                              <a:rPr lang="en-US" altLang="zh-CN" sz="2400" b="0" i="1" smtClean="0">
                                <a:solidFill>
                                  <a:prstClr val="black"/>
                                </a:solidFill>
                                <a:latin typeface="Cambria Math" panose="02040503050406030204" pitchFamily="18" charset="0"/>
                                <a:ea typeface="Cambria Math" panose="02040503050406030204" pitchFamily="18" charset="0"/>
                              </a:rPr>
                            </m:ctrlPr>
                          </m:radPr>
                          <m:deg/>
                          <m:e>
                            <m:r>
                              <a:rPr lang="en-US" altLang="zh-CN" sz="2400" b="0" i="1" smtClean="0">
                                <a:solidFill>
                                  <a:prstClr val="black"/>
                                </a:solidFill>
                                <a:latin typeface="Cambria Math" panose="02040503050406030204" pitchFamily="18" charset="0"/>
                                <a:ea typeface="Cambria Math" panose="02040503050406030204" pitchFamily="18" charset="0"/>
                              </a:rPr>
                              <m:t>3</m:t>
                            </m:r>
                          </m:e>
                        </m:rad>
                      </m:num>
                      <m:den>
                        <m:r>
                          <a:rPr lang="en-US" altLang="zh-CN" sz="2400" b="0" i="1" smtClean="0">
                            <a:solidFill>
                              <a:prstClr val="black"/>
                            </a:solidFill>
                            <a:latin typeface="Cambria Math" panose="02040503050406030204" pitchFamily="18" charset="0"/>
                            <a:ea typeface="Cambria Math" panose="02040503050406030204" pitchFamily="18" charset="0"/>
                          </a:rPr>
                          <m:t>2</m:t>
                        </m:r>
                      </m:den>
                    </m:f>
                  </m:oMath>
                </a14:m>
                <a:r>
                  <a:rPr lang="zh-CN" altLang="en-US" dirty="0"/>
                  <a:t> </a:t>
                </a:r>
              </a:p>
            </p:txBody>
          </p:sp>
        </mc:Choice>
        <mc:Fallback xmlns="">
          <p:sp>
            <p:nvSpPr>
              <p:cNvPr id="5" name="矩形 4"/>
              <p:cNvSpPr>
                <a:spLocks noRot="1" noChangeAspect="1" noMove="1" noResize="1" noEditPoints="1" noAdjustHandles="1" noChangeArrowheads="1" noChangeShapeType="1" noTextEdit="1"/>
              </p:cNvSpPr>
              <p:nvPr/>
            </p:nvSpPr>
            <p:spPr>
              <a:xfrm>
                <a:off x="4000794" y="5561963"/>
                <a:ext cx="4166590" cy="704873"/>
              </a:xfrm>
              <a:prstGeom prst="rect">
                <a:avLst/>
              </a:prstGeom>
              <a:blipFill rotWithShape="0">
                <a:blip r:embed="rId26"/>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901062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2"/>
                                        </p:tgtEl>
                                        <p:attrNameLst>
                                          <p:attrName>style.visibility</p:attrName>
                                        </p:attrNameLst>
                                      </p:cBhvr>
                                      <p:to>
                                        <p:strVal val="visible"/>
                                      </p:to>
                                    </p:set>
                                    <p:animEffect transition="in" filter="fade">
                                      <p:cBhvr>
                                        <p:cTn id="11" dur="500"/>
                                        <p:tgtEl>
                                          <p:spTgt spid="32"/>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33"/>
                                        </p:tgtEl>
                                        <p:attrNameLst>
                                          <p:attrName>style.visibility</p:attrName>
                                        </p:attrNameLst>
                                      </p:cBhvr>
                                      <p:to>
                                        <p:strVal val="visible"/>
                                      </p:to>
                                    </p:set>
                                    <p:animEffect transition="in" filter="fade">
                                      <p:cBhvr>
                                        <p:cTn id="16" dur="500"/>
                                        <p:tgtEl>
                                          <p:spTgt spid="33"/>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4"/>
                                        </p:tgtEl>
                                        <p:attrNameLst>
                                          <p:attrName>style.visibility</p:attrName>
                                        </p:attrNameLst>
                                      </p:cBhvr>
                                      <p:to>
                                        <p:strVal val="visible"/>
                                      </p:to>
                                    </p:set>
                                    <p:animEffect transition="in" filter="fade">
                                      <p:cBhvr>
                                        <p:cTn id="21" dur="500"/>
                                        <p:tgtEl>
                                          <p:spTgt spid="34"/>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5"/>
                                        </p:tgtEl>
                                        <p:attrNameLst>
                                          <p:attrName>style.visibility</p:attrName>
                                        </p:attrNameLst>
                                      </p:cBhvr>
                                      <p:to>
                                        <p:strVal val="visible"/>
                                      </p:to>
                                    </p:set>
                                    <p:animEffect transition="in" filter="fade">
                                      <p:cBhvr>
                                        <p:cTn id="26" dur="500"/>
                                        <p:tgtEl>
                                          <p:spTgt spid="35"/>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6"/>
                                        </p:tgtEl>
                                        <p:attrNameLst>
                                          <p:attrName>style.visibility</p:attrName>
                                        </p:attrNameLst>
                                      </p:cBhvr>
                                      <p:to>
                                        <p:strVal val="visible"/>
                                      </p:to>
                                    </p:set>
                                    <p:animEffect transition="in" filter="fade">
                                      <p:cBhvr>
                                        <p:cTn id="31" dur="500"/>
                                        <p:tgtEl>
                                          <p:spTgt spid="36"/>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37"/>
                                        </p:tgtEl>
                                        <p:attrNameLst>
                                          <p:attrName>style.visibility</p:attrName>
                                        </p:attrNameLst>
                                      </p:cBhvr>
                                      <p:to>
                                        <p:strVal val="visible"/>
                                      </p:to>
                                    </p:set>
                                    <p:animEffect transition="in" filter="fade">
                                      <p:cBhvr>
                                        <p:cTn id="36" dur="500"/>
                                        <p:tgtEl>
                                          <p:spTgt spid="37"/>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5"/>
                                        </p:tgtEl>
                                        <p:attrNameLst>
                                          <p:attrName>style.visibility</p:attrName>
                                        </p:attrNameLst>
                                      </p:cBhvr>
                                      <p:to>
                                        <p:strVal val="visible"/>
                                      </p:to>
                                    </p:set>
                                    <p:animEffect transition="in" filter="fade">
                                      <p:cBhvr>
                                        <p:cTn id="4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2" grpId="0"/>
      <p:bldP spid="33" grpId="0"/>
      <p:bldP spid="34" grpId="0"/>
      <p:bldP spid="35" grpId="0"/>
      <p:bldP spid="36" grpId="0"/>
      <p:bldP spid="37" grpId="0"/>
      <p:bldP spid="5"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E7F4D896-E0DB-4AB2-9347-AB9498A60F30}" type="datetime11">
              <a:rPr lang="zh-CN" altLang="en-US" smtClean="0"/>
              <a:t>08:53:15</a:t>
            </a:fld>
            <a:endParaRPr lang="en-US" altLang="zh-CN"/>
          </a:p>
        </p:txBody>
      </p:sp>
      <p:sp>
        <p:nvSpPr>
          <p:cNvPr id="3" name="矩形 2"/>
          <p:cNvSpPr/>
          <p:nvPr/>
        </p:nvSpPr>
        <p:spPr>
          <a:xfrm>
            <a:off x="1095783" y="564512"/>
            <a:ext cx="745717" cy="523220"/>
          </a:xfrm>
          <a:prstGeom prst="rect">
            <a:avLst/>
          </a:prstGeom>
        </p:spPr>
        <p:txBody>
          <a:bodyPr wrap="none">
            <a:spAutoFit/>
          </a:bodyPr>
          <a:lstStyle/>
          <a:p>
            <a:r>
              <a:rPr lang="zh-CN" altLang="en-US" sz="2800" b="1" dirty="0">
                <a:solidFill>
                  <a:schemeClr val="accent2"/>
                </a:solidFill>
                <a:ea typeface="黑体" panose="02010609060101010101" pitchFamily="49" charset="-122"/>
              </a:rPr>
              <a:t>例</a:t>
            </a:r>
            <a:r>
              <a:rPr lang="en-US" altLang="zh-CN" sz="2800" b="1" dirty="0">
                <a:solidFill>
                  <a:schemeClr val="accent2"/>
                </a:solidFill>
                <a:ea typeface="黑体" panose="02010609060101010101" pitchFamily="49" charset="-122"/>
              </a:rPr>
              <a:t>2</a:t>
            </a:r>
            <a:endParaRPr lang="zh-CN" altLang="en-US" sz="2800" dirty="0"/>
          </a:p>
        </p:txBody>
      </p:sp>
      <p:sp>
        <p:nvSpPr>
          <p:cNvPr id="4" name="矩形 3"/>
          <p:cNvSpPr/>
          <p:nvPr/>
        </p:nvSpPr>
        <p:spPr>
          <a:xfrm>
            <a:off x="1015633" y="1655157"/>
            <a:ext cx="906017" cy="523220"/>
          </a:xfrm>
          <a:prstGeom prst="rect">
            <a:avLst/>
          </a:prstGeom>
        </p:spPr>
        <p:txBody>
          <a:bodyPr wrap="none">
            <a:spAutoFit/>
          </a:bodyPr>
          <a:lstStyle/>
          <a:p>
            <a:r>
              <a:rPr kumimoji="1" lang="zh-CN" altLang="en-US" sz="2800" b="1" dirty="0">
                <a:solidFill>
                  <a:srgbClr val="ED7D31"/>
                </a:solidFill>
                <a:latin typeface="Times New Roman" panose="02020603050405020304" pitchFamily="18" charset="0"/>
                <a:ea typeface="黑体" panose="02010609060101010101" pitchFamily="49" charset="-122"/>
              </a:rPr>
              <a:t>解：</a:t>
            </a:r>
            <a:endParaRPr lang="zh-CN" altLang="en-US" dirty="0"/>
          </a:p>
        </p:txBody>
      </p:sp>
      <mc:AlternateContent xmlns:mc="http://schemas.openxmlformats.org/markup-compatibility/2006" xmlns:a14="http://schemas.microsoft.com/office/drawing/2010/main">
        <mc:Choice Requires="a14">
          <p:sp>
            <p:nvSpPr>
              <p:cNvPr id="5" name="矩形 4"/>
              <p:cNvSpPr/>
              <p:nvPr/>
            </p:nvSpPr>
            <p:spPr>
              <a:xfrm>
                <a:off x="1841500" y="369677"/>
                <a:ext cx="9802419" cy="1285480"/>
              </a:xfrm>
              <a:prstGeom prst="rect">
                <a:avLst/>
              </a:prstGeom>
            </p:spPr>
            <p:txBody>
              <a:bodyPr wrap="square">
                <a:spAutoFit/>
              </a:bodyPr>
              <a:lstStyle/>
              <a:p>
                <a:r>
                  <a:rPr lang="zh-CN" altLang="en-US" sz="2400" dirty="0">
                    <a:solidFill>
                      <a:prstClr val="black"/>
                    </a:solidFill>
                    <a:latin typeface="宋体" panose="02010600030101010101" pitchFamily="2" charset="-122"/>
                  </a:rPr>
                  <a:t>计算曲线积分</a:t>
                </a:r>
                <a14:m>
                  <m:oMath xmlns:m="http://schemas.openxmlformats.org/officeDocument/2006/math">
                    <m:nary>
                      <m:naryPr>
                        <m:chr m:val="∮"/>
                        <m:limLoc m:val="undOvr"/>
                        <m:grow m:val="on"/>
                        <m:supHide m:val="on"/>
                        <m:ctrlPr>
                          <a:rPr lang="zh-CN" altLang="en-US" sz="2400" i="1">
                            <a:solidFill>
                              <a:prstClr val="black"/>
                            </a:solidFill>
                            <a:latin typeface="Cambria Math" panose="02040503050406030204" pitchFamily="18" charset="0"/>
                          </a:rPr>
                        </m:ctrlPr>
                      </m:naryPr>
                      <m:sub>
                        <m:r>
                          <a:rPr lang="zh-CN" altLang="en-US" sz="2400" i="1">
                            <a:solidFill>
                              <a:prstClr val="black"/>
                            </a:solidFill>
                            <a:latin typeface="Cambria Math" panose="02040503050406030204" pitchFamily="18" charset="0"/>
                          </a:rPr>
                          <m:t>𝛤</m:t>
                        </m:r>
                      </m:sub>
                      <m:sup/>
                      <m:e>
                        <m:r>
                          <a:rPr lang="zh-CN" altLang="en-US" sz="2400" i="1">
                            <a:solidFill>
                              <a:prstClr val="black"/>
                            </a:solidFill>
                            <a:latin typeface="Cambria Math" panose="02040503050406030204" pitchFamily="18" charset="0"/>
                          </a:rPr>
                          <m:t>𝑧𝑑𝑥</m:t>
                        </m:r>
                        <m:r>
                          <a:rPr lang="zh-CN" altLang="en-US" sz="2400">
                            <a:solidFill>
                              <a:prstClr val="black"/>
                            </a:solidFill>
                            <a:latin typeface="Cambria Math" panose="02040503050406030204" pitchFamily="18" charset="0"/>
                          </a:rPr>
                          <m:t>+</m:t>
                        </m:r>
                        <m:r>
                          <a:rPr lang="zh-CN" altLang="en-US" sz="2400" i="1">
                            <a:solidFill>
                              <a:prstClr val="black"/>
                            </a:solidFill>
                            <a:latin typeface="Cambria Math" panose="02040503050406030204" pitchFamily="18" charset="0"/>
                          </a:rPr>
                          <m:t>𝑥𝑑𝑦</m:t>
                        </m:r>
                        <m:r>
                          <a:rPr lang="zh-CN" altLang="en-US" sz="2400">
                            <a:solidFill>
                              <a:prstClr val="black"/>
                            </a:solidFill>
                            <a:latin typeface="Cambria Math" panose="02040503050406030204" pitchFamily="18" charset="0"/>
                          </a:rPr>
                          <m:t>+</m:t>
                        </m:r>
                        <m:r>
                          <a:rPr lang="zh-CN" altLang="en-US" sz="2400" i="1">
                            <a:solidFill>
                              <a:prstClr val="black"/>
                            </a:solidFill>
                            <a:latin typeface="Cambria Math" panose="02040503050406030204" pitchFamily="18" charset="0"/>
                          </a:rPr>
                          <m:t>𝑦𝑑𝑧</m:t>
                        </m:r>
                      </m:e>
                    </m:nary>
                  </m:oMath>
                </a14:m>
                <a:r>
                  <a:rPr kumimoji="1" lang="zh-CN" altLang="en-US" sz="2400" dirty="0">
                    <a:solidFill>
                      <a:prstClr val="black"/>
                    </a:solidFill>
                    <a:latin typeface="宋体" panose="02010600030101010101" pitchFamily="2" charset="-122"/>
                  </a:rPr>
                  <a:t>其中</a:t>
                </a:r>
                <a14:m>
                  <m:oMath xmlns:m="http://schemas.openxmlformats.org/officeDocument/2006/math">
                    <m:r>
                      <m:rPr>
                        <m:sty m:val="p"/>
                      </m:rPr>
                      <a:rPr lang="el-GR" altLang="zh-CN" sz="2400" i="1">
                        <a:solidFill>
                          <a:prstClr val="black"/>
                        </a:solidFill>
                        <a:latin typeface="Cambria Math" panose="02040503050406030204" pitchFamily="18" charset="0"/>
                        <a:ea typeface="Cambria Math" panose="02040503050406030204" pitchFamily="18" charset="0"/>
                      </a:rPr>
                      <m:t>Γ</m:t>
                    </m:r>
                  </m:oMath>
                </a14:m>
                <a:r>
                  <a:rPr kumimoji="1" lang="zh-CN" altLang="en-US" sz="2400" dirty="0">
                    <a:solidFill>
                      <a:prstClr val="black"/>
                    </a:solidFill>
                    <a:latin typeface="宋体" panose="02010600030101010101" pitchFamily="2" charset="-122"/>
                  </a:rPr>
                  <a:t>为</a:t>
                </a:r>
                <a14:m>
                  <m:oMath xmlns:m="http://schemas.openxmlformats.org/officeDocument/2006/math">
                    <m:d>
                      <m:dPr>
                        <m:begChr m:val="{"/>
                        <m:endChr m:val=""/>
                        <m:ctrlPr>
                          <a:rPr lang="zh-CN" altLang="en-US" sz="2400" i="1">
                            <a:solidFill>
                              <a:prstClr val="black"/>
                            </a:solidFill>
                            <a:latin typeface="Cambria Math" panose="02040503050406030204" pitchFamily="18" charset="0"/>
                          </a:rPr>
                        </m:ctrlPr>
                      </m:dPr>
                      <m:e>
                        <m:m>
                          <m:mPr>
                            <m:mcs>
                              <m:mc>
                                <m:mcPr>
                                  <m:count m:val="1"/>
                                  <m:mcJc m:val="center"/>
                                </m:mcPr>
                              </m:mc>
                            </m:mcs>
                            <m:ctrlPr>
                              <a:rPr lang="zh-CN" altLang="en-US" sz="2400" i="1">
                                <a:solidFill>
                                  <a:prstClr val="black"/>
                                </a:solidFill>
                                <a:latin typeface="Cambria Math" panose="02040503050406030204" pitchFamily="18" charset="0"/>
                              </a:rPr>
                            </m:ctrlPr>
                          </m:mPr>
                          <m:mr>
                            <m:e>
                              <m:sSup>
                                <m:sSupPr>
                                  <m:ctrlPr>
                                    <a:rPr lang="zh-CN" altLang="en-US" sz="2400" i="1">
                                      <a:solidFill>
                                        <a:prstClr val="black"/>
                                      </a:solidFill>
                                      <a:latin typeface="Cambria Math" panose="02040503050406030204" pitchFamily="18" charset="0"/>
                                    </a:rPr>
                                  </m:ctrlPr>
                                </m:sSupPr>
                                <m:e>
                                  <m:r>
                                    <a:rPr lang="zh-CN" altLang="en-US" sz="2400" i="1">
                                      <a:solidFill>
                                        <a:prstClr val="black"/>
                                      </a:solidFill>
                                      <a:latin typeface="Cambria Math" panose="02040503050406030204" pitchFamily="18" charset="0"/>
                                    </a:rPr>
                                    <m:t>𝑥</m:t>
                                  </m:r>
                                </m:e>
                                <m:sup>
                                  <m:r>
                                    <a:rPr lang="zh-CN" altLang="en-US" sz="2400">
                                      <a:solidFill>
                                        <a:prstClr val="black"/>
                                      </a:solidFill>
                                      <a:latin typeface="Cambria Math" panose="02040503050406030204" pitchFamily="18" charset="0"/>
                                    </a:rPr>
                                    <m:t>2</m:t>
                                  </m:r>
                                </m:sup>
                              </m:sSup>
                              <m:r>
                                <a:rPr lang="zh-CN" altLang="en-US" sz="2400">
                                  <a:solidFill>
                                    <a:prstClr val="black"/>
                                  </a:solidFill>
                                  <a:latin typeface="Cambria Math" panose="02040503050406030204" pitchFamily="18" charset="0"/>
                                </a:rPr>
                                <m:t>+</m:t>
                              </m:r>
                              <m:sSup>
                                <m:sSupPr>
                                  <m:ctrlPr>
                                    <a:rPr lang="zh-CN" altLang="en-US" sz="2400" i="1">
                                      <a:solidFill>
                                        <a:prstClr val="black"/>
                                      </a:solidFill>
                                      <a:latin typeface="Cambria Math" panose="02040503050406030204" pitchFamily="18" charset="0"/>
                                    </a:rPr>
                                  </m:ctrlPr>
                                </m:sSupPr>
                                <m:e>
                                  <m:r>
                                    <a:rPr lang="zh-CN" altLang="en-US" sz="2400" i="1">
                                      <a:solidFill>
                                        <a:prstClr val="black"/>
                                      </a:solidFill>
                                      <a:latin typeface="Cambria Math" panose="02040503050406030204" pitchFamily="18" charset="0"/>
                                    </a:rPr>
                                    <m:t>𝑦</m:t>
                                  </m:r>
                                </m:e>
                                <m:sup>
                                  <m:r>
                                    <a:rPr lang="zh-CN" altLang="en-US" sz="2400">
                                      <a:solidFill>
                                        <a:prstClr val="black"/>
                                      </a:solidFill>
                                      <a:latin typeface="Cambria Math" panose="02040503050406030204" pitchFamily="18" charset="0"/>
                                    </a:rPr>
                                    <m:t>2</m:t>
                                  </m:r>
                                </m:sup>
                              </m:sSup>
                              <m:r>
                                <a:rPr lang="zh-CN" altLang="en-US" sz="2400">
                                  <a:solidFill>
                                    <a:prstClr val="black"/>
                                  </a:solidFill>
                                  <a:latin typeface="Cambria Math" panose="02040503050406030204" pitchFamily="18" charset="0"/>
                                </a:rPr>
                                <m:t>+</m:t>
                              </m:r>
                              <m:sSup>
                                <m:sSupPr>
                                  <m:ctrlPr>
                                    <a:rPr lang="zh-CN" altLang="en-US" sz="2400" i="1">
                                      <a:solidFill>
                                        <a:prstClr val="black"/>
                                      </a:solidFill>
                                      <a:latin typeface="Cambria Math" panose="02040503050406030204" pitchFamily="18" charset="0"/>
                                    </a:rPr>
                                  </m:ctrlPr>
                                </m:sSupPr>
                                <m:e>
                                  <m:r>
                                    <a:rPr lang="zh-CN" altLang="en-US" sz="2400" i="1">
                                      <a:solidFill>
                                        <a:prstClr val="black"/>
                                      </a:solidFill>
                                      <a:latin typeface="Cambria Math" panose="02040503050406030204" pitchFamily="18" charset="0"/>
                                    </a:rPr>
                                    <m:t>𝑧</m:t>
                                  </m:r>
                                </m:e>
                                <m:sup>
                                  <m:r>
                                    <a:rPr lang="zh-CN" altLang="en-US" sz="2400">
                                      <a:solidFill>
                                        <a:prstClr val="black"/>
                                      </a:solidFill>
                                      <a:latin typeface="Cambria Math" panose="02040503050406030204" pitchFamily="18" charset="0"/>
                                    </a:rPr>
                                    <m:t>2</m:t>
                                  </m:r>
                                </m:sup>
                              </m:sSup>
                              <m:r>
                                <a:rPr lang="zh-CN" altLang="en-US" sz="2400">
                                  <a:solidFill>
                                    <a:prstClr val="black"/>
                                  </a:solidFill>
                                  <a:latin typeface="Cambria Math" panose="02040503050406030204" pitchFamily="18" charset="0"/>
                                </a:rPr>
                                <m:t>=1</m:t>
                              </m:r>
                            </m:e>
                          </m:mr>
                          <m:mr>
                            <m:e>
                              <m:r>
                                <a:rPr lang="zh-CN" altLang="en-US" sz="2400" i="1">
                                  <a:solidFill>
                                    <a:prstClr val="black"/>
                                  </a:solidFill>
                                  <a:latin typeface="Cambria Math" panose="02040503050406030204" pitchFamily="18" charset="0"/>
                                </a:rPr>
                                <m:t>𝑥</m:t>
                              </m:r>
                              <m:r>
                                <a:rPr lang="zh-CN" altLang="en-US" sz="2400">
                                  <a:solidFill>
                                    <a:prstClr val="black"/>
                                  </a:solidFill>
                                  <a:latin typeface="Cambria Math" panose="02040503050406030204" pitchFamily="18" charset="0"/>
                                </a:rPr>
                                <m:t>+</m:t>
                              </m:r>
                              <m:r>
                                <a:rPr lang="zh-CN" altLang="en-US" sz="2400" i="1">
                                  <a:solidFill>
                                    <a:prstClr val="black"/>
                                  </a:solidFill>
                                  <a:latin typeface="Cambria Math" panose="02040503050406030204" pitchFamily="18" charset="0"/>
                                </a:rPr>
                                <m:t>𝑦</m:t>
                              </m:r>
                              <m:r>
                                <a:rPr lang="zh-CN" altLang="en-US" sz="2400">
                                  <a:solidFill>
                                    <a:prstClr val="black"/>
                                  </a:solidFill>
                                  <a:latin typeface="Cambria Math" panose="02040503050406030204" pitchFamily="18" charset="0"/>
                                </a:rPr>
                                <m:t>+</m:t>
                              </m:r>
                              <m:r>
                                <a:rPr lang="zh-CN" altLang="en-US" sz="2400" i="1">
                                  <a:solidFill>
                                    <a:prstClr val="black"/>
                                  </a:solidFill>
                                  <a:latin typeface="Cambria Math" panose="02040503050406030204" pitchFamily="18" charset="0"/>
                                </a:rPr>
                                <m:t>𝑧</m:t>
                              </m:r>
                              <m:r>
                                <a:rPr lang="zh-CN" altLang="en-US" sz="2400">
                                  <a:solidFill>
                                    <a:prstClr val="black"/>
                                  </a:solidFill>
                                  <a:latin typeface="Cambria Math" panose="02040503050406030204" pitchFamily="18" charset="0"/>
                                </a:rPr>
                                <m:t>=0</m:t>
                              </m:r>
                            </m:e>
                          </m:mr>
                        </m:m>
                      </m:e>
                    </m:d>
                  </m:oMath>
                </a14:m>
                <a:r>
                  <a:rPr lang="zh-CN" altLang="en-US" sz="2400" dirty="0"/>
                  <a:t>，若从正向朝下看去，</a:t>
                </a:r>
                <a14:m>
                  <m:oMath xmlns:m="http://schemas.openxmlformats.org/officeDocument/2006/math">
                    <m:r>
                      <m:rPr>
                        <m:sty m:val="p"/>
                      </m:rPr>
                      <a:rPr lang="el-GR" altLang="zh-CN" sz="2400" i="1">
                        <a:solidFill>
                          <a:prstClr val="black"/>
                        </a:solidFill>
                        <a:latin typeface="Cambria Math" panose="02040503050406030204" pitchFamily="18" charset="0"/>
                        <a:ea typeface="Cambria Math" panose="02040503050406030204" pitchFamily="18" charset="0"/>
                      </a:rPr>
                      <m:t>Γ</m:t>
                    </m:r>
                  </m:oMath>
                </a14:m>
                <a:r>
                  <a:rPr lang="zh-CN" altLang="en-US" sz="2400" dirty="0"/>
                  <a:t>取逆时针方向。</a:t>
                </a:r>
              </a:p>
            </p:txBody>
          </p:sp>
        </mc:Choice>
        <mc:Fallback xmlns="">
          <p:sp>
            <p:nvSpPr>
              <p:cNvPr id="5" name="矩形 4"/>
              <p:cNvSpPr>
                <a:spLocks noRot="1" noChangeAspect="1" noMove="1" noResize="1" noEditPoints="1" noAdjustHandles="1" noChangeArrowheads="1" noChangeShapeType="1" noTextEdit="1"/>
              </p:cNvSpPr>
              <p:nvPr/>
            </p:nvSpPr>
            <p:spPr>
              <a:xfrm>
                <a:off x="1841500" y="369677"/>
                <a:ext cx="9802419" cy="1285480"/>
              </a:xfrm>
              <a:prstGeom prst="rect">
                <a:avLst/>
              </a:prstGeom>
              <a:blipFill rotWithShape="0">
                <a:blip r:embed="rId2"/>
                <a:stretch>
                  <a:fillRect l="-933" b="-853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p:cNvSpPr/>
              <p:nvPr/>
            </p:nvSpPr>
            <p:spPr>
              <a:xfrm>
                <a:off x="1867001" y="2185904"/>
                <a:ext cx="2822696" cy="518668"/>
              </a:xfrm>
              <a:prstGeom prst="rect">
                <a:avLst/>
              </a:prstGeom>
            </p:spPr>
            <p:txBody>
              <a:bodyPr wrap="none">
                <a:spAutoFit/>
              </a:bodyPr>
              <a:lstStyle/>
              <a:p>
                <a14:m>
                  <m:oMath xmlns:m="http://schemas.openxmlformats.org/officeDocument/2006/math">
                    <m:nary>
                      <m:naryPr>
                        <m:chr m:val="∮"/>
                        <m:limLoc m:val="undOvr"/>
                        <m:grow m:val="on"/>
                        <m:supHide m:val="on"/>
                        <m:ctrlPr>
                          <a:rPr lang="zh-CN" altLang="en-US" sz="2400" i="1">
                            <a:solidFill>
                              <a:prstClr val="black"/>
                            </a:solidFill>
                            <a:latin typeface="Cambria Math" panose="02040503050406030204" pitchFamily="18" charset="0"/>
                          </a:rPr>
                        </m:ctrlPr>
                      </m:naryPr>
                      <m:sub>
                        <m:r>
                          <a:rPr lang="zh-CN" altLang="en-US" sz="2400" i="1">
                            <a:solidFill>
                              <a:prstClr val="black"/>
                            </a:solidFill>
                            <a:latin typeface="Cambria Math" panose="02040503050406030204" pitchFamily="18" charset="0"/>
                          </a:rPr>
                          <m:t>𝛤</m:t>
                        </m:r>
                      </m:sub>
                      <m:sup/>
                      <m:e>
                        <m:r>
                          <a:rPr lang="zh-CN" altLang="en-US" sz="2400" i="1">
                            <a:solidFill>
                              <a:prstClr val="black"/>
                            </a:solidFill>
                            <a:latin typeface="Cambria Math" panose="02040503050406030204" pitchFamily="18" charset="0"/>
                          </a:rPr>
                          <m:t>𝑧𝑑𝑥</m:t>
                        </m:r>
                        <m:r>
                          <a:rPr lang="zh-CN" altLang="en-US" sz="2400">
                            <a:solidFill>
                              <a:prstClr val="black"/>
                            </a:solidFill>
                            <a:latin typeface="Cambria Math" panose="02040503050406030204" pitchFamily="18" charset="0"/>
                          </a:rPr>
                          <m:t>+</m:t>
                        </m:r>
                        <m:r>
                          <a:rPr lang="zh-CN" altLang="en-US" sz="2400" i="1">
                            <a:solidFill>
                              <a:prstClr val="black"/>
                            </a:solidFill>
                            <a:latin typeface="Cambria Math" panose="02040503050406030204" pitchFamily="18" charset="0"/>
                          </a:rPr>
                          <m:t>𝑥𝑑𝑦</m:t>
                        </m:r>
                        <m:r>
                          <a:rPr lang="zh-CN" altLang="en-US" sz="2400">
                            <a:solidFill>
                              <a:prstClr val="black"/>
                            </a:solidFill>
                            <a:latin typeface="Cambria Math" panose="02040503050406030204" pitchFamily="18" charset="0"/>
                          </a:rPr>
                          <m:t>+</m:t>
                        </m:r>
                        <m:r>
                          <a:rPr lang="zh-CN" altLang="en-US" sz="2400" i="1">
                            <a:solidFill>
                              <a:prstClr val="black"/>
                            </a:solidFill>
                            <a:latin typeface="Cambria Math" panose="02040503050406030204" pitchFamily="18" charset="0"/>
                          </a:rPr>
                          <m:t>𝑦𝑑𝑧</m:t>
                        </m:r>
                      </m:e>
                    </m:nary>
                  </m:oMath>
                </a14:m>
                <a:r>
                  <a:rPr lang="zh-CN" altLang="en-US" dirty="0"/>
                  <a:t> </a:t>
                </a:r>
              </a:p>
            </p:txBody>
          </p:sp>
        </mc:Choice>
        <mc:Fallback xmlns="">
          <p:sp>
            <p:nvSpPr>
              <p:cNvPr id="7" name="矩形 6"/>
              <p:cNvSpPr>
                <a:spLocks noRot="1" noChangeAspect="1" noMove="1" noResize="1" noEditPoints="1" noAdjustHandles="1" noChangeArrowheads="1" noChangeShapeType="1" noTextEdit="1"/>
              </p:cNvSpPr>
              <p:nvPr/>
            </p:nvSpPr>
            <p:spPr>
              <a:xfrm>
                <a:off x="1867001" y="2185904"/>
                <a:ext cx="2822696" cy="518668"/>
              </a:xfrm>
              <a:prstGeom prst="rect">
                <a:avLst/>
              </a:prstGeom>
              <a:blipFill rotWithShape="0">
                <a:blip r:embed="rId3"/>
                <a:stretch>
                  <a:fillRect l="-20086" t="-142353" b="-20352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p:cNvSpPr/>
              <p:nvPr/>
            </p:nvSpPr>
            <p:spPr>
              <a:xfrm>
                <a:off x="4496079" y="2181352"/>
                <a:ext cx="4374211" cy="564450"/>
              </a:xfrm>
              <a:prstGeom prst="rect">
                <a:avLst/>
              </a:prstGeom>
            </p:spPr>
            <p:txBody>
              <a:bodyPr wrap="none">
                <a:spAutoFit/>
              </a:bodyPr>
              <a:lstStyle/>
              <a:p>
                <a14:m>
                  <m:oMath xmlns:m="http://schemas.openxmlformats.org/officeDocument/2006/math">
                    <m:r>
                      <a:rPr lang="en-US" altLang="zh-CN" sz="2400" i="1">
                        <a:solidFill>
                          <a:prstClr val="black"/>
                        </a:solidFill>
                        <a:latin typeface="Cambria Math" panose="02040503050406030204" pitchFamily="18" charset="0"/>
                      </a:rPr>
                      <m:t>=</m:t>
                    </m:r>
                    <m:nary>
                      <m:naryPr>
                        <m:chr m:val="∬"/>
                        <m:limLoc m:val="undOvr"/>
                        <m:supHide m:val="on"/>
                        <m:ctrlPr>
                          <a:rPr lang="zh-CN" altLang="en-US" sz="2400" i="1">
                            <a:solidFill>
                              <a:prstClr val="black"/>
                            </a:solidFill>
                            <a:latin typeface="Cambria Math" panose="02040503050406030204" pitchFamily="18" charset="0"/>
                          </a:rPr>
                        </m:ctrlPr>
                      </m:naryPr>
                      <m:sub>
                        <m:sSub>
                          <m:sSubPr>
                            <m:ctrlPr>
                              <a:rPr lang="en-US" altLang="zh-CN" sz="2400" i="1">
                                <a:solidFill>
                                  <a:prstClr val="black"/>
                                </a:solidFill>
                                <a:latin typeface="Cambria Math" panose="02040503050406030204" pitchFamily="18" charset="0"/>
                              </a:rPr>
                            </m:ctrlPr>
                          </m:sSubPr>
                          <m:e>
                            <m:r>
                              <m:rPr>
                                <m:sty m:val="p"/>
                              </m:rPr>
                              <a:rPr lang="zh-CN" altLang="en-US" sz="2400">
                                <a:solidFill>
                                  <a:prstClr val="black"/>
                                </a:solidFill>
                                <a:latin typeface="Cambria Math" panose="02040503050406030204" pitchFamily="18" charset="0"/>
                              </a:rPr>
                              <m:t>Σ</m:t>
                            </m:r>
                          </m:e>
                          <m:sub>
                            <m:r>
                              <a:rPr lang="en-US" altLang="zh-CN" sz="2400" i="1">
                                <a:solidFill>
                                  <a:prstClr val="black"/>
                                </a:solidFill>
                                <a:latin typeface="Cambria Math" panose="02040503050406030204" pitchFamily="18" charset="0"/>
                              </a:rPr>
                              <m:t>1</m:t>
                            </m:r>
                          </m:sub>
                        </m:sSub>
                      </m:sub>
                      <m:sup/>
                      <m:e>
                        <m:r>
                          <a:rPr lang="en-US" altLang="zh-CN" sz="2400" i="1">
                            <a:solidFill>
                              <a:prstClr val="black"/>
                            </a:solidFill>
                            <a:latin typeface="Cambria Math" panose="02040503050406030204" pitchFamily="18" charset="0"/>
                          </a:rPr>
                          <m:t>1</m:t>
                        </m:r>
                        <m:r>
                          <m:rPr>
                            <m:nor/>
                          </m:rPr>
                          <a:rPr lang="en-US" altLang="zh-CN" sz="2400">
                            <a:solidFill>
                              <a:prstClr val="black"/>
                            </a:solidFill>
                            <a:latin typeface="Cambria Math" panose="02040503050406030204" pitchFamily="18" charset="0"/>
                          </a:rPr>
                          <m:t>d</m:t>
                        </m:r>
                        <m:r>
                          <a:rPr lang="en-US" altLang="zh-CN" sz="2400" i="1">
                            <a:solidFill>
                              <a:prstClr val="black"/>
                            </a:solidFill>
                            <a:latin typeface="Cambria Math" panose="02040503050406030204" pitchFamily="18" charset="0"/>
                          </a:rPr>
                          <m:t>𝑦</m:t>
                        </m:r>
                        <m:r>
                          <m:rPr>
                            <m:nor/>
                          </m:rPr>
                          <a:rPr lang="en-US" altLang="zh-CN" sz="2400">
                            <a:solidFill>
                              <a:prstClr val="black"/>
                            </a:solidFill>
                            <a:latin typeface="Cambria Math" panose="02040503050406030204" pitchFamily="18" charset="0"/>
                          </a:rPr>
                          <m:t>d</m:t>
                        </m:r>
                        <m:r>
                          <a:rPr lang="en-US" altLang="zh-CN" sz="2400" i="1">
                            <a:solidFill>
                              <a:prstClr val="black"/>
                            </a:solidFill>
                            <a:latin typeface="Cambria Math" panose="02040503050406030204" pitchFamily="18" charset="0"/>
                          </a:rPr>
                          <m:t>𝑧</m:t>
                        </m:r>
                        <m:r>
                          <a:rPr lang="en-US" altLang="zh-CN" sz="2400" i="1">
                            <a:solidFill>
                              <a:prstClr val="black"/>
                            </a:solidFill>
                            <a:latin typeface="Cambria Math" panose="02040503050406030204" pitchFamily="18" charset="0"/>
                          </a:rPr>
                          <m:t>+1</m:t>
                        </m:r>
                        <m:r>
                          <m:rPr>
                            <m:nor/>
                          </m:rPr>
                          <a:rPr lang="en-US" altLang="zh-CN" sz="2400">
                            <a:solidFill>
                              <a:prstClr val="black"/>
                            </a:solidFill>
                            <a:latin typeface="Cambria Math" panose="02040503050406030204" pitchFamily="18" charset="0"/>
                          </a:rPr>
                          <m:t>d</m:t>
                        </m:r>
                        <m:r>
                          <a:rPr lang="en-US" altLang="zh-CN" sz="2400" i="1">
                            <a:solidFill>
                              <a:prstClr val="black"/>
                            </a:solidFill>
                            <a:latin typeface="Cambria Math" panose="02040503050406030204" pitchFamily="18" charset="0"/>
                          </a:rPr>
                          <m:t>𝑧</m:t>
                        </m:r>
                        <m:r>
                          <m:rPr>
                            <m:nor/>
                          </m:rPr>
                          <a:rPr lang="en-US" altLang="zh-CN" sz="2400">
                            <a:solidFill>
                              <a:prstClr val="black"/>
                            </a:solidFill>
                            <a:latin typeface="Cambria Math" panose="02040503050406030204" pitchFamily="18" charset="0"/>
                          </a:rPr>
                          <m:t>d</m:t>
                        </m:r>
                        <m:r>
                          <a:rPr lang="en-US" altLang="zh-CN" sz="2400" i="1">
                            <a:solidFill>
                              <a:prstClr val="black"/>
                            </a:solidFill>
                            <a:latin typeface="Cambria Math" panose="02040503050406030204" pitchFamily="18" charset="0"/>
                          </a:rPr>
                          <m:t>𝑥</m:t>
                        </m:r>
                        <m:r>
                          <a:rPr lang="en-US" altLang="zh-CN" sz="2400" i="1">
                            <a:solidFill>
                              <a:prstClr val="black"/>
                            </a:solidFill>
                            <a:latin typeface="Cambria Math" panose="02040503050406030204" pitchFamily="18" charset="0"/>
                          </a:rPr>
                          <m:t>+1</m:t>
                        </m:r>
                        <m:r>
                          <m:rPr>
                            <m:nor/>
                          </m:rPr>
                          <a:rPr lang="en-US" altLang="zh-CN" sz="2400">
                            <a:solidFill>
                              <a:prstClr val="black"/>
                            </a:solidFill>
                            <a:latin typeface="Cambria Math" panose="02040503050406030204" pitchFamily="18" charset="0"/>
                          </a:rPr>
                          <m:t>d</m:t>
                        </m:r>
                        <m:r>
                          <a:rPr lang="en-US" altLang="zh-CN" sz="2400" i="1">
                            <a:solidFill>
                              <a:prstClr val="black"/>
                            </a:solidFill>
                            <a:latin typeface="Cambria Math" panose="02040503050406030204" pitchFamily="18" charset="0"/>
                          </a:rPr>
                          <m:t>𝑥</m:t>
                        </m:r>
                        <m:r>
                          <m:rPr>
                            <m:nor/>
                          </m:rPr>
                          <a:rPr lang="en-US" altLang="zh-CN" sz="2400">
                            <a:solidFill>
                              <a:prstClr val="black"/>
                            </a:solidFill>
                            <a:latin typeface="Cambria Math" panose="02040503050406030204" pitchFamily="18" charset="0"/>
                          </a:rPr>
                          <m:t>d</m:t>
                        </m:r>
                        <m:r>
                          <a:rPr lang="en-US" altLang="zh-CN" sz="2400" i="1">
                            <a:solidFill>
                              <a:prstClr val="black"/>
                            </a:solidFill>
                            <a:latin typeface="Cambria Math" panose="02040503050406030204" pitchFamily="18" charset="0"/>
                          </a:rPr>
                          <m:t>𝑦</m:t>
                        </m:r>
                      </m:e>
                    </m:nary>
                  </m:oMath>
                </a14:m>
                <a:r>
                  <a:rPr lang="zh-CN" altLang="en-US" sz="2400" dirty="0"/>
                  <a:t> </a:t>
                </a:r>
              </a:p>
            </p:txBody>
          </p:sp>
        </mc:Choice>
        <mc:Fallback xmlns="">
          <p:sp>
            <p:nvSpPr>
              <p:cNvPr id="8" name="矩形 7"/>
              <p:cNvSpPr>
                <a:spLocks noRot="1" noChangeAspect="1" noMove="1" noResize="1" noEditPoints="1" noAdjustHandles="1" noChangeArrowheads="1" noChangeShapeType="1" noTextEdit="1"/>
              </p:cNvSpPr>
              <p:nvPr/>
            </p:nvSpPr>
            <p:spPr>
              <a:xfrm>
                <a:off x="4496079" y="2181352"/>
                <a:ext cx="4374211" cy="564450"/>
              </a:xfrm>
              <a:prstGeom prst="rect">
                <a:avLst/>
              </a:prstGeom>
              <a:blipFill rotWithShape="0">
                <a:blip r:embed="rId4"/>
                <a:stretch>
                  <a:fillRect l="-5997" t="-131522" b="-18043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p:cNvSpPr/>
              <p:nvPr/>
            </p:nvSpPr>
            <p:spPr>
              <a:xfrm>
                <a:off x="4496079" y="2704572"/>
                <a:ext cx="3929089" cy="648575"/>
              </a:xfrm>
              <a:prstGeom prst="rect">
                <a:avLst/>
              </a:prstGeom>
            </p:spPr>
            <p:txBody>
              <a:bodyPr wrap="none">
                <a:spAutoFit/>
              </a:bodyPr>
              <a:lstStyle/>
              <a:p>
                <a14:m>
                  <m:oMath xmlns:m="http://schemas.openxmlformats.org/officeDocument/2006/math">
                    <m:r>
                      <a:rPr lang="en-US" altLang="zh-CN" sz="2400" i="1">
                        <a:solidFill>
                          <a:prstClr val="black"/>
                        </a:solidFill>
                        <a:latin typeface="Cambria Math" panose="02040503050406030204" pitchFamily="18" charset="0"/>
                      </a:rPr>
                      <m:t>=</m:t>
                    </m:r>
                    <m:nary>
                      <m:naryPr>
                        <m:chr m:val="∬"/>
                        <m:limLoc m:val="undOvr"/>
                        <m:supHide m:val="on"/>
                        <m:ctrlPr>
                          <a:rPr lang="zh-CN" altLang="en-US" sz="2000" i="1">
                            <a:solidFill>
                              <a:prstClr val="black"/>
                            </a:solidFill>
                            <a:latin typeface="Cambria Math" panose="02040503050406030204" pitchFamily="18" charset="0"/>
                          </a:rPr>
                        </m:ctrlPr>
                      </m:naryPr>
                      <m:sub>
                        <m:sSub>
                          <m:sSubPr>
                            <m:ctrlPr>
                              <a:rPr lang="en-US" altLang="zh-CN" sz="2000" i="1">
                                <a:solidFill>
                                  <a:prstClr val="black"/>
                                </a:solidFill>
                                <a:latin typeface="Cambria Math" panose="02040503050406030204" pitchFamily="18" charset="0"/>
                              </a:rPr>
                            </m:ctrlPr>
                          </m:sSubPr>
                          <m:e>
                            <m:r>
                              <a:rPr lang="en-US" altLang="zh-CN" sz="2000" i="1">
                                <a:solidFill>
                                  <a:prstClr val="black"/>
                                </a:solidFill>
                                <a:latin typeface="Cambria Math" panose="02040503050406030204" pitchFamily="18" charset="0"/>
                              </a:rPr>
                              <m:t>𝐷</m:t>
                            </m:r>
                          </m:e>
                          <m:sub>
                            <m:r>
                              <a:rPr lang="en-US" altLang="zh-CN" sz="2000" i="1">
                                <a:solidFill>
                                  <a:prstClr val="black"/>
                                </a:solidFill>
                                <a:latin typeface="Cambria Math" panose="02040503050406030204" pitchFamily="18" charset="0"/>
                              </a:rPr>
                              <m:t>𝑥𝑦</m:t>
                            </m:r>
                          </m:sub>
                        </m:sSub>
                      </m:sub>
                      <m:sup/>
                      <m:e>
                        <m:d>
                          <m:dPr>
                            <m:ctrlPr>
                              <a:rPr lang="en-US" altLang="zh-CN" sz="2000" i="1">
                                <a:solidFill>
                                  <a:prstClr val="black"/>
                                </a:solidFill>
                                <a:latin typeface="Cambria Math" panose="02040503050406030204" pitchFamily="18" charset="0"/>
                              </a:rPr>
                            </m:ctrlPr>
                          </m:dPr>
                          <m:e>
                            <m:r>
                              <a:rPr lang="en-US" altLang="zh-CN" sz="2000" i="1">
                                <a:solidFill>
                                  <a:prstClr val="black"/>
                                </a:solidFill>
                                <a:latin typeface="Cambria Math" panose="02040503050406030204" pitchFamily="18" charset="0"/>
                              </a:rPr>
                              <m:t>1,1,1</m:t>
                            </m:r>
                          </m:e>
                        </m:d>
                        <m:r>
                          <a:rPr lang="en-US" altLang="zh-CN" sz="2000" i="1">
                            <a:solidFill>
                              <a:prstClr val="black"/>
                            </a:solidFill>
                            <a:latin typeface="Cambria Math" panose="02040503050406030204" pitchFamily="18" charset="0"/>
                            <a:ea typeface="Cambria Math" panose="02040503050406030204" pitchFamily="18" charset="0"/>
                          </a:rPr>
                          <m:t>∙</m:t>
                        </m:r>
                        <m:f>
                          <m:fPr>
                            <m:ctrlPr>
                              <a:rPr lang="en-US" altLang="zh-CN" sz="2000" i="1">
                                <a:solidFill>
                                  <a:prstClr val="black"/>
                                </a:solidFill>
                                <a:latin typeface="Cambria Math" panose="02040503050406030204" pitchFamily="18" charset="0"/>
                                <a:ea typeface="Cambria Math" panose="02040503050406030204" pitchFamily="18" charset="0"/>
                              </a:rPr>
                            </m:ctrlPr>
                          </m:fPr>
                          <m:num>
                            <m:d>
                              <m:dPr>
                                <m:ctrlPr>
                                  <a:rPr lang="en-US" altLang="zh-CN" sz="2000" i="1">
                                    <a:solidFill>
                                      <a:prstClr val="black"/>
                                    </a:solidFill>
                                    <a:latin typeface="Cambria Math" panose="02040503050406030204" pitchFamily="18" charset="0"/>
                                  </a:rPr>
                                </m:ctrlPr>
                              </m:dPr>
                              <m:e>
                                <m:r>
                                  <a:rPr lang="en-US" altLang="zh-CN" sz="2000" i="1">
                                    <a:solidFill>
                                      <a:prstClr val="black"/>
                                    </a:solidFill>
                                    <a:latin typeface="Cambria Math" panose="02040503050406030204" pitchFamily="18" charset="0"/>
                                  </a:rPr>
                                  <m:t>1,1,1</m:t>
                                </m:r>
                              </m:e>
                            </m:d>
                          </m:num>
                          <m:den>
                            <m:d>
                              <m:dPr>
                                <m:begChr m:val="|"/>
                                <m:endChr m:val="|"/>
                                <m:ctrlPr>
                                  <a:rPr lang="en-US" altLang="zh-CN" sz="2000" i="1">
                                    <a:solidFill>
                                      <a:prstClr val="black"/>
                                    </a:solidFill>
                                    <a:latin typeface="Cambria Math" panose="02040503050406030204" pitchFamily="18" charset="0"/>
                                    <a:ea typeface="Cambria Math" panose="02040503050406030204" pitchFamily="18" charset="0"/>
                                  </a:rPr>
                                </m:ctrlPr>
                              </m:dPr>
                              <m:e>
                                <m:d>
                                  <m:dPr>
                                    <m:ctrlPr>
                                      <a:rPr lang="en-US" altLang="zh-CN" sz="2000" i="1">
                                        <a:solidFill>
                                          <a:prstClr val="black"/>
                                        </a:solidFill>
                                        <a:latin typeface="Cambria Math" panose="02040503050406030204" pitchFamily="18" charset="0"/>
                                      </a:rPr>
                                    </m:ctrlPr>
                                  </m:dPr>
                                  <m:e>
                                    <m:r>
                                      <a:rPr lang="en-US" altLang="zh-CN" sz="2000" i="1">
                                        <a:solidFill>
                                          <a:prstClr val="black"/>
                                        </a:solidFill>
                                        <a:latin typeface="Cambria Math" panose="02040503050406030204" pitchFamily="18" charset="0"/>
                                      </a:rPr>
                                      <m:t>1,1,1</m:t>
                                    </m:r>
                                  </m:e>
                                </m:d>
                                <m:r>
                                  <a:rPr lang="en-US" altLang="zh-CN" sz="2000" i="1">
                                    <a:solidFill>
                                      <a:prstClr val="black"/>
                                    </a:solidFill>
                                    <a:latin typeface="Cambria Math" panose="02040503050406030204" pitchFamily="18" charset="0"/>
                                    <a:ea typeface="Cambria Math" panose="02040503050406030204" pitchFamily="18" charset="0"/>
                                  </a:rPr>
                                  <m:t>∙</m:t>
                                </m:r>
                                <m:d>
                                  <m:dPr>
                                    <m:ctrlPr>
                                      <a:rPr lang="en-US" altLang="zh-CN" sz="2000" i="1">
                                        <a:solidFill>
                                          <a:prstClr val="black"/>
                                        </a:solidFill>
                                        <a:latin typeface="Cambria Math" panose="02040503050406030204" pitchFamily="18" charset="0"/>
                                      </a:rPr>
                                    </m:ctrlPr>
                                  </m:dPr>
                                  <m:e>
                                    <m:r>
                                      <a:rPr lang="en-US" altLang="zh-CN" sz="2000" i="1">
                                        <a:solidFill>
                                          <a:prstClr val="black"/>
                                        </a:solidFill>
                                        <a:latin typeface="Cambria Math" panose="02040503050406030204" pitchFamily="18" charset="0"/>
                                      </a:rPr>
                                      <m:t>0,0,1</m:t>
                                    </m:r>
                                  </m:e>
                                </m:d>
                              </m:e>
                            </m:d>
                          </m:den>
                        </m:f>
                        <m:r>
                          <m:rPr>
                            <m:nor/>
                          </m:rPr>
                          <a:rPr lang="en-US" altLang="zh-CN" sz="2000">
                            <a:solidFill>
                              <a:prstClr val="black"/>
                            </a:solidFill>
                            <a:latin typeface="Cambria Math" panose="02040503050406030204" pitchFamily="18" charset="0"/>
                          </a:rPr>
                          <m:t>d</m:t>
                        </m:r>
                        <m:r>
                          <a:rPr lang="en-US" altLang="zh-CN" sz="2000" i="1">
                            <a:solidFill>
                              <a:prstClr val="black"/>
                            </a:solidFill>
                            <a:latin typeface="Cambria Math" panose="02040503050406030204" pitchFamily="18" charset="0"/>
                          </a:rPr>
                          <m:t>𝑥</m:t>
                        </m:r>
                        <m:r>
                          <m:rPr>
                            <m:nor/>
                          </m:rPr>
                          <a:rPr lang="en-US" altLang="zh-CN" sz="2000">
                            <a:solidFill>
                              <a:prstClr val="black"/>
                            </a:solidFill>
                            <a:latin typeface="Cambria Math" panose="02040503050406030204" pitchFamily="18" charset="0"/>
                          </a:rPr>
                          <m:t>d</m:t>
                        </m:r>
                        <m:r>
                          <a:rPr lang="en-US" altLang="zh-CN" sz="2000" i="1">
                            <a:solidFill>
                              <a:prstClr val="black"/>
                            </a:solidFill>
                            <a:latin typeface="Cambria Math" panose="02040503050406030204" pitchFamily="18" charset="0"/>
                          </a:rPr>
                          <m:t>𝑦</m:t>
                        </m:r>
                      </m:e>
                    </m:nary>
                  </m:oMath>
                </a14:m>
                <a:r>
                  <a:rPr lang="zh-CN" altLang="en-US" sz="2400" dirty="0"/>
                  <a:t> </a:t>
                </a:r>
              </a:p>
            </p:txBody>
          </p:sp>
        </mc:Choice>
        <mc:Fallback xmlns="">
          <p:sp>
            <p:nvSpPr>
              <p:cNvPr id="9" name="矩形 8"/>
              <p:cNvSpPr>
                <a:spLocks noRot="1" noChangeAspect="1" noMove="1" noResize="1" noEditPoints="1" noAdjustHandles="1" noChangeArrowheads="1" noChangeShapeType="1" noTextEdit="1"/>
              </p:cNvSpPr>
              <p:nvPr/>
            </p:nvSpPr>
            <p:spPr>
              <a:xfrm>
                <a:off x="4496079" y="2704572"/>
                <a:ext cx="3929089" cy="648575"/>
              </a:xfrm>
              <a:prstGeom prst="rect">
                <a:avLst/>
              </a:prstGeom>
              <a:blipFill rotWithShape="0">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p:cNvSpPr/>
              <p:nvPr/>
            </p:nvSpPr>
            <p:spPr>
              <a:xfrm>
                <a:off x="1841500" y="1659709"/>
                <a:ext cx="7679731" cy="461665"/>
              </a:xfrm>
              <a:prstGeom prst="rect">
                <a:avLst/>
              </a:prstGeom>
            </p:spPr>
            <p:txBody>
              <a:bodyPr wrap="none">
                <a:spAutoFit/>
              </a:bodyPr>
              <a:lstStyle/>
              <a:p>
                <a:r>
                  <a:rPr lang="zh-CN" altLang="en-US" sz="2400" dirty="0">
                    <a:solidFill>
                      <a:prstClr val="black"/>
                    </a:solidFill>
                  </a:rPr>
                  <a:t>设</a:t>
                </a:r>
                <a14:m>
                  <m:oMath xmlns:m="http://schemas.openxmlformats.org/officeDocument/2006/math">
                    <m:sSub>
                      <m:sSubPr>
                        <m:ctrlPr>
                          <a:rPr lang="en-US" altLang="zh-CN" sz="2400" i="1" smtClean="0">
                            <a:solidFill>
                              <a:prstClr val="black"/>
                            </a:solidFill>
                            <a:latin typeface="Cambria Math" panose="02040503050406030204" pitchFamily="18" charset="0"/>
                          </a:rPr>
                        </m:ctrlPr>
                      </m:sSubPr>
                      <m:e>
                        <m:r>
                          <m:rPr>
                            <m:sty m:val="p"/>
                          </m:rPr>
                          <a:rPr lang="zh-CN" altLang="en-US" sz="2400">
                            <a:solidFill>
                              <a:prstClr val="black"/>
                            </a:solidFill>
                            <a:latin typeface="Cambria Math" panose="02040503050406030204" pitchFamily="18" charset="0"/>
                          </a:rPr>
                          <m:t>Σ</m:t>
                        </m:r>
                      </m:e>
                      <m:sub>
                        <m:r>
                          <a:rPr lang="en-US" altLang="zh-CN" sz="2400" b="0" i="1" smtClean="0">
                            <a:solidFill>
                              <a:prstClr val="black"/>
                            </a:solidFill>
                            <a:latin typeface="Cambria Math" panose="02040503050406030204" pitchFamily="18" charset="0"/>
                          </a:rPr>
                          <m:t>1</m:t>
                        </m:r>
                      </m:sub>
                    </m:sSub>
                    <m:r>
                      <a:rPr lang="en-US" altLang="zh-CN" sz="2400" b="0" i="1" smtClean="0">
                        <a:solidFill>
                          <a:prstClr val="black"/>
                        </a:solidFill>
                        <a:latin typeface="Cambria Math" panose="02040503050406030204" pitchFamily="18" charset="0"/>
                      </a:rPr>
                      <m:t>:</m:t>
                    </m:r>
                    <m:r>
                      <a:rPr lang="zh-CN" altLang="en-US" sz="2400" i="1">
                        <a:solidFill>
                          <a:prstClr val="black"/>
                        </a:solidFill>
                        <a:latin typeface="Cambria Math" panose="02040503050406030204" pitchFamily="18" charset="0"/>
                      </a:rPr>
                      <m:t>𝑥</m:t>
                    </m:r>
                    <m:r>
                      <a:rPr lang="zh-CN" altLang="en-US" sz="2400">
                        <a:solidFill>
                          <a:prstClr val="black"/>
                        </a:solidFill>
                        <a:latin typeface="Cambria Math" panose="02040503050406030204" pitchFamily="18" charset="0"/>
                      </a:rPr>
                      <m:t>+</m:t>
                    </m:r>
                    <m:r>
                      <a:rPr lang="zh-CN" altLang="en-US" sz="2400" i="1">
                        <a:solidFill>
                          <a:prstClr val="black"/>
                        </a:solidFill>
                        <a:latin typeface="Cambria Math" panose="02040503050406030204" pitchFamily="18" charset="0"/>
                      </a:rPr>
                      <m:t>𝑦</m:t>
                    </m:r>
                    <m:r>
                      <a:rPr lang="zh-CN" altLang="en-US" sz="2400">
                        <a:solidFill>
                          <a:prstClr val="black"/>
                        </a:solidFill>
                        <a:latin typeface="Cambria Math" panose="02040503050406030204" pitchFamily="18" charset="0"/>
                      </a:rPr>
                      <m:t>+</m:t>
                    </m:r>
                    <m:r>
                      <a:rPr lang="zh-CN" altLang="en-US" sz="2400" i="1">
                        <a:solidFill>
                          <a:prstClr val="black"/>
                        </a:solidFill>
                        <a:latin typeface="Cambria Math" panose="02040503050406030204" pitchFamily="18" charset="0"/>
                      </a:rPr>
                      <m:t>𝑧</m:t>
                    </m:r>
                    <m:r>
                      <a:rPr lang="zh-CN" altLang="en-US" sz="2400">
                        <a:solidFill>
                          <a:prstClr val="black"/>
                        </a:solidFill>
                        <a:latin typeface="Cambria Math" panose="02040503050406030204" pitchFamily="18" charset="0"/>
                      </a:rPr>
                      <m:t>=0</m:t>
                    </m:r>
                  </m:oMath>
                </a14:m>
                <a:r>
                  <a:rPr lang="zh-CN" altLang="en-US" sz="2400" dirty="0" smtClean="0"/>
                  <a:t>，上侧；</a:t>
                </a:r>
                <a:r>
                  <a:rPr lang="en-US" altLang="zh-CN" sz="2400" dirty="0" smtClean="0"/>
                  <a:t> </a:t>
                </a:r>
                <a14:m>
                  <m:oMath xmlns:m="http://schemas.openxmlformats.org/officeDocument/2006/math">
                    <m:sSub>
                      <m:sSubPr>
                        <m:ctrlPr>
                          <a:rPr lang="en-US" altLang="zh-CN" sz="2400" i="1">
                            <a:solidFill>
                              <a:prstClr val="black"/>
                            </a:solidFill>
                            <a:latin typeface="Cambria Math" panose="02040503050406030204" pitchFamily="18" charset="0"/>
                          </a:rPr>
                        </m:ctrlPr>
                      </m:sSubPr>
                      <m:e>
                        <m:r>
                          <m:rPr>
                            <m:sty m:val="p"/>
                          </m:rPr>
                          <a:rPr lang="zh-CN" altLang="en-US" sz="2400">
                            <a:solidFill>
                              <a:prstClr val="black"/>
                            </a:solidFill>
                            <a:latin typeface="Cambria Math" panose="02040503050406030204" pitchFamily="18" charset="0"/>
                          </a:rPr>
                          <m:t>Σ</m:t>
                        </m:r>
                      </m:e>
                      <m:sub>
                        <m:r>
                          <a:rPr lang="en-US" altLang="zh-CN" sz="2400" b="0" i="1" smtClean="0">
                            <a:solidFill>
                              <a:prstClr val="black"/>
                            </a:solidFill>
                            <a:latin typeface="Cambria Math" panose="02040503050406030204" pitchFamily="18" charset="0"/>
                          </a:rPr>
                          <m:t>2</m:t>
                        </m:r>
                      </m:sub>
                    </m:sSub>
                    <m:r>
                      <a:rPr lang="en-US" altLang="zh-CN" sz="2400" i="1">
                        <a:solidFill>
                          <a:prstClr val="black"/>
                        </a:solidFill>
                        <a:latin typeface="Cambria Math" panose="02040503050406030204" pitchFamily="18" charset="0"/>
                      </a:rPr>
                      <m:t>:</m:t>
                    </m:r>
                    <m:sSup>
                      <m:sSupPr>
                        <m:ctrlPr>
                          <a:rPr lang="zh-CN" altLang="en-US" sz="2400" i="1">
                            <a:solidFill>
                              <a:prstClr val="black"/>
                            </a:solidFill>
                            <a:latin typeface="Cambria Math" panose="02040503050406030204" pitchFamily="18" charset="0"/>
                          </a:rPr>
                        </m:ctrlPr>
                      </m:sSupPr>
                      <m:e>
                        <m:r>
                          <a:rPr lang="zh-CN" altLang="en-US" sz="2400" i="1">
                            <a:solidFill>
                              <a:prstClr val="black"/>
                            </a:solidFill>
                            <a:latin typeface="Cambria Math" panose="02040503050406030204" pitchFamily="18" charset="0"/>
                          </a:rPr>
                          <m:t>𝑥</m:t>
                        </m:r>
                      </m:e>
                      <m:sup>
                        <m:r>
                          <a:rPr lang="zh-CN" altLang="en-US" sz="2400">
                            <a:solidFill>
                              <a:prstClr val="black"/>
                            </a:solidFill>
                            <a:latin typeface="Cambria Math" panose="02040503050406030204" pitchFamily="18" charset="0"/>
                          </a:rPr>
                          <m:t>2</m:t>
                        </m:r>
                      </m:sup>
                    </m:sSup>
                    <m:r>
                      <a:rPr lang="zh-CN" altLang="en-US" sz="2400">
                        <a:solidFill>
                          <a:prstClr val="black"/>
                        </a:solidFill>
                        <a:latin typeface="Cambria Math" panose="02040503050406030204" pitchFamily="18" charset="0"/>
                      </a:rPr>
                      <m:t>+</m:t>
                    </m:r>
                    <m:sSup>
                      <m:sSupPr>
                        <m:ctrlPr>
                          <a:rPr lang="zh-CN" altLang="en-US" sz="2400" i="1">
                            <a:solidFill>
                              <a:prstClr val="black"/>
                            </a:solidFill>
                            <a:latin typeface="Cambria Math" panose="02040503050406030204" pitchFamily="18" charset="0"/>
                          </a:rPr>
                        </m:ctrlPr>
                      </m:sSupPr>
                      <m:e>
                        <m:r>
                          <a:rPr lang="zh-CN" altLang="en-US" sz="2400" i="1">
                            <a:solidFill>
                              <a:prstClr val="black"/>
                            </a:solidFill>
                            <a:latin typeface="Cambria Math" panose="02040503050406030204" pitchFamily="18" charset="0"/>
                          </a:rPr>
                          <m:t>𝑦</m:t>
                        </m:r>
                      </m:e>
                      <m:sup>
                        <m:r>
                          <a:rPr lang="zh-CN" altLang="en-US" sz="2400">
                            <a:solidFill>
                              <a:prstClr val="black"/>
                            </a:solidFill>
                            <a:latin typeface="Cambria Math" panose="02040503050406030204" pitchFamily="18" charset="0"/>
                          </a:rPr>
                          <m:t>2</m:t>
                        </m:r>
                      </m:sup>
                    </m:sSup>
                    <m:r>
                      <a:rPr lang="zh-CN" altLang="en-US" sz="2400">
                        <a:solidFill>
                          <a:prstClr val="black"/>
                        </a:solidFill>
                        <a:latin typeface="Cambria Math" panose="02040503050406030204" pitchFamily="18" charset="0"/>
                      </a:rPr>
                      <m:t>+</m:t>
                    </m:r>
                    <m:sSup>
                      <m:sSupPr>
                        <m:ctrlPr>
                          <a:rPr lang="zh-CN" altLang="en-US" sz="2400" i="1">
                            <a:solidFill>
                              <a:prstClr val="black"/>
                            </a:solidFill>
                            <a:latin typeface="Cambria Math" panose="02040503050406030204" pitchFamily="18" charset="0"/>
                          </a:rPr>
                        </m:ctrlPr>
                      </m:sSupPr>
                      <m:e>
                        <m:r>
                          <a:rPr lang="zh-CN" altLang="en-US" sz="2400" i="1">
                            <a:solidFill>
                              <a:prstClr val="black"/>
                            </a:solidFill>
                            <a:latin typeface="Cambria Math" panose="02040503050406030204" pitchFamily="18" charset="0"/>
                          </a:rPr>
                          <m:t>𝑧</m:t>
                        </m:r>
                      </m:e>
                      <m:sup>
                        <m:r>
                          <a:rPr lang="zh-CN" altLang="en-US" sz="2400">
                            <a:solidFill>
                              <a:prstClr val="black"/>
                            </a:solidFill>
                            <a:latin typeface="Cambria Math" panose="02040503050406030204" pitchFamily="18" charset="0"/>
                          </a:rPr>
                          <m:t>2</m:t>
                        </m:r>
                      </m:sup>
                    </m:sSup>
                    <m:r>
                      <a:rPr lang="zh-CN" altLang="en-US" sz="2400">
                        <a:solidFill>
                          <a:prstClr val="black"/>
                        </a:solidFill>
                        <a:latin typeface="Cambria Math" panose="02040503050406030204" pitchFamily="18" charset="0"/>
                      </a:rPr>
                      <m:t>=1</m:t>
                    </m:r>
                  </m:oMath>
                </a14:m>
                <a:r>
                  <a:rPr lang="zh-CN" altLang="en-US" sz="2400" dirty="0" smtClean="0"/>
                  <a:t>，外侧</a:t>
                </a:r>
                <a:endParaRPr lang="zh-CN" altLang="en-US" sz="2400" dirty="0"/>
              </a:p>
            </p:txBody>
          </p:sp>
        </mc:Choice>
        <mc:Fallback xmlns="">
          <p:sp>
            <p:nvSpPr>
              <p:cNvPr id="10" name="矩形 9"/>
              <p:cNvSpPr>
                <a:spLocks noRot="1" noChangeAspect="1" noMove="1" noResize="1" noEditPoints="1" noAdjustHandles="1" noChangeArrowheads="1" noChangeShapeType="1" noTextEdit="1"/>
              </p:cNvSpPr>
              <p:nvPr/>
            </p:nvSpPr>
            <p:spPr>
              <a:xfrm>
                <a:off x="1841500" y="1659709"/>
                <a:ext cx="7679731" cy="461665"/>
              </a:xfrm>
              <a:prstGeom prst="rect">
                <a:avLst/>
              </a:prstGeom>
              <a:blipFill>
                <a:blip r:embed="rId6"/>
                <a:stretch>
                  <a:fillRect l="-1190" t="-14474" r="-238" b="-25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p:cNvSpPr/>
              <p:nvPr/>
            </p:nvSpPr>
            <p:spPr>
              <a:xfrm>
                <a:off x="1841500" y="3357699"/>
                <a:ext cx="2822696" cy="518668"/>
              </a:xfrm>
              <a:prstGeom prst="rect">
                <a:avLst/>
              </a:prstGeom>
            </p:spPr>
            <p:txBody>
              <a:bodyPr wrap="none">
                <a:spAutoFit/>
              </a:bodyPr>
              <a:lstStyle/>
              <a:p>
                <a14:m>
                  <m:oMath xmlns:m="http://schemas.openxmlformats.org/officeDocument/2006/math">
                    <m:nary>
                      <m:naryPr>
                        <m:chr m:val="∮"/>
                        <m:limLoc m:val="undOvr"/>
                        <m:grow m:val="on"/>
                        <m:supHide m:val="on"/>
                        <m:ctrlPr>
                          <a:rPr lang="zh-CN" altLang="en-US" sz="2400" i="1">
                            <a:solidFill>
                              <a:prstClr val="black"/>
                            </a:solidFill>
                            <a:latin typeface="Cambria Math" panose="02040503050406030204" pitchFamily="18" charset="0"/>
                          </a:rPr>
                        </m:ctrlPr>
                      </m:naryPr>
                      <m:sub>
                        <m:r>
                          <a:rPr lang="zh-CN" altLang="en-US" sz="2400" i="1">
                            <a:solidFill>
                              <a:prstClr val="black"/>
                            </a:solidFill>
                            <a:latin typeface="Cambria Math" panose="02040503050406030204" pitchFamily="18" charset="0"/>
                          </a:rPr>
                          <m:t>𝛤</m:t>
                        </m:r>
                      </m:sub>
                      <m:sup/>
                      <m:e>
                        <m:r>
                          <a:rPr lang="zh-CN" altLang="en-US" sz="2400" i="1">
                            <a:solidFill>
                              <a:prstClr val="black"/>
                            </a:solidFill>
                            <a:latin typeface="Cambria Math" panose="02040503050406030204" pitchFamily="18" charset="0"/>
                          </a:rPr>
                          <m:t>𝑧𝑑𝑥</m:t>
                        </m:r>
                        <m:r>
                          <a:rPr lang="zh-CN" altLang="en-US" sz="2400">
                            <a:solidFill>
                              <a:prstClr val="black"/>
                            </a:solidFill>
                            <a:latin typeface="Cambria Math" panose="02040503050406030204" pitchFamily="18" charset="0"/>
                          </a:rPr>
                          <m:t>+</m:t>
                        </m:r>
                        <m:r>
                          <a:rPr lang="zh-CN" altLang="en-US" sz="2400" i="1">
                            <a:solidFill>
                              <a:prstClr val="black"/>
                            </a:solidFill>
                            <a:latin typeface="Cambria Math" panose="02040503050406030204" pitchFamily="18" charset="0"/>
                          </a:rPr>
                          <m:t>𝑥𝑑𝑦</m:t>
                        </m:r>
                        <m:r>
                          <a:rPr lang="zh-CN" altLang="en-US" sz="2400">
                            <a:solidFill>
                              <a:prstClr val="black"/>
                            </a:solidFill>
                            <a:latin typeface="Cambria Math" panose="02040503050406030204" pitchFamily="18" charset="0"/>
                          </a:rPr>
                          <m:t>+</m:t>
                        </m:r>
                        <m:r>
                          <a:rPr lang="zh-CN" altLang="en-US" sz="2400" i="1">
                            <a:solidFill>
                              <a:prstClr val="black"/>
                            </a:solidFill>
                            <a:latin typeface="Cambria Math" panose="02040503050406030204" pitchFamily="18" charset="0"/>
                          </a:rPr>
                          <m:t>𝑦𝑑𝑧</m:t>
                        </m:r>
                      </m:e>
                    </m:nary>
                  </m:oMath>
                </a14:m>
                <a:r>
                  <a:rPr lang="zh-CN" altLang="en-US" dirty="0"/>
                  <a:t> </a:t>
                </a:r>
              </a:p>
            </p:txBody>
          </p:sp>
        </mc:Choice>
        <mc:Fallback xmlns="">
          <p:sp>
            <p:nvSpPr>
              <p:cNvPr id="11" name="矩形 10"/>
              <p:cNvSpPr>
                <a:spLocks noRot="1" noChangeAspect="1" noMove="1" noResize="1" noEditPoints="1" noAdjustHandles="1" noChangeArrowheads="1" noChangeShapeType="1" noTextEdit="1"/>
              </p:cNvSpPr>
              <p:nvPr/>
            </p:nvSpPr>
            <p:spPr>
              <a:xfrm>
                <a:off x="1841500" y="3357699"/>
                <a:ext cx="2822696" cy="518668"/>
              </a:xfrm>
              <a:prstGeom prst="rect">
                <a:avLst/>
              </a:prstGeom>
              <a:blipFill rotWithShape="0">
                <a:blip r:embed="rId7"/>
                <a:stretch>
                  <a:fillRect l="-20086" t="-142353" b="-20352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p:cNvSpPr/>
              <p:nvPr/>
            </p:nvSpPr>
            <p:spPr>
              <a:xfrm>
                <a:off x="4470578" y="3353147"/>
                <a:ext cx="4459169" cy="564450"/>
              </a:xfrm>
              <a:prstGeom prst="rect">
                <a:avLst/>
              </a:prstGeom>
            </p:spPr>
            <p:txBody>
              <a:bodyPr wrap="none">
                <a:spAutoFit/>
              </a:bodyPr>
              <a:lstStyle/>
              <a:p>
                <a14:m>
                  <m:oMath xmlns:m="http://schemas.openxmlformats.org/officeDocument/2006/math">
                    <m:r>
                      <a:rPr lang="en-US" altLang="zh-CN" sz="2400" i="1" smtClean="0">
                        <a:solidFill>
                          <a:prstClr val="black"/>
                        </a:solidFill>
                        <a:latin typeface="Cambria Math" panose="02040503050406030204" pitchFamily="18" charset="0"/>
                      </a:rPr>
                      <m:t>=</m:t>
                    </m:r>
                    <m:nary>
                      <m:naryPr>
                        <m:chr m:val="∬"/>
                        <m:limLoc m:val="undOvr"/>
                        <m:supHide m:val="on"/>
                        <m:ctrlPr>
                          <a:rPr lang="zh-CN" altLang="en-US" sz="2400" i="1">
                            <a:solidFill>
                              <a:prstClr val="black"/>
                            </a:solidFill>
                            <a:latin typeface="Cambria Math" panose="02040503050406030204" pitchFamily="18" charset="0"/>
                          </a:rPr>
                        </m:ctrlPr>
                      </m:naryPr>
                      <m:sub>
                        <m:sSub>
                          <m:sSubPr>
                            <m:ctrlPr>
                              <a:rPr lang="en-US" altLang="zh-CN" sz="2400" i="1">
                                <a:solidFill>
                                  <a:prstClr val="black"/>
                                </a:solidFill>
                                <a:latin typeface="Cambria Math" panose="02040503050406030204" pitchFamily="18" charset="0"/>
                              </a:rPr>
                            </m:ctrlPr>
                          </m:sSubPr>
                          <m:e>
                            <m:r>
                              <m:rPr>
                                <m:sty m:val="p"/>
                              </m:rPr>
                              <a:rPr lang="zh-CN" altLang="en-US" sz="2400">
                                <a:solidFill>
                                  <a:prstClr val="black"/>
                                </a:solidFill>
                                <a:latin typeface="Cambria Math" panose="02040503050406030204" pitchFamily="18" charset="0"/>
                              </a:rPr>
                              <m:t>Σ</m:t>
                            </m:r>
                          </m:e>
                          <m:sub>
                            <m:r>
                              <a:rPr lang="en-US" altLang="zh-CN" sz="2400" b="0" i="1" smtClean="0">
                                <a:solidFill>
                                  <a:prstClr val="black"/>
                                </a:solidFill>
                                <a:latin typeface="Cambria Math" panose="02040503050406030204" pitchFamily="18" charset="0"/>
                              </a:rPr>
                              <m:t>2</m:t>
                            </m:r>
                          </m:sub>
                        </m:sSub>
                      </m:sub>
                      <m:sup/>
                      <m:e>
                        <m:r>
                          <a:rPr lang="en-US" altLang="zh-CN" sz="2400" i="1">
                            <a:solidFill>
                              <a:prstClr val="black"/>
                            </a:solidFill>
                            <a:latin typeface="Cambria Math" panose="02040503050406030204" pitchFamily="18" charset="0"/>
                          </a:rPr>
                          <m:t>1</m:t>
                        </m:r>
                        <m:r>
                          <m:rPr>
                            <m:nor/>
                          </m:rPr>
                          <a:rPr lang="en-US" altLang="zh-CN" sz="2400">
                            <a:solidFill>
                              <a:prstClr val="black"/>
                            </a:solidFill>
                            <a:latin typeface="Cambria Math" panose="02040503050406030204" pitchFamily="18" charset="0"/>
                          </a:rPr>
                          <m:t>d</m:t>
                        </m:r>
                        <m:r>
                          <a:rPr lang="en-US" altLang="zh-CN" sz="2400" i="1">
                            <a:solidFill>
                              <a:prstClr val="black"/>
                            </a:solidFill>
                            <a:latin typeface="Cambria Math" panose="02040503050406030204" pitchFamily="18" charset="0"/>
                          </a:rPr>
                          <m:t>𝑦</m:t>
                        </m:r>
                        <m:r>
                          <m:rPr>
                            <m:nor/>
                          </m:rPr>
                          <a:rPr lang="en-US" altLang="zh-CN" sz="2400">
                            <a:solidFill>
                              <a:prstClr val="black"/>
                            </a:solidFill>
                            <a:latin typeface="Cambria Math" panose="02040503050406030204" pitchFamily="18" charset="0"/>
                          </a:rPr>
                          <m:t>d</m:t>
                        </m:r>
                        <m:r>
                          <a:rPr lang="en-US" altLang="zh-CN" sz="2400" i="1">
                            <a:solidFill>
                              <a:prstClr val="black"/>
                            </a:solidFill>
                            <a:latin typeface="Cambria Math" panose="02040503050406030204" pitchFamily="18" charset="0"/>
                          </a:rPr>
                          <m:t>𝑧</m:t>
                        </m:r>
                        <m:r>
                          <a:rPr lang="en-US" altLang="zh-CN" sz="2400" i="1">
                            <a:solidFill>
                              <a:prstClr val="black"/>
                            </a:solidFill>
                            <a:latin typeface="Cambria Math" panose="02040503050406030204" pitchFamily="18" charset="0"/>
                          </a:rPr>
                          <m:t>+1</m:t>
                        </m:r>
                        <m:r>
                          <m:rPr>
                            <m:nor/>
                          </m:rPr>
                          <a:rPr lang="en-US" altLang="zh-CN" sz="2400">
                            <a:solidFill>
                              <a:prstClr val="black"/>
                            </a:solidFill>
                            <a:latin typeface="Cambria Math" panose="02040503050406030204" pitchFamily="18" charset="0"/>
                          </a:rPr>
                          <m:t>d</m:t>
                        </m:r>
                        <m:r>
                          <a:rPr lang="en-US" altLang="zh-CN" sz="2400" i="1">
                            <a:solidFill>
                              <a:prstClr val="black"/>
                            </a:solidFill>
                            <a:latin typeface="Cambria Math" panose="02040503050406030204" pitchFamily="18" charset="0"/>
                          </a:rPr>
                          <m:t>𝑧</m:t>
                        </m:r>
                        <m:r>
                          <m:rPr>
                            <m:nor/>
                          </m:rPr>
                          <a:rPr lang="en-US" altLang="zh-CN" sz="2400">
                            <a:solidFill>
                              <a:prstClr val="black"/>
                            </a:solidFill>
                            <a:latin typeface="Cambria Math" panose="02040503050406030204" pitchFamily="18" charset="0"/>
                          </a:rPr>
                          <m:t>d</m:t>
                        </m:r>
                        <m:r>
                          <a:rPr lang="en-US" altLang="zh-CN" sz="2400" i="1">
                            <a:solidFill>
                              <a:prstClr val="black"/>
                            </a:solidFill>
                            <a:latin typeface="Cambria Math" panose="02040503050406030204" pitchFamily="18" charset="0"/>
                          </a:rPr>
                          <m:t>𝑥</m:t>
                        </m:r>
                        <m:r>
                          <a:rPr lang="en-US" altLang="zh-CN" sz="2400" i="1">
                            <a:solidFill>
                              <a:prstClr val="black"/>
                            </a:solidFill>
                            <a:latin typeface="Cambria Math" panose="02040503050406030204" pitchFamily="18" charset="0"/>
                          </a:rPr>
                          <m:t>+1</m:t>
                        </m:r>
                        <m:r>
                          <m:rPr>
                            <m:nor/>
                          </m:rPr>
                          <a:rPr lang="en-US" altLang="zh-CN" sz="2400">
                            <a:solidFill>
                              <a:prstClr val="black"/>
                            </a:solidFill>
                            <a:latin typeface="Cambria Math" panose="02040503050406030204" pitchFamily="18" charset="0"/>
                          </a:rPr>
                          <m:t>d</m:t>
                        </m:r>
                        <m:r>
                          <a:rPr lang="en-US" altLang="zh-CN" sz="2400" i="1">
                            <a:solidFill>
                              <a:prstClr val="black"/>
                            </a:solidFill>
                            <a:latin typeface="Cambria Math" panose="02040503050406030204" pitchFamily="18" charset="0"/>
                          </a:rPr>
                          <m:t>𝑥</m:t>
                        </m:r>
                        <m:r>
                          <m:rPr>
                            <m:nor/>
                          </m:rPr>
                          <a:rPr lang="en-US" altLang="zh-CN" sz="2400">
                            <a:solidFill>
                              <a:prstClr val="black"/>
                            </a:solidFill>
                            <a:latin typeface="Cambria Math" panose="02040503050406030204" pitchFamily="18" charset="0"/>
                          </a:rPr>
                          <m:t>d</m:t>
                        </m:r>
                        <m:r>
                          <a:rPr lang="en-US" altLang="zh-CN" sz="2400" i="1">
                            <a:solidFill>
                              <a:prstClr val="black"/>
                            </a:solidFill>
                            <a:latin typeface="Cambria Math" panose="02040503050406030204" pitchFamily="18" charset="0"/>
                          </a:rPr>
                          <m:t>𝑦</m:t>
                        </m:r>
                      </m:e>
                    </m:nary>
                  </m:oMath>
                </a14:m>
                <a:r>
                  <a:rPr lang="zh-CN" altLang="en-US" sz="2400" dirty="0"/>
                  <a:t>  </a:t>
                </a:r>
              </a:p>
            </p:txBody>
          </p:sp>
        </mc:Choice>
        <mc:Fallback xmlns="">
          <p:sp>
            <p:nvSpPr>
              <p:cNvPr id="12" name="矩形 11"/>
              <p:cNvSpPr>
                <a:spLocks noRot="1" noChangeAspect="1" noMove="1" noResize="1" noEditPoints="1" noAdjustHandles="1" noChangeArrowheads="1" noChangeShapeType="1" noTextEdit="1"/>
              </p:cNvSpPr>
              <p:nvPr/>
            </p:nvSpPr>
            <p:spPr>
              <a:xfrm>
                <a:off x="4470578" y="3353147"/>
                <a:ext cx="4459169" cy="564450"/>
              </a:xfrm>
              <a:prstGeom prst="rect">
                <a:avLst/>
              </a:prstGeom>
              <a:blipFill rotWithShape="0">
                <a:blip r:embed="rId8"/>
                <a:stretch>
                  <a:fillRect l="-5738" t="-130108" b="-17741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矩形 12"/>
              <p:cNvSpPr/>
              <p:nvPr/>
            </p:nvSpPr>
            <p:spPr>
              <a:xfrm>
                <a:off x="4396475" y="3985988"/>
                <a:ext cx="4274119" cy="659348"/>
              </a:xfrm>
              <a:prstGeom prst="rect">
                <a:avLst/>
              </a:prstGeom>
            </p:spPr>
            <p:txBody>
              <a:bodyPr wrap="none">
                <a:spAutoFit/>
              </a:bodyPr>
              <a:lstStyle/>
              <a:p>
                <a14:m>
                  <m:oMath xmlns:m="http://schemas.openxmlformats.org/officeDocument/2006/math">
                    <m:r>
                      <a:rPr lang="en-US" altLang="zh-CN" sz="2400" i="1" smtClean="0">
                        <a:solidFill>
                          <a:prstClr val="black"/>
                        </a:solidFill>
                        <a:latin typeface="Cambria Math" panose="02040503050406030204" pitchFamily="18" charset="0"/>
                      </a:rPr>
                      <m:t>=</m:t>
                    </m:r>
                    <m:nary>
                      <m:naryPr>
                        <m:chr m:val="∬"/>
                        <m:limLoc m:val="undOvr"/>
                        <m:supHide m:val="on"/>
                        <m:ctrlPr>
                          <a:rPr lang="zh-CN" altLang="en-US" sz="2000" i="1">
                            <a:solidFill>
                              <a:prstClr val="black"/>
                            </a:solidFill>
                            <a:latin typeface="Cambria Math" panose="02040503050406030204" pitchFamily="18" charset="0"/>
                          </a:rPr>
                        </m:ctrlPr>
                      </m:naryPr>
                      <m:sub>
                        <m:sSub>
                          <m:sSubPr>
                            <m:ctrlPr>
                              <a:rPr lang="en-US" altLang="zh-CN" sz="2000" i="1">
                                <a:solidFill>
                                  <a:prstClr val="black"/>
                                </a:solidFill>
                                <a:latin typeface="Cambria Math" panose="02040503050406030204" pitchFamily="18" charset="0"/>
                              </a:rPr>
                            </m:ctrlPr>
                          </m:sSubPr>
                          <m:e>
                            <m:r>
                              <a:rPr lang="en-US" altLang="zh-CN" sz="2000" i="1">
                                <a:solidFill>
                                  <a:prstClr val="black"/>
                                </a:solidFill>
                                <a:latin typeface="Cambria Math" panose="02040503050406030204" pitchFamily="18" charset="0"/>
                              </a:rPr>
                              <m:t>𝐷</m:t>
                            </m:r>
                          </m:e>
                          <m:sub>
                            <m:r>
                              <a:rPr lang="en-US" altLang="zh-CN" sz="2000" i="1">
                                <a:solidFill>
                                  <a:prstClr val="black"/>
                                </a:solidFill>
                                <a:latin typeface="Cambria Math" panose="02040503050406030204" pitchFamily="18" charset="0"/>
                              </a:rPr>
                              <m:t>𝑥𝑦</m:t>
                            </m:r>
                          </m:sub>
                        </m:sSub>
                      </m:sub>
                      <m:sup/>
                      <m:e>
                        <m:d>
                          <m:dPr>
                            <m:ctrlPr>
                              <a:rPr lang="en-US" altLang="zh-CN" sz="2000" i="1">
                                <a:solidFill>
                                  <a:prstClr val="black"/>
                                </a:solidFill>
                                <a:latin typeface="Cambria Math" panose="02040503050406030204" pitchFamily="18" charset="0"/>
                              </a:rPr>
                            </m:ctrlPr>
                          </m:dPr>
                          <m:e>
                            <m:r>
                              <a:rPr lang="en-US" altLang="zh-CN" sz="2000" i="1">
                                <a:solidFill>
                                  <a:prstClr val="black"/>
                                </a:solidFill>
                                <a:latin typeface="Cambria Math" panose="02040503050406030204" pitchFamily="18" charset="0"/>
                              </a:rPr>
                              <m:t>1,1,1</m:t>
                            </m:r>
                          </m:e>
                        </m:d>
                        <m:r>
                          <a:rPr lang="en-US" altLang="zh-CN" sz="2000" i="1">
                            <a:solidFill>
                              <a:prstClr val="black"/>
                            </a:solidFill>
                            <a:latin typeface="Cambria Math" panose="02040503050406030204" pitchFamily="18" charset="0"/>
                            <a:ea typeface="Cambria Math" panose="02040503050406030204" pitchFamily="18" charset="0"/>
                          </a:rPr>
                          <m:t>∙</m:t>
                        </m:r>
                        <m:f>
                          <m:fPr>
                            <m:ctrlPr>
                              <a:rPr lang="en-US" altLang="zh-CN" sz="2000" i="1">
                                <a:solidFill>
                                  <a:prstClr val="black"/>
                                </a:solidFill>
                                <a:latin typeface="Cambria Math" panose="02040503050406030204" pitchFamily="18" charset="0"/>
                                <a:ea typeface="Cambria Math" panose="02040503050406030204" pitchFamily="18" charset="0"/>
                              </a:rPr>
                            </m:ctrlPr>
                          </m:fPr>
                          <m:num>
                            <m:d>
                              <m:dPr>
                                <m:ctrlPr>
                                  <a:rPr lang="en-US" altLang="zh-CN" sz="2000" i="1">
                                    <a:solidFill>
                                      <a:prstClr val="black"/>
                                    </a:solidFill>
                                    <a:latin typeface="Cambria Math" panose="02040503050406030204" pitchFamily="18" charset="0"/>
                                  </a:rPr>
                                </m:ctrlPr>
                              </m:dPr>
                              <m:e>
                                <m:r>
                                  <a:rPr lang="en-US" altLang="zh-CN" sz="2000" b="0" i="1" smtClean="0">
                                    <a:solidFill>
                                      <a:prstClr val="black"/>
                                    </a:solidFill>
                                    <a:latin typeface="Cambria Math" panose="02040503050406030204" pitchFamily="18" charset="0"/>
                                  </a:rPr>
                                  <m:t>2</m:t>
                                </m:r>
                                <m:r>
                                  <a:rPr lang="en-US" altLang="zh-CN" sz="2000" b="0" i="1" smtClean="0">
                                    <a:solidFill>
                                      <a:prstClr val="black"/>
                                    </a:solidFill>
                                    <a:latin typeface="Cambria Math" panose="02040503050406030204" pitchFamily="18" charset="0"/>
                                  </a:rPr>
                                  <m:t>𝑥</m:t>
                                </m:r>
                                <m:r>
                                  <a:rPr lang="en-US" altLang="zh-CN" sz="2000" i="1">
                                    <a:solidFill>
                                      <a:prstClr val="black"/>
                                    </a:solidFill>
                                    <a:latin typeface="Cambria Math" panose="02040503050406030204" pitchFamily="18" charset="0"/>
                                  </a:rPr>
                                  <m:t>,</m:t>
                                </m:r>
                                <m:r>
                                  <a:rPr lang="en-US" altLang="zh-CN" sz="2000" b="0" i="1" smtClean="0">
                                    <a:solidFill>
                                      <a:prstClr val="black"/>
                                    </a:solidFill>
                                    <a:latin typeface="Cambria Math" panose="02040503050406030204" pitchFamily="18" charset="0"/>
                                  </a:rPr>
                                  <m:t>2</m:t>
                                </m:r>
                                <m:r>
                                  <a:rPr lang="en-US" altLang="zh-CN" sz="2000" b="0" i="1" smtClean="0">
                                    <a:solidFill>
                                      <a:prstClr val="black"/>
                                    </a:solidFill>
                                    <a:latin typeface="Cambria Math" panose="02040503050406030204" pitchFamily="18" charset="0"/>
                                  </a:rPr>
                                  <m:t>𝑦</m:t>
                                </m:r>
                                <m:r>
                                  <a:rPr lang="en-US" altLang="zh-CN" sz="2000" i="1">
                                    <a:solidFill>
                                      <a:prstClr val="black"/>
                                    </a:solidFill>
                                    <a:latin typeface="Cambria Math" panose="02040503050406030204" pitchFamily="18" charset="0"/>
                                  </a:rPr>
                                  <m:t>,</m:t>
                                </m:r>
                                <m:r>
                                  <a:rPr lang="en-US" altLang="zh-CN" sz="2000" b="0" i="1" smtClean="0">
                                    <a:solidFill>
                                      <a:prstClr val="black"/>
                                    </a:solidFill>
                                    <a:latin typeface="Cambria Math" panose="02040503050406030204" pitchFamily="18" charset="0"/>
                                  </a:rPr>
                                  <m:t>2</m:t>
                                </m:r>
                                <m:r>
                                  <a:rPr lang="en-US" altLang="zh-CN" sz="2000" b="0" i="1" smtClean="0">
                                    <a:solidFill>
                                      <a:prstClr val="black"/>
                                    </a:solidFill>
                                    <a:latin typeface="Cambria Math" panose="02040503050406030204" pitchFamily="18" charset="0"/>
                                  </a:rPr>
                                  <m:t>𝑧</m:t>
                                </m:r>
                              </m:e>
                            </m:d>
                          </m:num>
                          <m:den>
                            <m:d>
                              <m:dPr>
                                <m:begChr m:val="|"/>
                                <m:endChr m:val="|"/>
                                <m:ctrlPr>
                                  <a:rPr lang="en-US" altLang="zh-CN" sz="2000" i="1">
                                    <a:solidFill>
                                      <a:prstClr val="black"/>
                                    </a:solidFill>
                                    <a:latin typeface="Cambria Math" panose="02040503050406030204" pitchFamily="18" charset="0"/>
                                    <a:ea typeface="Cambria Math" panose="02040503050406030204" pitchFamily="18" charset="0"/>
                                  </a:rPr>
                                </m:ctrlPr>
                              </m:dPr>
                              <m:e>
                                <m:d>
                                  <m:dPr>
                                    <m:ctrlPr>
                                      <a:rPr lang="en-US" altLang="zh-CN" sz="2000" i="1">
                                        <a:solidFill>
                                          <a:prstClr val="black"/>
                                        </a:solidFill>
                                        <a:latin typeface="Cambria Math" panose="02040503050406030204" pitchFamily="18" charset="0"/>
                                      </a:rPr>
                                    </m:ctrlPr>
                                  </m:dPr>
                                  <m:e>
                                    <m:r>
                                      <a:rPr lang="en-US" altLang="zh-CN" sz="2000" b="0" i="1" smtClean="0">
                                        <a:solidFill>
                                          <a:prstClr val="black"/>
                                        </a:solidFill>
                                        <a:latin typeface="Cambria Math" panose="02040503050406030204" pitchFamily="18" charset="0"/>
                                      </a:rPr>
                                      <m:t>2</m:t>
                                    </m:r>
                                    <m:r>
                                      <a:rPr lang="en-US" altLang="zh-CN" sz="2000" b="0" i="1" smtClean="0">
                                        <a:solidFill>
                                          <a:prstClr val="black"/>
                                        </a:solidFill>
                                        <a:latin typeface="Cambria Math" panose="02040503050406030204" pitchFamily="18" charset="0"/>
                                      </a:rPr>
                                      <m:t>𝑥</m:t>
                                    </m:r>
                                    <m:r>
                                      <a:rPr lang="en-US" altLang="zh-CN" sz="2000" i="1">
                                        <a:solidFill>
                                          <a:prstClr val="black"/>
                                        </a:solidFill>
                                        <a:latin typeface="Cambria Math" panose="02040503050406030204" pitchFamily="18" charset="0"/>
                                      </a:rPr>
                                      <m:t>,</m:t>
                                    </m:r>
                                    <m:r>
                                      <a:rPr lang="en-US" altLang="zh-CN" sz="2000" b="0" i="1" smtClean="0">
                                        <a:solidFill>
                                          <a:prstClr val="black"/>
                                        </a:solidFill>
                                        <a:latin typeface="Cambria Math" panose="02040503050406030204" pitchFamily="18" charset="0"/>
                                      </a:rPr>
                                      <m:t>2</m:t>
                                    </m:r>
                                    <m:r>
                                      <a:rPr lang="en-US" altLang="zh-CN" sz="2000" b="0" i="1" smtClean="0">
                                        <a:solidFill>
                                          <a:prstClr val="black"/>
                                        </a:solidFill>
                                        <a:latin typeface="Cambria Math" panose="02040503050406030204" pitchFamily="18" charset="0"/>
                                      </a:rPr>
                                      <m:t>𝑦</m:t>
                                    </m:r>
                                    <m:r>
                                      <a:rPr lang="en-US" altLang="zh-CN" sz="2000" i="1">
                                        <a:solidFill>
                                          <a:prstClr val="black"/>
                                        </a:solidFill>
                                        <a:latin typeface="Cambria Math" panose="02040503050406030204" pitchFamily="18" charset="0"/>
                                      </a:rPr>
                                      <m:t>,</m:t>
                                    </m:r>
                                    <m:r>
                                      <a:rPr lang="en-US" altLang="zh-CN" sz="2000" b="0" i="1" smtClean="0">
                                        <a:solidFill>
                                          <a:prstClr val="black"/>
                                        </a:solidFill>
                                        <a:latin typeface="Cambria Math" panose="02040503050406030204" pitchFamily="18" charset="0"/>
                                      </a:rPr>
                                      <m:t>2</m:t>
                                    </m:r>
                                    <m:r>
                                      <a:rPr lang="en-US" altLang="zh-CN" sz="2000" b="0" i="1" smtClean="0">
                                        <a:solidFill>
                                          <a:prstClr val="black"/>
                                        </a:solidFill>
                                        <a:latin typeface="Cambria Math" panose="02040503050406030204" pitchFamily="18" charset="0"/>
                                      </a:rPr>
                                      <m:t>𝑧</m:t>
                                    </m:r>
                                  </m:e>
                                </m:d>
                                <m:r>
                                  <a:rPr lang="en-US" altLang="zh-CN" sz="2000" i="1">
                                    <a:solidFill>
                                      <a:prstClr val="black"/>
                                    </a:solidFill>
                                    <a:latin typeface="Cambria Math" panose="02040503050406030204" pitchFamily="18" charset="0"/>
                                    <a:ea typeface="Cambria Math" panose="02040503050406030204" pitchFamily="18" charset="0"/>
                                  </a:rPr>
                                  <m:t>∙</m:t>
                                </m:r>
                                <m:d>
                                  <m:dPr>
                                    <m:ctrlPr>
                                      <a:rPr lang="en-US" altLang="zh-CN" sz="2000" i="1">
                                        <a:solidFill>
                                          <a:prstClr val="black"/>
                                        </a:solidFill>
                                        <a:latin typeface="Cambria Math" panose="02040503050406030204" pitchFamily="18" charset="0"/>
                                      </a:rPr>
                                    </m:ctrlPr>
                                  </m:dPr>
                                  <m:e>
                                    <m:r>
                                      <a:rPr lang="en-US" altLang="zh-CN" sz="2000" i="1">
                                        <a:solidFill>
                                          <a:prstClr val="black"/>
                                        </a:solidFill>
                                        <a:latin typeface="Cambria Math" panose="02040503050406030204" pitchFamily="18" charset="0"/>
                                      </a:rPr>
                                      <m:t>0,0,1</m:t>
                                    </m:r>
                                  </m:e>
                                </m:d>
                              </m:e>
                            </m:d>
                          </m:den>
                        </m:f>
                        <m:r>
                          <m:rPr>
                            <m:nor/>
                          </m:rPr>
                          <a:rPr lang="en-US" altLang="zh-CN" sz="2000">
                            <a:solidFill>
                              <a:prstClr val="black"/>
                            </a:solidFill>
                            <a:latin typeface="Cambria Math" panose="02040503050406030204" pitchFamily="18" charset="0"/>
                          </a:rPr>
                          <m:t>d</m:t>
                        </m:r>
                        <m:r>
                          <a:rPr lang="en-US" altLang="zh-CN" sz="2000" i="1">
                            <a:solidFill>
                              <a:prstClr val="black"/>
                            </a:solidFill>
                            <a:latin typeface="Cambria Math" panose="02040503050406030204" pitchFamily="18" charset="0"/>
                          </a:rPr>
                          <m:t>𝑥</m:t>
                        </m:r>
                        <m:r>
                          <m:rPr>
                            <m:nor/>
                          </m:rPr>
                          <a:rPr lang="en-US" altLang="zh-CN" sz="2000">
                            <a:solidFill>
                              <a:prstClr val="black"/>
                            </a:solidFill>
                            <a:latin typeface="Cambria Math" panose="02040503050406030204" pitchFamily="18" charset="0"/>
                          </a:rPr>
                          <m:t>d</m:t>
                        </m:r>
                        <m:r>
                          <a:rPr lang="en-US" altLang="zh-CN" sz="2000" i="1">
                            <a:solidFill>
                              <a:prstClr val="black"/>
                            </a:solidFill>
                            <a:latin typeface="Cambria Math" panose="02040503050406030204" pitchFamily="18" charset="0"/>
                          </a:rPr>
                          <m:t>𝑦</m:t>
                        </m:r>
                      </m:e>
                    </m:nary>
                  </m:oMath>
                </a14:m>
                <a:r>
                  <a:rPr lang="zh-CN" altLang="en-US" sz="2400" dirty="0"/>
                  <a:t> </a:t>
                </a:r>
              </a:p>
            </p:txBody>
          </p:sp>
        </mc:Choice>
        <mc:Fallback xmlns="">
          <p:sp>
            <p:nvSpPr>
              <p:cNvPr id="13" name="矩形 12"/>
              <p:cNvSpPr>
                <a:spLocks noRot="1" noChangeAspect="1" noMove="1" noResize="1" noEditPoints="1" noAdjustHandles="1" noChangeArrowheads="1" noChangeShapeType="1" noTextEdit="1"/>
              </p:cNvSpPr>
              <p:nvPr/>
            </p:nvSpPr>
            <p:spPr>
              <a:xfrm>
                <a:off x="4396475" y="3985988"/>
                <a:ext cx="4274119" cy="659348"/>
              </a:xfrm>
              <a:prstGeom prst="rect">
                <a:avLst/>
              </a:prstGeom>
              <a:blipFill rotWithShape="0">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矩形 13"/>
              <p:cNvSpPr/>
              <p:nvPr/>
            </p:nvSpPr>
            <p:spPr>
              <a:xfrm>
                <a:off x="1841500" y="4645336"/>
                <a:ext cx="7874463" cy="648575"/>
              </a:xfrm>
              <a:prstGeom prst="rect">
                <a:avLst/>
              </a:prstGeom>
            </p:spPr>
            <p:txBody>
              <a:bodyPr wrap="none">
                <a:spAutoFit/>
              </a:bodyPr>
              <a:lstStyle/>
              <a:p>
                <a14:m>
                  <m:oMath xmlns:m="http://schemas.openxmlformats.org/officeDocument/2006/math">
                    <m:nary>
                      <m:naryPr>
                        <m:chr m:val="∬"/>
                        <m:limLoc m:val="undOvr"/>
                        <m:supHide m:val="on"/>
                        <m:ctrlPr>
                          <a:rPr lang="zh-CN" altLang="en-US" sz="2400" i="1" smtClean="0">
                            <a:solidFill>
                              <a:prstClr val="black"/>
                            </a:solidFill>
                            <a:latin typeface="Cambria Math" panose="02040503050406030204" pitchFamily="18" charset="0"/>
                          </a:rPr>
                        </m:ctrlPr>
                      </m:naryPr>
                      <m:sub>
                        <m:sSub>
                          <m:sSubPr>
                            <m:ctrlPr>
                              <a:rPr lang="en-US" altLang="zh-CN" sz="2400" i="1">
                                <a:solidFill>
                                  <a:prstClr val="black"/>
                                </a:solidFill>
                                <a:latin typeface="Cambria Math" panose="02040503050406030204" pitchFamily="18" charset="0"/>
                              </a:rPr>
                            </m:ctrlPr>
                          </m:sSubPr>
                          <m:e>
                            <m:r>
                              <m:rPr>
                                <m:sty m:val="p"/>
                              </m:rPr>
                              <a:rPr lang="zh-CN" altLang="en-US" sz="2400">
                                <a:solidFill>
                                  <a:prstClr val="black"/>
                                </a:solidFill>
                                <a:latin typeface="Cambria Math" panose="02040503050406030204" pitchFamily="18" charset="0"/>
                              </a:rPr>
                              <m:t>Σ</m:t>
                            </m:r>
                          </m:e>
                          <m:sub>
                            <m:r>
                              <a:rPr lang="en-US" altLang="zh-CN" sz="2400" i="1">
                                <a:solidFill>
                                  <a:prstClr val="black"/>
                                </a:solidFill>
                                <a:latin typeface="Cambria Math" panose="02040503050406030204" pitchFamily="18" charset="0"/>
                              </a:rPr>
                              <m:t>1</m:t>
                            </m:r>
                          </m:sub>
                        </m:sSub>
                      </m:sub>
                      <m:sup/>
                      <m:e>
                        <m:r>
                          <a:rPr lang="en-US" altLang="zh-CN" sz="2400" i="1">
                            <a:solidFill>
                              <a:prstClr val="black"/>
                            </a:solidFill>
                            <a:latin typeface="Cambria Math" panose="02040503050406030204" pitchFamily="18" charset="0"/>
                          </a:rPr>
                          <m:t>1</m:t>
                        </m:r>
                        <m:r>
                          <m:rPr>
                            <m:nor/>
                          </m:rPr>
                          <a:rPr lang="en-US" altLang="zh-CN" sz="2400">
                            <a:solidFill>
                              <a:prstClr val="black"/>
                            </a:solidFill>
                            <a:latin typeface="Cambria Math" panose="02040503050406030204" pitchFamily="18" charset="0"/>
                          </a:rPr>
                          <m:t>d</m:t>
                        </m:r>
                        <m:r>
                          <a:rPr lang="en-US" altLang="zh-CN" sz="2400" i="1">
                            <a:solidFill>
                              <a:prstClr val="black"/>
                            </a:solidFill>
                            <a:latin typeface="Cambria Math" panose="02040503050406030204" pitchFamily="18" charset="0"/>
                          </a:rPr>
                          <m:t>𝑦</m:t>
                        </m:r>
                        <m:r>
                          <m:rPr>
                            <m:nor/>
                          </m:rPr>
                          <a:rPr lang="en-US" altLang="zh-CN" sz="2400">
                            <a:solidFill>
                              <a:prstClr val="black"/>
                            </a:solidFill>
                            <a:latin typeface="Cambria Math" panose="02040503050406030204" pitchFamily="18" charset="0"/>
                          </a:rPr>
                          <m:t>d</m:t>
                        </m:r>
                        <m:r>
                          <a:rPr lang="en-US" altLang="zh-CN" sz="2400" i="1">
                            <a:solidFill>
                              <a:prstClr val="black"/>
                            </a:solidFill>
                            <a:latin typeface="Cambria Math" panose="02040503050406030204" pitchFamily="18" charset="0"/>
                          </a:rPr>
                          <m:t>𝑧</m:t>
                        </m:r>
                        <m:r>
                          <a:rPr lang="en-US" altLang="zh-CN" sz="2400" i="1">
                            <a:solidFill>
                              <a:prstClr val="black"/>
                            </a:solidFill>
                            <a:latin typeface="Cambria Math" panose="02040503050406030204" pitchFamily="18" charset="0"/>
                          </a:rPr>
                          <m:t>+1</m:t>
                        </m:r>
                        <m:r>
                          <m:rPr>
                            <m:nor/>
                          </m:rPr>
                          <a:rPr lang="en-US" altLang="zh-CN" sz="2400">
                            <a:solidFill>
                              <a:prstClr val="black"/>
                            </a:solidFill>
                            <a:latin typeface="Cambria Math" panose="02040503050406030204" pitchFamily="18" charset="0"/>
                          </a:rPr>
                          <m:t>d</m:t>
                        </m:r>
                        <m:r>
                          <a:rPr lang="en-US" altLang="zh-CN" sz="2400" i="1">
                            <a:solidFill>
                              <a:prstClr val="black"/>
                            </a:solidFill>
                            <a:latin typeface="Cambria Math" panose="02040503050406030204" pitchFamily="18" charset="0"/>
                          </a:rPr>
                          <m:t>𝑧</m:t>
                        </m:r>
                        <m:r>
                          <m:rPr>
                            <m:nor/>
                          </m:rPr>
                          <a:rPr lang="en-US" altLang="zh-CN" sz="2400">
                            <a:solidFill>
                              <a:prstClr val="black"/>
                            </a:solidFill>
                            <a:latin typeface="Cambria Math" panose="02040503050406030204" pitchFamily="18" charset="0"/>
                          </a:rPr>
                          <m:t>d</m:t>
                        </m:r>
                        <m:r>
                          <a:rPr lang="en-US" altLang="zh-CN" sz="2400" i="1">
                            <a:solidFill>
                              <a:prstClr val="black"/>
                            </a:solidFill>
                            <a:latin typeface="Cambria Math" panose="02040503050406030204" pitchFamily="18" charset="0"/>
                          </a:rPr>
                          <m:t>𝑥</m:t>
                        </m:r>
                        <m:r>
                          <a:rPr lang="en-US" altLang="zh-CN" sz="2400" i="1">
                            <a:solidFill>
                              <a:prstClr val="black"/>
                            </a:solidFill>
                            <a:latin typeface="Cambria Math" panose="02040503050406030204" pitchFamily="18" charset="0"/>
                          </a:rPr>
                          <m:t>+1</m:t>
                        </m:r>
                        <m:r>
                          <m:rPr>
                            <m:nor/>
                          </m:rPr>
                          <a:rPr lang="en-US" altLang="zh-CN" sz="2400">
                            <a:solidFill>
                              <a:prstClr val="black"/>
                            </a:solidFill>
                            <a:latin typeface="Cambria Math" panose="02040503050406030204" pitchFamily="18" charset="0"/>
                          </a:rPr>
                          <m:t>d</m:t>
                        </m:r>
                        <m:r>
                          <a:rPr lang="en-US" altLang="zh-CN" sz="2400" i="1">
                            <a:solidFill>
                              <a:prstClr val="black"/>
                            </a:solidFill>
                            <a:latin typeface="Cambria Math" panose="02040503050406030204" pitchFamily="18" charset="0"/>
                          </a:rPr>
                          <m:t>𝑥</m:t>
                        </m:r>
                        <m:r>
                          <m:rPr>
                            <m:nor/>
                          </m:rPr>
                          <a:rPr lang="en-US" altLang="zh-CN" sz="2400">
                            <a:solidFill>
                              <a:prstClr val="black"/>
                            </a:solidFill>
                            <a:latin typeface="Cambria Math" panose="02040503050406030204" pitchFamily="18" charset="0"/>
                          </a:rPr>
                          <m:t>d</m:t>
                        </m:r>
                        <m:r>
                          <a:rPr lang="en-US" altLang="zh-CN" sz="2400" i="1">
                            <a:solidFill>
                              <a:prstClr val="black"/>
                            </a:solidFill>
                            <a:latin typeface="Cambria Math" panose="02040503050406030204" pitchFamily="18" charset="0"/>
                          </a:rPr>
                          <m:t>𝑦</m:t>
                        </m:r>
                      </m:e>
                    </m:nary>
                    <m:r>
                      <a:rPr lang="en-US" altLang="zh-CN" sz="2400" b="0" i="1" smtClean="0">
                        <a:solidFill>
                          <a:prstClr val="black"/>
                        </a:solidFill>
                        <a:latin typeface="Cambria Math" panose="02040503050406030204" pitchFamily="18" charset="0"/>
                      </a:rPr>
                      <m:t>=</m:t>
                    </m:r>
                    <m:nary>
                      <m:naryPr>
                        <m:chr m:val="∬"/>
                        <m:limLoc m:val="undOvr"/>
                        <m:supHide m:val="on"/>
                        <m:ctrlPr>
                          <a:rPr lang="zh-CN" altLang="en-US" sz="2400" i="1">
                            <a:solidFill>
                              <a:prstClr val="black"/>
                            </a:solidFill>
                            <a:latin typeface="Cambria Math" panose="02040503050406030204" pitchFamily="18" charset="0"/>
                          </a:rPr>
                        </m:ctrlPr>
                      </m:naryPr>
                      <m:sub>
                        <m:sSub>
                          <m:sSubPr>
                            <m:ctrlPr>
                              <a:rPr lang="en-US" altLang="zh-CN" sz="2400" i="1">
                                <a:solidFill>
                                  <a:prstClr val="black"/>
                                </a:solidFill>
                                <a:latin typeface="Cambria Math" panose="02040503050406030204" pitchFamily="18" charset="0"/>
                              </a:rPr>
                            </m:ctrlPr>
                          </m:sSubPr>
                          <m:e>
                            <m:r>
                              <m:rPr>
                                <m:sty m:val="p"/>
                              </m:rPr>
                              <a:rPr lang="zh-CN" altLang="en-US" sz="2400">
                                <a:solidFill>
                                  <a:prstClr val="black"/>
                                </a:solidFill>
                                <a:latin typeface="Cambria Math" panose="02040503050406030204" pitchFamily="18" charset="0"/>
                              </a:rPr>
                              <m:t>Σ</m:t>
                            </m:r>
                          </m:e>
                          <m:sub>
                            <m:r>
                              <a:rPr lang="en-US" altLang="zh-CN" sz="2400" i="1">
                                <a:solidFill>
                                  <a:prstClr val="black"/>
                                </a:solidFill>
                                <a:latin typeface="Cambria Math" panose="02040503050406030204" pitchFamily="18" charset="0"/>
                              </a:rPr>
                              <m:t>1</m:t>
                            </m:r>
                          </m:sub>
                        </m:sSub>
                      </m:sub>
                      <m:sup/>
                      <m:e>
                        <m:d>
                          <m:dPr>
                            <m:ctrlPr>
                              <a:rPr lang="en-US" altLang="zh-CN" sz="2000" i="1">
                                <a:solidFill>
                                  <a:prstClr val="black"/>
                                </a:solidFill>
                                <a:latin typeface="Cambria Math" panose="02040503050406030204" pitchFamily="18" charset="0"/>
                              </a:rPr>
                            </m:ctrlPr>
                          </m:dPr>
                          <m:e>
                            <m:r>
                              <a:rPr lang="en-US" altLang="zh-CN" sz="2000" i="1">
                                <a:solidFill>
                                  <a:prstClr val="black"/>
                                </a:solidFill>
                                <a:latin typeface="Cambria Math" panose="02040503050406030204" pitchFamily="18" charset="0"/>
                              </a:rPr>
                              <m:t>1,1,1</m:t>
                            </m:r>
                          </m:e>
                        </m:d>
                        <m:r>
                          <a:rPr lang="en-US" altLang="zh-CN" sz="2000" i="1" smtClean="0">
                            <a:solidFill>
                              <a:prstClr val="black"/>
                            </a:solidFill>
                            <a:latin typeface="Cambria Math" panose="02040503050406030204" pitchFamily="18" charset="0"/>
                            <a:ea typeface="Cambria Math" panose="02040503050406030204" pitchFamily="18" charset="0"/>
                          </a:rPr>
                          <m:t>∙</m:t>
                        </m:r>
                        <m:f>
                          <m:fPr>
                            <m:ctrlPr>
                              <a:rPr lang="en-US" altLang="zh-CN" sz="2000" i="1">
                                <a:solidFill>
                                  <a:prstClr val="black"/>
                                </a:solidFill>
                                <a:latin typeface="Cambria Math" panose="02040503050406030204" pitchFamily="18" charset="0"/>
                                <a:ea typeface="Cambria Math" panose="02040503050406030204" pitchFamily="18" charset="0"/>
                              </a:rPr>
                            </m:ctrlPr>
                          </m:fPr>
                          <m:num>
                            <m:d>
                              <m:dPr>
                                <m:ctrlPr>
                                  <a:rPr lang="en-US" altLang="zh-CN" sz="2000" i="1">
                                    <a:solidFill>
                                      <a:prstClr val="black"/>
                                    </a:solidFill>
                                    <a:latin typeface="Cambria Math" panose="02040503050406030204" pitchFamily="18" charset="0"/>
                                  </a:rPr>
                                </m:ctrlPr>
                              </m:dPr>
                              <m:e>
                                <m:r>
                                  <a:rPr lang="en-US" altLang="zh-CN" sz="2000" i="1">
                                    <a:solidFill>
                                      <a:prstClr val="black"/>
                                    </a:solidFill>
                                    <a:latin typeface="Cambria Math" panose="02040503050406030204" pitchFamily="18" charset="0"/>
                                  </a:rPr>
                                  <m:t>1,1,1</m:t>
                                </m:r>
                              </m:e>
                            </m:d>
                          </m:num>
                          <m:den>
                            <m:d>
                              <m:dPr>
                                <m:begChr m:val="|"/>
                                <m:endChr m:val="|"/>
                                <m:ctrlPr>
                                  <a:rPr lang="en-US" altLang="zh-CN" sz="2000" i="1">
                                    <a:solidFill>
                                      <a:prstClr val="black"/>
                                    </a:solidFill>
                                    <a:latin typeface="Cambria Math" panose="02040503050406030204" pitchFamily="18" charset="0"/>
                                    <a:ea typeface="Cambria Math" panose="02040503050406030204" pitchFamily="18" charset="0"/>
                                  </a:rPr>
                                </m:ctrlPr>
                              </m:dPr>
                              <m:e>
                                <m:d>
                                  <m:dPr>
                                    <m:ctrlPr>
                                      <a:rPr lang="en-US" altLang="zh-CN" sz="2000" i="1">
                                        <a:solidFill>
                                          <a:prstClr val="black"/>
                                        </a:solidFill>
                                        <a:latin typeface="Cambria Math" panose="02040503050406030204" pitchFamily="18" charset="0"/>
                                      </a:rPr>
                                    </m:ctrlPr>
                                  </m:dPr>
                                  <m:e>
                                    <m:r>
                                      <a:rPr lang="en-US" altLang="zh-CN" sz="2000" i="1">
                                        <a:solidFill>
                                          <a:prstClr val="black"/>
                                        </a:solidFill>
                                        <a:latin typeface="Cambria Math" panose="02040503050406030204" pitchFamily="18" charset="0"/>
                                      </a:rPr>
                                      <m:t>1,1,1</m:t>
                                    </m:r>
                                  </m:e>
                                </m:d>
                              </m:e>
                            </m:d>
                          </m:den>
                        </m:f>
                        <m:r>
                          <m:rPr>
                            <m:nor/>
                          </m:rPr>
                          <a:rPr lang="en-US" altLang="zh-CN" sz="2400">
                            <a:solidFill>
                              <a:prstClr val="black"/>
                            </a:solidFill>
                            <a:latin typeface="Cambria Math" panose="02040503050406030204" pitchFamily="18" charset="0"/>
                          </a:rPr>
                          <m:t>d</m:t>
                        </m:r>
                        <m:r>
                          <a:rPr lang="en-US" altLang="zh-CN" sz="2400" b="0" i="1" smtClean="0">
                            <a:solidFill>
                              <a:prstClr val="black"/>
                            </a:solidFill>
                            <a:latin typeface="Cambria Math" panose="02040503050406030204" pitchFamily="18" charset="0"/>
                          </a:rPr>
                          <m:t>𝑆</m:t>
                        </m:r>
                      </m:e>
                    </m:nary>
                    <m:r>
                      <a:rPr lang="en-US" altLang="zh-CN" sz="2400" b="0" i="1" smtClean="0">
                        <a:solidFill>
                          <a:prstClr val="black"/>
                        </a:solidFill>
                        <a:latin typeface="Cambria Math" panose="02040503050406030204" pitchFamily="18" charset="0"/>
                      </a:rPr>
                      <m:t>=</m:t>
                    </m:r>
                    <m:rad>
                      <m:radPr>
                        <m:degHide m:val="on"/>
                        <m:ctrlPr>
                          <a:rPr lang="en-US" altLang="zh-CN" sz="2400" b="0" i="1" smtClean="0">
                            <a:solidFill>
                              <a:prstClr val="black"/>
                            </a:solidFill>
                            <a:latin typeface="Cambria Math" panose="02040503050406030204" pitchFamily="18" charset="0"/>
                          </a:rPr>
                        </m:ctrlPr>
                      </m:radPr>
                      <m:deg/>
                      <m:e>
                        <m:r>
                          <a:rPr lang="en-US" altLang="zh-CN" sz="2400" b="0" i="1" smtClean="0">
                            <a:solidFill>
                              <a:prstClr val="black"/>
                            </a:solidFill>
                            <a:latin typeface="Cambria Math" panose="02040503050406030204" pitchFamily="18" charset="0"/>
                          </a:rPr>
                          <m:t>3</m:t>
                        </m:r>
                      </m:e>
                    </m:rad>
                    <m:r>
                      <a:rPr lang="zh-CN" altLang="en-US" sz="2400" b="0" i="1" smtClean="0">
                        <a:solidFill>
                          <a:prstClr val="black"/>
                        </a:solidFill>
                        <a:latin typeface="Cambria Math" panose="02040503050406030204" pitchFamily="18" charset="0"/>
                      </a:rPr>
                      <m:t>𝜋</m:t>
                    </m:r>
                  </m:oMath>
                </a14:m>
                <a:r>
                  <a:rPr lang="zh-CN" altLang="en-US" dirty="0"/>
                  <a:t> </a:t>
                </a:r>
              </a:p>
            </p:txBody>
          </p:sp>
        </mc:Choice>
        <mc:Fallback xmlns="">
          <p:sp>
            <p:nvSpPr>
              <p:cNvPr id="14" name="矩形 13"/>
              <p:cNvSpPr>
                <a:spLocks noRot="1" noChangeAspect="1" noMove="1" noResize="1" noEditPoints="1" noAdjustHandles="1" noChangeArrowheads="1" noChangeShapeType="1" noTextEdit="1"/>
              </p:cNvSpPr>
              <p:nvPr/>
            </p:nvSpPr>
            <p:spPr>
              <a:xfrm>
                <a:off x="1841500" y="4645336"/>
                <a:ext cx="7874463" cy="648575"/>
              </a:xfrm>
              <a:prstGeom prst="rect">
                <a:avLst/>
              </a:prstGeom>
              <a:blipFill rotWithShape="0">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矩形 14"/>
              <p:cNvSpPr/>
              <p:nvPr/>
            </p:nvSpPr>
            <p:spPr>
              <a:xfrm>
                <a:off x="1841499" y="5304684"/>
                <a:ext cx="9728112" cy="659348"/>
              </a:xfrm>
              <a:prstGeom prst="rect">
                <a:avLst/>
              </a:prstGeom>
            </p:spPr>
            <p:txBody>
              <a:bodyPr wrap="none">
                <a:spAutoFit/>
              </a:bodyPr>
              <a:lstStyle/>
              <a:p>
                <a14:m>
                  <m:oMath xmlns:m="http://schemas.openxmlformats.org/officeDocument/2006/math">
                    <m:nary>
                      <m:naryPr>
                        <m:chr m:val="∬"/>
                        <m:limLoc m:val="undOvr"/>
                        <m:supHide m:val="on"/>
                        <m:ctrlPr>
                          <a:rPr lang="zh-CN" altLang="en-US" sz="2400" i="1" smtClean="0">
                            <a:solidFill>
                              <a:prstClr val="black"/>
                            </a:solidFill>
                            <a:latin typeface="Cambria Math" panose="02040503050406030204" pitchFamily="18" charset="0"/>
                          </a:rPr>
                        </m:ctrlPr>
                      </m:naryPr>
                      <m:sub>
                        <m:sSub>
                          <m:sSubPr>
                            <m:ctrlPr>
                              <a:rPr lang="en-US" altLang="zh-CN" sz="2400" i="1">
                                <a:solidFill>
                                  <a:prstClr val="black"/>
                                </a:solidFill>
                                <a:latin typeface="Cambria Math" panose="02040503050406030204" pitchFamily="18" charset="0"/>
                              </a:rPr>
                            </m:ctrlPr>
                          </m:sSubPr>
                          <m:e>
                            <m:r>
                              <m:rPr>
                                <m:sty m:val="p"/>
                              </m:rPr>
                              <a:rPr lang="zh-CN" altLang="en-US" sz="2400">
                                <a:solidFill>
                                  <a:prstClr val="black"/>
                                </a:solidFill>
                                <a:latin typeface="Cambria Math" panose="02040503050406030204" pitchFamily="18" charset="0"/>
                              </a:rPr>
                              <m:t>Σ</m:t>
                            </m:r>
                          </m:e>
                          <m:sub>
                            <m:r>
                              <a:rPr lang="en-US" altLang="zh-CN" sz="2400" b="0" i="1" smtClean="0">
                                <a:solidFill>
                                  <a:prstClr val="black"/>
                                </a:solidFill>
                                <a:latin typeface="Cambria Math" panose="02040503050406030204" pitchFamily="18" charset="0"/>
                              </a:rPr>
                              <m:t>2</m:t>
                            </m:r>
                          </m:sub>
                        </m:sSub>
                      </m:sub>
                      <m:sup/>
                      <m:e>
                        <m:r>
                          <a:rPr lang="en-US" altLang="zh-CN" sz="2400" i="1">
                            <a:solidFill>
                              <a:prstClr val="black"/>
                            </a:solidFill>
                            <a:latin typeface="Cambria Math" panose="02040503050406030204" pitchFamily="18" charset="0"/>
                          </a:rPr>
                          <m:t>1</m:t>
                        </m:r>
                        <m:r>
                          <m:rPr>
                            <m:nor/>
                          </m:rPr>
                          <a:rPr lang="en-US" altLang="zh-CN" sz="2400">
                            <a:solidFill>
                              <a:prstClr val="black"/>
                            </a:solidFill>
                            <a:latin typeface="Cambria Math" panose="02040503050406030204" pitchFamily="18" charset="0"/>
                          </a:rPr>
                          <m:t>d</m:t>
                        </m:r>
                        <m:r>
                          <a:rPr lang="en-US" altLang="zh-CN" sz="2400" i="1">
                            <a:solidFill>
                              <a:prstClr val="black"/>
                            </a:solidFill>
                            <a:latin typeface="Cambria Math" panose="02040503050406030204" pitchFamily="18" charset="0"/>
                          </a:rPr>
                          <m:t>𝑦</m:t>
                        </m:r>
                        <m:r>
                          <m:rPr>
                            <m:nor/>
                          </m:rPr>
                          <a:rPr lang="en-US" altLang="zh-CN" sz="2400">
                            <a:solidFill>
                              <a:prstClr val="black"/>
                            </a:solidFill>
                            <a:latin typeface="Cambria Math" panose="02040503050406030204" pitchFamily="18" charset="0"/>
                          </a:rPr>
                          <m:t>d</m:t>
                        </m:r>
                        <m:r>
                          <a:rPr lang="en-US" altLang="zh-CN" sz="2400" i="1">
                            <a:solidFill>
                              <a:prstClr val="black"/>
                            </a:solidFill>
                            <a:latin typeface="Cambria Math" panose="02040503050406030204" pitchFamily="18" charset="0"/>
                          </a:rPr>
                          <m:t>𝑧</m:t>
                        </m:r>
                        <m:r>
                          <a:rPr lang="en-US" altLang="zh-CN" sz="2400" i="1">
                            <a:solidFill>
                              <a:prstClr val="black"/>
                            </a:solidFill>
                            <a:latin typeface="Cambria Math" panose="02040503050406030204" pitchFamily="18" charset="0"/>
                          </a:rPr>
                          <m:t>+1</m:t>
                        </m:r>
                        <m:r>
                          <m:rPr>
                            <m:nor/>
                          </m:rPr>
                          <a:rPr lang="en-US" altLang="zh-CN" sz="2400">
                            <a:solidFill>
                              <a:prstClr val="black"/>
                            </a:solidFill>
                            <a:latin typeface="Cambria Math" panose="02040503050406030204" pitchFamily="18" charset="0"/>
                          </a:rPr>
                          <m:t>d</m:t>
                        </m:r>
                        <m:r>
                          <a:rPr lang="en-US" altLang="zh-CN" sz="2400" i="1">
                            <a:solidFill>
                              <a:prstClr val="black"/>
                            </a:solidFill>
                            <a:latin typeface="Cambria Math" panose="02040503050406030204" pitchFamily="18" charset="0"/>
                          </a:rPr>
                          <m:t>𝑧</m:t>
                        </m:r>
                        <m:r>
                          <m:rPr>
                            <m:nor/>
                          </m:rPr>
                          <a:rPr lang="en-US" altLang="zh-CN" sz="2400">
                            <a:solidFill>
                              <a:prstClr val="black"/>
                            </a:solidFill>
                            <a:latin typeface="Cambria Math" panose="02040503050406030204" pitchFamily="18" charset="0"/>
                          </a:rPr>
                          <m:t>d</m:t>
                        </m:r>
                        <m:r>
                          <a:rPr lang="en-US" altLang="zh-CN" sz="2400" i="1">
                            <a:solidFill>
                              <a:prstClr val="black"/>
                            </a:solidFill>
                            <a:latin typeface="Cambria Math" panose="02040503050406030204" pitchFamily="18" charset="0"/>
                          </a:rPr>
                          <m:t>𝑥</m:t>
                        </m:r>
                        <m:r>
                          <a:rPr lang="en-US" altLang="zh-CN" sz="2400" i="1">
                            <a:solidFill>
                              <a:prstClr val="black"/>
                            </a:solidFill>
                            <a:latin typeface="Cambria Math" panose="02040503050406030204" pitchFamily="18" charset="0"/>
                          </a:rPr>
                          <m:t>+1</m:t>
                        </m:r>
                        <m:r>
                          <m:rPr>
                            <m:nor/>
                          </m:rPr>
                          <a:rPr lang="en-US" altLang="zh-CN" sz="2400">
                            <a:solidFill>
                              <a:prstClr val="black"/>
                            </a:solidFill>
                            <a:latin typeface="Cambria Math" panose="02040503050406030204" pitchFamily="18" charset="0"/>
                          </a:rPr>
                          <m:t>d</m:t>
                        </m:r>
                        <m:r>
                          <a:rPr lang="en-US" altLang="zh-CN" sz="2400" i="1">
                            <a:solidFill>
                              <a:prstClr val="black"/>
                            </a:solidFill>
                            <a:latin typeface="Cambria Math" panose="02040503050406030204" pitchFamily="18" charset="0"/>
                          </a:rPr>
                          <m:t>𝑥</m:t>
                        </m:r>
                        <m:r>
                          <m:rPr>
                            <m:nor/>
                          </m:rPr>
                          <a:rPr lang="en-US" altLang="zh-CN" sz="2400">
                            <a:solidFill>
                              <a:prstClr val="black"/>
                            </a:solidFill>
                            <a:latin typeface="Cambria Math" panose="02040503050406030204" pitchFamily="18" charset="0"/>
                          </a:rPr>
                          <m:t>d</m:t>
                        </m:r>
                        <m:r>
                          <a:rPr lang="en-US" altLang="zh-CN" sz="2400" i="1">
                            <a:solidFill>
                              <a:prstClr val="black"/>
                            </a:solidFill>
                            <a:latin typeface="Cambria Math" panose="02040503050406030204" pitchFamily="18" charset="0"/>
                          </a:rPr>
                          <m:t>𝑦</m:t>
                        </m:r>
                      </m:e>
                    </m:nary>
                    <m:r>
                      <a:rPr lang="en-US" altLang="zh-CN" sz="2400" b="0" i="1" smtClean="0">
                        <a:solidFill>
                          <a:prstClr val="black"/>
                        </a:solidFill>
                        <a:latin typeface="Cambria Math" panose="02040503050406030204" pitchFamily="18" charset="0"/>
                      </a:rPr>
                      <m:t>=</m:t>
                    </m:r>
                    <m:nary>
                      <m:naryPr>
                        <m:chr m:val="∬"/>
                        <m:limLoc m:val="undOvr"/>
                        <m:supHide m:val="on"/>
                        <m:ctrlPr>
                          <a:rPr lang="zh-CN" altLang="en-US" sz="2400" i="1">
                            <a:solidFill>
                              <a:prstClr val="black"/>
                            </a:solidFill>
                            <a:latin typeface="Cambria Math" panose="02040503050406030204" pitchFamily="18" charset="0"/>
                          </a:rPr>
                        </m:ctrlPr>
                      </m:naryPr>
                      <m:sub>
                        <m:sSub>
                          <m:sSubPr>
                            <m:ctrlPr>
                              <a:rPr lang="en-US" altLang="zh-CN" sz="2400" i="1">
                                <a:solidFill>
                                  <a:prstClr val="black"/>
                                </a:solidFill>
                                <a:latin typeface="Cambria Math" panose="02040503050406030204" pitchFamily="18" charset="0"/>
                              </a:rPr>
                            </m:ctrlPr>
                          </m:sSubPr>
                          <m:e>
                            <m:r>
                              <m:rPr>
                                <m:sty m:val="p"/>
                              </m:rPr>
                              <a:rPr lang="zh-CN" altLang="en-US" sz="2400">
                                <a:solidFill>
                                  <a:prstClr val="black"/>
                                </a:solidFill>
                                <a:latin typeface="Cambria Math" panose="02040503050406030204" pitchFamily="18" charset="0"/>
                              </a:rPr>
                              <m:t>Σ</m:t>
                            </m:r>
                          </m:e>
                          <m:sub>
                            <m:r>
                              <a:rPr lang="en-US" altLang="zh-CN" sz="2400" b="0" i="1" smtClean="0">
                                <a:solidFill>
                                  <a:prstClr val="black"/>
                                </a:solidFill>
                                <a:latin typeface="Cambria Math" panose="02040503050406030204" pitchFamily="18" charset="0"/>
                              </a:rPr>
                              <m:t>2</m:t>
                            </m:r>
                          </m:sub>
                        </m:sSub>
                      </m:sub>
                      <m:sup/>
                      <m:e>
                        <m:d>
                          <m:dPr>
                            <m:ctrlPr>
                              <a:rPr lang="en-US" altLang="zh-CN" sz="2000" i="1">
                                <a:solidFill>
                                  <a:prstClr val="black"/>
                                </a:solidFill>
                                <a:latin typeface="Cambria Math" panose="02040503050406030204" pitchFamily="18" charset="0"/>
                              </a:rPr>
                            </m:ctrlPr>
                          </m:dPr>
                          <m:e>
                            <m:r>
                              <a:rPr lang="en-US" altLang="zh-CN" sz="2000" i="1">
                                <a:solidFill>
                                  <a:prstClr val="black"/>
                                </a:solidFill>
                                <a:latin typeface="Cambria Math" panose="02040503050406030204" pitchFamily="18" charset="0"/>
                              </a:rPr>
                              <m:t>1,1,1</m:t>
                            </m:r>
                          </m:e>
                        </m:d>
                        <m:r>
                          <a:rPr lang="en-US" altLang="zh-CN" sz="2000" i="1" smtClean="0">
                            <a:solidFill>
                              <a:prstClr val="black"/>
                            </a:solidFill>
                            <a:latin typeface="Cambria Math" panose="02040503050406030204" pitchFamily="18" charset="0"/>
                            <a:ea typeface="Cambria Math" panose="02040503050406030204" pitchFamily="18" charset="0"/>
                          </a:rPr>
                          <m:t>∙</m:t>
                        </m:r>
                        <m:f>
                          <m:fPr>
                            <m:ctrlPr>
                              <a:rPr lang="en-US" altLang="zh-CN" sz="2000" i="1">
                                <a:solidFill>
                                  <a:prstClr val="black"/>
                                </a:solidFill>
                                <a:latin typeface="Cambria Math" panose="02040503050406030204" pitchFamily="18" charset="0"/>
                                <a:ea typeface="Cambria Math" panose="02040503050406030204" pitchFamily="18" charset="0"/>
                              </a:rPr>
                            </m:ctrlPr>
                          </m:fPr>
                          <m:num>
                            <m:d>
                              <m:dPr>
                                <m:ctrlPr>
                                  <a:rPr lang="en-US" altLang="zh-CN" sz="2000" i="1">
                                    <a:solidFill>
                                      <a:prstClr val="black"/>
                                    </a:solidFill>
                                    <a:latin typeface="Cambria Math" panose="02040503050406030204" pitchFamily="18" charset="0"/>
                                  </a:rPr>
                                </m:ctrlPr>
                              </m:dPr>
                              <m:e>
                                <m:r>
                                  <a:rPr lang="en-US" altLang="zh-CN" sz="2000" i="1">
                                    <a:solidFill>
                                      <a:prstClr val="black"/>
                                    </a:solidFill>
                                    <a:latin typeface="Cambria Math" panose="02040503050406030204" pitchFamily="18" charset="0"/>
                                  </a:rPr>
                                  <m:t>2</m:t>
                                </m:r>
                                <m:r>
                                  <a:rPr lang="en-US" altLang="zh-CN" sz="2000" i="1">
                                    <a:solidFill>
                                      <a:prstClr val="black"/>
                                    </a:solidFill>
                                    <a:latin typeface="Cambria Math" panose="02040503050406030204" pitchFamily="18" charset="0"/>
                                  </a:rPr>
                                  <m:t>𝑥</m:t>
                                </m:r>
                                <m:r>
                                  <a:rPr lang="en-US" altLang="zh-CN" sz="2000" i="1">
                                    <a:solidFill>
                                      <a:prstClr val="black"/>
                                    </a:solidFill>
                                    <a:latin typeface="Cambria Math" panose="02040503050406030204" pitchFamily="18" charset="0"/>
                                  </a:rPr>
                                  <m:t>,2</m:t>
                                </m:r>
                                <m:r>
                                  <a:rPr lang="en-US" altLang="zh-CN" sz="2000" i="1">
                                    <a:solidFill>
                                      <a:prstClr val="black"/>
                                    </a:solidFill>
                                    <a:latin typeface="Cambria Math" panose="02040503050406030204" pitchFamily="18" charset="0"/>
                                  </a:rPr>
                                  <m:t>𝑦</m:t>
                                </m:r>
                                <m:r>
                                  <a:rPr lang="en-US" altLang="zh-CN" sz="2000" i="1">
                                    <a:solidFill>
                                      <a:prstClr val="black"/>
                                    </a:solidFill>
                                    <a:latin typeface="Cambria Math" panose="02040503050406030204" pitchFamily="18" charset="0"/>
                                  </a:rPr>
                                  <m:t>,2</m:t>
                                </m:r>
                                <m:r>
                                  <a:rPr lang="en-US" altLang="zh-CN" sz="2000" i="1">
                                    <a:solidFill>
                                      <a:prstClr val="black"/>
                                    </a:solidFill>
                                    <a:latin typeface="Cambria Math" panose="02040503050406030204" pitchFamily="18" charset="0"/>
                                  </a:rPr>
                                  <m:t>𝑧</m:t>
                                </m:r>
                              </m:e>
                            </m:d>
                          </m:num>
                          <m:den>
                            <m:d>
                              <m:dPr>
                                <m:begChr m:val="|"/>
                                <m:endChr m:val="|"/>
                                <m:ctrlPr>
                                  <a:rPr lang="en-US" altLang="zh-CN" sz="2000" i="1">
                                    <a:solidFill>
                                      <a:prstClr val="black"/>
                                    </a:solidFill>
                                    <a:latin typeface="Cambria Math" panose="02040503050406030204" pitchFamily="18" charset="0"/>
                                    <a:ea typeface="Cambria Math" panose="02040503050406030204" pitchFamily="18" charset="0"/>
                                  </a:rPr>
                                </m:ctrlPr>
                              </m:dPr>
                              <m:e>
                                <m:d>
                                  <m:dPr>
                                    <m:ctrlPr>
                                      <a:rPr lang="en-US" altLang="zh-CN" sz="2000" i="1">
                                        <a:solidFill>
                                          <a:prstClr val="black"/>
                                        </a:solidFill>
                                        <a:latin typeface="Cambria Math" panose="02040503050406030204" pitchFamily="18" charset="0"/>
                                      </a:rPr>
                                    </m:ctrlPr>
                                  </m:dPr>
                                  <m:e>
                                    <m:r>
                                      <a:rPr lang="en-US" altLang="zh-CN" sz="2000" i="1">
                                        <a:solidFill>
                                          <a:prstClr val="black"/>
                                        </a:solidFill>
                                        <a:latin typeface="Cambria Math" panose="02040503050406030204" pitchFamily="18" charset="0"/>
                                      </a:rPr>
                                      <m:t>2</m:t>
                                    </m:r>
                                    <m:r>
                                      <a:rPr lang="en-US" altLang="zh-CN" sz="2000" i="1">
                                        <a:solidFill>
                                          <a:prstClr val="black"/>
                                        </a:solidFill>
                                        <a:latin typeface="Cambria Math" panose="02040503050406030204" pitchFamily="18" charset="0"/>
                                      </a:rPr>
                                      <m:t>𝑥</m:t>
                                    </m:r>
                                    <m:r>
                                      <a:rPr lang="en-US" altLang="zh-CN" sz="2000" i="1">
                                        <a:solidFill>
                                          <a:prstClr val="black"/>
                                        </a:solidFill>
                                        <a:latin typeface="Cambria Math" panose="02040503050406030204" pitchFamily="18" charset="0"/>
                                      </a:rPr>
                                      <m:t>,2</m:t>
                                    </m:r>
                                    <m:r>
                                      <a:rPr lang="en-US" altLang="zh-CN" sz="2000" i="1">
                                        <a:solidFill>
                                          <a:prstClr val="black"/>
                                        </a:solidFill>
                                        <a:latin typeface="Cambria Math" panose="02040503050406030204" pitchFamily="18" charset="0"/>
                                      </a:rPr>
                                      <m:t>𝑦</m:t>
                                    </m:r>
                                    <m:r>
                                      <a:rPr lang="en-US" altLang="zh-CN" sz="2000" i="1">
                                        <a:solidFill>
                                          <a:prstClr val="black"/>
                                        </a:solidFill>
                                        <a:latin typeface="Cambria Math" panose="02040503050406030204" pitchFamily="18" charset="0"/>
                                      </a:rPr>
                                      <m:t>,2</m:t>
                                    </m:r>
                                    <m:r>
                                      <a:rPr lang="en-US" altLang="zh-CN" sz="2000" i="1">
                                        <a:solidFill>
                                          <a:prstClr val="black"/>
                                        </a:solidFill>
                                        <a:latin typeface="Cambria Math" panose="02040503050406030204" pitchFamily="18" charset="0"/>
                                      </a:rPr>
                                      <m:t>𝑧</m:t>
                                    </m:r>
                                  </m:e>
                                </m:d>
                              </m:e>
                            </m:d>
                          </m:den>
                        </m:f>
                        <m:r>
                          <m:rPr>
                            <m:nor/>
                          </m:rPr>
                          <a:rPr lang="en-US" altLang="zh-CN" sz="2400">
                            <a:solidFill>
                              <a:prstClr val="black"/>
                            </a:solidFill>
                            <a:latin typeface="Cambria Math" panose="02040503050406030204" pitchFamily="18" charset="0"/>
                          </a:rPr>
                          <m:t>d</m:t>
                        </m:r>
                        <m:r>
                          <a:rPr lang="en-US" altLang="zh-CN" sz="2400" b="0" i="1" smtClean="0">
                            <a:solidFill>
                              <a:prstClr val="black"/>
                            </a:solidFill>
                            <a:latin typeface="Cambria Math" panose="02040503050406030204" pitchFamily="18" charset="0"/>
                          </a:rPr>
                          <m:t>𝑆</m:t>
                        </m:r>
                      </m:e>
                    </m:nary>
                    <m:r>
                      <a:rPr lang="en-US" altLang="zh-CN" sz="2400" b="0" i="1" smtClean="0">
                        <a:solidFill>
                          <a:prstClr val="black"/>
                        </a:solidFill>
                        <a:latin typeface="Cambria Math" panose="02040503050406030204" pitchFamily="18" charset="0"/>
                      </a:rPr>
                      <m:t>=</m:t>
                    </m:r>
                    <m:nary>
                      <m:naryPr>
                        <m:chr m:val="∬"/>
                        <m:limLoc m:val="undOvr"/>
                        <m:supHide m:val="on"/>
                        <m:ctrlPr>
                          <a:rPr lang="zh-CN" altLang="en-US" sz="2400" i="1">
                            <a:solidFill>
                              <a:prstClr val="black"/>
                            </a:solidFill>
                            <a:latin typeface="Cambria Math" panose="02040503050406030204" pitchFamily="18" charset="0"/>
                          </a:rPr>
                        </m:ctrlPr>
                      </m:naryPr>
                      <m:sub>
                        <m:sSub>
                          <m:sSubPr>
                            <m:ctrlPr>
                              <a:rPr lang="en-US" altLang="zh-CN" sz="2400" i="1">
                                <a:solidFill>
                                  <a:prstClr val="black"/>
                                </a:solidFill>
                                <a:latin typeface="Cambria Math" panose="02040503050406030204" pitchFamily="18" charset="0"/>
                              </a:rPr>
                            </m:ctrlPr>
                          </m:sSubPr>
                          <m:e>
                            <m:r>
                              <m:rPr>
                                <m:sty m:val="p"/>
                              </m:rPr>
                              <a:rPr lang="zh-CN" altLang="en-US" sz="2400">
                                <a:solidFill>
                                  <a:prstClr val="black"/>
                                </a:solidFill>
                                <a:latin typeface="Cambria Math" panose="02040503050406030204" pitchFamily="18" charset="0"/>
                              </a:rPr>
                              <m:t>Σ</m:t>
                            </m:r>
                          </m:e>
                          <m:sub>
                            <m:r>
                              <a:rPr lang="en-US" altLang="zh-CN" sz="2400" i="1">
                                <a:solidFill>
                                  <a:prstClr val="black"/>
                                </a:solidFill>
                                <a:latin typeface="Cambria Math" panose="02040503050406030204" pitchFamily="18" charset="0"/>
                              </a:rPr>
                              <m:t>2</m:t>
                            </m:r>
                          </m:sub>
                        </m:sSub>
                      </m:sub>
                      <m:sup/>
                      <m:e>
                        <m:d>
                          <m:dPr>
                            <m:ctrlPr>
                              <a:rPr lang="en-US" altLang="zh-CN" sz="2000" i="1">
                                <a:solidFill>
                                  <a:prstClr val="black"/>
                                </a:solidFill>
                                <a:latin typeface="Cambria Math" panose="02040503050406030204" pitchFamily="18" charset="0"/>
                              </a:rPr>
                            </m:ctrlPr>
                          </m:dPr>
                          <m:e>
                            <m:r>
                              <a:rPr lang="en-US" altLang="zh-CN" sz="2000" b="0" i="1" smtClean="0">
                                <a:solidFill>
                                  <a:prstClr val="black"/>
                                </a:solidFill>
                                <a:latin typeface="Cambria Math" panose="02040503050406030204" pitchFamily="18" charset="0"/>
                              </a:rPr>
                              <m:t>𝑥</m:t>
                            </m:r>
                            <m:r>
                              <a:rPr lang="en-US" altLang="zh-CN" sz="2000" b="0" i="1" smtClean="0">
                                <a:solidFill>
                                  <a:prstClr val="black"/>
                                </a:solidFill>
                                <a:latin typeface="Cambria Math" panose="02040503050406030204" pitchFamily="18" charset="0"/>
                              </a:rPr>
                              <m:t>+</m:t>
                            </m:r>
                            <m:r>
                              <a:rPr lang="en-US" altLang="zh-CN" sz="2000" b="0" i="1" smtClean="0">
                                <a:solidFill>
                                  <a:prstClr val="black"/>
                                </a:solidFill>
                                <a:latin typeface="Cambria Math" panose="02040503050406030204" pitchFamily="18" charset="0"/>
                              </a:rPr>
                              <m:t>𝑦</m:t>
                            </m:r>
                            <m:r>
                              <a:rPr lang="en-US" altLang="zh-CN" sz="2000" b="0" i="1" smtClean="0">
                                <a:solidFill>
                                  <a:prstClr val="black"/>
                                </a:solidFill>
                                <a:latin typeface="Cambria Math" panose="02040503050406030204" pitchFamily="18" charset="0"/>
                              </a:rPr>
                              <m:t>+</m:t>
                            </m:r>
                            <m:r>
                              <a:rPr lang="en-US" altLang="zh-CN" sz="2000" b="0" i="1" smtClean="0">
                                <a:solidFill>
                                  <a:prstClr val="black"/>
                                </a:solidFill>
                                <a:latin typeface="Cambria Math" panose="02040503050406030204" pitchFamily="18" charset="0"/>
                              </a:rPr>
                              <m:t>𝑧</m:t>
                            </m:r>
                          </m:e>
                        </m:d>
                        <m:r>
                          <m:rPr>
                            <m:nor/>
                          </m:rPr>
                          <a:rPr lang="en-US" altLang="zh-CN" sz="2400">
                            <a:solidFill>
                              <a:prstClr val="black"/>
                            </a:solidFill>
                            <a:latin typeface="Cambria Math" panose="02040503050406030204" pitchFamily="18" charset="0"/>
                          </a:rPr>
                          <m:t>d</m:t>
                        </m:r>
                        <m:r>
                          <a:rPr lang="en-US" altLang="zh-CN" sz="2400" i="1">
                            <a:solidFill>
                              <a:prstClr val="black"/>
                            </a:solidFill>
                            <a:latin typeface="Cambria Math" panose="02040503050406030204" pitchFamily="18" charset="0"/>
                          </a:rPr>
                          <m:t>𝑆</m:t>
                        </m:r>
                      </m:e>
                    </m:nary>
                  </m:oMath>
                </a14:m>
                <a:r>
                  <a:rPr lang="zh-CN" altLang="en-US" dirty="0"/>
                  <a:t> </a:t>
                </a:r>
              </a:p>
            </p:txBody>
          </p:sp>
        </mc:Choice>
        <mc:Fallback xmlns="">
          <p:sp>
            <p:nvSpPr>
              <p:cNvPr id="15" name="矩形 14"/>
              <p:cNvSpPr>
                <a:spLocks noRot="1" noChangeAspect="1" noMove="1" noResize="1" noEditPoints="1" noAdjustHandles="1" noChangeArrowheads="1" noChangeShapeType="1" noTextEdit="1"/>
              </p:cNvSpPr>
              <p:nvPr/>
            </p:nvSpPr>
            <p:spPr>
              <a:xfrm>
                <a:off x="1841499" y="5304684"/>
                <a:ext cx="9728112" cy="659348"/>
              </a:xfrm>
              <a:prstGeom prst="rect">
                <a:avLst/>
              </a:prstGeom>
              <a:blipFill rotWithShape="0">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p:cNvSpPr/>
              <p:nvPr/>
            </p:nvSpPr>
            <p:spPr>
              <a:xfrm>
                <a:off x="9715963" y="4405173"/>
                <a:ext cx="1710212" cy="564450"/>
              </a:xfrm>
              <a:prstGeom prst="rect">
                <a:avLst/>
              </a:prstGeom>
            </p:spPr>
            <p:txBody>
              <a:bodyPr wrap="none">
                <a:spAutoFit/>
              </a:bodyPr>
              <a:lstStyle/>
              <a:p>
                <a14:m>
                  <m:oMath xmlns:m="http://schemas.openxmlformats.org/officeDocument/2006/math">
                    <m:nary>
                      <m:naryPr>
                        <m:chr m:val="∬"/>
                        <m:limLoc m:val="undOvr"/>
                        <m:supHide m:val="on"/>
                        <m:ctrlPr>
                          <a:rPr lang="zh-CN" altLang="en-US" sz="2400" i="1" smtClean="0">
                            <a:solidFill>
                              <a:srgbClr val="FF0000"/>
                            </a:solidFill>
                            <a:latin typeface="Cambria Math" panose="02040503050406030204" pitchFamily="18" charset="0"/>
                          </a:rPr>
                        </m:ctrlPr>
                      </m:naryPr>
                      <m:sub>
                        <m:sSub>
                          <m:sSubPr>
                            <m:ctrlPr>
                              <a:rPr lang="en-US" altLang="zh-CN" sz="2400" i="1">
                                <a:solidFill>
                                  <a:srgbClr val="FF0000"/>
                                </a:solidFill>
                                <a:latin typeface="Cambria Math" panose="02040503050406030204" pitchFamily="18" charset="0"/>
                              </a:rPr>
                            </m:ctrlPr>
                          </m:sSubPr>
                          <m:e>
                            <m:r>
                              <m:rPr>
                                <m:sty m:val="p"/>
                              </m:rPr>
                              <a:rPr lang="zh-CN" altLang="en-US" sz="2400">
                                <a:solidFill>
                                  <a:srgbClr val="FF0000"/>
                                </a:solidFill>
                                <a:latin typeface="Cambria Math" panose="02040503050406030204" pitchFamily="18" charset="0"/>
                              </a:rPr>
                              <m:t>Σ</m:t>
                            </m:r>
                          </m:e>
                          <m:sub>
                            <m:r>
                              <a:rPr lang="en-US" altLang="zh-CN" sz="2400" i="1">
                                <a:solidFill>
                                  <a:srgbClr val="FF0000"/>
                                </a:solidFill>
                                <a:latin typeface="Cambria Math" panose="02040503050406030204" pitchFamily="18" charset="0"/>
                              </a:rPr>
                              <m:t>1</m:t>
                            </m:r>
                          </m:sub>
                        </m:sSub>
                      </m:sub>
                      <m:sup/>
                      <m:e>
                        <m:r>
                          <m:rPr>
                            <m:nor/>
                          </m:rPr>
                          <a:rPr lang="en-US" altLang="zh-CN" sz="2400">
                            <a:solidFill>
                              <a:srgbClr val="FF0000"/>
                            </a:solidFill>
                            <a:latin typeface="Cambria Math" panose="02040503050406030204" pitchFamily="18" charset="0"/>
                          </a:rPr>
                          <m:t>d</m:t>
                        </m:r>
                        <m:r>
                          <a:rPr lang="en-US" altLang="zh-CN" sz="2400" i="1">
                            <a:solidFill>
                              <a:srgbClr val="FF0000"/>
                            </a:solidFill>
                            <a:latin typeface="Cambria Math" panose="02040503050406030204" pitchFamily="18" charset="0"/>
                          </a:rPr>
                          <m:t>𝑆</m:t>
                        </m:r>
                      </m:e>
                    </m:nary>
                    <m:r>
                      <a:rPr lang="en-US" altLang="zh-CN" sz="2400" b="0" i="1" smtClean="0">
                        <a:solidFill>
                          <a:srgbClr val="FF0000"/>
                        </a:solidFill>
                        <a:latin typeface="Cambria Math" panose="02040503050406030204" pitchFamily="18" charset="0"/>
                      </a:rPr>
                      <m:t>=</m:t>
                    </m:r>
                    <m:r>
                      <a:rPr lang="zh-CN" altLang="en-US" sz="2400" i="1">
                        <a:solidFill>
                          <a:srgbClr val="FF0000"/>
                        </a:solidFill>
                        <a:latin typeface="Cambria Math" panose="02040503050406030204" pitchFamily="18" charset="0"/>
                      </a:rPr>
                      <m:t>𝜋</m:t>
                    </m:r>
                  </m:oMath>
                </a14:m>
                <a:r>
                  <a:rPr lang="zh-CN" altLang="en-US" dirty="0" smtClean="0">
                    <a:solidFill>
                      <a:srgbClr val="FF0000"/>
                    </a:solidFill>
                  </a:rPr>
                  <a:t> </a:t>
                </a:r>
                <a:endParaRPr lang="zh-CN" altLang="en-US" dirty="0">
                  <a:solidFill>
                    <a:srgbClr val="FF0000"/>
                  </a:solidFill>
                </a:endParaRPr>
              </a:p>
            </p:txBody>
          </p:sp>
        </mc:Choice>
        <mc:Fallback xmlns="">
          <p:sp>
            <p:nvSpPr>
              <p:cNvPr id="6" name="矩形 5"/>
              <p:cNvSpPr>
                <a:spLocks noRot="1" noChangeAspect="1" noMove="1" noResize="1" noEditPoints="1" noAdjustHandles="1" noChangeArrowheads="1" noChangeShapeType="1" noTextEdit="1"/>
              </p:cNvSpPr>
              <p:nvPr/>
            </p:nvSpPr>
            <p:spPr>
              <a:xfrm>
                <a:off x="9715963" y="4405173"/>
                <a:ext cx="1710212" cy="564450"/>
              </a:xfrm>
              <a:prstGeom prst="rect">
                <a:avLst/>
              </a:prstGeom>
              <a:blipFill>
                <a:blip r:embed="rId12"/>
                <a:stretch>
                  <a:fillRect l="-33571" t="-131522" r="-5357" b="-18043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105861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fade">
                                      <p:cBhvr>
                                        <p:cTn id="30" dur="500"/>
                                        <p:tgtEl>
                                          <p:spTgt spid="11"/>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fade">
                                      <p:cBhvr>
                                        <p:cTn id="33" dur="500"/>
                                        <p:tgtEl>
                                          <p:spTgt spid="12"/>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fade">
                                      <p:cBhvr>
                                        <p:cTn id="38" dur="500"/>
                                        <p:tgtEl>
                                          <p:spTgt spid="13"/>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14"/>
                                        </p:tgtEl>
                                        <p:attrNameLst>
                                          <p:attrName>style.visibility</p:attrName>
                                        </p:attrNameLst>
                                      </p:cBhvr>
                                      <p:to>
                                        <p:strVal val="visible"/>
                                      </p:to>
                                    </p:set>
                                    <p:animEffect transition="in" filter="fade">
                                      <p:cBhvr>
                                        <p:cTn id="43" dur="500"/>
                                        <p:tgtEl>
                                          <p:spTgt spid="14"/>
                                        </p:tgtEl>
                                      </p:cBhvr>
                                    </p:animEffect>
                                  </p:childTnLst>
                                </p:cTn>
                              </p:par>
                            </p:childTnLst>
                          </p:cTn>
                        </p:par>
                        <p:par>
                          <p:cTn id="44" fill="hold">
                            <p:stCondLst>
                              <p:cond delay="500"/>
                            </p:stCondLst>
                            <p:childTnLst>
                              <p:par>
                                <p:cTn id="45" presetID="10" presetClass="entr" presetSubtype="0" fill="hold" grpId="0" nodeType="afterEffect">
                                  <p:stCondLst>
                                    <p:cond delay="0"/>
                                  </p:stCondLst>
                                  <p:childTnLst>
                                    <p:set>
                                      <p:cBhvr>
                                        <p:cTn id="46" dur="1" fill="hold">
                                          <p:stCondLst>
                                            <p:cond delay="0"/>
                                          </p:stCondLst>
                                        </p:cTn>
                                        <p:tgtEl>
                                          <p:spTgt spid="6"/>
                                        </p:tgtEl>
                                        <p:attrNameLst>
                                          <p:attrName>style.visibility</p:attrName>
                                        </p:attrNameLst>
                                      </p:cBhvr>
                                      <p:to>
                                        <p:strVal val="visible"/>
                                      </p:to>
                                    </p:set>
                                    <p:animEffect transition="in" filter="fade">
                                      <p:cBhvr>
                                        <p:cTn id="47" dur="500"/>
                                        <p:tgtEl>
                                          <p:spTgt spid="6"/>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fade">
                                      <p:cBhvr>
                                        <p:cTn id="5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P spid="8" grpId="0"/>
      <p:bldP spid="9" grpId="0"/>
      <p:bldP spid="10" grpId="0"/>
      <p:bldP spid="11" grpId="0"/>
      <p:bldP spid="12" grpId="0"/>
      <p:bldP spid="13" grpId="0"/>
      <p:bldP spid="14" grpId="0"/>
      <p:bldP spid="15" grpId="0"/>
      <p:bldP spid="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865" name="Text Box 377"/>
          <p:cNvSpPr txBox="1">
            <a:spLocks noChangeArrowheads="1"/>
          </p:cNvSpPr>
          <p:nvPr/>
        </p:nvSpPr>
        <p:spPr bwMode="auto">
          <a:xfrm>
            <a:off x="1450483" y="478923"/>
            <a:ext cx="1086836" cy="434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nSpc>
                <a:spcPct val="120000"/>
              </a:lnSpc>
              <a:buFont typeface="Wingdings" panose="05000000000000000000" pitchFamily="2" charset="2"/>
              <a:buNone/>
            </a:pPr>
            <a:r>
              <a:rPr kumimoji="1" lang="en-US" altLang="zh-CN" sz="2600" b="1" dirty="0">
                <a:solidFill>
                  <a:srgbClr val="ED7D31"/>
                </a:solidFill>
                <a:latin typeface="Times New Roman" panose="02020603050405020304" pitchFamily="18" charset="0"/>
                <a:ea typeface="黑体" panose="02010609060101010101" pitchFamily="49" charset="-122"/>
              </a:rPr>
              <a:t>2. </a:t>
            </a:r>
            <a:r>
              <a:rPr kumimoji="1" lang="zh-CN" altLang="en-US" sz="2600" b="1" dirty="0">
                <a:solidFill>
                  <a:srgbClr val="ED7D31"/>
                </a:solidFill>
                <a:latin typeface="Times New Roman" panose="02020603050405020304" pitchFamily="18" charset="0"/>
                <a:ea typeface="黑体" panose="02010609060101010101" pitchFamily="49" charset="-122"/>
              </a:rPr>
              <a:t>性质 </a:t>
            </a:r>
          </a:p>
        </p:txBody>
      </p:sp>
      <p:sp>
        <p:nvSpPr>
          <p:cNvPr id="191867" name="Text Box 379"/>
          <p:cNvSpPr txBox="1">
            <a:spLocks noChangeArrowheads="1"/>
          </p:cNvSpPr>
          <p:nvPr/>
        </p:nvSpPr>
        <p:spPr bwMode="auto">
          <a:xfrm>
            <a:off x="1962969" y="1153186"/>
            <a:ext cx="3933825" cy="512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cmpd="dbl">
                <a:solidFill>
                  <a:srgbClr val="CC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nSpc>
                <a:spcPct val="120000"/>
              </a:lnSpc>
            </a:pPr>
            <a:r>
              <a:rPr kumimoji="1" lang="zh-CN" altLang="en-US" sz="2800" b="1" dirty="0">
                <a:solidFill>
                  <a:srgbClr val="0000FF"/>
                </a:solidFill>
                <a:latin typeface="Times New Roman" panose="02020603050405020304" pitchFamily="18" charset="0"/>
                <a:ea typeface="黑体" panose="02010609060101010101" pitchFamily="49" charset="-122"/>
              </a:rPr>
              <a:t>性质</a:t>
            </a:r>
            <a:r>
              <a:rPr kumimoji="1" lang="en-US" altLang="zh-CN" sz="2800" b="1" dirty="0">
                <a:solidFill>
                  <a:srgbClr val="0000FF"/>
                </a:solidFill>
                <a:latin typeface="Times New Roman" panose="02020603050405020304" pitchFamily="18" charset="0"/>
                <a:ea typeface="黑体" panose="02010609060101010101" pitchFamily="49" charset="-122"/>
              </a:rPr>
              <a:t>1</a:t>
            </a:r>
            <a:r>
              <a:rPr kumimoji="1" lang="en-US" altLang="zh-CN" sz="2800" dirty="0">
                <a:latin typeface="Times New Roman" panose="02020603050405020304" pitchFamily="18" charset="0"/>
                <a:ea typeface="黑体" panose="02010609060101010101" pitchFamily="49" charset="-122"/>
              </a:rPr>
              <a:t> </a:t>
            </a:r>
            <a:r>
              <a:rPr kumimoji="1" lang="zh-CN" altLang="en-US" sz="2800" dirty="0">
                <a:latin typeface="Times New Roman" panose="02020603050405020304" pitchFamily="18" charset="0"/>
                <a:ea typeface="黑体" panose="02010609060101010101" pitchFamily="49" charset="-122"/>
              </a:rPr>
              <a:t>设</a:t>
            </a:r>
            <a:r>
              <a:rPr kumimoji="1" lang="en-US" altLang="zh-CN" sz="2800" i="1" dirty="0">
                <a:latin typeface="Times New Roman" panose="02020603050405020304" pitchFamily="18" charset="0"/>
                <a:ea typeface="黑体" panose="02010609060101010101" pitchFamily="49" charset="-122"/>
              </a:rPr>
              <a:t>c</a:t>
            </a:r>
            <a:r>
              <a:rPr kumimoji="1" lang="en-US" altLang="zh-CN" sz="2800" baseline="-30000" dirty="0">
                <a:latin typeface="Times New Roman" panose="02020603050405020304" pitchFamily="18" charset="0"/>
                <a:ea typeface="黑体" panose="02010609060101010101" pitchFamily="49" charset="-122"/>
              </a:rPr>
              <a:t>1</a:t>
            </a:r>
            <a:r>
              <a:rPr kumimoji="1" lang="zh-CN" altLang="en-US" sz="2800" dirty="0">
                <a:latin typeface="Times New Roman" panose="02020603050405020304" pitchFamily="18" charset="0"/>
                <a:ea typeface="黑体" panose="02010609060101010101" pitchFamily="49" charset="-122"/>
              </a:rPr>
              <a:t>、</a:t>
            </a:r>
            <a:r>
              <a:rPr kumimoji="1" lang="en-US" altLang="zh-CN" sz="2800" i="1" dirty="0">
                <a:latin typeface="Times New Roman" panose="02020603050405020304" pitchFamily="18" charset="0"/>
                <a:ea typeface="黑体" panose="02010609060101010101" pitchFamily="49" charset="-122"/>
              </a:rPr>
              <a:t>c</a:t>
            </a:r>
            <a:r>
              <a:rPr kumimoji="1" lang="en-US" altLang="zh-CN" sz="2800" baseline="-30000" dirty="0">
                <a:latin typeface="Times New Roman" panose="02020603050405020304" pitchFamily="18" charset="0"/>
                <a:ea typeface="黑体" panose="02010609060101010101" pitchFamily="49" charset="-122"/>
              </a:rPr>
              <a:t>2</a:t>
            </a:r>
            <a:r>
              <a:rPr kumimoji="1" lang="zh-CN" altLang="en-US" sz="2800" dirty="0">
                <a:latin typeface="Times New Roman" panose="02020603050405020304" pitchFamily="18" charset="0"/>
                <a:ea typeface="黑体" panose="02010609060101010101" pitchFamily="49" charset="-122"/>
              </a:rPr>
              <a:t>为常数</a:t>
            </a:r>
            <a:r>
              <a:rPr kumimoji="1" lang="zh-CN" altLang="en-US" sz="2800" dirty="0">
                <a:latin typeface="Times New Roman" panose="02020603050405020304" pitchFamily="18" charset="0"/>
                <a:ea typeface="黑体" panose="02010609060101010101" pitchFamily="49" charset="-122"/>
                <a:sym typeface="Symbol" panose="05050102010706020507" pitchFamily="18" charset="2"/>
              </a:rPr>
              <a:t></a:t>
            </a:r>
            <a:r>
              <a:rPr kumimoji="1" lang="zh-CN" altLang="en-US" sz="2800" dirty="0">
                <a:latin typeface="Times New Roman" panose="02020603050405020304" pitchFamily="18" charset="0"/>
                <a:ea typeface="黑体" panose="02010609060101010101" pitchFamily="49" charset="-122"/>
              </a:rPr>
              <a:t> 则 </a:t>
            </a:r>
          </a:p>
        </p:txBody>
      </p:sp>
      <p:sp>
        <p:nvSpPr>
          <p:cNvPr id="191869" name="Text Box 381"/>
          <p:cNvSpPr txBox="1">
            <a:spLocks noChangeArrowheads="1"/>
          </p:cNvSpPr>
          <p:nvPr/>
        </p:nvSpPr>
        <p:spPr bwMode="auto">
          <a:xfrm>
            <a:off x="1962969" y="2399373"/>
            <a:ext cx="8126413" cy="512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cmpd="dbl">
                <a:solidFill>
                  <a:srgbClr val="CC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nSpc>
                <a:spcPct val="120000"/>
              </a:lnSpc>
            </a:pPr>
            <a:r>
              <a:rPr kumimoji="1" lang="zh-CN" altLang="en-US" sz="2800" b="1" dirty="0">
                <a:solidFill>
                  <a:srgbClr val="0000FF"/>
                </a:solidFill>
                <a:latin typeface="Times New Roman" panose="02020603050405020304" pitchFamily="18" charset="0"/>
                <a:ea typeface="黑体" panose="02010609060101010101" pitchFamily="49" charset="-122"/>
              </a:rPr>
              <a:t>性质</a:t>
            </a:r>
            <a:r>
              <a:rPr kumimoji="1" lang="en-US" altLang="zh-CN" sz="2800" b="1" dirty="0">
                <a:solidFill>
                  <a:srgbClr val="0000FF"/>
                </a:solidFill>
                <a:latin typeface="Times New Roman" panose="02020603050405020304" pitchFamily="18" charset="0"/>
                <a:ea typeface="黑体" panose="02010609060101010101" pitchFamily="49" charset="-122"/>
              </a:rPr>
              <a:t>2</a:t>
            </a:r>
            <a:r>
              <a:rPr kumimoji="1" lang="en-US" altLang="zh-CN" sz="2800" dirty="0">
                <a:latin typeface="Times New Roman" panose="02020603050405020304" pitchFamily="18" charset="0"/>
                <a:ea typeface="黑体" panose="02010609060101010101" pitchFamily="49" charset="-122"/>
              </a:rPr>
              <a:t> </a:t>
            </a:r>
            <a:r>
              <a:rPr kumimoji="1" lang="zh-CN" altLang="en-US" sz="2800" dirty="0">
                <a:latin typeface="Times New Roman" panose="02020603050405020304" pitchFamily="18" charset="0"/>
                <a:ea typeface="黑体" panose="02010609060101010101" pitchFamily="49" charset="-122"/>
              </a:rPr>
              <a:t>若积分弧段</a:t>
            </a:r>
            <a:r>
              <a:rPr kumimoji="1" lang="en-US" altLang="zh-CN" sz="2800" i="1" dirty="0">
                <a:latin typeface="Times New Roman" panose="02020603050405020304" pitchFamily="18" charset="0"/>
                <a:ea typeface="黑体" panose="02010609060101010101" pitchFamily="49" charset="-122"/>
              </a:rPr>
              <a:t>L</a:t>
            </a:r>
            <a:r>
              <a:rPr kumimoji="1" lang="zh-CN" altLang="en-US" sz="2800" dirty="0">
                <a:latin typeface="Times New Roman" panose="02020603050405020304" pitchFamily="18" charset="0"/>
                <a:ea typeface="黑体" panose="02010609060101010101" pitchFamily="49" charset="-122"/>
              </a:rPr>
              <a:t>可分成两段光滑曲线弧</a:t>
            </a:r>
            <a:r>
              <a:rPr kumimoji="1" lang="en-US" altLang="zh-CN" sz="2800" i="1" dirty="0">
                <a:latin typeface="Times New Roman" panose="02020603050405020304" pitchFamily="18" charset="0"/>
                <a:ea typeface="黑体" panose="02010609060101010101" pitchFamily="49" charset="-122"/>
              </a:rPr>
              <a:t>L</a:t>
            </a:r>
            <a:r>
              <a:rPr kumimoji="1" lang="en-US" altLang="zh-CN" sz="2800" baseline="-30000" dirty="0">
                <a:latin typeface="Times New Roman" panose="02020603050405020304" pitchFamily="18" charset="0"/>
                <a:ea typeface="黑体" panose="02010609060101010101" pitchFamily="49" charset="-122"/>
              </a:rPr>
              <a:t>1</a:t>
            </a:r>
            <a:r>
              <a:rPr kumimoji="1" lang="zh-CN" altLang="en-US" sz="2800" dirty="0">
                <a:latin typeface="Times New Roman" panose="02020603050405020304" pitchFamily="18" charset="0"/>
                <a:ea typeface="黑体" panose="02010609060101010101" pitchFamily="49" charset="-122"/>
              </a:rPr>
              <a:t>和</a:t>
            </a:r>
            <a:r>
              <a:rPr kumimoji="1" lang="en-US" altLang="zh-CN" sz="2800" i="1" dirty="0">
                <a:latin typeface="Times New Roman" panose="02020603050405020304" pitchFamily="18" charset="0"/>
                <a:ea typeface="黑体" panose="02010609060101010101" pitchFamily="49" charset="-122"/>
              </a:rPr>
              <a:t>L</a:t>
            </a:r>
            <a:r>
              <a:rPr kumimoji="1" lang="en-US" altLang="zh-CN" sz="2800" baseline="-30000" dirty="0">
                <a:latin typeface="Times New Roman" panose="02020603050405020304" pitchFamily="18" charset="0"/>
                <a:ea typeface="黑体" panose="02010609060101010101" pitchFamily="49" charset="-122"/>
              </a:rPr>
              <a:t>2</a:t>
            </a:r>
            <a:r>
              <a:rPr kumimoji="1" lang="en-US" altLang="zh-CN" sz="2800" dirty="0">
                <a:latin typeface="Times New Roman" panose="02020603050405020304" pitchFamily="18" charset="0"/>
                <a:ea typeface="黑体" panose="02010609060101010101" pitchFamily="49" charset="-122"/>
                <a:sym typeface="Symbol" panose="05050102010706020507" pitchFamily="18" charset="2"/>
              </a:rPr>
              <a:t></a:t>
            </a:r>
            <a:r>
              <a:rPr kumimoji="1" lang="en-US" altLang="zh-CN" sz="2800" dirty="0">
                <a:latin typeface="Times New Roman" panose="02020603050405020304" pitchFamily="18" charset="0"/>
                <a:ea typeface="黑体" panose="02010609060101010101" pitchFamily="49" charset="-122"/>
              </a:rPr>
              <a:t> </a:t>
            </a:r>
            <a:r>
              <a:rPr kumimoji="1" lang="zh-CN" altLang="en-US" sz="2800" dirty="0">
                <a:latin typeface="Times New Roman" panose="02020603050405020304" pitchFamily="18" charset="0"/>
                <a:ea typeface="黑体" panose="02010609060101010101" pitchFamily="49" charset="-122"/>
              </a:rPr>
              <a:t>则 </a:t>
            </a:r>
          </a:p>
        </p:txBody>
      </p:sp>
      <p:sp>
        <p:nvSpPr>
          <p:cNvPr id="191871" name="Text Box 383"/>
          <p:cNvSpPr txBox="1">
            <a:spLocks noChangeArrowheads="1"/>
          </p:cNvSpPr>
          <p:nvPr/>
        </p:nvSpPr>
        <p:spPr bwMode="auto">
          <a:xfrm>
            <a:off x="1962969" y="3697207"/>
            <a:ext cx="4847481" cy="5170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cmpd="dbl">
                <a:solidFill>
                  <a:srgbClr val="CC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nSpc>
                <a:spcPct val="120000"/>
              </a:lnSpc>
            </a:pPr>
            <a:r>
              <a:rPr kumimoji="1" lang="zh-CN" altLang="en-US" sz="2800" b="1" dirty="0">
                <a:solidFill>
                  <a:srgbClr val="0000FF"/>
                </a:solidFill>
                <a:latin typeface="Times New Roman" panose="02020603050405020304" pitchFamily="18" charset="0"/>
                <a:ea typeface="黑体" panose="02010609060101010101" pitchFamily="49" charset="-122"/>
              </a:rPr>
              <a:t>性质</a:t>
            </a:r>
            <a:r>
              <a:rPr kumimoji="1" lang="en-US" altLang="zh-CN" sz="2800" b="1" dirty="0">
                <a:solidFill>
                  <a:srgbClr val="0000FF"/>
                </a:solidFill>
                <a:latin typeface="Times New Roman" panose="02020603050405020304" pitchFamily="18" charset="0"/>
                <a:ea typeface="黑体" panose="02010609060101010101" pitchFamily="49" charset="-122"/>
              </a:rPr>
              <a:t>3</a:t>
            </a:r>
            <a:r>
              <a:rPr kumimoji="1" lang="en-US" altLang="zh-CN" sz="2800" dirty="0">
                <a:latin typeface="Times New Roman" panose="02020603050405020304" pitchFamily="18" charset="0"/>
                <a:ea typeface="黑体" panose="02010609060101010101" pitchFamily="49" charset="-122"/>
              </a:rPr>
              <a:t> </a:t>
            </a:r>
            <a:r>
              <a:rPr kumimoji="1" lang="zh-CN" altLang="en-US" sz="2800" dirty="0">
                <a:latin typeface="Times New Roman" panose="02020603050405020304" pitchFamily="18" charset="0"/>
                <a:ea typeface="黑体" panose="02010609060101010101" pitchFamily="49" charset="-122"/>
              </a:rPr>
              <a:t>设在</a:t>
            </a:r>
            <a:r>
              <a:rPr kumimoji="1" lang="en-US" altLang="zh-CN" sz="2800" i="1" dirty="0">
                <a:latin typeface="Times New Roman" panose="02020603050405020304" pitchFamily="18" charset="0"/>
                <a:ea typeface="黑体" panose="02010609060101010101" pitchFamily="49" charset="-122"/>
              </a:rPr>
              <a:t>L</a:t>
            </a:r>
            <a:r>
              <a:rPr kumimoji="1" lang="zh-CN" altLang="en-US" sz="2800" dirty="0">
                <a:latin typeface="Times New Roman" panose="02020603050405020304" pitchFamily="18" charset="0"/>
                <a:ea typeface="黑体" panose="02010609060101010101" pitchFamily="49" charset="-122"/>
              </a:rPr>
              <a:t>上</a:t>
            </a:r>
            <a:r>
              <a:rPr kumimoji="1" lang="en-US" altLang="zh-CN" sz="2800" i="1" dirty="0">
                <a:latin typeface="Times New Roman" panose="02020603050405020304" pitchFamily="18" charset="0"/>
                <a:ea typeface="黑体" panose="02010609060101010101" pitchFamily="49" charset="-122"/>
              </a:rPr>
              <a:t>f</a:t>
            </a:r>
            <a:r>
              <a:rPr kumimoji="1" lang="en-US" altLang="zh-CN" sz="2800" dirty="0">
                <a:latin typeface="Times New Roman" panose="02020603050405020304" pitchFamily="18" charset="0"/>
                <a:ea typeface="黑体" panose="02010609060101010101" pitchFamily="49" charset="-122"/>
              </a:rPr>
              <a:t>(</a:t>
            </a:r>
            <a:r>
              <a:rPr kumimoji="1" lang="en-US" altLang="zh-CN" sz="2800" i="1" dirty="0">
                <a:latin typeface="Times New Roman" panose="02020603050405020304" pitchFamily="18" charset="0"/>
                <a:ea typeface="黑体" panose="02010609060101010101" pitchFamily="49" charset="-122"/>
              </a:rPr>
              <a:t>x</a:t>
            </a:r>
            <a:r>
              <a:rPr kumimoji="1" lang="en-US" altLang="zh-CN" sz="2800" dirty="0">
                <a:latin typeface="Times New Roman" panose="02020603050405020304" pitchFamily="18" charset="0"/>
                <a:ea typeface="黑体" panose="02010609060101010101" pitchFamily="49" charset="-122"/>
                <a:sym typeface="Symbol" panose="05050102010706020507" pitchFamily="18" charset="2"/>
              </a:rPr>
              <a:t></a:t>
            </a:r>
            <a:r>
              <a:rPr kumimoji="1" lang="en-US" altLang="zh-CN" sz="2800" dirty="0">
                <a:latin typeface="Times New Roman" panose="02020603050405020304" pitchFamily="18" charset="0"/>
                <a:ea typeface="黑体" panose="02010609060101010101" pitchFamily="49" charset="-122"/>
              </a:rPr>
              <a:t> </a:t>
            </a:r>
            <a:r>
              <a:rPr kumimoji="1" lang="en-US" altLang="zh-CN" sz="2800" i="1" dirty="0">
                <a:latin typeface="Times New Roman" panose="02020603050405020304" pitchFamily="18" charset="0"/>
                <a:ea typeface="黑体" panose="02010609060101010101" pitchFamily="49" charset="-122"/>
              </a:rPr>
              <a:t>y</a:t>
            </a:r>
            <a:r>
              <a:rPr kumimoji="1" lang="en-US" altLang="zh-CN" sz="2800" dirty="0">
                <a:latin typeface="Times New Roman" panose="02020603050405020304" pitchFamily="18" charset="0"/>
                <a:ea typeface="黑体" panose="02010609060101010101" pitchFamily="49" charset="-122"/>
              </a:rPr>
              <a:t>)</a:t>
            </a:r>
            <a:r>
              <a:rPr kumimoji="1" lang="en-US" altLang="zh-CN" sz="2800" dirty="0">
                <a:latin typeface="Times New Roman" panose="02020603050405020304" pitchFamily="18" charset="0"/>
                <a:ea typeface="黑体" panose="02010609060101010101" pitchFamily="49" charset="-122"/>
                <a:sym typeface="Symbol" panose="05050102010706020507" pitchFamily="18" charset="2"/>
              </a:rPr>
              <a:t></a:t>
            </a:r>
            <a:r>
              <a:rPr kumimoji="1" lang="en-US" altLang="zh-CN" sz="2800" i="1" dirty="0">
                <a:latin typeface="Times New Roman" panose="02020603050405020304" pitchFamily="18" charset="0"/>
                <a:ea typeface="黑体" panose="02010609060101010101" pitchFamily="49" charset="-122"/>
              </a:rPr>
              <a:t>g</a:t>
            </a:r>
            <a:r>
              <a:rPr kumimoji="1" lang="en-US" altLang="zh-CN" sz="2800" dirty="0">
                <a:latin typeface="Times New Roman" panose="02020603050405020304" pitchFamily="18" charset="0"/>
                <a:ea typeface="黑体" panose="02010609060101010101" pitchFamily="49" charset="-122"/>
              </a:rPr>
              <a:t>(</a:t>
            </a:r>
            <a:r>
              <a:rPr kumimoji="1" lang="en-US" altLang="zh-CN" sz="2800" i="1" dirty="0">
                <a:latin typeface="Times New Roman" panose="02020603050405020304" pitchFamily="18" charset="0"/>
                <a:ea typeface="黑体" panose="02010609060101010101" pitchFamily="49" charset="-122"/>
              </a:rPr>
              <a:t>x</a:t>
            </a:r>
            <a:r>
              <a:rPr kumimoji="1" lang="en-US" altLang="zh-CN" sz="2800" dirty="0">
                <a:latin typeface="Times New Roman" panose="02020603050405020304" pitchFamily="18" charset="0"/>
                <a:ea typeface="黑体" panose="02010609060101010101" pitchFamily="49" charset="-122"/>
                <a:sym typeface="Symbol" panose="05050102010706020507" pitchFamily="18" charset="2"/>
              </a:rPr>
              <a:t></a:t>
            </a:r>
            <a:r>
              <a:rPr kumimoji="1" lang="en-US" altLang="zh-CN" sz="2800" dirty="0">
                <a:latin typeface="Times New Roman" panose="02020603050405020304" pitchFamily="18" charset="0"/>
                <a:ea typeface="黑体" panose="02010609060101010101" pitchFamily="49" charset="-122"/>
              </a:rPr>
              <a:t> </a:t>
            </a:r>
            <a:r>
              <a:rPr kumimoji="1" lang="en-US" altLang="zh-CN" sz="2800" i="1" dirty="0">
                <a:latin typeface="Times New Roman" panose="02020603050405020304" pitchFamily="18" charset="0"/>
                <a:ea typeface="黑体" panose="02010609060101010101" pitchFamily="49" charset="-122"/>
              </a:rPr>
              <a:t>y</a:t>
            </a:r>
            <a:r>
              <a:rPr kumimoji="1" lang="en-US" altLang="zh-CN" sz="2800" dirty="0">
                <a:latin typeface="Times New Roman" panose="02020603050405020304" pitchFamily="18" charset="0"/>
                <a:ea typeface="黑体" panose="02010609060101010101" pitchFamily="49" charset="-122"/>
              </a:rPr>
              <a:t>)</a:t>
            </a:r>
            <a:r>
              <a:rPr kumimoji="1" lang="en-US" altLang="zh-CN" sz="2800" dirty="0">
                <a:latin typeface="Times New Roman" panose="02020603050405020304" pitchFamily="18" charset="0"/>
                <a:ea typeface="黑体" panose="02010609060101010101" pitchFamily="49" charset="-122"/>
                <a:sym typeface="Symbol" panose="05050102010706020507" pitchFamily="18" charset="2"/>
              </a:rPr>
              <a:t></a:t>
            </a:r>
            <a:r>
              <a:rPr kumimoji="1" lang="en-US" altLang="zh-CN" sz="2800" dirty="0">
                <a:latin typeface="Times New Roman" panose="02020603050405020304" pitchFamily="18" charset="0"/>
                <a:ea typeface="黑体" panose="02010609060101010101" pitchFamily="49" charset="-122"/>
              </a:rPr>
              <a:t> </a:t>
            </a:r>
            <a:r>
              <a:rPr kumimoji="1" lang="zh-CN" altLang="en-US" sz="2800" dirty="0">
                <a:latin typeface="Times New Roman" panose="02020603050405020304" pitchFamily="18" charset="0"/>
                <a:ea typeface="黑体" panose="02010609060101010101" pitchFamily="49" charset="-122"/>
              </a:rPr>
              <a:t>则 </a:t>
            </a:r>
          </a:p>
        </p:txBody>
      </p:sp>
      <p:sp>
        <p:nvSpPr>
          <p:cNvPr id="191873" name="Text Box 385"/>
          <p:cNvSpPr txBox="1">
            <a:spLocks noChangeArrowheads="1"/>
          </p:cNvSpPr>
          <p:nvPr/>
        </p:nvSpPr>
        <p:spPr bwMode="auto">
          <a:xfrm>
            <a:off x="1962969" y="4883947"/>
            <a:ext cx="1689100" cy="512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cmpd="dbl">
                <a:solidFill>
                  <a:srgbClr val="CC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nSpc>
                <a:spcPct val="120000"/>
              </a:lnSpc>
            </a:pPr>
            <a:r>
              <a:rPr kumimoji="1" lang="zh-CN" altLang="en-US" sz="2800" dirty="0">
                <a:latin typeface="Times New Roman" panose="02020603050405020304" pitchFamily="18" charset="0"/>
                <a:ea typeface="黑体" panose="02010609060101010101" pitchFamily="49" charset="-122"/>
              </a:rPr>
              <a:t>特别地</a:t>
            </a:r>
            <a:r>
              <a:rPr kumimoji="1" lang="zh-CN" altLang="en-US" sz="2800" dirty="0">
                <a:latin typeface="Times New Roman" panose="02020603050405020304" pitchFamily="18" charset="0"/>
                <a:ea typeface="黑体" panose="02010609060101010101" pitchFamily="49" charset="-122"/>
                <a:sym typeface="Symbol" panose="05050102010706020507" pitchFamily="18" charset="2"/>
              </a:rPr>
              <a:t></a:t>
            </a:r>
            <a:r>
              <a:rPr kumimoji="1" lang="zh-CN" altLang="en-US" sz="2800" dirty="0">
                <a:latin typeface="Times New Roman" panose="02020603050405020304" pitchFamily="18" charset="0"/>
                <a:ea typeface="黑体" panose="02010609060101010101" pitchFamily="49" charset="-122"/>
              </a:rPr>
              <a:t> 有 </a:t>
            </a:r>
          </a:p>
        </p:txBody>
      </p:sp>
      <p:sp>
        <p:nvSpPr>
          <p:cNvPr id="2" name="日期占位符 1"/>
          <p:cNvSpPr>
            <a:spLocks noGrp="1"/>
          </p:cNvSpPr>
          <p:nvPr>
            <p:ph type="dt" sz="half" idx="10"/>
          </p:nvPr>
        </p:nvSpPr>
        <p:spPr/>
        <p:txBody>
          <a:bodyPr/>
          <a:lstStyle/>
          <a:p>
            <a:fld id="{A68297EA-A458-47C4-A050-24BEA4B8680E}" type="datetime11">
              <a:rPr lang="zh-CN" altLang="en-US" smtClean="0"/>
              <a:t>08:53:15</a:t>
            </a:fld>
            <a:endParaRPr lang="en-US" altLang="zh-CN"/>
          </a:p>
        </p:txBody>
      </p:sp>
      <mc:AlternateContent xmlns:mc="http://schemas.openxmlformats.org/markup-compatibility/2006" xmlns:a14="http://schemas.microsoft.com/office/drawing/2010/main">
        <mc:Choice Requires="a14">
          <p:sp>
            <p:nvSpPr>
              <p:cNvPr id="3" name="矩形 2"/>
              <p:cNvSpPr/>
              <p:nvPr/>
            </p:nvSpPr>
            <p:spPr>
              <a:xfrm>
                <a:off x="2396823" y="1631934"/>
                <a:ext cx="8708090" cy="624338"/>
              </a:xfrm>
              <a:prstGeom prst="rect">
                <a:avLst/>
              </a:prstGeom>
            </p:spPr>
            <p:txBody>
              <a:bodyPr wrap="none">
                <a:spAutoFit/>
              </a:bodyPr>
              <a:lstStyle/>
              <a:p>
                <a14:m>
                  <m:oMath xmlns:m="http://schemas.openxmlformats.org/officeDocument/2006/math">
                    <m:nary>
                      <m:naryPr>
                        <m:ctrlPr>
                          <a:rPr lang="zh-CN" altLang="en-US" sz="2400" i="1" smtClean="0">
                            <a:solidFill>
                              <a:prstClr val="black"/>
                            </a:solidFill>
                            <a:latin typeface="Cambria Math" panose="02040503050406030204" pitchFamily="18" charset="0"/>
                          </a:rPr>
                        </m:ctrlPr>
                      </m:naryPr>
                      <m:sub>
                        <m:r>
                          <a:rPr lang="zh-CN" altLang="en-US" sz="2400" i="1">
                            <a:solidFill>
                              <a:srgbClr val="FF0000"/>
                            </a:solidFill>
                            <a:latin typeface="Cambria Math" panose="02040503050406030204" pitchFamily="18" charset="0"/>
                          </a:rPr>
                          <m:t>𝐿</m:t>
                        </m:r>
                      </m:sub>
                      <m:sup/>
                      <m:e>
                        <m:d>
                          <m:dPr>
                            <m:begChr m:val="["/>
                            <m:endChr m:val="]"/>
                            <m:ctrlPr>
                              <a:rPr lang="en-US" altLang="zh-CN" sz="2400" i="1" smtClean="0">
                                <a:solidFill>
                                  <a:schemeClr val="tx1"/>
                                </a:solidFill>
                                <a:latin typeface="Cambria Math" panose="02040503050406030204" pitchFamily="18" charset="0"/>
                              </a:rPr>
                            </m:ctrlPr>
                          </m:dPr>
                          <m:e>
                            <m:sSub>
                              <m:sSubPr>
                                <m:ctrlPr>
                                  <a:rPr lang="en-US" altLang="zh-CN" sz="2400" i="1" smtClean="0">
                                    <a:solidFill>
                                      <a:schemeClr val="tx1"/>
                                    </a:solidFill>
                                    <a:latin typeface="Cambria Math" panose="02040503050406030204" pitchFamily="18" charset="0"/>
                                  </a:rPr>
                                </m:ctrlPr>
                              </m:sSubPr>
                              <m:e>
                                <m:r>
                                  <a:rPr lang="en-US" altLang="zh-CN" sz="2400" b="0" i="1" smtClean="0">
                                    <a:solidFill>
                                      <a:schemeClr val="tx1"/>
                                    </a:solidFill>
                                    <a:latin typeface="Cambria Math" panose="02040503050406030204" pitchFamily="18" charset="0"/>
                                  </a:rPr>
                                  <m:t>𝑐</m:t>
                                </m:r>
                              </m:e>
                              <m:sub>
                                <m:r>
                                  <a:rPr lang="en-US" altLang="zh-CN" sz="2400" b="0" i="1" smtClean="0">
                                    <a:solidFill>
                                      <a:schemeClr val="tx1"/>
                                    </a:solidFill>
                                    <a:latin typeface="Cambria Math" panose="02040503050406030204" pitchFamily="18" charset="0"/>
                                  </a:rPr>
                                  <m:t>1</m:t>
                                </m:r>
                              </m:sub>
                            </m:sSub>
                            <m:r>
                              <a:rPr lang="zh-CN" altLang="en-US" sz="2400" i="1">
                                <a:solidFill>
                                  <a:schemeClr val="tx1"/>
                                </a:solidFill>
                                <a:latin typeface="Cambria Math" panose="02040503050406030204" pitchFamily="18" charset="0"/>
                              </a:rPr>
                              <m:t>𝑓</m:t>
                            </m:r>
                            <m:d>
                              <m:dPr>
                                <m:ctrlPr>
                                  <a:rPr lang="zh-CN" altLang="en-US" sz="2400" i="1">
                                    <a:solidFill>
                                      <a:schemeClr val="tx1"/>
                                    </a:solidFill>
                                    <a:latin typeface="Cambria Math" panose="02040503050406030204" pitchFamily="18" charset="0"/>
                                  </a:rPr>
                                </m:ctrlPr>
                              </m:dPr>
                              <m:e>
                                <m:r>
                                  <a:rPr lang="zh-CN" altLang="en-US" sz="2400" i="1">
                                    <a:solidFill>
                                      <a:schemeClr val="tx1"/>
                                    </a:solidFill>
                                    <a:latin typeface="Cambria Math" panose="02040503050406030204" pitchFamily="18" charset="0"/>
                                  </a:rPr>
                                  <m:t>𝑥</m:t>
                                </m:r>
                                <m:r>
                                  <a:rPr lang="zh-CN" altLang="en-US" sz="2400">
                                    <a:solidFill>
                                      <a:schemeClr val="tx1"/>
                                    </a:solidFill>
                                    <a:latin typeface="Cambria Math" panose="02040503050406030204" pitchFamily="18" charset="0"/>
                                  </a:rPr>
                                  <m:t>,</m:t>
                                </m:r>
                                <m:r>
                                  <a:rPr lang="zh-CN" altLang="en-US" sz="2400" i="1">
                                    <a:solidFill>
                                      <a:schemeClr val="tx1"/>
                                    </a:solidFill>
                                    <a:latin typeface="Cambria Math" panose="02040503050406030204" pitchFamily="18" charset="0"/>
                                  </a:rPr>
                                  <m:t>𝑦</m:t>
                                </m:r>
                              </m:e>
                            </m:d>
                            <m:r>
                              <a:rPr lang="en-US" altLang="zh-CN" sz="2400" b="0" i="1" smtClean="0">
                                <a:solidFill>
                                  <a:schemeClr val="tx1"/>
                                </a:solidFill>
                                <a:latin typeface="Cambria Math" panose="02040503050406030204" pitchFamily="18" charset="0"/>
                              </a:rPr>
                              <m:t>+</m:t>
                            </m:r>
                            <m:sSub>
                              <m:sSubPr>
                                <m:ctrlPr>
                                  <a:rPr lang="en-US" altLang="zh-CN" sz="2400" i="1">
                                    <a:solidFill>
                                      <a:schemeClr val="tx1"/>
                                    </a:solidFill>
                                    <a:latin typeface="Cambria Math" panose="02040503050406030204" pitchFamily="18" charset="0"/>
                                  </a:rPr>
                                </m:ctrlPr>
                              </m:sSubPr>
                              <m:e>
                                <m:r>
                                  <a:rPr lang="en-US" altLang="zh-CN" sz="2400" i="1">
                                    <a:solidFill>
                                      <a:schemeClr val="tx1"/>
                                    </a:solidFill>
                                    <a:latin typeface="Cambria Math" panose="02040503050406030204" pitchFamily="18" charset="0"/>
                                  </a:rPr>
                                  <m:t>𝑐</m:t>
                                </m:r>
                              </m:e>
                              <m:sub>
                                <m:r>
                                  <a:rPr lang="en-US" altLang="zh-CN" sz="2400" b="0" i="1" smtClean="0">
                                    <a:solidFill>
                                      <a:schemeClr val="tx1"/>
                                    </a:solidFill>
                                    <a:latin typeface="Cambria Math" panose="02040503050406030204" pitchFamily="18" charset="0"/>
                                  </a:rPr>
                                  <m:t>2</m:t>
                                </m:r>
                              </m:sub>
                            </m:sSub>
                            <m:r>
                              <a:rPr lang="en-US" altLang="zh-CN" sz="2400" b="0" i="1" smtClean="0">
                                <a:solidFill>
                                  <a:schemeClr val="tx1"/>
                                </a:solidFill>
                                <a:latin typeface="Cambria Math" panose="02040503050406030204" pitchFamily="18" charset="0"/>
                              </a:rPr>
                              <m:t>𝑔</m:t>
                            </m:r>
                            <m:d>
                              <m:dPr>
                                <m:ctrlPr>
                                  <a:rPr lang="zh-CN" altLang="en-US" sz="2400" i="1">
                                    <a:solidFill>
                                      <a:schemeClr val="tx1"/>
                                    </a:solidFill>
                                    <a:latin typeface="Cambria Math" panose="02040503050406030204" pitchFamily="18" charset="0"/>
                                  </a:rPr>
                                </m:ctrlPr>
                              </m:dPr>
                              <m:e>
                                <m:r>
                                  <a:rPr lang="zh-CN" altLang="en-US" sz="2400" i="1">
                                    <a:solidFill>
                                      <a:schemeClr val="tx1"/>
                                    </a:solidFill>
                                    <a:latin typeface="Cambria Math" panose="02040503050406030204" pitchFamily="18" charset="0"/>
                                  </a:rPr>
                                  <m:t>𝑥</m:t>
                                </m:r>
                                <m:r>
                                  <a:rPr lang="zh-CN" altLang="en-US" sz="2400">
                                    <a:solidFill>
                                      <a:schemeClr val="tx1"/>
                                    </a:solidFill>
                                    <a:latin typeface="Cambria Math" panose="02040503050406030204" pitchFamily="18" charset="0"/>
                                  </a:rPr>
                                  <m:t>,</m:t>
                                </m:r>
                                <m:r>
                                  <a:rPr lang="zh-CN" altLang="en-US" sz="2400" i="1">
                                    <a:solidFill>
                                      <a:schemeClr val="tx1"/>
                                    </a:solidFill>
                                    <a:latin typeface="Cambria Math" panose="02040503050406030204" pitchFamily="18" charset="0"/>
                                  </a:rPr>
                                  <m:t>𝑦</m:t>
                                </m:r>
                              </m:e>
                            </m:d>
                          </m:e>
                        </m:d>
                        <m:r>
                          <m:rPr>
                            <m:sty m:val="p"/>
                          </m:rPr>
                          <a:rPr lang="zh-CN" altLang="en-US" sz="2400">
                            <a:solidFill>
                              <a:prstClr val="black"/>
                            </a:solidFill>
                            <a:latin typeface="Cambria Math" panose="02040503050406030204" pitchFamily="18" charset="0"/>
                          </a:rPr>
                          <m:t>d</m:t>
                        </m:r>
                        <m:r>
                          <m:rPr>
                            <m:nor/>
                          </m:rPr>
                          <a:rPr lang="zh-CN" altLang="en-US" sz="2400" i="1">
                            <a:solidFill>
                              <a:prstClr val="black"/>
                            </a:solidFill>
                            <a:latin typeface="Cambria Math" panose="02040503050406030204" pitchFamily="18" charset="0"/>
                          </a:rPr>
                          <m:t> </m:t>
                        </m:r>
                        <m:r>
                          <a:rPr lang="zh-CN" altLang="en-US" sz="2400" i="1">
                            <a:solidFill>
                              <a:prstClr val="black"/>
                            </a:solidFill>
                            <a:latin typeface="Cambria Math" panose="02040503050406030204" pitchFamily="18" charset="0"/>
                          </a:rPr>
                          <m:t>𝑠</m:t>
                        </m:r>
                      </m:e>
                    </m:nary>
                    <m:r>
                      <a:rPr lang="en-US" altLang="zh-CN" sz="2400" b="0" i="1" smtClean="0">
                        <a:solidFill>
                          <a:prstClr val="black"/>
                        </a:solidFill>
                        <a:latin typeface="Cambria Math" panose="02040503050406030204" pitchFamily="18" charset="0"/>
                      </a:rPr>
                      <m:t>=</m:t>
                    </m:r>
                    <m:sSub>
                      <m:sSubPr>
                        <m:ctrlPr>
                          <a:rPr lang="en-US" altLang="zh-CN" sz="2400" i="1">
                            <a:solidFill>
                              <a:prstClr val="black"/>
                            </a:solidFill>
                            <a:latin typeface="Cambria Math" panose="02040503050406030204" pitchFamily="18" charset="0"/>
                          </a:rPr>
                        </m:ctrlPr>
                      </m:sSubPr>
                      <m:e>
                        <m:r>
                          <a:rPr lang="en-US" altLang="zh-CN" sz="2400" i="1">
                            <a:solidFill>
                              <a:prstClr val="black"/>
                            </a:solidFill>
                            <a:latin typeface="Cambria Math" panose="02040503050406030204" pitchFamily="18" charset="0"/>
                          </a:rPr>
                          <m:t>𝑐</m:t>
                        </m:r>
                      </m:e>
                      <m:sub>
                        <m:r>
                          <a:rPr lang="en-US" altLang="zh-CN" sz="2400" i="1">
                            <a:solidFill>
                              <a:prstClr val="black"/>
                            </a:solidFill>
                            <a:latin typeface="Cambria Math" panose="02040503050406030204" pitchFamily="18" charset="0"/>
                          </a:rPr>
                          <m:t>1</m:t>
                        </m:r>
                      </m:sub>
                    </m:sSub>
                    <m:nary>
                      <m:naryPr>
                        <m:ctrlPr>
                          <a:rPr lang="zh-CN" altLang="en-US" sz="2400" i="1">
                            <a:solidFill>
                              <a:prstClr val="black"/>
                            </a:solidFill>
                            <a:latin typeface="Cambria Math" panose="02040503050406030204" pitchFamily="18" charset="0"/>
                          </a:rPr>
                        </m:ctrlPr>
                      </m:naryPr>
                      <m:sub>
                        <m:r>
                          <a:rPr lang="zh-CN" altLang="en-US" sz="2400" i="1">
                            <a:solidFill>
                              <a:srgbClr val="FF0000"/>
                            </a:solidFill>
                            <a:latin typeface="Cambria Math" panose="02040503050406030204" pitchFamily="18" charset="0"/>
                          </a:rPr>
                          <m:t>𝐿</m:t>
                        </m:r>
                      </m:sub>
                      <m:sup/>
                      <m:e>
                        <m:r>
                          <a:rPr lang="zh-CN" altLang="en-US" sz="2400" i="1">
                            <a:solidFill>
                              <a:prstClr val="black"/>
                            </a:solidFill>
                            <a:latin typeface="Cambria Math" panose="02040503050406030204" pitchFamily="18" charset="0"/>
                          </a:rPr>
                          <m:t>𝑓</m:t>
                        </m:r>
                        <m:d>
                          <m:dPr>
                            <m:ctrlPr>
                              <a:rPr lang="zh-CN" altLang="en-US" sz="2400" i="1">
                                <a:solidFill>
                                  <a:prstClr val="black"/>
                                </a:solidFill>
                                <a:latin typeface="Cambria Math" panose="02040503050406030204" pitchFamily="18" charset="0"/>
                              </a:rPr>
                            </m:ctrlPr>
                          </m:dPr>
                          <m:e>
                            <m:r>
                              <a:rPr lang="zh-CN" altLang="en-US" sz="2400" i="1">
                                <a:solidFill>
                                  <a:prstClr val="black"/>
                                </a:solidFill>
                                <a:latin typeface="Cambria Math" panose="02040503050406030204" pitchFamily="18" charset="0"/>
                              </a:rPr>
                              <m:t>𝑥</m:t>
                            </m:r>
                            <m:r>
                              <a:rPr lang="zh-CN" altLang="en-US" sz="2400">
                                <a:solidFill>
                                  <a:prstClr val="black"/>
                                </a:solidFill>
                                <a:latin typeface="Cambria Math" panose="02040503050406030204" pitchFamily="18" charset="0"/>
                              </a:rPr>
                              <m:t>,</m:t>
                            </m:r>
                            <m:r>
                              <a:rPr lang="zh-CN" altLang="en-US" sz="2400" i="1">
                                <a:solidFill>
                                  <a:prstClr val="black"/>
                                </a:solidFill>
                                <a:latin typeface="Cambria Math" panose="02040503050406030204" pitchFamily="18" charset="0"/>
                              </a:rPr>
                              <m:t>𝑦</m:t>
                            </m:r>
                          </m:e>
                        </m:d>
                        <m:r>
                          <m:rPr>
                            <m:sty m:val="p"/>
                          </m:rPr>
                          <a:rPr lang="zh-CN" altLang="en-US" sz="2400">
                            <a:solidFill>
                              <a:prstClr val="black"/>
                            </a:solidFill>
                            <a:latin typeface="Cambria Math" panose="02040503050406030204" pitchFamily="18" charset="0"/>
                          </a:rPr>
                          <m:t>d</m:t>
                        </m:r>
                        <m:r>
                          <m:rPr>
                            <m:nor/>
                          </m:rPr>
                          <a:rPr lang="zh-CN" altLang="en-US" sz="2400" i="1">
                            <a:solidFill>
                              <a:prstClr val="black"/>
                            </a:solidFill>
                            <a:latin typeface="Cambria Math" panose="02040503050406030204" pitchFamily="18" charset="0"/>
                          </a:rPr>
                          <m:t> </m:t>
                        </m:r>
                        <m:r>
                          <a:rPr lang="zh-CN" altLang="en-US" sz="2400" i="1">
                            <a:solidFill>
                              <a:prstClr val="black"/>
                            </a:solidFill>
                            <a:latin typeface="Cambria Math" panose="02040503050406030204" pitchFamily="18" charset="0"/>
                          </a:rPr>
                          <m:t>𝑠</m:t>
                        </m:r>
                      </m:e>
                    </m:nary>
                    <m:r>
                      <a:rPr lang="en-US" altLang="zh-CN" sz="2400" b="0" i="1" smtClean="0">
                        <a:solidFill>
                          <a:prstClr val="black"/>
                        </a:solidFill>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𝑐</m:t>
                        </m:r>
                      </m:e>
                      <m:sub>
                        <m:r>
                          <a:rPr lang="en-US" altLang="zh-CN" sz="2400" i="1">
                            <a:latin typeface="Cambria Math" panose="02040503050406030204" pitchFamily="18" charset="0"/>
                          </a:rPr>
                          <m:t>2</m:t>
                        </m:r>
                      </m:sub>
                    </m:sSub>
                    <m:nary>
                      <m:naryPr>
                        <m:ctrlPr>
                          <a:rPr lang="zh-CN" altLang="en-US" sz="2400" i="1">
                            <a:solidFill>
                              <a:prstClr val="black"/>
                            </a:solidFill>
                            <a:latin typeface="Cambria Math" panose="02040503050406030204" pitchFamily="18" charset="0"/>
                          </a:rPr>
                        </m:ctrlPr>
                      </m:naryPr>
                      <m:sub>
                        <m:r>
                          <a:rPr lang="zh-CN" altLang="en-US" sz="2400" i="1">
                            <a:solidFill>
                              <a:srgbClr val="FF0000"/>
                            </a:solidFill>
                            <a:latin typeface="Cambria Math" panose="02040503050406030204" pitchFamily="18" charset="0"/>
                          </a:rPr>
                          <m:t>𝐿</m:t>
                        </m:r>
                      </m:sub>
                      <m:sup/>
                      <m:e>
                        <m:r>
                          <a:rPr lang="en-US" altLang="zh-CN" sz="2400" i="1">
                            <a:latin typeface="Cambria Math" panose="02040503050406030204" pitchFamily="18" charset="0"/>
                          </a:rPr>
                          <m:t>𝑔</m:t>
                        </m:r>
                        <m:d>
                          <m:dPr>
                            <m:ctrlPr>
                              <a:rPr lang="zh-CN" altLang="en-US" sz="2400" i="1">
                                <a:latin typeface="Cambria Math" panose="02040503050406030204" pitchFamily="18" charset="0"/>
                              </a:rPr>
                            </m:ctrlPr>
                          </m:dPr>
                          <m:e>
                            <m:r>
                              <a:rPr lang="zh-CN" altLang="en-US" sz="2400" i="1">
                                <a:latin typeface="Cambria Math" panose="02040503050406030204" pitchFamily="18" charset="0"/>
                              </a:rPr>
                              <m:t>𝑥</m:t>
                            </m:r>
                            <m:r>
                              <a:rPr lang="zh-CN" altLang="en-US" sz="2400">
                                <a:latin typeface="Cambria Math" panose="02040503050406030204" pitchFamily="18" charset="0"/>
                              </a:rPr>
                              <m:t>,</m:t>
                            </m:r>
                            <m:r>
                              <a:rPr lang="zh-CN" altLang="en-US" sz="2400" i="1">
                                <a:latin typeface="Cambria Math" panose="02040503050406030204" pitchFamily="18" charset="0"/>
                              </a:rPr>
                              <m:t>𝑦</m:t>
                            </m:r>
                          </m:e>
                        </m:d>
                        <m:r>
                          <m:rPr>
                            <m:sty m:val="p"/>
                          </m:rPr>
                          <a:rPr lang="zh-CN" altLang="en-US" sz="2400">
                            <a:solidFill>
                              <a:prstClr val="black"/>
                            </a:solidFill>
                            <a:latin typeface="Cambria Math" panose="02040503050406030204" pitchFamily="18" charset="0"/>
                          </a:rPr>
                          <m:t>d</m:t>
                        </m:r>
                        <m:r>
                          <m:rPr>
                            <m:nor/>
                          </m:rPr>
                          <a:rPr lang="zh-CN" altLang="en-US" sz="2400" i="1">
                            <a:solidFill>
                              <a:prstClr val="black"/>
                            </a:solidFill>
                            <a:latin typeface="Cambria Math" panose="02040503050406030204" pitchFamily="18" charset="0"/>
                          </a:rPr>
                          <m:t> </m:t>
                        </m:r>
                        <m:r>
                          <a:rPr lang="zh-CN" altLang="en-US" sz="2400" i="1">
                            <a:solidFill>
                              <a:prstClr val="black"/>
                            </a:solidFill>
                            <a:latin typeface="Cambria Math" panose="02040503050406030204" pitchFamily="18" charset="0"/>
                          </a:rPr>
                          <m:t>𝑠</m:t>
                        </m:r>
                      </m:e>
                    </m:nary>
                  </m:oMath>
                </a14:m>
                <a:r>
                  <a:rPr lang="zh-CN" altLang="en-US" sz="2400" dirty="0"/>
                  <a:t> </a:t>
                </a:r>
              </a:p>
            </p:txBody>
          </p:sp>
        </mc:Choice>
        <mc:Fallback xmlns="">
          <p:sp>
            <p:nvSpPr>
              <p:cNvPr id="3" name="矩形 2"/>
              <p:cNvSpPr>
                <a:spLocks noRot="1" noChangeAspect="1" noMove="1" noResize="1" noEditPoints="1" noAdjustHandles="1" noChangeArrowheads="1" noChangeShapeType="1" noTextEdit="1"/>
              </p:cNvSpPr>
              <p:nvPr/>
            </p:nvSpPr>
            <p:spPr>
              <a:xfrm>
                <a:off x="2396823" y="1631934"/>
                <a:ext cx="8708090" cy="624338"/>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矩形 12"/>
              <p:cNvSpPr/>
              <p:nvPr/>
            </p:nvSpPr>
            <p:spPr>
              <a:xfrm>
                <a:off x="2463400" y="2935876"/>
                <a:ext cx="6167137" cy="670120"/>
              </a:xfrm>
              <a:prstGeom prst="rect">
                <a:avLst/>
              </a:prstGeom>
            </p:spPr>
            <p:txBody>
              <a:bodyPr wrap="none">
                <a:spAutoFit/>
              </a:bodyPr>
              <a:lstStyle/>
              <a:p>
                <a14:m>
                  <m:oMath xmlns:m="http://schemas.openxmlformats.org/officeDocument/2006/math">
                    <m:nary>
                      <m:naryPr>
                        <m:ctrlPr>
                          <a:rPr lang="zh-CN" altLang="en-US" sz="2400" i="1" smtClean="0">
                            <a:solidFill>
                              <a:prstClr val="black"/>
                            </a:solidFill>
                            <a:latin typeface="Cambria Math" panose="02040503050406030204" pitchFamily="18" charset="0"/>
                          </a:rPr>
                        </m:ctrlPr>
                      </m:naryPr>
                      <m:sub>
                        <m:r>
                          <a:rPr lang="zh-CN" altLang="en-US" sz="2400" i="1">
                            <a:solidFill>
                              <a:srgbClr val="FF0000"/>
                            </a:solidFill>
                            <a:latin typeface="Cambria Math" panose="02040503050406030204" pitchFamily="18" charset="0"/>
                          </a:rPr>
                          <m:t>𝐿</m:t>
                        </m:r>
                      </m:sub>
                      <m:sup/>
                      <m:e>
                        <m:r>
                          <a:rPr lang="zh-CN" altLang="en-US" sz="2400" i="1">
                            <a:solidFill>
                              <a:prstClr val="black"/>
                            </a:solidFill>
                            <a:latin typeface="Cambria Math" panose="02040503050406030204" pitchFamily="18" charset="0"/>
                          </a:rPr>
                          <m:t>𝑓</m:t>
                        </m:r>
                        <m:r>
                          <a:rPr lang="zh-CN" altLang="en-US" sz="2400">
                            <a:solidFill>
                              <a:prstClr val="black"/>
                            </a:solidFill>
                            <a:latin typeface="Cambria Math" panose="02040503050406030204" pitchFamily="18" charset="0"/>
                          </a:rPr>
                          <m:t>(</m:t>
                        </m:r>
                        <m:r>
                          <a:rPr lang="zh-CN" altLang="en-US" sz="2400" i="1">
                            <a:solidFill>
                              <a:prstClr val="black"/>
                            </a:solidFill>
                            <a:latin typeface="Cambria Math" panose="02040503050406030204" pitchFamily="18" charset="0"/>
                          </a:rPr>
                          <m:t>𝑥</m:t>
                        </m:r>
                        <m:r>
                          <a:rPr lang="zh-CN" altLang="en-US" sz="2400">
                            <a:solidFill>
                              <a:prstClr val="black"/>
                            </a:solidFill>
                            <a:latin typeface="Cambria Math" panose="02040503050406030204" pitchFamily="18" charset="0"/>
                          </a:rPr>
                          <m:t>,</m:t>
                        </m:r>
                        <m:r>
                          <a:rPr lang="zh-CN" altLang="en-US" sz="2400" i="1">
                            <a:solidFill>
                              <a:prstClr val="black"/>
                            </a:solidFill>
                            <a:latin typeface="Cambria Math" panose="02040503050406030204" pitchFamily="18" charset="0"/>
                          </a:rPr>
                          <m:t>𝑦</m:t>
                        </m:r>
                        <m:r>
                          <a:rPr lang="zh-CN" altLang="en-US" sz="2400">
                            <a:solidFill>
                              <a:prstClr val="black"/>
                            </a:solidFill>
                            <a:latin typeface="Cambria Math" panose="02040503050406030204" pitchFamily="18" charset="0"/>
                          </a:rPr>
                          <m:t>)</m:t>
                        </m:r>
                        <m:r>
                          <m:rPr>
                            <m:nor/>
                          </m:rPr>
                          <a:rPr lang="zh-CN" altLang="en-US" sz="2400" i="1">
                            <a:solidFill>
                              <a:prstClr val="black"/>
                            </a:solidFill>
                            <a:latin typeface="Cambria Math" panose="02040503050406030204" pitchFamily="18" charset="0"/>
                          </a:rPr>
                          <m:t> </m:t>
                        </m:r>
                        <m:r>
                          <m:rPr>
                            <m:sty m:val="p"/>
                          </m:rPr>
                          <a:rPr lang="zh-CN" altLang="en-US" sz="2400" i="0">
                            <a:solidFill>
                              <a:prstClr val="black"/>
                            </a:solidFill>
                            <a:latin typeface="Cambria Math" panose="02040503050406030204" pitchFamily="18" charset="0"/>
                          </a:rPr>
                          <m:t>d</m:t>
                        </m:r>
                        <m:r>
                          <m:rPr>
                            <m:nor/>
                          </m:rPr>
                          <a:rPr lang="zh-CN" altLang="en-US" sz="2400" i="1">
                            <a:solidFill>
                              <a:prstClr val="black"/>
                            </a:solidFill>
                            <a:latin typeface="Cambria Math" panose="02040503050406030204" pitchFamily="18" charset="0"/>
                          </a:rPr>
                          <m:t> </m:t>
                        </m:r>
                        <m:r>
                          <a:rPr lang="zh-CN" altLang="en-US" sz="2400" i="1">
                            <a:solidFill>
                              <a:prstClr val="black"/>
                            </a:solidFill>
                            <a:latin typeface="Cambria Math" panose="02040503050406030204" pitchFamily="18" charset="0"/>
                          </a:rPr>
                          <m:t>𝑠</m:t>
                        </m:r>
                      </m:e>
                    </m:nary>
                    <m:r>
                      <a:rPr lang="en-US" altLang="zh-CN" sz="2400" b="0" i="1" smtClean="0">
                        <a:solidFill>
                          <a:prstClr val="black"/>
                        </a:solidFill>
                        <a:latin typeface="Cambria Math" panose="02040503050406030204" pitchFamily="18" charset="0"/>
                      </a:rPr>
                      <m:t>=</m:t>
                    </m:r>
                    <m:nary>
                      <m:naryPr>
                        <m:ctrlPr>
                          <a:rPr lang="zh-CN" altLang="en-US" sz="2400" i="1">
                            <a:solidFill>
                              <a:prstClr val="black"/>
                            </a:solidFill>
                            <a:latin typeface="Cambria Math" panose="02040503050406030204" pitchFamily="18" charset="0"/>
                          </a:rPr>
                        </m:ctrlPr>
                      </m:naryPr>
                      <m:sub>
                        <m:sSub>
                          <m:sSubPr>
                            <m:ctrlPr>
                              <a:rPr lang="en-US" altLang="zh-CN" sz="2400" i="1" smtClean="0">
                                <a:solidFill>
                                  <a:prstClr val="black"/>
                                </a:solidFill>
                                <a:latin typeface="Cambria Math" panose="02040503050406030204" pitchFamily="18" charset="0"/>
                              </a:rPr>
                            </m:ctrlPr>
                          </m:sSubPr>
                          <m:e>
                            <m:r>
                              <a:rPr lang="zh-CN" altLang="en-US" sz="2400" i="1">
                                <a:solidFill>
                                  <a:srgbClr val="FF0000"/>
                                </a:solidFill>
                                <a:latin typeface="Cambria Math" panose="02040503050406030204" pitchFamily="18" charset="0"/>
                              </a:rPr>
                              <m:t>𝐿</m:t>
                            </m:r>
                          </m:e>
                          <m:sub>
                            <m:r>
                              <a:rPr lang="en-US" altLang="zh-CN" sz="2400" b="0" i="1" smtClean="0">
                                <a:solidFill>
                                  <a:srgbClr val="FF0000"/>
                                </a:solidFill>
                                <a:latin typeface="Cambria Math" panose="02040503050406030204" pitchFamily="18" charset="0"/>
                              </a:rPr>
                              <m:t>1</m:t>
                            </m:r>
                          </m:sub>
                        </m:sSub>
                      </m:sub>
                      <m:sup/>
                      <m:e>
                        <m:r>
                          <a:rPr lang="zh-CN" altLang="en-US" sz="2400" i="1">
                            <a:solidFill>
                              <a:prstClr val="black"/>
                            </a:solidFill>
                            <a:latin typeface="Cambria Math" panose="02040503050406030204" pitchFamily="18" charset="0"/>
                          </a:rPr>
                          <m:t>𝑓</m:t>
                        </m:r>
                        <m:r>
                          <a:rPr lang="zh-CN" altLang="en-US" sz="2400">
                            <a:solidFill>
                              <a:prstClr val="black"/>
                            </a:solidFill>
                            <a:latin typeface="Cambria Math" panose="02040503050406030204" pitchFamily="18" charset="0"/>
                          </a:rPr>
                          <m:t>(</m:t>
                        </m:r>
                        <m:r>
                          <a:rPr lang="zh-CN" altLang="en-US" sz="2400" i="1">
                            <a:solidFill>
                              <a:prstClr val="black"/>
                            </a:solidFill>
                            <a:latin typeface="Cambria Math" panose="02040503050406030204" pitchFamily="18" charset="0"/>
                          </a:rPr>
                          <m:t>𝑥</m:t>
                        </m:r>
                        <m:r>
                          <a:rPr lang="zh-CN" altLang="en-US" sz="2400">
                            <a:solidFill>
                              <a:prstClr val="black"/>
                            </a:solidFill>
                            <a:latin typeface="Cambria Math" panose="02040503050406030204" pitchFamily="18" charset="0"/>
                          </a:rPr>
                          <m:t>,</m:t>
                        </m:r>
                        <m:r>
                          <a:rPr lang="zh-CN" altLang="en-US" sz="2400" i="1">
                            <a:solidFill>
                              <a:prstClr val="black"/>
                            </a:solidFill>
                            <a:latin typeface="Cambria Math" panose="02040503050406030204" pitchFamily="18" charset="0"/>
                          </a:rPr>
                          <m:t>𝑦</m:t>
                        </m:r>
                        <m:r>
                          <a:rPr lang="zh-CN" altLang="en-US" sz="2400">
                            <a:solidFill>
                              <a:prstClr val="black"/>
                            </a:solidFill>
                            <a:latin typeface="Cambria Math" panose="02040503050406030204" pitchFamily="18" charset="0"/>
                          </a:rPr>
                          <m:t>)</m:t>
                        </m:r>
                        <m:r>
                          <m:rPr>
                            <m:nor/>
                          </m:rPr>
                          <a:rPr lang="zh-CN" altLang="en-US" sz="2400" i="1">
                            <a:solidFill>
                              <a:prstClr val="black"/>
                            </a:solidFill>
                            <a:latin typeface="Cambria Math" panose="02040503050406030204" pitchFamily="18" charset="0"/>
                          </a:rPr>
                          <m:t> </m:t>
                        </m:r>
                        <m:r>
                          <m:rPr>
                            <m:sty m:val="p"/>
                          </m:rPr>
                          <a:rPr lang="zh-CN" altLang="en-US" sz="2400" i="0">
                            <a:solidFill>
                              <a:prstClr val="black"/>
                            </a:solidFill>
                            <a:latin typeface="Cambria Math" panose="02040503050406030204" pitchFamily="18" charset="0"/>
                          </a:rPr>
                          <m:t>d</m:t>
                        </m:r>
                        <m:r>
                          <m:rPr>
                            <m:nor/>
                          </m:rPr>
                          <a:rPr lang="zh-CN" altLang="en-US" sz="2400" i="1">
                            <a:solidFill>
                              <a:prstClr val="black"/>
                            </a:solidFill>
                            <a:latin typeface="Cambria Math" panose="02040503050406030204" pitchFamily="18" charset="0"/>
                          </a:rPr>
                          <m:t> </m:t>
                        </m:r>
                        <m:r>
                          <a:rPr lang="zh-CN" altLang="en-US" sz="2400" i="1">
                            <a:solidFill>
                              <a:prstClr val="black"/>
                            </a:solidFill>
                            <a:latin typeface="Cambria Math" panose="02040503050406030204" pitchFamily="18" charset="0"/>
                          </a:rPr>
                          <m:t>𝑠</m:t>
                        </m:r>
                      </m:e>
                    </m:nary>
                    <m:r>
                      <a:rPr lang="en-US" altLang="zh-CN" sz="2400" b="0" i="1" smtClean="0">
                        <a:solidFill>
                          <a:prstClr val="black"/>
                        </a:solidFill>
                        <a:latin typeface="Cambria Math" panose="02040503050406030204" pitchFamily="18" charset="0"/>
                      </a:rPr>
                      <m:t>+</m:t>
                    </m:r>
                  </m:oMath>
                </a14:m>
                <a:r>
                  <a:rPr lang="zh-CN" altLang="en-US" sz="2400" dirty="0">
                    <a:solidFill>
                      <a:prstClr val="black"/>
                    </a:solidFill>
                  </a:rPr>
                  <a:t> </a:t>
                </a:r>
                <a14:m>
                  <m:oMath xmlns:m="http://schemas.openxmlformats.org/officeDocument/2006/math">
                    <m:nary>
                      <m:naryPr>
                        <m:ctrlPr>
                          <a:rPr lang="zh-CN" altLang="en-US" sz="2400" i="1">
                            <a:solidFill>
                              <a:prstClr val="black"/>
                            </a:solidFill>
                            <a:latin typeface="Cambria Math" panose="02040503050406030204" pitchFamily="18" charset="0"/>
                          </a:rPr>
                        </m:ctrlPr>
                      </m:naryPr>
                      <m:sub>
                        <m:sSub>
                          <m:sSubPr>
                            <m:ctrlPr>
                              <a:rPr lang="en-US" altLang="zh-CN" sz="2400" i="1">
                                <a:solidFill>
                                  <a:prstClr val="black"/>
                                </a:solidFill>
                                <a:latin typeface="Cambria Math" panose="02040503050406030204" pitchFamily="18" charset="0"/>
                              </a:rPr>
                            </m:ctrlPr>
                          </m:sSubPr>
                          <m:e>
                            <m:r>
                              <a:rPr lang="zh-CN" altLang="en-US" sz="2400" i="1">
                                <a:solidFill>
                                  <a:srgbClr val="FF0000"/>
                                </a:solidFill>
                                <a:latin typeface="Cambria Math" panose="02040503050406030204" pitchFamily="18" charset="0"/>
                              </a:rPr>
                              <m:t>𝐿</m:t>
                            </m:r>
                          </m:e>
                          <m:sub>
                            <m:r>
                              <a:rPr lang="en-US" altLang="zh-CN" sz="2400" b="0" i="1" smtClean="0">
                                <a:solidFill>
                                  <a:srgbClr val="FF0000"/>
                                </a:solidFill>
                                <a:latin typeface="Cambria Math" panose="02040503050406030204" pitchFamily="18" charset="0"/>
                              </a:rPr>
                              <m:t>2</m:t>
                            </m:r>
                          </m:sub>
                        </m:sSub>
                      </m:sub>
                      <m:sup/>
                      <m:e>
                        <m:r>
                          <a:rPr lang="zh-CN" altLang="en-US" sz="2400" i="1">
                            <a:solidFill>
                              <a:prstClr val="black"/>
                            </a:solidFill>
                            <a:latin typeface="Cambria Math" panose="02040503050406030204" pitchFamily="18" charset="0"/>
                          </a:rPr>
                          <m:t>𝑓</m:t>
                        </m:r>
                        <m:r>
                          <a:rPr lang="zh-CN" altLang="en-US" sz="2400">
                            <a:solidFill>
                              <a:prstClr val="black"/>
                            </a:solidFill>
                            <a:latin typeface="Cambria Math" panose="02040503050406030204" pitchFamily="18" charset="0"/>
                          </a:rPr>
                          <m:t>(</m:t>
                        </m:r>
                        <m:r>
                          <a:rPr lang="zh-CN" altLang="en-US" sz="2400" i="1">
                            <a:solidFill>
                              <a:prstClr val="black"/>
                            </a:solidFill>
                            <a:latin typeface="Cambria Math" panose="02040503050406030204" pitchFamily="18" charset="0"/>
                          </a:rPr>
                          <m:t>𝑥</m:t>
                        </m:r>
                        <m:r>
                          <a:rPr lang="zh-CN" altLang="en-US" sz="2400">
                            <a:solidFill>
                              <a:prstClr val="black"/>
                            </a:solidFill>
                            <a:latin typeface="Cambria Math" panose="02040503050406030204" pitchFamily="18" charset="0"/>
                          </a:rPr>
                          <m:t>,</m:t>
                        </m:r>
                        <m:r>
                          <a:rPr lang="zh-CN" altLang="en-US" sz="2400" i="1">
                            <a:solidFill>
                              <a:prstClr val="black"/>
                            </a:solidFill>
                            <a:latin typeface="Cambria Math" panose="02040503050406030204" pitchFamily="18" charset="0"/>
                          </a:rPr>
                          <m:t>𝑦</m:t>
                        </m:r>
                        <m:r>
                          <a:rPr lang="zh-CN" altLang="en-US" sz="2400">
                            <a:solidFill>
                              <a:prstClr val="black"/>
                            </a:solidFill>
                            <a:latin typeface="Cambria Math" panose="02040503050406030204" pitchFamily="18" charset="0"/>
                          </a:rPr>
                          <m:t>)</m:t>
                        </m:r>
                        <m:r>
                          <m:rPr>
                            <m:nor/>
                          </m:rPr>
                          <a:rPr lang="zh-CN" altLang="en-US" sz="2400" i="1">
                            <a:solidFill>
                              <a:prstClr val="black"/>
                            </a:solidFill>
                            <a:latin typeface="Cambria Math" panose="02040503050406030204" pitchFamily="18" charset="0"/>
                          </a:rPr>
                          <m:t> </m:t>
                        </m:r>
                        <m:r>
                          <m:rPr>
                            <m:sty m:val="p"/>
                          </m:rPr>
                          <a:rPr lang="zh-CN" altLang="en-US" sz="2400" i="0">
                            <a:solidFill>
                              <a:prstClr val="black"/>
                            </a:solidFill>
                            <a:latin typeface="Cambria Math" panose="02040503050406030204" pitchFamily="18" charset="0"/>
                          </a:rPr>
                          <m:t>d</m:t>
                        </m:r>
                        <m:r>
                          <m:rPr>
                            <m:nor/>
                          </m:rPr>
                          <a:rPr lang="zh-CN" altLang="en-US" sz="2400" i="1">
                            <a:solidFill>
                              <a:prstClr val="black"/>
                            </a:solidFill>
                            <a:latin typeface="Cambria Math" panose="02040503050406030204" pitchFamily="18" charset="0"/>
                          </a:rPr>
                          <m:t> </m:t>
                        </m:r>
                        <m:r>
                          <a:rPr lang="zh-CN" altLang="en-US" sz="2400" i="1">
                            <a:solidFill>
                              <a:prstClr val="black"/>
                            </a:solidFill>
                            <a:latin typeface="Cambria Math" panose="02040503050406030204" pitchFamily="18" charset="0"/>
                          </a:rPr>
                          <m:t>𝑠</m:t>
                        </m:r>
                      </m:e>
                    </m:nary>
                  </m:oMath>
                </a14:m>
                <a:endParaRPr lang="zh-CN" altLang="en-US" dirty="0"/>
              </a:p>
            </p:txBody>
          </p:sp>
        </mc:Choice>
        <mc:Fallback xmlns="">
          <p:sp>
            <p:nvSpPr>
              <p:cNvPr id="13" name="矩形 12"/>
              <p:cNvSpPr>
                <a:spLocks noRot="1" noChangeAspect="1" noMove="1" noResize="1" noEditPoints="1" noAdjustHandles="1" noChangeArrowheads="1" noChangeShapeType="1" noTextEdit="1"/>
              </p:cNvSpPr>
              <p:nvPr/>
            </p:nvSpPr>
            <p:spPr>
              <a:xfrm>
                <a:off x="2463400" y="2935876"/>
                <a:ext cx="6167137" cy="670120"/>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p:cNvSpPr/>
              <p:nvPr/>
            </p:nvSpPr>
            <p:spPr>
              <a:xfrm>
                <a:off x="2492530" y="4237381"/>
                <a:ext cx="4001095" cy="624338"/>
              </a:xfrm>
              <a:prstGeom prst="rect">
                <a:avLst/>
              </a:prstGeom>
            </p:spPr>
            <p:txBody>
              <a:bodyPr wrap="none">
                <a:spAutoFit/>
              </a:bodyPr>
              <a:lstStyle/>
              <a:p>
                <a14:m>
                  <m:oMath xmlns:m="http://schemas.openxmlformats.org/officeDocument/2006/math">
                    <m:nary>
                      <m:naryPr>
                        <m:ctrlPr>
                          <a:rPr lang="zh-CN" altLang="en-US" sz="2400" i="1">
                            <a:solidFill>
                              <a:prstClr val="black"/>
                            </a:solidFill>
                            <a:latin typeface="Cambria Math" panose="02040503050406030204" pitchFamily="18" charset="0"/>
                          </a:rPr>
                        </m:ctrlPr>
                      </m:naryPr>
                      <m:sub>
                        <m:r>
                          <a:rPr lang="zh-CN" altLang="en-US" sz="2400" i="1">
                            <a:solidFill>
                              <a:srgbClr val="FF0000"/>
                            </a:solidFill>
                            <a:latin typeface="Cambria Math" panose="02040503050406030204" pitchFamily="18" charset="0"/>
                          </a:rPr>
                          <m:t>𝐿</m:t>
                        </m:r>
                      </m:sub>
                      <m:sup/>
                      <m:e>
                        <m:r>
                          <a:rPr lang="zh-CN" altLang="en-US" sz="2400" i="1">
                            <a:solidFill>
                              <a:prstClr val="black"/>
                            </a:solidFill>
                            <a:latin typeface="Cambria Math" panose="02040503050406030204" pitchFamily="18" charset="0"/>
                          </a:rPr>
                          <m:t>𝑓</m:t>
                        </m:r>
                        <m:r>
                          <a:rPr lang="zh-CN" altLang="en-US" sz="2400">
                            <a:solidFill>
                              <a:prstClr val="black"/>
                            </a:solidFill>
                            <a:latin typeface="Cambria Math" panose="02040503050406030204" pitchFamily="18" charset="0"/>
                          </a:rPr>
                          <m:t>(</m:t>
                        </m:r>
                        <m:r>
                          <a:rPr lang="zh-CN" altLang="en-US" sz="2400" i="1">
                            <a:solidFill>
                              <a:prstClr val="black"/>
                            </a:solidFill>
                            <a:latin typeface="Cambria Math" panose="02040503050406030204" pitchFamily="18" charset="0"/>
                          </a:rPr>
                          <m:t>𝑥</m:t>
                        </m:r>
                        <m:r>
                          <a:rPr lang="zh-CN" altLang="en-US" sz="2400">
                            <a:solidFill>
                              <a:prstClr val="black"/>
                            </a:solidFill>
                            <a:latin typeface="Cambria Math" panose="02040503050406030204" pitchFamily="18" charset="0"/>
                          </a:rPr>
                          <m:t>,</m:t>
                        </m:r>
                        <m:r>
                          <a:rPr lang="zh-CN" altLang="en-US" sz="2400" i="1">
                            <a:solidFill>
                              <a:prstClr val="black"/>
                            </a:solidFill>
                            <a:latin typeface="Cambria Math" panose="02040503050406030204" pitchFamily="18" charset="0"/>
                          </a:rPr>
                          <m:t>𝑦</m:t>
                        </m:r>
                        <m:r>
                          <a:rPr lang="zh-CN" altLang="en-US" sz="2400">
                            <a:solidFill>
                              <a:prstClr val="black"/>
                            </a:solidFill>
                            <a:latin typeface="Cambria Math" panose="02040503050406030204" pitchFamily="18" charset="0"/>
                          </a:rPr>
                          <m:t>)</m:t>
                        </m:r>
                        <m:r>
                          <m:rPr>
                            <m:nor/>
                          </m:rPr>
                          <a:rPr lang="zh-CN" altLang="en-US" sz="2400" i="1">
                            <a:solidFill>
                              <a:prstClr val="black"/>
                            </a:solidFill>
                            <a:latin typeface="Cambria Math" panose="02040503050406030204" pitchFamily="18" charset="0"/>
                          </a:rPr>
                          <m:t> </m:t>
                        </m:r>
                        <m:r>
                          <m:rPr>
                            <m:sty m:val="p"/>
                          </m:rPr>
                          <a:rPr lang="zh-CN" altLang="en-US" sz="2400">
                            <a:solidFill>
                              <a:prstClr val="black"/>
                            </a:solidFill>
                            <a:latin typeface="Cambria Math" panose="02040503050406030204" pitchFamily="18" charset="0"/>
                          </a:rPr>
                          <m:t>d</m:t>
                        </m:r>
                        <m:r>
                          <m:rPr>
                            <m:nor/>
                          </m:rPr>
                          <a:rPr lang="zh-CN" altLang="en-US" sz="2400" i="1">
                            <a:solidFill>
                              <a:prstClr val="black"/>
                            </a:solidFill>
                            <a:latin typeface="Cambria Math" panose="02040503050406030204" pitchFamily="18" charset="0"/>
                          </a:rPr>
                          <m:t> </m:t>
                        </m:r>
                        <m:r>
                          <a:rPr lang="zh-CN" altLang="en-US" sz="2400" i="1">
                            <a:solidFill>
                              <a:prstClr val="black"/>
                            </a:solidFill>
                            <a:latin typeface="Cambria Math" panose="02040503050406030204" pitchFamily="18" charset="0"/>
                          </a:rPr>
                          <m:t>𝑠</m:t>
                        </m:r>
                      </m:e>
                    </m:nary>
                    <m:r>
                      <a:rPr lang="zh-CN" altLang="en-US" sz="2400" i="1" smtClean="0">
                        <a:solidFill>
                          <a:prstClr val="black"/>
                        </a:solidFill>
                        <a:latin typeface="Cambria Math" panose="02040503050406030204" pitchFamily="18" charset="0"/>
                      </a:rPr>
                      <m:t>≤</m:t>
                    </m:r>
                  </m:oMath>
                </a14:m>
                <a:r>
                  <a:rPr lang="zh-CN" altLang="en-US" sz="2400" dirty="0">
                    <a:solidFill>
                      <a:prstClr val="black"/>
                    </a:solidFill>
                  </a:rPr>
                  <a:t> </a:t>
                </a:r>
                <a14:m>
                  <m:oMath xmlns:m="http://schemas.openxmlformats.org/officeDocument/2006/math">
                    <m:nary>
                      <m:naryPr>
                        <m:ctrlPr>
                          <a:rPr lang="zh-CN" altLang="en-US" sz="2400" i="1">
                            <a:solidFill>
                              <a:prstClr val="black"/>
                            </a:solidFill>
                            <a:latin typeface="Cambria Math" panose="02040503050406030204" pitchFamily="18" charset="0"/>
                          </a:rPr>
                        </m:ctrlPr>
                      </m:naryPr>
                      <m:sub>
                        <m:r>
                          <a:rPr lang="zh-CN" altLang="en-US" sz="2400" i="1">
                            <a:solidFill>
                              <a:srgbClr val="FF0000"/>
                            </a:solidFill>
                            <a:latin typeface="Cambria Math" panose="02040503050406030204" pitchFamily="18" charset="0"/>
                          </a:rPr>
                          <m:t>𝐿</m:t>
                        </m:r>
                      </m:sub>
                      <m:sup/>
                      <m:e>
                        <m:r>
                          <a:rPr lang="en-US" altLang="zh-CN" sz="2400" i="1">
                            <a:solidFill>
                              <a:prstClr val="black"/>
                            </a:solidFill>
                            <a:latin typeface="Cambria Math" panose="02040503050406030204" pitchFamily="18" charset="0"/>
                          </a:rPr>
                          <m:t>𝑔</m:t>
                        </m:r>
                        <m:d>
                          <m:dPr>
                            <m:ctrlPr>
                              <a:rPr lang="zh-CN" altLang="en-US" sz="2400" i="1">
                                <a:solidFill>
                                  <a:prstClr val="black"/>
                                </a:solidFill>
                                <a:latin typeface="Cambria Math" panose="02040503050406030204" pitchFamily="18" charset="0"/>
                              </a:rPr>
                            </m:ctrlPr>
                          </m:dPr>
                          <m:e>
                            <m:r>
                              <a:rPr lang="zh-CN" altLang="en-US" sz="2400" i="1">
                                <a:solidFill>
                                  <a:prstClr val="black"/>
                                </a:solidFill>
                                <a:latin typeface="Cambria Math" panose="02040503050406030204" pitchFamily="18" charset="0"/>
                              </a:rPr>
                              <m:t>𝑥</m:t>
                            </m:r>
                            <m:r>
                              <a:rPr lang="zh-CN" altLang="en-US" sz="2400">
                                <a:solidFill>
                                  <a:prstClr val="black"/>
                                </a:solidFill>
                                <a:latin typeface="Cambria Math" panose="02040503050406030204" pitchFamily="18" charset="0"/>
                              </a:rPr>
                              <m:t>,</m:t>
                            </m:r>
                            <m:r>
                              <a:rPr lang="zh-CN" altLang="en-US" sz="2400" i="1">
                                <a:solidFill>
                                  <a:prstClr val="black"/>
                                </a:solidFill>
                                <a:latin typeface="Cambria Math" panose="02040503050406030204" pitchFamily="18" charset="0"/>
                              </a:rPr>
                              <m:t>𝑦</m:t>
                            </m:r>
                          </m:e>
                        </m:d>
                        <m:r>
                          <m:rPr>
                            <m:sty m:val="p"/>
                          </m:rPr>
                          <a:rPr lang="zh-CN" altLang="en-US" sz="2400">
                            <a:solidFill>
                              <a:prstClr val="black"/>
                            </a:solidFill>
                            <a:latin typeface="Cambria Math" panose="02040503050406030204" pitchFamily="18" charset="0"/>
                          </a:rPr>
                          <m:t>d</m:t>
                        </m:r>
                        <m:r>
                          <m:rPr>
                            <m:nor/>
                          </m:rPr>
                          <a:rPr lang="zh-CN" altLang="en-US" sz="2400" i="1">
                            <a:solidFill>
                              <a:prstClr val="black"/>
                            </a:solidFill>
                            <a:latin typeface="Cambria Math" panose="02040503050406030204" pitchFamily="18" charset="0"/>
                          </a:rPr>
                          <m:t> </m:t>
                        </m:r>
                        <m:r>
                          <a:rPr lang="zh-CN" altLang="en-US" sz="2400" i="1">
                            <a:solidFill>
                              <a:prstClr val="black"/>
                            </a:solidFill>
                            <a:latin typeface="Cambria Math" panose="02040503050406030204" pitchFamily="18" charset="0"/>
                          </a:rPr>
                          <m:t>𝑠</m:t>
                        </m:r>
                      </m:e>
                    </m:nary>
                  </m:oMath>
                </a14:m>
                <a:endParaRPr lang="zh-CN" altLang="en-US" dirty="0"/>
              </a:p>
            </p:txBody>
          </p:sp>
        </mc:Choice>
        <mc:Fallback xmlns="">
          <p:sp>
            <p:nvSpPr>
              <p:cNvPr id="4" name="矩形 3"/>
              <p:cNvSpPr>
                <a:spLocks noRot="1" noChangeAspect="1" noMove="1" noResize="1" noEditPoints="1" noAdjustHandles="1" noChangeArrowheads="1" noChangeShapeType="1" noTextEdit="1"/>
              </p:cNvSpPr>
              <p:nvPr/>
            </p:nvSpPr>
            <p:spPr>
              <a:xfrm>
                <a:off x="2492530" y="4237381"/>
                <a:ext cx="4001095" cy="624338"/>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矩形 14"/>
              <p:cNvSpPr/>
              <p:nvPr/>
            </p:nvSpPr>
            <p:spPr>
              <a:xfrm>
                <a:off x="2492530" y="5486916"/>
                <a:ext cx="4329262" cy="662169"/>
              </a:xfrm>
              <a:prstGeom prst="rect">
                <a:avLst/>
              </a:prstGeom>
            </p:spPr>
            <p:txBody>
              <a:bodyPr wrap="none">
                <a:spAutoFit/>
              </a:bodyPr>
              <a:lstStyle/>
              <a:p>
                <a14:m>
                  <m:oMath xmlns:m="http://schemas.openxmlformats.org/officeDocument/2006/math">
                    <m:d>
                      <m:dPr>
                        <m:begChr m:val="|"/>
                        <m:endChr m:val="|"/>
                        <m:ctrlPr>
                          <a:rPr lang="en-US" altLang="zh-CN" sz="2400" i="1" smtClean="0">
                            <a:solidFill>
                              <a:prstClr val="black"/>
                            </a:solidFill>
                            <a:latin typeface="Cambria Math" panose="02040503050406030204" pitchFamily="18" charset="0"/>
                          </a:rPr>
                        </m:ctrlPr>
                      </m:dPr>
                      <m:e>
                        <m:nary>
                          <m:naryPr>
                            <m:ctrlPr>
                              <a:rPr lang="zh-CN" altLang="en-US" sz="2400" i="1">
                                <a:solidFill>
                                  <a:prstClr val="black"/>
                                </a:solidFill>
                                <a:latin typeface="Cambria Math" panose="02040503050406030204" pitchFamily="18" charset="0"/>
                              </a:rPr>
                            </m:ctrlPr>
                          </m:naryPr>
                          <m:sub>
                            <m:r>
                              <a:rPr lang="zh-CN" altLang="en-US" sz="2400" i="1">
                                <a:solidFill>
                                  <a:srgbClr val="FF0000"/>
                                </a:solidFill>
                                <a:latin typeface="Cambria Math" panose="02040503050406030204" pitchFamily="18" charset="0"/>
                              </a:rPr>
                              <m:t>𝐿</m:t>
                            </m:r>
                          </m:sub>
                          <m:sup/>
                          <m:e>
                            <m:r>
                              <a:rPr lang="zh-CN" altLang="en-US" sz="2400" i="1">
                                <a:solidFill>
                                  <a:prstClr val="black"/>
                                </a:solidFill>
                                <a:latin typeface="Cambria Math" panose="02040503050406030204" pitchFamily="18" charset="0"/>
                              </a:rPr>
                              <m:t>𝑓</m:t>
                            </m:r>
                            <m:r>
                              <a:rPr lang="zh-CN" altLang="en-US" sz="2400">
                                <a:solidFill>
                                  <a:prstClr val="black"/>
                                </a:solidFill>
                                <a:latin typeface="Cambria Math" panose="02040503050406030204" pitchFamily="18" charset="0"/>
                              </a:rPr>
                              <m:t>(</m:t>
                            </m:r>
                            <m:r>
                              <a:rPr lang="zh-CN" altLang="en-US" sz="2400" i="1">
                                <a:solidFill>
                                  <a:prstClr val="black"/>
                                </a:solidFill>
                                <a:latin typeface="Cambria Math" panose="02040503050406030204" pitchFamily="18" charset="0"/>
                              </a:rPr>
                              <m:t>𝑥</m:t>
                            </m:r>
                            <m:r>
                              <a:rPr lang="zh-CN" altLang="en-US" sz="2400">
                                <a:solidFill>
                                  <a:prstClr val="black"/>
                                </a:solidFill>
                                <a:latin typeface="Cambria Math" panose="02040503050406030204" pitchFamily="18" charset="0"/>
                              </a:rPr>
                              <m:t>,</m:t>
                            </m:r>
                            <m:r>
                              <a:rPr lang="zh-CN" altLang="en-US" sz="2400" i="1">
                                <a:solidFill>
                                  <a:prstClr val="black"/>
                                </a:solidFill>
                                <a:latin typeface="Cambria Math" panose="02040503050406030204" pitchFamily="18" charset="0"/>
                              </a:rPr>
                              <m:t>𝑦</m:t>
                            </m:r>
                            <m:r>
                              <a:rPr lang="zh-CN" altLang="en-US" sz="2400">
                                <a:solidFill>
                                  <a:prstClr val="black"/>
                                </a:solidFill>
                                <a:latin typeface="Cambria Math" panose="02040503050406030204" pitchFamily="18" charset="0"/>
                              </a:rPr>
                              <m:t>)</m:t>
                            </m:r>
                            <m:r>
                              <m:rPr>
                                <m:nor/>
                              </m:rPr>
                              <a:rPr lang="zh-CN" altLang="en-US" sz="2400" i="1">
                                <a:solidFill>
                                  <a:prstClr val="black"/>
                                </a:solidFill>
                                <a:latin typeface="Cambria Math" panose="02040503050406030204" pitchFamily="18" charset="0"/>
                              </a:rPr>
                              <m:t> </m:t>
                            </m:r>
                            <m:r>
                              <m:rPr>
                                <m:sty m:val="p"/>
                              </m:rPr>
                              <a:rPr lang="zh-CN" altLang="en-US" sz="2400">
                                <a:solidFill>
                                  <a:prstClr val="black"/>
                                </a:solidFill>
                                <a:latin typeface="Cambria Math" panose="02040503050406030204" pitchFamily="18" charset="0"/>
                              </a:rPr>
                              <m:t>d</m:t>
                            </m:r>
                            <m:r>
                              <m:rPr>
                                <m:nor/>
                              </m:rPr>
                              <a:rPr lang="zh-CN" altLang="en-US" sz="2400" i="1">
                                <a:solidFill>
                                  <a:prstClr val="black"/>
                                </a:solidFill>
                                <a:latin typeface="Cambria Math" panose="02040503050406030204" pitchFamily="18" charset="0"/>
                              </a:rPr>
                              <m:t> </m:t>
                            </m:r>
                            <m:r>
                              <a:rPr lang="zh-CN" altLang="en-US" sz="2400" i="1">
                                <a:solidFill>
                                  <a:prstClr val="black"/>
                                </a:solidFill>
                                <a:latin typeface="Cambria Math" panose="02040503050406030204" pitchFamily="18" charset="0"/>
                              </a:rPr>
                              <m:t>𝑠</m:t>
                            </m:r>
                          </m:e>
                        </m:nary>
                      </m:e>
                    </m:d>
                    <m:r>
                      <a:rPr lang="zh-CN" altLang="en-US" sz="2400" i="1" smtClean="0">
                        <a:solidFill>
                          <a:prstClr val="black"/>
                        </a:solidFill>
                        <a:latin typeface="Cambria Math" panose="02040503050406030204" pitchFamily="18" charset="0"/>
                      </a:rPr>
                      <m:t>≤</m:t>
                    </m:r>
                  </m:oMath>
                </a14:m>
                <a:r>
                  <a:rPr lang="zh-CN" altLang="en-US" sz="2400" dirty="0">
                    <a:solidFill>
                      <a:prstClr val="black"/>
                    </a:solidFill>
                  </a:rPr>
                  <a:t> </a:t>
                </a:r>
                <a14:m>
                  <m:oMath xmlns:m="http://schemas.openxmlformats.org/officeDocument/2006/math">
                    <m:nary>
                      <m:naryPr>
                        <m:ctrlPr>
                          <a:rPr lang="zh-CN" altLang="en-US" sz="2400" i="1">
                            <a:solidFill>
                              <a:prstClr val="black"/>
                            </a:solidFill>
                            <a:latin typeface="Cambria Math" panose="02040503050406030204" pitchFamily="18" charset="0"/>
                          </a:rPr>
                        </m:ctrlPr>
                      </m:naryPr>
                      <m:sub>
                        <m:r>
                          <a:rPr lang="zh-CN" altLang="en-US" sz="2400" i="1">
                            <a:solidFill>
                              <a:srgbClr val="FF0000"/>
                            </a:solidFill>
                            <a:latin typeface="Cambria Math" panose="02040503050406030204" pitchFamily="18" charset="0"/>
                          </a:rPr>
                          <m:t>𝐿</m:t>
                        </m:r>
                      </m:sub>
                      <m:sup/>
                      <m:e>
                        <m:d>
                          <m:dPr>
                            <m:begChr m:val="|"/>
                            <m:endChr m:val="|"/>
                            <m:ctrlPr>
                              <a:rPr lang="en-US" altLang="zh-CN" sz="2400" i="1" smtClean="0">
                                <a:solidFill>
                                  <a:schemeClr val="tx1"/>
                                </a:solidFill>
                                <a:latin typeface="Cambria Math" panose="02040503050406030204" pitchFamily="18" charset="0"/>
                              </a:rPr>
                            </m:ctrlPr>
                          </m:dPr>
                          <m:e>
                            <m:r>
                              <a:rPr lang="zh-CN" altLang="en-US" sz="2400" i="1">
                                <a:solidFill>
                                  <a:schemeClr val="tx1"/>
                                </a:solidFill>
                                <a:latin typeface="Cambria Math" panose="02040503050406030204" pitchFamily="18" charset="0"/>
                              </a:rPr>
                              <m:t>𝑓</m:t>
                            </m:r>
                            <m:r>
                              <a:rPr lang="zh-CN" altLang="en-US" sz="2400">
                                <a:solidFill>
                                  <a:schemeClr val="tx1"/>
                                </a:solidFill>
                                <a:latin typeface="Cambria Math" panose="02040503050406030204" pitchFamily="18" charset="0"/>
                              </a:rPr>
                              <m:t>(</m:t>
                            </m:r>
                            <m:r>
                              <a:rPr lang="zh-CN" altLang="en-US" sz="2400" i="1">
                                <a:solidFill>
                                  <a:schemeClr val="tx1"/>
                                </a:solidFill>
                                <a:latin typeface="Cambria Math" panose="02040503050406030204" pitchFamily="18" charset="0"/>
                              </a:rPr>
                              <m:t>𝑥</m:t>
                            </m:r>
                            <m:r>
                              <a:rPr lang="zh-CN" altLang="en-US" sz="2400">
                                <a:solidFill>
                                  <a:schemeClr val="tx1"/>
                                </a:solidFill>
                                <a:latin typeface="Cambria Math" panose="02040503050406030204" pitchFamily="18" charset="0"/>
                              </a:rPr>
                              <m:t>,</m:t>
                            </m:r>
                            <m:r>
                              <a:rPr lang="zh-CN" altLang="en-US" sz="2400" i="1">
                                <a:solidFill>
                                  <a:schemeClr val="tx1"/>
                                </a:solidFill>
                                <a:latin typeface="Cambria Math" panose="02040503050406030204" pitchFamily="18" charset="0"/>
                              </a:rPr>
                              <m:t>𝑦</m:t>
                            </m:r>
                            <m:r>
                              <a:rPr lang="zh-CN" altLang="en-US" sz="2400">
                                <a:solidFill>
                                  <a:schemeClr val="tx1"/>
                                </a:solidFill>
                                <a:latin typeface="Cambria Math" panose="02040503050406030204" pitchFamily="18" charset="0"/>
                              </a:rPr>
                              <m:t>)</m:t>
                            </m:r>
                          </m:e>
                        </m:d>
                        <m:r>
                          <m:rPr>
                            <m:sty m:val="p"/>
                          </m:rPr>
                          <a:rPr lang="zh-CN" altLang="en-US" sz="2400">
                            <a:solidFill>
                              <a:prstClr val="black"/>
                            </a:solidFill>
                            <a:latin typeface="Cambria Math" panose="02040503050406030204" pitchFamily="18" charset="0"/>
                          </a:rPr>
                          <m:t>d</m:t>
                        </m:r>
                        <m:r>
                          <m:rPr>
                            <m:nor/>
                          </m:rPr>
                          <a:rPr lang="zh-CN" altLang="en-US" sz="2400" i="1">
                            <a:solidFill>
                              <a:prstClr val="black"/>
                            </a:solidFill>
                            <a:latin typeface="Cambria Math" panose="02040503050406030204" pitchFamily="18" charset="0"/>
                          </a:rPr>
                          <m:t> </m:t>
                        </m:r>
                        <m:r>
                          <a:rPr lang="zh-CN" altLang="en-US" sz="2400" i="1">
                            <a:solidFill>
                              <a:prstClr val="black"/>
                            </a:solidFill>
                            <a:latin typeface="Cambria Math" panose="02040503050406030204" pitchFamily="18" charset="0"/>
                          </a:rPr>
                          <m:t>𝑠</m:t>
                        </m:r>
                      </m:e>
                    </m:nary>
                  </m:oMath>
                </a14:m>
                <a:endParaRPr lang="zh-CN" altLang="en-US" dirty="0"/>
              </a:p>
            </p:txBody>
          </p:sp>
        </mc:Choice>
        <mc:Fallback xmlns="">
          <p:sp>
            <p:nvSpPr>
              <p:cNvPr id="15" name="矩形 14"/>
              <p:cNvSpPr>
                <a:spLocks noRot="1" noChangeAspect="1" noMove="1" noResize="1" noEditPoints="1" noAdjustHandles="1" noChangeArrowheads="1" noChangeShapeType="1" noTextEdit="1"/>
              </p:cNvSpPr>
              <p:nvPr/>
            </p:nvSpPr>
            <p:spPr>
              <a:xfrm>
                <a:off x="2492530" y="5486916"/>
                <a:ext cx="4329262" cy="662169"/>
              </a:xfrm>
              <a:prstGeom prst="rect">
                <a:avLst/>
              </a:prstGeom>
              <a:blipFill>
                <a:blip r:embed="rId10"/>
                <a:stretch>
                  <a:fillRect/>
                </a:stretch>
              </a:blipFill>
            </p:spPr>
            <p:txBody>
              <a:bodyPr/>
              <a:lstStyle/>
              <a:p>
                <a:r>
                  <a:rPr lang="zh-CN" altLang="en-US">
                    <a:noFill/>
                  </a:rPr>
                  <a:t> </a:t>
                </a:r>
              </a:p>
            </p:txBody>
          </p:sp>
        </mc:Fallback>
      </mc:AlternateContent>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91867">
                                            <p:txEl>
                                              <p:pRg st="0" end="0"/>
                                            </p:txEl>
                                          </p:spTgt>
                                        </p:tgtEl>
                                        <p:attrNameLst>
                                          <p:attrName>style.visibility</p:attrName>
                                        </p:attrNameLst>
                                      </p:cBhvr>
                                      <p:to>
                                        <p:strVal val="visible"/>
                                      </p:to>
                                    </p:set>
                                    <p:animEffect transition="in" filter="wipe(left)">
                                      <p:cBhvr>
                                        <p:cTn id="7" dur="500"/>
                                        <p:tgtEl>
                                          <p:spTgt spid="191867">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91869"/>
                                        </p:tgtEl>
                                        <p:attrNameLst>
                                          <p:attrName>style.visibility</p:attrName>
                                        </p:attrNameLst>
                                      </p:cBhvr>
                                      <p:to>
                                        <p:strVal val="visible"/>
                                      </p:to>
                                    </p:set>
                                    <p:animEffect transition="in" filter="fade">
                                      <p:cBhvr>
                                        <p:cTn id="16" dur="500"/>
                                        <p:tgtEl>
                                          <p:spTgt spid="191869"/>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500"/>
                                        <p:tgtEl>
                                          <p:spTgt spid="13"/>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91871"/>
                                        </p:tgtEl>
                                        <p:attrNameLst>
                                          <p:attrName>style.visibility</p:attrName>
                                        </p:attrNameLst>
                                      </p:cBhvr>
                                      <p:to>
                                        <p:strVal val="visible"/>
                                      </p:to>
                                    </p:set>
                                    <p:animEffect transition="in" filter="fade">
                                      <p:cBhvr>
                                        <p:cTn id="25" dur="500"/>
                                        <p:tgtEl>
                                          <p:spTgt spid="191871"/>
                                        </p:tgtEl>
                                      </p:cBhvr>
                                    </p:animEffect>
                                  </p:childTnLst>
                                </p:cTn>
                              </p:par>
                            </p:childTnLst>
                          </p:cTn>
                        </p:par>
                        <p:par>
                          <p:cTn id="26" fill="hold">
                            <p:stCondLst>
                              <p:cond delay="500"/>
                            </p:stCondLst>
                            <p:childTnLst>
                              <p:par>
                                <p:cTn id="27" presetID="10" presetClass="entr" presetSubtype="0" fill="hold" grpId="0" nodeType="after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fade">
                                      <p:cBhvr>
                                        <p:cTn id="29" dur="500"/>
                                        <p:tgtEl>
                                          <p:spTgt spid="4"/>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91873"/>
                                        </p:tgtEl>
                                        <p:attrNameLst>
                                          <p:attrName>style.visibility</p:attrName>
                                        </p:attrNameLst>
                                      </p:cBhvr>
                                      <p:to>
                                        <p:strVal val="visible"/>
                                      </p:to>
                                    </p:set>
                                    <p:animEffect transition="in" filter="fade">
                                      <p:cBhvr>
                                        <p:cTn id="34" dur="500"/>
                                        <p:tgtEl>
                                          <p:spTgt spid="191873"/>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1867" grpId="0" build="p" autoUpdateAnimBg="0"/>
      <p:bldP spid="191869" grpId="0"/>
      <p:bldP spid="191871" grpId="0"/>
      <p:bldP spid="191873" grpId="0"/>
      <p:bldP spid="3" grpId="0"/>
      <p:bldP spid="13" grpId="0"/>
      <p:bldP spid="4" grpId="0"/>
      <p:bldP spid="15"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9058" name="Picture 2"/>
          <p:cNvPicPr>
            <a:picLocks noChangeAspect="1" noChangeArrowheads="1"/>
          </p:cNvPicPr>
          <p:nvPr/>
        </p:nvPicPr>
        <p:blipFill>
          <a:blip r:embed="rId3">
            <a:extLst>
              <a:ext uri="{28A0092B-C50C-407E-A947-70E740481C1C}">
                <a14:useLocalDpi xmlns:a14="http://schemas.microsoft.com/office/drawing/2010/main" val="0"/>
              </a:ext>
            </a:extLst>
          </a:blip>
          <a:srcRect r="59229"/>
          <a:stretch>
            <a:fillRect/>
          </a:stretch>
        </p:blipFill>
        <p:spPr bwMode="auto">
          <a:xfrm>
            <a:off x="2438400" y="2911847"/>
            <a:ext cx="4570413" cy="858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9059" name="Picture 3"/>
          <p:cNvPicPr>
            <a:picLocks noChangeAspect="1" noChangeArrowheads="1"/>
          </p:cNvPicPr>
          <p:nvPr/>
        </p:nvPicPr>
        <p:blipFill>
          <a:blip r:embed="rId4">
            <a:extLst>
              <a:ext uri="{28A0092B-C50C-407E-A947-70E740481C1C}">
                <a14:useLocalDpi xmlns:a14="http://schemas.microsoft.com/office/drawing/2010/main" val="0"/>
              </a:ext>
            </a:extLst>
          </a:blip>
          <a:srcRect t="8679" b="4521"/>
          <a:stretch>
            <a:fillRect/>
          </a:stretch>
        </p:blipFill>
        <p:spPr bwMode="auto">
          <a:xfrm>
            <a:off x="2438400" y="3886200"/>
            <a:ext cx="4110038" cy="152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cmpd="dbl">
                <a:solidFill>
                  <a:srgbClr val="CC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29060" name="Picture 4"/>
          <p:cNvPicPr>
            <a:picLocks noChangeAspect="1" noChangeArrowheads="1"/>
          </p:cNvPicPr>
          <p:nvPr/>
        </p:nvPicPr>
        <p:blipFill>
          <a:blip r:embed="rId5">
            <a:extLst>
              <a:ext uri="{28A0092B-C50C-407E-A947-70E740481C1C}">
                <a14:useLocalDpi xmlns:a14="http://schemas.microsoft.com/office/drawing/2010/main" val="0"/>
              </a:ext>
            </a:extLst>
          </a:blip>
          <a:srcRect t="10297" r="75462" b="12720"/>
          <a:stretch>
            <a:fillRect/>
          </a:stretch>
        </p:blipFill>
        <p:spPr bwMode="auto">
          <a:xfrm>
            <a:off x="2641600" y="5564189"/>
            <a:ext cx="2743200" cy="985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cmpd="dbl">
                <a:solidFill>
                  <a:srgbClr val="CC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29061" name="Text Box 5"/>
          <p:cNvSpPr txBox="1">
            <a:spLocks noChangeArrowheads="1"/>
          </p:cNvSpPr>
          <p:nvPr/>
        </p:nvSpPr>
        <p:spPr bwMode="auto">
          <a:xfrm>
            <a:off x="1860177" y="1985683"/>
            <a:ext cx="8686800" cy="4008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cmpd="dbl">
                <a:solidFill>
                  <a:srgbClr val="CC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lnSpc>
                <a:spcPct val="120000"/>
              </a:lnSpc>
            </a:pPr>
            <a:r>
              <a:rPr kumimoji="1" lang="en-US" altLang="zh-CN" sz="2400" dirty="0">
                <a:solidFill>
                  <a:schemeClr val="tx2"/>
                </a:solidFill>
                <a:latin typeface="Times New Roman" panose="02020603050405020304" pitchFamily="18" charset="0"/>
                <a:ea typeface="黑体" panose="02010609060101010101" pitchFamily="49" charset="-122"/>
              </a:rPr>
              <a:t>    : </a:t>
            </a:r>
            <a:r>
              <a:rPr kumimoji="1" lang="zh-CN" altLang="en-US" sz="2400" dirty="0">
                <a:latin typeface="Times New Roman" panose="02020603050405020304" pitchFamily="18" charset="0"/>
                <a:ea typeface="黑体" panose="02010609060101010101" pitchFamily="49" charset="-122"/>
              </a:rPr>
              <a:t>取</a:t>
            </a:r>
            <a:r>
              <a:rPr kumimoji="1" lang="zh-CN" altLang="en-US" sz="2400" dirty="0">
                <a:latin typeface="Times New Roman" panose="02020603050405020304" pitchFamily="18" charset="0"/>
                <a:ea typeface="黑体" panose="02010609060101010101" pitchFamily="49" charset="-122"/>
                <a:sym typeface="Symbol" panose="05050102010706020507" pitchFamily="18" charset="2"/>
              </a:rPr>
              <a:t></a:t>
            </a:r>
            <a:r>
              <a:rPr kumimoji="1" lang="zh-CN" altLang="en-US" sz="2400" dirty="0">
                <a:latin typeface="Times New Roman" panose="02020603050405020304" pitchFamily="18" charset="0"/>
                <a:ea typeface="黑体" panose="02010609060101010101" pitchFamily="49" charset="-122"/>
              </a:rPr>
              <a:t>为平面</a:t>
            </a:r>
            <a:r>
              <a:rPr kumimoji="1" lang="en-US" altLang="zh-CN" sz="2400" dirty="0">
                <a:latin typeface="Times New Roman" panose="02020603050405020304" pitchFamily="18" charset="0"/>
                <a:ea typeface="黑体" panose="02010609060101010101" pitchFamily="49" charset="-122"/>
              </a:rPr>
              <a:t>2</a:t>
            </a:r>
            <a:r>
              <a:rPr kumimoji="1" lang="en-US" altLang="zh-CN" sz="2400" i="1" dirty="0">
                <a:latin typeface="Times New Roman" panose="02020603050405020304" pitchFamily="18" charset="0"/>
                <a:ea typeface="黑体" panose="02010609060101010101" pitchFamily="49" charset="-122"/>
              </a:rPr>
              <a:t>x</a:t>
            </a:r>
            <a:r>
              <a:rPr kumimoji="1" lang="en-US" altLang="zh-CN" sz="2400" dirty="0">
                <a:latin typeface="Times New Roman" panose="02020603050405020304" pitchFamily="18" charset="0"/>
                <a:ea typeface="黑体" panose="02010609060101010101" pitchFamily="49" charset="-122"/>
                <a:sym typeface="Symbol" panose="05050102010706020507" pitchFamily="18" charset="2"/>
              </a:rPr>
              <a:t></a:t>
            </a:r>
            <a:r>
              <a:rPr kumimoji="1" lang="en-US" altLang="zh-CN" sz="2400" dirty="0">
                <a:latin typeface="Times New Roman" panose="02020603050405020304" pitchFamily="18" charset="0"/>
                <a:ea typeface="黑体" panose="02010609060101010101" pitchFamily="49" charset="-122"/>
              </a:rPr>
              <a:t>2</a:t>
            </a:r>
            <a:r>
              <a:rPr kumimoji="1" lang="en-US" altLang="zh-CN" sz="2400" i="1" dirty="0">
                <a:latin typeface="Times New Roman" panose="02020603050405020304" pitchFamily="18" charset="0"/>
                <a:ea typeface="黑体" panose="02010609060101010101" pitchFamily="49" charset="-122"/>
              </a:rPr>
              <a:t>y</a:t>
            </a:r>
            <a:r>
              <a:rPr kumimoji="1" lang="en-US" altLang="zh-CN" sz="2400" dirty="0">
                <a:latin typeface="Times New Roman" panose="02020603050405020304" pitchFamily="18" charset="0"/>
                <a:ea typeface="黑体" panose="02010609060101010101" pitchFamily="49" charset="-122"/>
                <a:sym typeface="Symbol" panose="05050102010706020507" pitchFamily="18" charset="2"/>
              </a:rPr>
              <a:t></a:t>
            </a:r>
            <a:r>
              <a:rPr kumimoji="1" lang="en-US" altLang="zh-CN" sz="2400" dirty="0">
                <a:latin typeface="Times New Roman" panose="02020603050405020304" pitchFamily="18" charset="0"/>
                <a:ea typeface="黑体" panose="02010609060101010101" pitchFamily="49" charset="-122"/>
              </a:rPr>
              <a:t>2</a:t>
            </a:r>
            <a:r>
              <a:rPr kumimoji="1" lang="en-US" altLang="zh-CN" sz="2400" i="1" dirty="0">
                <a:latin typeface="Times New Roman" panose="02020603050405020304" pitchFamily="18" charset="0"/>
                <a:ea typeface="黑体" panose="02010609060101010101" pitchFamily="49" charset="-122"/>
              </a:rPr>
              <a:t>z</a:t>
            </a:r>
            <a:r>
              <a:rPr kumimoji="1" lang="en-US" altLang="zh-CN" sz="2400" dirty="0">
                <a:latin typeface="Times New Roman" panose="02020603050405020304" pitchFamily="18" charset="0"/>
                <a:ea typeface="黑体" panose="02010609060101010101" pitchFamily="49" charset="-122"/>
                <a:sym typeface="Symbol" panose="05050102010706020507" pitchFamily="18" charset="2"/>
              </a:rPr>
              <a:t></a:t>
            </a:r>
            <a:r>
              <a:rPr kumimoji="1" lang="en-US" altLang="zh-CN" sz="2400" dirty="0">
                <a:latin typeface="Times New Roman" panose="02020603050405020304" pitchFamily="18" charset="0"/>
                <a:ea typeface="黑体" panose="02010609060101010101" pitchFamily="49" charset="-122"/>
              </a:rPr>
              <a:t>3</a:t>
            </a:r>
            <a:r>
              <a:rPr kumimoji="1" lang="zh-CN" altLang="en-US" sz="2400" dirty="0">
                <a:latin typeface="Times New Roman" panose="02020603050405020304" pitchFamily="18" charset="0"/>
                <a:ea typeface="黑体" panose="02010609060101010101" pitchFamily="49" charset="-122"/>
              </a:rPr>
              <a:t>的上侧被</a:t>
            </a:r>
            <a:r>
              <a:rPr kumimoji="1" lang="zh-CN" altLang="en-US" sz="2400" dirty="0">
                <a:latin typeface="Times New Roman" panose="02020603050405020304" pitchFamily="18" charset="0"/>
                <a:ea typeface="黑体" panose="02010609060101010101" pitchFamily="49" charset="-122"/>
                <a:sym typeface="Symbol" panose="05050102010706020507" pitchFamily="18" charset="2"/>
              </a:rPr>
              <a:t></a:t>
            </a:r>
            <a:r>
              <a:rPr kumimoji="1" lang="zh-CN" altLang="en-US" sz="2400" dirty="0">
                <a:latin typeface="Times New Roman" panose="02020603050405020304" pitchFamily="18" charset="0"/>
                <a:ea typeface="黑体" panose="02010609060101010101" pitchFamily="49" charset="-122"/>
              </a:rPr>
              <a:t>所围成的部分</a:t>
            </a:r>
            <a:r>
              <a:rPr kumimoji="1" lang="zh-CN" altLang="en-US" sz="2400" dirty="0">
                <a:latin typeface="Times New Roman" panose="02020603050405020304" pitchFamily="18" charset="0"/>
                <a:ea typeface="黑体" panose="02010609060101010101" pitchFamily="49" charset="-122"/>
                <a:sym typeface="Symbol" panose="05050102010706020507" pitchFamily="18" charset="2"/>
              </a:rPr>
              <a:t></a:t>
            </a:r>
            <a:r>
              <a:rPr kumimoji="1" lang="zh-CN" altLang="en-US" sz="2400" dirty="0">
                <a:latin typeface="Times New Roman" panose="02020603050405020304" pitchFamily="18" charset="0"/>
                <a:ea typeface="黑体" panose="02010609060101010101" pitchFamily="49" charset="-122"/>
              </a:rPr>
              <a:t> </a:t>
            </a:r>
            <a:endParaRPr kumimoji="1" lang="zh-CN" altLang="en-US" sz="2400" dirty="0">
              <a:latin typeface="Times New Roman" panose="02020603050405020304" pitchFamily="18" charset="0"/>
              <a:ea typeface="黑体" panose="02010609060101010101" pitchFamily="49" charset="-122"/>
              <a:sym typeface="Symbol" panose="05050102010706020507" pitchFamily="18" charset="2"/>
            </a:endParaRPr>
          </a:p>
        </p:txBody>
      </p:sp>
      <p:sp>
        <p:nvSpPr>
          <p:cNvPr id="429062" name="Rectangle 6"/>
          <p:cNvSpPr>
            <a:spLocks noChangeArrowheads="1"/>
          </p:cNvSpPr>
          <p:nvPr/>
        </p:nvSpPr>
        <p:spPr bwMode="auto">
          <a:xfrm>
            <a:off x="1752600" y="1951085"/>
            <a:ext cx="538609" cy="467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cmpd="dbl">
                <a:solidFill>
                  <a:srgbClr val="CC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nSpc>
                <a:spcPct val="120000"/>
              </a:lnSpc>
            </a:pPr>
            <a:r>
              <a:rPr kumimoji="1" lang="zh-CN" altLang="en-US" sz="2800" dirty="0">
                <a:solidFill>
                  <a:srgbClr val="CC0000"/>
                </a:solidFill>
                <a:latin typeface="Times New Roman" panose="02020603050405020304" pitchFamily="18" charset="0"/>
                <a:ea typeface="黑体" panose="02010609060101010101" pitchFamily="49" charset="-122"/>
              </a:rPr>
              <a:t>解</a:t>
            </a:r>
            <a:r>
              <a:rPr kumimoji="1" lang="zh-CN" altLang="en-US" sz="2800" dirty="0">
                <a:solidFill>
                  <a:schemeClr val="tx2"/>
                </a:solidFill>
                <a:latin typeface="Times New Roman" panose="02020603050405020304" pitchFamily="18" charset="0"/>
                <a:ea typeface="黑体" panose="02010609060101010101" pitchFamily="49" charset="-122"/>
              </a:rPr>
              <a:t>  </a:t>
            </a:r>
          </a:p>
        </p:txBody>
      </p:sp>
      <p:sp>
        <p:nvSpPr>
          <p:cNvPr id="429063" name="Rectangle 7"/>
          <p:cNvSpPr>
            <a:spLocks noChangeArrowheads="1"/>
          </p:cNvSpPr>
          <p:nvPr/>
        </p:nvSpPr>
        <p:spPr bwMode="auto">
          <a:xfrm>
            <a:off x="2382836" y="2448765"/>
            <a:ext cx="3183564" cy="4008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cmpd="dbl">
                <a:solidFill>
                  <a:srgbClr val="CC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nSpc>
                <a:spcPct val="120000"/>
              </a:lnSpc>
            </a:pPr>
            <a:r>
              <a:rPr kumimoji="1" lang="en-US" altLang="zh-CN" sz="2400" dirty="0">
                <a:latin typeface="Times New Roman" panose="02020603050405020304" pitchFamily="18" charset="0"/>
                <a:ea typeface="黑体" panose="02010609060101010101" pitchFamily="49" charset="-122"/>
                <a:sym typeface="Symbol" panose="05050102010706020507" pitchFamily="18" charset="2"/>
              </a:rPr>
              <a:t></a:t>
            </a:r>
            <a:r>
              <a:rPr kumimoji="1" lang="zh-CN" altLang="en-US" sz="2400" dirty="0">
                <a:latin typeface="Times New Roman" panose="02020603050405020304" pitchFamily="18" charset="0"/>
                <a:ea typeface="黑体" panose="02010609060101010101" pitchFamily="49" charset="-122"/>
                <a:sym typeface="Symbol" panose="05050102010706020507" pitchFamily="18" charset="2"/>
              </a:rPr>
              <a:t>上侧</a:t>
            </a:r>
            <a:r>
              <a:rPr kumimoji="1" lang="zh-CN" altLang="en-US" sz="2400" dirty="0">
                <a:latin typeface="Times New Roman" panose="02020603050405020304" pitchFamily="18" charset="0"/>
                <a:ea typeface="黑体" panose="02010609060101010101" pitchFamily="49" charset="-122"/>
              </a:rPr>
              <a:t>的单位法向量为</a:t>
            </a:r>
            <a:r>
              <a:rPr kumimoji="1" lang="zh-CN" altLang="en-US" sz="2400" dirty="0">
                <a:solidFill>
                  <a:schemeClr val="tx2"/>
                </a:solidFill>
                <a:latin typeface="Times New Roman" panose="02020603050405020304" pitchFamily="18" charset="0"/>
                <a:ea typeface="黑体" panose="02010609060101010101" pitchFamily="49" charset="-122"/>
              </a:rPr>
              <a:t>   </a:t>
            </a:r>
          </a:p>
        </p:txBody>
      </p:sp>
      <p:grpSp>
        <p:nvGrpSpPr>
          <p:cNvPr id="429064" name="Group 8"/>
          <p:cNvGrpSpPr>
            <a:grpSpLocks/>
          </p:cNvGrpSpPr>
          <p:nvPr/>
        </p:nvGrpSpPr>
        <p:grpSpPr bwMode="auto">
          <a:xfrm>
            <a:off x="1122361" y="464344"/>
            <a:ext cx="9947275" cy="1476376"/>
            <a:chOff x="-72" y="117"/>
            <a:chExt cx="6266" cy="930"/>
          </a:xfrm>
        </p:grpSpPr>
        <p:pic>
          <p:nvPicPr>
            <p:cNvPr id="429065" name="Picture 9"/>
            <p:cNvPicPr>
              <a:picLocks noChangeAspect="1" noChangeArrowheads="1"/>
            </p:cNvPicPr>
            <p:nvPr/>
          </p:nvPicPr>
          <p:blipFill>
            <a:blip r:embed="rId6">
              <a:extLst>
                <a:ext uri="{28A0092B-C50C-407E-A947-70E740481C1C}">
                  <a14:useLocalDpi xmlns:a14="http://schemas.microsoft.com/office/drawing/2010/main" val="0"/>
                </a:ext>
              </a:extLst>
            </a:blip>
            <a:srcRect r="20537"/>
            <a:stretch>
              <a:fillRect/>
            </a:stretch>
          </p:blipFill>
          <p:spPr bwMode="auto">
            <a:xfrm>
              <a:off x="-72" y="117"/>
              <a:ext cx="5472"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9066" name="Text Box 10"/>
            <p:cNvSpPr txBox="1">
              <a:spLocks noChangeArrowheads="1"/>
            </p:cNvSpPr>
            <p:nvPr/>
          </p:nvSpPr>
          <p:spPr bwMode="auto">
            <a:xfrm>
              <a:off x="722" y="604"/>
              <a:ext cx="5472" cy="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cmpd="dbl">
                  <a:solidFill>
                    <a:srgbClr val="CC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lgn="just">
                <a:lnSpc>
                  <a:spcPct val="120000"/>
                </a:lnSpc>
              </a:pPr>
              <a:r>
                <a:rPr kumimoji="1" lang="zh-CN" altLang="en-US" sz="2000" b="1" dirty="0">
                  <a:latin typeface="Times New Roman" panose="02020603050405020304" pitchFamily="18" charset="0"/>
                  <a:ea typeface="黑体" panose="02010609060101010101" pitchFamily="49" charset="-122"/>
                </a:rPr>
                <a:t>其中</a:t>
              </a:r>
              <a:r>
                <a:rPr kumimoji="1" lang="zh-CN" altLang="en-US" sz="2000" b="1" dirty="0">
                  <a:latin typeface="Times New Roman" panose="02020603050405020304" pitchFamily="18" charset="0"/>
                  <a:ea typeface="黑体" panose="02010609060101010101" pitchFamily="49" charset="-122"/>
                  <a:sym typeface="Symbol" panose="05050102010706020507" pitchFamily="18" charset="2"/>
                </a:rPr>
                <a:t></a:t>
              </a:r>
              <a:r>
                <a:rPr kumimoji="1" lang="zh-CN" altLang="en-US" sz="2000" b="1" dirty="0">
                  <a:latin typeface="Times New Roman" panose="02020603050405020304" pitchFamily="18" charset="0"/>
                  <a:ea typeface="黑体" panose="02010609060101010101" pitchFamily="49" charset="-122"/>
                </a:rPr>
                <a:t>是用</a:t>
              </a:r>
              <a:r>
                <a:rPr kumimoji="1" lang="en-US" altLang="zh-CN" sz="2000" b="1" dirty="0">
                  <a:latin typeface="Times New Roman" panose="02020603050405020304" pitchFamily="18" charset="0"/>
                  <a:ea typeface="黑体" panose="02010609060101010101" pitchFamily="49" charset="-122"/>
                </a:rPr>
                <a:t>2</a:t>
              </a:r>
              <a:r>
                <a:rPr kumimoji="1" lang="en-US" altLang="zh-CN" sz="2000" b="1" i="1" dirty="0">
                  <a:latin typeface="Times New Roman" panose="02020603050405020304" pitchFamily="18" charset="0"/>
                  <a:ea typeface="黑体" panose="02010609060101010101" pitchFamily="49" charset="-122"/>
                </a:rPr>
                <a:t>x</a:t>
              </a:r>
              <a:r>
                <a:rPr kumimoji="1" lang="en-US" altLang="zh-CN" sz="2000" b="1" dirty="0">
                  <a:latin typeface="Times New Roman" panose="02020603050405020304" pitchFamily="18" charset="0"/>
                  <a:ea typeface="黑体" panose="02010609060101010101" pitchFamily="49" charset="-122"/>
                  <a:sym typeface="Symbol" panose="05050102010706020507" pitchFamily="18" charset="2"/>
                </a:rPr>
                <a:t></a:t>
              </a:r>
              <a:r>
                <a:rPr kumimoji="1" lang="en-US" altLang="zh-CN" sz="2000" b="1" dirty="0">
                  <a:latin typeface="Times New Roman" panose="02020603050405020304" pitchFamily="18" charset="0"/>
                  <a:ea typeface="黑体" panose="02010609060101010101" pitchFamily="49" charset="-122"/>
                </a:rPr>
                <a:t>2</a:t>
              </a:r>
              <a:r>
                <a:rPr kumimoji="1" lang="en-US" altLang="zh-CN" sz="2000" b="1" i="1" dirty="0">
                  <a:latin typeface="Times New Roman" panose="02020603050405020304" pitchFamily="18" charset="0"/>
                  <a:ea typeface="黑体" panose="02010609060101010101" pitchFamily="49" charset="-122"/>
                </a:rPr>
                <a:t>y</a:t>
              </a:r>
              <a:r>
                <a:rPr kumimoji="1" lang="en-US" altLang="zh-CN" sz="2000" b="1" dirty="0">
                  <a:latin typeface="Times New Roman" panose="02020603050405020304" pitchFamily="18" charset="0"/>
                  <a:ea typeface="黑体" panose="02010609060101010101" pitchFamily="49" charset="-122"/>
                  <a:sym typeface="Symbol" panose="05050102010706020507" pitchFamily="18" charset="2"/>
                </a:rPr>
                <a:t></a:t>
              </a:r>
              <a:r>
                <a:rPr kumimoji="1" lang="en-US" altLang="zh-CN" sz="2000" b="1" dirty="0">
                  <a:latin typeface="Times New Roman" panose="02020603050405020304" pitchFamily="18" charset="0"/>
                  <a:ea typeface="黑体" panose="02010609060101010101" pitchFamily="49" charset="-122"/>
                </a:rPr>
                <a:t>2</a:t>
              </a:r>
              <a:r>
                <a:rPr kumimoji="1" lang="en-US" altLang="zh-CN" sz="2000" b="1" i="1" dirty="0">
                  <a:latin typeface="Times New Roman" panose="02020603050405020304" pitchFamily="18" charset="0"/>
                  <a:ea typeface="黑体" panose="02010609060101010101" pitchFamily="49" charset="-122"/>
                </a:rPr>
                <a:t>z</a:t>
              </a:r>
              <a:r>
                <a:rPr kumimoji="1" lang="en-US" altLang="zh-CN" sz="2000" b="1" dirty="0">
                  <a:latin typeface="Times New Roman" panose="02020603050405020304" pitchFamily="18" charset="0"/>
                  <a:ea typeface="黑体" panose="02010609060101010101" pitchFamily="49" charset="-122"/>
                  <a:sym typeface="Symbol" panose="05050102010706020507" pitchFamily="18" charset="2"/>
                </a:rPr>
                <a:t></a:t>
              </a:r>
              <a:r>
                <a:rPr kumimoji="1" lang="en-US" altLang="zh-CN" sz="2000" b="1" dirty="0">
                  <a:latin typeface="Times New Roman" panose="02020603050405020304" pitchFamily="18" charset="0"/>
                  <a:ea typeface="黑体" panose="02010609060101010101" pitchFamily="49" charset="-122"/>
                </a:rPr>
                <a:t>3</a:t>
              </a:r>
              <a:r>
                <a:rPr kumimoji="1" lang="zh-CN" altLang="en-US" sz="2000" b="1" dirty="0">
                  <a:latin typeface="Times New Roman" panose="02020603050405020304" pitchFamily="18" charset="0"/>
                  <a:ea typeface="黑体" panose="02010609060101010101" pitchFamily="49" charset="-122"/>
                </a:rPr>
                <a:t>截立方体</a:t>
              </a:r>
              <a:r>
                <a:rPr kumimoji="1" lang="zh-CN" altLang="en-US" sz="2000" b="1" dirty="0">
                  <a:latin typeface="Times New Roman" panose="02020603050405020304" pitchFamily="18" charset="0"/>
                  <a:ea typeface="黑体" panose="02010609060101010101" pitchFamily="49" charset="-122"/>
                  <a:sym typeface="Symbol" panose="05050102010706020507" pitchFamily="18" charset="2"/>
                </a:rPr>
                <a:t></a:t>
              </a:r>
              <a:r>
                <a:rPr kumimoji="1" lang="zh-CN" altLang="en-US" sz="2000" b="1" dirty="0">
                  <a:latin typeface="Times New Roman" panose="02020603050405020304" pitchFamily="18" charset="0"/>
                  <a:ea typeface="黑体" panose="02010609060101010101" pitchFamily="49" charset="-122"/>
                </a:rPr>
                <a:t> </a:t>
              </a:r>
              <a:r>
                <a:rPr kumimoji="1" lang="en-US" altLang="zh-CN" sz="2000" b="1" dirty="0">
                  <a:latin typeface="Times New Roman" panose="02020603050405020304" pitchFamily="18" charset="0"/>
                  <a:ea typeface="黑体" panose="02010609060101010101" pitchFamily="49" charset="-122"/>
                </a:rPr>
                <a:t>0</a:t>
              </a:r>
              <a:r>
                <a:rPr kumimoji="1" lang="en-US" altLang="zh-CN" sz="2000" b="1" dirty="0">
                  <a:latin typeface="Times New Roman" panose="02020603050405020304" pitchFamily="18" charset="0"/>
                  <a:ea typeface="黑体" panose="02010609060101010101" pitchFamily="49" charset="-122"/>
                  <a:sym typeface="Symbol" panose="05050102010706020507" pitchFamily="18" charset="2"/>
                </a:rPr>
                <a:t></a:t>
              </a:r>
              <a:r>
                <a:rPr kumimoji="1" lang="en-US" altLang="zh-CN" sz="2000" b="1" i="1" dirty="0">
                  <a:latin typeface="Times New Roman" panose="02020603050405020304" pitchFamily="18" charset="0"/>
                  <a:ea typeface="黑体" panose="02010609060101010101" pitchFamily="49" charset="-122"/>
                </a:rPr>
                <a:t>x</a:t>
              </a:r>
              <a:r>
                <a:rPr kumimoji="1" lang="en-US" altLang="zh-CN" sz="2000" b="1" dirty="0">
                  <a:latin typeface="Times New Roman" panose="02020603050405020304" pitchFamily="18" charset="0"/>
                  <a:ea typeface="黑体" panose="02010609060101010101" pitchFamily="49" charset="-122"/>
                  <a:sym typeface="Symbol" panose="05050102010706020507" pitchFamily="18" charset="2"/>
                </a:rPr>
                <a:t></a:t>
              </a:r>
              <a:r>
                <a:rPr kumimoji="1" lang="en-US" altLang="zh-CN" sz="2000" b="1" dirty="0">
                  <a:latin typeface="Times New Roman" panose="02020603050405020304" pitchFamily="18" charset="0"/>
                  <a:ea typeface="黑体" panose="02010609060101010101" pitchFamily="49" charset="-122"/>
                </a:rPr>
                <a:t>1</a:t>
              </a:r>
              <a:r>
                <a:rPr kumimoji="1" lang="en-US" altLang="zh-CN" sz="2000" b="1" dirty="0">
                  <a:latin typeface="Times New Roman" panose="02020603050405020304" pitchFamily="18" charset="0"/>
                  <a:ea typeface="黑体" panose="02010609060101010101" pitchFamily="49" charset="-122"/>
                  <a:sym typeface="Symbol" panose="05050102010706020507" pitchFamily="18" charset="2"/>
                </a:rPr>
                <a:t></a:t>
              </a:r>
              <a:r>
                <a:rPr kumimoji="1" lang="en-US" altLang="zh-CN" sz="2000" b="1" dirty="0">
                  <a:latin typeface="Times New Roman" panose="02020603050405020304" pitchFamily="18" charset="0"/>
                  <a:ea typeface="黑体" panose="02010609060101010101" pitchFamily="49" charset="-122"/>
                </a:rPr>
                <a:t> 0</a:t>
              </a:r>
              <a:r>
                <a:rPr kumimoji="1" lang="en-US" altLang="zh-CN" sz="2000" b="1" dirty="0">
                  <a:latin typeface="Times New Roman" panose="02020603050405020304" pitchFamily="18" charset="0"/>
                  <a:ea typeface="黑体" panose="02010609060101010101" pitchFamily="49" charset="-122"/>
                  <a:sym typeface="Symbol" panose="05050102010706020507" pitchFamily="18" charset="2"/>
                </a:rPr>
                <a:t></a:t>
              </a:r>
              <a:r>
                <a:rPr kumimoji="1" lang="en-US" altLang="zh-CN" sz="2000" b="1" i="1" dirty="0">
                  <a:latin typeface="Times New Roman" panose="02020603050405020304" pitchFamily="18" charset="0"/>
                  <a:ea typeface="黑体" panose="02010609060101010101" pitchFamily="49" charset="-122"/>
                </a:rPr>
                <a:t>y</a:t>
              </a:r>
              <a:r>
                <a:rPr kumimoji="1" lang="en-US" altLang="zh-CN" sz="2000" b="1" dirty="0">
                  <a:latin typeface="Times New Roman" panose="02020603050405020304" pitchFamily="18" charset="0"/>
                  <a:ea typeface="黑体" panose="02010609060101010101" pitchFamily="49" charset="-122"/>
                  <a:sym typeface="Symbol" panose="05050102010706020507" pitchFamily="18" charset="2"/>
                </a:rPr>
                <a:t></a:t>
              </a:r>
              <a:r>
                <a:rPr kumimoji="1" lang="en-US" altLang="zh-CN" sz="2000" b="1" dirty="0">
                  <a:latin typeface="Times New Roman" panose="02020603050405020304" pitchFamily="18" charset="0"/>
                  <a:ea typeface="黑体" panose="02010609060101010101" pitchFamily="49" charset="-122"/>
                </a:rPr>
                <a:t>1</a:t>
              </a:r>
              <a:r>
                <a:rPr kumimoji="1" lang="en-US" altLang="zh-CN" sz="2000" b="1" dirty="0">
                  <a:latin typeface="Times New Roman" panose="02020603050405020304" pitchFamily="18" charset="0"/>
                  <a:ea typeface="黑体" panose="02010609060101010101" pitchFamily="49" charset="-122"/>
                  <a:sym typeface="Symbol" panose="05050102010706020507" pitchFamily="18" charset="2"/>
                </a:rPr>
                <a:t></a:t>
              </a:r>
              <a:r>
                <a:rPr kumimoji="1" lang="en-US" altLang="zh-CN" sz="2000" b="1" dirty="0">
                  <a:latin typeface="Times New Roman" panose="02020603050405020304" pitchFamily="18" charset="0"/>
                  <a:ea typeface="黑体" panose="02010609060101010101" pitchFamily="49" charset="-122"/>
                </a:rPr>
                <a:t> 0</a:t>
              </a:r>
              <a:r>
                <a:rPr kumimoji="1" lang="en-US" altLang="zh-CN" sz="2000" b="1" dirty="0">
                  <a:latin typeface="Times New Roman" panose="02020603050405020304" pitchFamily="18" charset="0"/>
                  <a:ea typeface="黑体" panose="02010609060101010101" pitchFamily="49" charset="-122"/>
                  <a:sym typeface="Symbol" panose="05050102010706020507" pitchFamily="18" charset="2"/>
                </a:rPr>
                <a:t></a:t>
              </a:r>
              <a:r>
                <a:rPr kumimoji="1" lang="en-US" altLang="zh-CN" sz="2000" b="1" i="1" dirty="0">
                  <a:latin typeface="Times New Roman" panose="02020603050405020304" pitchFamily="18" charset="0"/>
                  <a:ea typeface="黑体" panose="02010609060101010101" pitchFamily="49" charset="-122"/>
                </a:rPr>
                <a:t>z</a:t>
              </a:r>
              <a:r>
                <a:rPr kumimoji="1" lang="en-US" altLang="zh-CN" sz="2000" b="1" dirty="0">
                  <a:latin typeface="Times New Roman" panose="02020603050405020304" pitchFamily="18" charset="0"/>
                  <a:ea typeface="黑体" panose="02010609060101010101" pitchFamily="49" charset="-122"/>
                  <a:sym typeface="Symbol" panose="05050102010706020507" pitchFamily="18" charset="2"/>
                </a:rPr>
                <a:t></a:t>
              </a:r>
              <a:r>
                <a:rPr kumimoji="1" lang="en-US" altLang="zh-CN" sz="2000" b="1" dirty="0">
                  <a:latin typeface="Times New Roman" panose="02020603050405020304" pitchFamily="18" charset="0"/>
                  <a:ea typeface="黑体" panose="02010609060101010101" pitchFamily="49" charset="-122"/>
                </a:rPr>
                <a:t>1</a:t>
              </a:r>
              <a:r>
                <a:rPr kumimoji="1" lang="zh-CN" altLang="en-US" sz="2000" b="1" dirty="0">
                  <a:latin typeface="Times New Roman" panose="02020603050405020304" pitchFamily="18" charset="0"/>
                  <a:ea typeface="黑体" panose="02010609060101010101" pitchFamily="49" charset="-122"/>
                </a:rPr>
                <a:t>的表面所得的截痕</a:t>
              </a:r>
              <a:r>
                <a:rPr kumimoji="1" lang="zh-CN" altLang="en-US" sz="2000" b="1" dirty="0">
                  <a:latin typeface="Times New Roman" panose="02020603050405020304" pitchFamily="18" charset="0"/>
                  <a:ea typeface="黑体" panose="02010609060101010101" pitchFamily="49" charset="-122"/>
                  <a:sym typeface="Symbol" panose="05050102010706020507" pitchFamily="18" charset="2"/>
                </a:rPr>
                <a:t></a:t>
              </a:r>
              <a:r>
                <a:rPr kumimoji="1" lang="zh-CN" altLang="en-US" sz="2000" b="1" dirty="0">
                  <a:latin typeface="Times New Roman" panose="02020603050405020304" pitchFamily="18" charset="0"/>
                  <a:ea typeface="黑体" panose="02010609060101010101" pitchFamily="49" charset="-122"/>
                </a:rPr>
                <a:t> 若从</a:t>
              </a:r>
              <a:r>
                <a:rPr kumimoji="1" lang="en-US" altLang="zh-CN" sz="2000" b="1" i="1" dirty="0">
                  <a:latin typeface="Times New Roman" panose="02020603050405020304" pitchFamily="18" charset="0"/>
                  <a:ea typeface="黑体" panose="02010609060101010101" pitchFamily="49" charset="-122"/>
                </a:rPr>
                <a:t>x</a:t>
              </a:r>
              <a:r>
                <a:rPr kumimoji="1" lang="zh-CN" altLang="en-US" sz="2000" b="1" dirty="0">
                  <a:latin typeface="Times New Roman" panose="02020603050405020304" pitchFamily="18" charset="0"/>
                  <a:ea typeface="黑体" panose="02010609060101010101" pitchFamily="49" charset="-122"/>
                </a:rPr>
                <a:t>轴的正向看去取逆时针方向</a:t>
              </a:r>
              <a:r>
                <a:rPr kumimoji="1" lang="zh-CN" altLang="en-US" sz="2000" b="1" dirty="0">
                  <a:solidFill>
                    <a:schemeClr val="tx2"/>
                  </a:solidFill>
                  <a:latin typeface="Times New Roman" panose="02020603050405020304" pitchFamily="18" charset="0"/>
                  <a:ea typeface="黑体" panose="02010609060101010101" pitchFamily="49" charset="-122"/>
                  <a:sym typeface="Symbol" panose="05050102010706020507" pitchFamily="18" charset="2"/>
                </a:rPr>
                <a:t></a:t>
              </a:r>
              <a:r>
                <a:rPr kumimoji="1" lang="zh-CN" altLang="en-US" sz="2000" b="1" dirty="0">
                  <a:solidFill>
                    <a:schemeClr val="tx2"/>
                  </a:solidFill>
                  <a:latin typeface="Times New Roman" panose="02020603050405020304" pitchFamily="18" charset="0"/>
                  <a:ea typeface="黑体" panose="02010609060101010101" pitchFamily="49" charset="-122"/>
                </a:rPr>
                <a:t> </a:t>
              </a:r>
            </a:p>
          </p:txBody>
        </p:sp>
      </p:grpSp>
      <p:pic>
        <p:nvPicPr>
          <p:cNvPr id="429067" name="Picture 11"/>
          <p:cNvPicPr>
            <a:picLocks noChangeAspect="1" noChangeArrowheads="1"/>
          </p:cNvPicPr>
          <p:nvPr/>
        </p:nvPicPr>
        <p:blipFill>
          <a:blip r:embed="rId7">
            <a:extLst>
              <a:ext uri="{28A0092B-C50C-407E-A947-70E740481C1C}">
                <a14:useLocalDpi xmlns:a14="http://schemas.microsoft.com/office/drawing/2010/main" val="0"/>
              </a:ext>
            </a:extLst>
          </a:blip>
          <a:srcRect l="24538" t="10297" r="59103" b="12720"/>
          <a:stretch>
            <a:fillRect/>
          </a:stretch>
        </p:blipFill>
        <p:spPr bwMode="auto">
          <a:xfrm>
            <a:off x="5384800" y="5564189"/>
            <a:ext cx="1828800" cy="985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cmpd="dbl">
                <a:solidFill>
                  <a:srgbClr val="CC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29068" name="Picture 12"/>
          <p:cNvPicPr>
            <a:picLocks noChangeAspect="1" noChangeArrowheads="1"/>
          </p:cNvPicPr>
          <p:nvPr/>
        </p:nvPicPr>
        <p:blipFill>
          <a:blip r:embed="rId8">
            <a:extLst>
              <a:ext uri="{28A0092B-C50C-407E-A947-70E740481C1C}">
                <a14:useLocalDpi xmlns:a14="http://schemas.microsoft.com/office/drawing/2010/main" val="0"/>
              </a:ext>
            </a:extLst>
          </a:blip>
          <a:srcRect l="40897" t="10297" r="37975" b="12720"/>
          <a:stretch>
            <a:fillRect/>
          </a:stretch>
        </p:blipFill>
        <p:spPr bwMode="auto">
          <a:xfrm>
            <a:off x="7213600" y="5564189"/>
            <a:ext cx="2362200" cy="985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cmpd="dbl">
                <a:solidFill>
                  <a:srgbClr val="CC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29069" name="Picture 13"/>
          <p:cNvPicPr>
            <a:picLocks noChangeAspect="1" noChangeArrowheads="1"/>
          </p:cNvPicPr>
          <p:nvPr/>
        </p:nvPicPr>
        <p:blipFill>
          <a:blip r:embed="rId9">
            <a:extLst>
              <a:ext uri="{28A0092B-C50C-407E-A947-70E740481C1C}">
                <a14:useLocalDpi xmlns:a14="http://schemas.microsoft.com/office/drawing/2010/main" val="0"/>
              </a:ext>
            </a:extLst>
          </a:blip>
          <a:srcRect l="62025" t="10297" r="30476" b="12720"/>
          <a:stretch>
            <a:fillRect/>
          </a:stretch>
        </p:blipFill>
        <p:spPr bwMode="auto">
          <a:xfrm>
            <a:off x="9575800" y="5564189"/>
            <a:ext cx="838200" cy="985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cmpd="dbl">
                <a:solidFill>
                  <a:srgbClr val="CC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29070" name="Picture 1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239000" y="2514600"/>
            <a:ext cx="3048000" cy="3048000"/>
          </a:xfrm>
          <a:prstGeom prst="rect">
            <a:avLst/>
          </a:prstGeom>
          <a:noFill/>
          <a:ln w="9525">
            <a:solidFill>
              <a:schemeClr val="bg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29071" name="Picture 1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239000" y="2514600"/>
            <a:ext cx="3048000" cy="3048000"/>
          </a:xfrm>
          <a:prstGeom prst="rect">
            <a:avLst/>
          </a:prstGeom>
          <a:noFill/>
          <a:ln w="9525">
            <a:solidFill>
              <a:schemeClr val="bg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29072" name="Picture 1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239000" y="2514600"/>
            <a:ext cx="3048000" cy="3048000"/>
          </a:xfrm>
          <a:prstGeom prst="rect">
            <a:avLst/>
          </a:prstGeom>
          <a:noFill/>
          <a:ln w="9525">
            <a:solidFill>
              <a:schemeClr val="bg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日期占位符 1"/>
          <p:cNvSpPr>
            <a:spLocks noGrp="1"/>
          </p:cNvSpPr>
          <p:nvPr>
            <p:ph type="dt" sz="half" idx="10"/>
          </p:nvPr>
        </p:nvSpPr>
        <p:spPr/>
        <p:txBody>
          <a:bodyPr/>
          <a:lstStyle/>
          <a:p>
            <a:fld id="{0F945A24-FC92-4077-9D28-F68B135030C8}" type="datetime11">
              <a:rPr lang="zh-CN" altLang="en-US" smtClean="0"/>
              <a:t>08:53:17</a:t>
            </a:fld>
            <a:endParaRPr lang="en-US" altLang="zh-CN"/>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afterEffect">
                                  <p:stCondLst>
                                    <p:cond delay="0"/>
                                  </p:stCondLst>
                                  <p:childTnLst>
                                    <p:set>
                                      <p:cBhvr>
                                        <p:cTn id="6" dur="1" fill="hold">
                                          <p:stCondLst>
                                            <p:cond delay="0"/>
                                          </p:stCondLst>
                                        </p:cTn>
                                        <p:tgtEl>
                                          <p:spTgt spid="429064"/>
                                        </p:tgtEl>
                                        <p:attrNameLst>
                                          <p:attrName>style.visibility</p:attrName>
                                        </p:attrNameLst>
                                      </p:cBhvr>
                                      <p:to>
                                        <p:strVal val="visible"/>
                                      </p:to>
                                    </p:set>
                                    <p:animEffect transition="in" filter="wipe(left)">
                                      <p:cBhvr>
                                        <p:cTn id="7" dur="500"/>
                                        <p:tgtEl>
                                          <p:spTgt spid="42906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29062">
                                            <p:txEl>
                                              <p:pRg st="0" end="0"/>
                                            </p:txEl>
                                          </p:spTgt>
                                        </p:tgtEl>
                                        <p:attrNameLst>
                                          <p:attrName>style.visibility</p:attrName>
                                        </p:attrNameLst>
                                      </p:cBhvr>
                                      <p:to>
                                        <p:strVal val="visible"/>
                                      </p:to>
                                    </p:set>
                                    <p:animEffect transition="in" filter="wipe(left)">
                                      <p:cBhvr>
                                        <p:cTn id="12" dur="500"/>
                                        <p:tgtEl>
                                          <p:spTgt spid="429062">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429070"/>
                                        </p:tgtEl>
                                        <p:attrNameLst>
                                          <p:attrName>style.visibility</p:attrName>
                                        </p:attrNameLst>
                                      </p:cBhvr>
                                      <p:to>
                                        <p:strVal val="visible"/>
                                      </p:to>
                                    </p:set>
                                    <p:animEffect transition="in" filter="wipe(left)">
                                      <p:cBhvr>
                                        <p:cTn id="17" dur="500"/>
                                        <p:tgtEl>
                                          <p:spTgt spid="429070"/>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429061">
                                            <p:txEl>
                                              <p:pRg st="0" end="0"/>
                                            </p:txEl>
                                          </p:spTgt>
                                        </p:tgtEl>
                                        <p:attrNameLst>
                                          <p:attrName>style.visibility</p:attrName>
                                        </p:attrNameLst>
                                      </p:cBhvr>
                                      <p:to>
                                        <p:strVal val="visible"/>
                                      </p:to>
                                    </p:set>
                                    <p:animEffect transition="in" filter="wipe(left)">
                                      <p:cBhvr>
                                        <p:cTn id="22" dur="500"/>
                                        <p:tgtEl>
                                          <p:spTgt spid="429061">
                                            <p:txEl>
                                              <p:pRg st="0" end="0"/>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9" presetClass="entr" presetSubtype="0" fill="hold" nodeType="clickEffect">
                                  <p:stCondLst>
                                    <p:cond delay="0"/>
                                  </p:stCondLst>
                                  <p:childTnLst>
                                    <p:set>
                                      <p:cBhvr>
                                        <p:cTn id="26" dur="1" fill="hold">
                                          <p:stCondLst>
                                            <p:cond delay="0"/>
                                          </p:stCondLst>
                                        </p:cTn>
                                        <p:tgtEl>
                                          <p:spTgt spid="429071"/>
                                        </p:tgtEl>
                                        <p:attrNameLst>
                                          <p:attrName>style.visibility</p:attrName>
                                        </p:attrNameLst>
                                      </p:cBhvr>
                                      <p:to>
                                        <p:strVal val="visible"/>
                                      </p:to>
                                    </p:set>
                                    <p:animEffect transition="in" filter="dissolve">
                                      <p:cBhvr>
                                        <p:cTn id="27" dur="500"/>
                                        <p:tgtEl>
                                          <p:spTgt spid="429071"/>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429063">
                                            <p:txEl>
                                              <p:pRg st="0" end="0"/>
                                            </p:txEl>
                                          </p:spTgt>
                                        </p:tgtEl>
                                        <p:attrNameLst>
                                          <p:attrName>style.visibility</p:attrName>
                                        </p:attrNameLst>
                                      </p:cBhvr>
                                      <p:to>
                                        <p:strVal val="visible"/>
                                      </p:to>
                                    </p:set>
                                    <p:animEffect transition="in" filter="wipe(left)">
                                      <p:cBhvr>
                                        <p:cTn id="32" dur="500"/>
                                        <p:tgtEl>
                                          <p:spTgt spid="429063">
                                            <p:txEl>
                                              <p:pRg st="0" end="0"/>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nodeType="clickEffect">
                                  <p:stCondLst>
                                    <p:cond delay="0"/>
                                  </p:stCondLst>
                                  <p:childTnLst>
                                    <p:set>
                                      <p:cBhvr>
                                        <p:cTn id="36" dur="1" fill="hold">
                                          <p:stCondLst>
                                            <p:cond delay="0"/>
                                          </p:stCondLst>
                                        </p:cTn>
                                        <p:tgtEl>
                                          <p:spTgt spid="429058"/>
                                        </p:tgtEl>
                                        <p:attrNameLst>
                                          <p:attrName>style.visibility</p:attrName>
                                        </p:attrNameLst>
                                      </p:cBhvr>
                                      <p:to>
                                        <p:strVal val="visible"/>
                                      </p:to>
                                    </p:set>
                                    <p:animEffect transition="in" filter="wipe(left)">
                                      <p:cBhvr>
                                        <p:cTn id="37" dur="500"/>
                                        <p:tgtEl>
                                          <p:spTgt spid="429058"/>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nodeType="clickEffect">
                                  <p:stCondLst>
                                    <p:cond delay="0"/>
                                  </p:stCondLst>
                                  <p:childTnLst>
                                    <p:set>
                                      <p:cBhvr>
                                        <p:cTn id="41" dur="1" fill="hold">
                                          <p:stCondLst>
                                            <p:cond delay="0"/>
                                          </p:stCondLst>
                                        </p:cTn>
                                        <p:tgtEl>
                                          <p:spTgt spid="429059"/>
                                        </p:tgtEl>
                                        <p:attrNameLst>
                                          <p:attrName>style.visibility</p:attrName>
                                        </p:attrNameLst>
                                      </p:cBhvr>
                                      <p:to>
                                        <p:strVal val="visible"/>
                                      </p:to>
                                    </p:set>
                                    <p:animEffect transition="in" filter="wipe(left)">
                                      <p:cBhvr>
                                        <p:cTn id="42" dur="500"/>
                                        <p:tgtEl>
                                          <p:spTgt spid="429059"/>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8" fill="hold" nodeType="clickEffect">
                                  <p:stCondLst>
                                    <p:cond delay="0"/>
                                  </p:stCondLst>
                                  <p:childTnLst>
                                    <p:set>
                                      <p:cBhvr>
                                        <p:cTn id="46" dur="1" fill="hold">
                                          <p:stCondLst>
                                            <p:cond delay="0"/>
                                          </p:stCondLst>
                                        </p:cTn>
                                        <p:tgtEl>
                                          <p:spTgt spid="429060"/>
                                        </p:tgtEl>
                                        <p:attrNameLst>
                                          <p:attrName>style.visibility</p:attrName>
                                        </p:attrNameLst>
                                      </p:cBhvr>
                                      <p:to>
                                        <p:strVal val="visible"/>
                                      </p:to>
                                    </p:set>
                                    <p:animEffect transition="in" filter="wipe(left)">
                                      <p:cBhvr>
                                        <p:cTn id="47" dur="500"/>
                                        <p:tgtEl>
                                          <p:spTgt spid="429060"/>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8" fill="hold" nodeType="clickEffect">
                                  <p:stCondLst>
                                    <p:cond delay="0"/>
                                  </p:stCondLst>
                                  <p:childTnLst>
                                    <p:set>
                                      <p:cBhvr>
                                        <p:cTn id="51" dur="1" fill="hold">
                                          <p:stCondLst>
                                            <p:cond delay="0"/>
                                          </p:stCondLst>
                                        </p:cTn>
                                        <p:tgtEl>
                                          <p:spTgt spid="429067"/>
                                        </p:tgtEl>
                                        <p:attrNameLst>
                                          <p:attrName>style.visibility</p:attrName>
                                        </p:attrNameLst>
                                      </p:cBhvr>
                                      <p:to>
                                        <p:strVal val="visible"/>
                                      </p:to>
                                    </p:set>
                                    <p:animEffect transition="in" filter="wipe(left)">
                                      <p:cBhvr>
                                        <p:cTn id="52" dur="500"/>
                                        <p:tgtEl>
                                          <p:spTgt spid="429067"/>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22" presetClass="entr" presetSubtype="8" fill="hold" nodeType="clickEffect">
                                  <p:stCondLst>
                                    <p:cond delay="0"/>
                                  </p:stCondLst>
                                  <p:childTnLst>
                                    <p:set>
                                      <p:cBhvr>
                                        <p:cTn id="56" dur="1" fill="hold">
                                          <p:stCondLst>
                                            <p:cond delay="0"/>
                                          </p:stCondLst>
                                        </p:cTn>
                                        <p:tgtEl>
                                          <p:spTgt spid="429068"/>
                                        </p:tgtEl>
                                        <p:attrNameLst>
                                          <p:attrName>style.visibility</p:attrName>
                                        </p:attrNameLst>
                                      </p:cBhvr>
                                      <p:to>
                                        <p:strVal val="visible"/>
                                      </p:to>
                                    </p:set>
                                    <p:animEffect transition="in" filter="wipe(left)">
                                      <p:cBhvr>
                                        <p:cTn id="57" dur="500"/>
                                        <p:tgtEl>
                                          <p:spTgt spid="429068"/>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22" presetClass="entr" presetSubtype="1" fill="hold" nodeType="clickEffect">
                                  <p:stCondLst>
                                    <p:cond delay="0"/>
                                  </p:stCondLst>
                                  <p:childTnLst>
                                    <p:set>
                                      <p:cBhvr>
                                        <p:cTn id="61" dur="1" fill="hold">
                                          <p:stCondLst>
                                            <p:cond delay="0"/>
                                          </p:stCondLst>
                                        </p:cTn>
                                        <p:tgtEl>
                                          <p:spTgt spid="429072"/>
                                        </p:tgtEl>
                                        <p:attrNameLst>
                                          <p:attrName>style.visibility</p:attrName>
                                        </p:attrNameLst>
                                      </p:cBhvr>
                                      <p:to>
                                        <p:strVal val="visible"/>
                                      </p:to>
                                    </p:set>
                                    <p:animEffect transition="in" filter="wipe(up)">
                                      <p:cBhvr>
                                        <p:cTn id="62" dur="500"/>
                                        <p:tgtEl>
                                          <p:spTgt spid="429072"/>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22" presetClass="entr" presetSubtype="8" fill="hold" nodeType="clickEffect">
                                  <p:stCondLst>
                                    <p:cond delay="0"/>
                                  </p:stCondLst>
                                  <p:childTnLst>
                                    <p:set>
                                      <p:cBhvr>
                                        <p:cTn id="66" dur="1" fill="hold">
                                          <p:stCondLst>
                                            <p:cond delay="0"/>
                                          </p:stCondLst>
                                        </p:cTn>
                                        <p:tgtEl>
                                          <p:spTgt spid="429069"/>
                                        </p:tgtEl>
                                        <p:attrNameLst>
                                          <p:attrName>style.visibility</p:attrName>
                                        </p:attrNameLst>
                                      </p:cBhvr>
                                      <p:to>
                                        <p:strVal val="visible"/>
                                      </p:to>
                                    </p:set>
                                    <p:animEffect transition="in" filter="wipe(left)">
                                      <p:cBhvr>
                                        <p:cTn id="67" dur="500"/>
                                        <p:tgtEl>
                                          <p:spTgt spid="4290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9061" grpId="0" build="p" autoUpdateAnimBg="0"/>
      <p:bldP spid="429062" grpId="0" build="p" autoUpdateAnimBg="0"/>
      <p:bldP spid="429063" grpId="0" build="p" autoUpdateAnimBg="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E7F4D896-E0DB-4AB2-9347-AB9498A60F30}" type="datetime11">
              <a:rPr lang="zh-CN" altLang="en-US" smtClean="0"/>
              <a:t>14:57:10</a:t>
            </a:fld>
            <a:endParaRPr lang="en-US" altLang="zh-CN"/>
          </a:p>
        </p:txBody>
      </p:sp>
      <p:pic>
        <p:nvPicPr>
          <p:cNvPr id="3" name="图片 2"/>
          <p:cNvPicPr>
            <a:picLocks noChangeAspect="1"/>
          </p:cNvPicPr>
          <p:nvPr/>
        </p:nvPicPr>
        <p:blipFill>
          <a:blip r:embed="rId2"/>
          <a:stretch>
            <a:fillRect/>
          </a:stretch>
        </p:blipFill>
        <p:spPr>
          <a:xfrm>
            <a:off x="451659" y="538416"/>
            <a:ext cx="5066548" cy="300134"/>
          </a:xfrm>
          <a:prstGeom prst="rect">
            <a:avLst/>
          </a:prstGeom>
        </p:spPr>
      </p:pic>
      <mc:AlternateContent xmlns:mc="http://schemas.openxmlformats.org/markup-compatibility/2006">
        <mc:Choice xmlns:a14="http://schemas.microsoft.com/office/drawing/2010/main" Requires="a14">
          <p:sp>
            <p:nvSpPr>
              <p:cNvPr id="5" name="矩形 4"/>
              <p:cNvSpPr/>
              <p:nvPr/>
            </p:nvSpPr>
            <p:spPr>
              <a:xfrm>
                <a:off x="5518207" y="365125"/>
                <a:ext cx="3061251" cy="646716"/>
              </a:xfrm>
              <a:prstGeom prst="rect">
                <a:avLst/>
              </a:prstGeom>
            </p:spPr>
            <p:txBody>
              <a:bodyPr wrap="square">
                <a:spAutoFit/>
              </a:bodyPr>
              <a:lstStyle/>
              <a:p>
                <a14:m>
                  <m:oMath xmlns:m="http://schemas.openxmlformats.org/officeDocument/2006/math">
                    <m:nary>
                      <m:naryPr>
                        <m:limLoc m:val="subSup"/>
                        <m:grow m:val="on"/>
                        <m:ctrlPr>
                          <a:rPr lang="zh-CN" altLang="en-US" sz="2400" i="1" smtClean="0">
                            <a:solidFill>
                              <a:prstClr val="black"/>
                            </a:solidFill>
                            <a:latin typeface="Cambria Math" panose="02040503050406030204" pitchFamily="18" charset="0"/>
                          </a:rPr>
                        </m:ctrlPr>
                      </m:naryPr>
                      <m:sub>
                        <m:r>
                          <a:rPr lang="en-US" altLang="zh-CN" sz="2400" i="1">
                            <a:solidFill>
                              <a:prstClr val="black"/>
                            </a:solidFill>
                            <a:latin typeface="Cambria Math" panose="02040503050406030204" pitchFamily="18" charset="0"/>
                          </a:rPr>
                          <m:t>0</m:t>
                        </m:r>
                      </m:sub>
                      <m:sup>
                        <m:r>
                          <a:rPr lang="en-US" altLang="zh-CN" sz="2400" b="0" i="1" smtClean="0">
                            <a:solidFill>
                              <a:prstClr val="black"/>
                            </a:solidFill>
                            <a:latin typeface="Cambria Math" panose="02040503050406030204" pitchFamily="18" charset="0"/>
                          </a:rPr>
                          <m:t>𝑎</m:t>
                        </m:r>
                      </m:sup>
                      <m:e>
                        <m:r>
                          <m:rPr>
                            <m:sty m:val="p"/>
                          </m:rPr>
                          <a:rPr lang="en-US" altLang="zh-CN" sz="2400">
                            <a:solidFill>
                              <a:prstClr val="black"/>
                            </a:solidFill>
                            <a:latin typeface="Cambria Math" panose="02040503050406030204" pitchFamily="18" charset="0"/>
                          </a:rPr>
                          <m:t>d</m:t>
                        </m:r>
                        <m:r>
                          <a:rPr lang="en-US" altLang="zh-CN" sz="2400" b="0" i="1" smtClean="0">
                            <a:solidFill>
                              <a:prstClr val="black"/>
                            </a:solidFill>
                            <a:latin typeface="Cambria Math" panose="02040503050406030204" pitchFamily="18" charset="0"/>
                          </a:rPr>
                          <m:t>𝑥</m:t>
                        </m:r>
                      </m:e>
                    </m:nary>
                    <m:nary>
                      <m:naryPr>
                        <m:limLoc m:val="subSup"/>
                        <m:grow m:val="on"/>
                        <m:ctrlPr>
                          <a:rPr lang="zh-CN" altLang="en-US" sz="2400" i="1">
                            <a:solidFill>
                              <a:prstClr val="black"/>
                            </a:solidFill>
                            <a:latin typeface="Cambria Math" panose="02040503050406030204" pitchFamily="18" charset="0"/>
                          </a:rPr>
                        </m:ctrlPr>
                      </m:naryPr>
                      <m:sub>
                        <m:r>
                          <a:rPr lang="en-US" altLang="zh-CN" sz="2400" i="1">
                            <a:solidFill>
                              <a:prstClr val="black"/>
                            </a:solidFill>
                            <a:latin typeface="Cambria Math" panose="02040503050406030204" pitchFamily="18" charset="0"/>
                          </a:rPr>
                          <m:t>0</m:t>
                        </m:r>
                      </m:sub>
                      <m:sup>
                        <m:r>
                          <a:rPr lang="en-US" altLang="zh-CN" sz="2400" b="0" i="1" smtClean="0">
                            <a:solidFill>
                              <a:prstClr val="black"/>
                            </a:solidFill>
                            <a:latin typeface="Cambria Math" panose="02040503050406030204" pitchFamily="18" charset="0"/>
                            <a:ea typeface="Cambria Math" panose="02040503050406030204" pitchFamily="18" charset="0"/>
                          </a:rPr>
                          <m:t>𝑥</m:t>
                        </m:r>
                      </m:sup>
                      <m:e>
                        <m:rad>
                          <m:radPr>
                            <m:degHide m:val="on"/>
                            <m:ctrlPr>
                              <a:rPr lang="en-US" altLang="zh-CN" sz="2400" i="1">
                                <a:solidFill>
                                  <a:prstClr val="black"/>
                                </a:solidFill>
                                <a:latin typeface="Cambria Math" panose="02040503050406030204" pitchFamily="18" charset="0"/>
                              </a:rPr>
                            </m:ctrlPr>
                          </m:radPr>
                          <m:deg/>
                          <m:e>
                            <m:sSup>
                              <m:sSupPr>
                                <m:ctrlPr>
                                  <a:rPr lang="en-US" altLang="zh-CN" sz="2400" i="1">
                                    <a:solidFill>
                                      <a:prstClr val="black"/>
                                    </a:solidFill>
                                    <a:latin typeface="Cambria Math" panose="02040503050406030204" pitchFamily="18" charset="0"/>
                                  </a:rPr>
                                </m:ctrlPr>
                              </m:sSupPr>
                              <m:e>
                                <m:r>
                                  <a:rPr lang="en-US" altLang="zh-CN" sz="2400" i="1">
                                    <a:solidFill>
                                      <a:prstClr val="black"/>
                                    </a:solidFill>
                                    <a:latin typeface="Cambria Math" panose="02040503050406030204" pitchFamily="18" charset="0"/>
                                  </a:rPr>
                                  <m:t>𝑥</m:t>
                                </m:r>
                              </m:e>
                              <m:sup>
                                <m:r>
                                  <a:rPr lang="en-US" altLang="zh-CN" sz="2400" i="1">
                                    <a:solidFill>
                                      <a:prstClr val="black"/>
                                    </a:solidFill>
                                    <a:latin typeface="Cambria Math" panose="02040503050406030204" pitchFamily="18" charset="0"/>
                                  </a:rPr>
                                  <m:t>2</m:t>
                                </m:r>
                              </m:sup>
                            </m:sSup>
                            <m:r>
                              <a:rPr lang="en-US" altLang="zh-CN" sz="2400" b="0" i="1" smtClean="0">
                                <a:solidFill>
                                  <a:prstClr val="black"/>
                                </a:solidFill>
                                <a:latin typeface="Cambria Math" panose="02040503050406030204" pitchFamily="18" charset="0"/>
                              </a:rPr>
                              <m:t>+</m:t>
                            </m:r>
                            <m:sSup>
                              <m:sSupPr>
                                <m:ctrlPr>
                                  <a:rPr lang="en-US" altLang="zh-CN" sz="2400" i="1">
                                    <a:solidFill>
                                      <a:prstClr val="black"/>
                                    </a:solidFill>
                                    <a:latin typeface="Cambria Math" panose="02040503050406030204" pitchFamily="18" charset="0"/>
                                  </a:rPr>
                                </m:ctrlPr>
                              </m:sSupPr>
                              <m:e>
                                <m:r>
                                  <a:rPr lang="en-US" altLang="zh-CN" sz="2400" i="1">
                                    <a:solidFill>
                                      <a:prstClr val="black"/>
                                    </a:solidFill>
                                    <a:latin typeface="Cambria Math" panose="02040503050406030204" pitchFamily="18" charset="0"/>
                                  </a:rPr>
                                  <m:t>𝑦</m:t>
                                </m:r>
                              </m:e>
                              <m:sup>
                                <m:r>
                                  <a:rPr lang="en-US" altLang="zh-CN" sz="2400" i="1">
                                    <a:solidFill>
                                      <a:prstClr val="black"/>
                                    </a:solidFill>
                                    <a:latin typeface="Cambria Math" panose="02040503050406030204" pitchFamily="18" charset="0"/>
                                  </a:rPr>
                                  <m:t>2</m:t>
                                </m:r>
                              </m:sup>
                            </m:sSup>
                          </m:e>
                        </m:rad>
                        <m:r>
                          <m:rPr>
                            <m:sty m:val="p"/>
                          </m:rPr>
                          <a:rPr lang="en-US" altLang="zh-CN" sz="2400">
                            <a:solidFill>
                              <a:prstClr val="black"/>
                            </a:solidFill>
                            <a:latin typeface="Cambria Math" panose="02040503050406030204" pitchFamily="18" charset="0"/>
                          </a:rPr>
                          <m:t>d</m:t>
                        </m:r>
                        <m:r>
                          <a:rPr lang="en-US" altLang="zh-CN" sz="2400" b="0" i="1" smtClean="0">
                            <a:solidFill>
                              <a:prstClr val="black"/>
                            </a:solidFill>
                            <a:latin typeface="Cambria Math" panose="02040503050406030204" pitchFamily="18" charset="0"/>
                          </a:rPr>
                          <m:t>𝑦</m:t>
                        </m:r>
                      </m:e>
                    </m:nary>
                  </m:oMath>
                </a14:m>
                <a:r>
                  <a:rPr lang="zh-CN" altLang="en-US" sz="2400" dirty="0" smtClean="0"/>
                  <a:t> </a:t>
                </a:r>
                <a:endParaRPr lang="zh-CN" altLang="en-US" sz="2400" dirty="0"/>
              </a:p>
            </p:txBody>
          </p:sp>
        </mc:Choice>
        <mc:Fallback>
          <p:sp>
            <p:nvSpPr>
              <p:cNvPr id="5" name="矩形 4"/>
              <p:cNvSpPr>
                <a:spLocks noRot="1" noChangeAspect="1" noMove="1" noResize="1" noEditPoints="1" noAdjustHandles="1" noChangeArrowheads="1" noChangeShapeType="1" noTextEdit="1"/>
              </p:cNvSpPr>
              <p:nvPr/>
            </p:nvSpPr>
            <p:spPr>
              <a:xfrm>
                <a:off x="5518207" y="365125"/>
                <a:ext cx="3061251" cy="646716"/>
              </a:xfrm>
              <a:prstGeom prst="rect">
                <a:avLst/>
              </a:prstGeom>
              <a:blipFill>
                <a:blip r:embed="rId3"/>
                <a:stretch>
                  <a:fillRect/>
                </a:stretch>
              </a:blipFill>
            </p:spPr>
            <p:txBody>
              <a:bodyPr/>
              <a:lstStyle/>
              <a:p>
                <a:r>
                  <a:rPr lang="zh-CN" altLang="en-US">
                    <a:noFill/>
                  </a:rPr>
                  <a:t> </a:t>
                </a:r>
              </a:p>
            </p:txBody>
          </p:sp>
        </mc:Fallback>
      </mc:AlternateContent>
      <p:pic>
        <p:nvPicPr>
          <p:cNvPr id="6" name="图片 5"/>
          <p:cNvPicPr>
            <a:picLocks noChangeAspect="1"/>
          </p:cNvPicPr>
          <p:nvPr/>
        </p:nvPicPr>
        <p:blipFill>
          <a:blip r:embed="rId4"/>
          <a:stretch>
            <a:fillRect/>
          </a:stretch>
        </p:blipFill>
        <p:spPr>
          <a:xfrm>
            <a:off x="8739004" y="900289"/>
            <a:ext cx="1695238" cy="1495238"/>
          </a:xfrm>
          <a:prstGeom prst="rect">
            <a:avLst/>
          </a:prstGeom>
        </p:spPr>
      </p:pic>
      <mc:AlternateContent xmlns:mc="http://schemas.openxmlformats.org/markup-compatibility/2006">
        <mc:Choice xmlns:a14="http://schemas.microsoft.com/office/drawing/2010/main" Requires="a14">
          <p:sp>
            <p:nvSpPr>
              <p:cNvPr id="7" name="矩形 6"/>
              <p:cNvSpPr/>
              <p:nvPr/>
            </p:nvSpPr>
            <p:spPr>
              <a:xfrm>
                <a:off x="1255077" y="900289"/>
                <a:ext cx="3602589" cy="461665"/>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en-US" altLang="zh-CN" sz="2400" i="1" smtClean="0">
                          <a:solidFill>
                            <a:prstClr val="black"/>
                          </a:solidFill>
                          <a:latin typeface="Cambria Math" panose="02040503050406030204" pitchFamily="18" charset="0"/>
                        </a:rPr>
                        <m:t>𝑥</m:t>
                      </m:r>
                      <m:r>
                        <a:rPr lang="en-US" altLang="zh-CN" sz="2400" b="0" i="1" smtClean="0">
                          <a:solidFill>
                            <a:prstClr val="black"/>
                          </a:solidFill>
                          <a:latin typeface="Cambria Math" panose="02040503050406030204" pitchFamily="18" charset="0"/>
                        </a:rPr>
                        <m:t>=0, </m:t>
                      </m:r>
                      <m:r>
                        <a:rPr lang="en-US" altLang="zh-CN" sz="2400" b="0" i="1" smtClean="0">
                          <a:solidFill>
                            <a:prstClr val="black"/>
                          </a:solidFill>
                          <a:latin typeface="Cambria Math" panose="02040503050406030204" pitchFamily="18" charset="0"/>
                        </a:rPr>
                        <m:t>𝑥</m:t>
                      </m:r>
                      <m:r>
                        <a:rPr lang="en-US" altLang="zh-CN" sz="2400" b="0" i="1" smtClean="0">
                          <a:solidFill>
                            <a:prstClr val="black"/>
                          </a:solidFill>
                          <a:latin typeface="Cambria Math" panose="02040503050406030204" pitchFamily="18" charset="0"/>
                        </a:rPr>
                        <m:t>=</m:t>
                      </m:r>
                      <m:r>
                        <a:rPr lang="en-US" altLang="zh-CN" sz="2400" b="0" i="1" smtClean="0">
                          <a:solidFill>
                            <a:prstClr val="black"/>
                          </a:solidFill>
                          <a:latin typeface="Cambria Math" panose="02040503050406030204" pitchFamily="18" charset="0"/>
                        </a:rPr>
                        <m:t>𝑎</m:t>
                      </m:r>
                      <m:r>
                        <a:rPr lang="en-US" altLang="zh-CN" sz="2400" b="0" i="1" smtClean="0">
                          <a:solidFill>
                            <a:prstClr val="black"/>
                          </a:solidFill>
                          <a:latin typeface="Cambria Math" panose="02040503050406030204" pitchFamily="18" charset="0"/>
                        </a:rPr>
                        <m:t>, </m:t>
                      </m:r>
                      <m:r>
                        <a:rPr lang="en-US" altLang="zh-CN" sz="2400" b="0" i="1" smtClean="0">
                          <a:solidFill>
                            <a:prstClr val="black"/>
                          </a:solidFill>
                          <a:latin typeface="Cambria Math" panose="02040503050406030204" pitchFamily="18" charset="0"/>
                        </a:rPr>
                        <m:t>𝑦</m:t>
                      </m:r>
                      <m:r>
                        <a:rPr lang="en-US" altLang="zh-CN" sz="2400" b="0" i="1" smtClean="0">
                          <a:solidFill>
                            <a:prstClr val="black"/>
                          </a:solidFill>
                          <a:latin typeface="Cambria Math" panose="02040503050406030204" pitchFamily="18" charset="0"/>
                        </a:rPr>
                        <m:t>=0, </m:t>
                      </m:r>
                      <m:r>
                        <a:rPr lang="en-US" altLang="zh-CN" sz="2400" b="0" i="1" smtClean="0">
                          <a:solidFill>
                            <a:prstClr val="black"/>
                          </a:solidFill>
                          <a:latin typeface="Cambria Math" panose="02040503050406030204" pitchFamily="18" charset="0"/>
                        </a:rPr>
                        <m:t>𝑦</m:t>
                      </m:r>
                      <m:r>
                        <a:rPr lang="en-US" altLang="zh-CN" sz="2400" b="0" i="1" smtClean="0">
                          <a:solidFill>
                            <a:prstClr val="black"/>
                          </a:solidFill>
                          <a:latin typeface="Cambria Math" panose="02040503050406030204" pitchFamily="18" charset="0"/>
                        </a:rPr>
                        <m:t>=</m:t>
                      </m:r>
                      <m:r>
                        <a:rPr lang="en-US" altLang="zh-CN" sz="2400" b="0" i="1" smtClean="0">
                          <a:solidFill>
                            <a:prstClr val="black"/>
                          </a:solidFill>
                          <a:latin typeface="Cambria Math" panose="02040503050406030204" pitchFamily="18" charset="0"/>
                        </a:rPr>
                        <m:t>𝑥</m:t>
                      </m:r>
                    </m:oMath>
                  </m:oMathPara>
                </a14:m>
                <a:endParaRPr lang="zh-CN" altLang="en-US" dirty="0"/>
              </a:p>
            </p:txBody>
          </p:sp>
        </mc:Choice>
        <mc:Fallback>
          <p:sp>
            <p:nvSpPr>
              <p:cNvPr id="7" name="矩形 6"/>
              <p:cNvSpPr>
                <a:spLocks noRot="1" noChangeAspect="1" noMove="1" noResize="1" noEditPoints="1" noAdjustHandles="1" noChangeArrowheads="1" noChangeShapeType="1" noTextEdit="1"/>
              </p:cNvSpPr>
              <p:nvPr/>
            </p:nvSpPr>
            <p:spPr>
              <a:xfrm>
                <a:off x="1255077" y="900289"/>
                <a:ext cx="3602589" cy="461665"/>
              </a:xfrm>
              <a:prstGeom prst="rect">
                <a:avLst/>
              </a:prstGeom>
              <a:blipFill>
                <a:blip r:embed="rId5"/>
                <a:stretch>
                  <a:fillRect b="-13333"/>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8" name="矩形 7"/>
              <p:cNvSpPr/>
              <p:nvPr/>
            </p:nvSpPr>
            <p:spPr>
              <a:xfrm>
                <a:off x="724896" y="1361954"/>
                <a:ext cx="6820892" cy="719621"/>
              </a:xfrm>
              <a:prstGeom prst="rect">
                <a:avLst/>
              </a:prstGeom>
            </p:spPr>
            <p:txBody>
              <a:bodyPr wrap="square">
                <a:spAutoFit/>
              </a:bodyPr>
              <a:lstStyle/>
              <a:p>
                <a14:m>
                  <m:oMath xmlns:m="http://schemas.openxmlformats.org/officeDocument/2006/math">
                    <m:nary>
                      <m:naryPr>
                        <m:limLoc m:val="subSup"/>
                        <m:grow m:val="on"/>
                        <m:ctrlPr>
                          <a:rPr lang="zh-CN" altLang="en-US" sz="2400" i="1" smtClean="0">
                            <a:solidFill>
                              <a:prstClr val="black"/>
                            </a:solidFill>
                            <a:latin typeface="Cambria Math" panose="02040503050406030204" pitchFamily="18" charset="0"/>
                          </a:rPr>
                        </m:ctrlPr>
                      </m:naryPr>
                      <m:sub>
                        <m:r>
                          <a:rPr lang="en-US" altLang="zh-CN" sz="2400" i="1">
                            <a:solidFill>
                              <a:prstClr val="black"/>
                            </a:solidFill>
                            <a:latin typeface="Cambria Math" panose="02040503050406030204" pitchFamily="18" charset="0"/>
                          </a:rPr>
                          <m:t>0</m:t>
                        </m:r>
                      </m:sub>
                      <m:sup>
                        <m:r>
                          <a:rPr lang="en-US" altLang="zh-CN" sz="2400" b="0" i="1" smtClean="0">
                            <a:solidFill>
                              <a:prstClr val="black"/>
                            </a:solidFill>
                            <a:latin typeface="Cambria Math" panose="02040503050406030204" pitchFamily="18" charset="0"/>
                          </a:rPr>
                          <m:t>𝑎</m:t>
                        </m:r>
                      </m:sup>
                      <m:e>
                        <m:r>
                          <m:rPr>
                            <m:sty m:val="p"/>
                          </m:rPr>
                          <a:rPr lang="en-US" altLang="zh-CN" sz="2400">
                            <a:solidFill>
                              <a:prstClr val="black"/>
                            </a:solidFill>
                            <a:latin typeface="Cambria Math" panose="02040503050406030204" pitchFamily="18" charset="0"/>
                          </a:rPr>
                          <m:t>d</m:t>
                        </m:r>
                        <m:r>
                          <a:rPr lang="en-US" altLang="zh-CN" sz="2400" b="0" i="1" smtClean="0">
                            <a:solidFill>
                              <a:prstClr val="black"/>
                            </a:solidFill>
                            <a:latin typeface="Cambria Math" panose="02040503050406030204" pitchFamily="18" charset="0"/>
                          </a:rPr>
                          <m:t>𝑥</m:t>
                        </m:r>
                      </m:e>
                    </m:nary>
                    <m:nary>
                      <m:naryPr>
                        <m:limLoc m:val="subSup"/>
                        <m:grow m:val="on"/>
                        <m:ctrlPr>
                          <a:rPr lang="zh-CN" altLang="en-US" sz="2400" i="1">
                            <a:solidFill>
                              <a:prstClr val="black"/>
                            </a:solidFill>
                            <a:latin typeface="Cambria Math" panose="02040503050406030204" pitchFamily="18" charset="0"/>
                          </a:rPr>
                        </m:ctrlPr>
                      </m:naryPr>
                      <m:sub>
                        <m:r>
                          <a:rPr lang="en-US" altLang="zh-CN" sz="2400" i="1">
                            <a:solidFill>
                              <a:prstClr val="black"/>
                            </a:solidFill>
                            <a:latin typeface="Cambria Math" panose="02040503050406030204" pitchFamily="18" charset="0"/>
                          </a:rPr>
                          <m:t>0</m:t>
                        </m:r>
                      </m:sub>
                      <m:sup>
                        <m:r>
                          <a:rPr lang="en-US" altLang="zh-CN" sz="2400" b="0" i="1" smtClean="0">
                            <a:solidFill>
                              <a:prstClr val="black"/>
                            </a:solidFill>
                            <a:latin typeface="Cambria Math" panose="02040503050406030204" pitchFamily="18" charset="0"/>
                            <a:ea typeface="Cambria Math" panose="02040503050406030204" pitchFamily="18" charset="0"/>
                          </a:rPr>
                          <m:t>𝑥</m:t>
                        </m:r>
                      </m:sup>
                      <m:e>
                        <m:rad>
                          <m:radPr>
                            <m:degHide m:val="on"/>
                            <m:ctrlPr>
                              <a:rPr lang="en-US" altLang="zh-CN" sz="2400" i="1">
                                <a:solidFill>
                                  <a:prstClr val="black"/>
                                </a:solidFill>
                                <a:latin typeface="Cambria Math" panose="02040503050406030204" pitchFamily="18" charset="0"/>
                              </a:rPr>
                            </m:ctrlPr>
                          </m:radPr>
                          <m:deg/>
                          <m:e>
                            <m:sSup>
                              <m:sSupPr>
                                <m:ctrlPr>
                                  <a:rPr lang="en-US" altLang="zh-CN" sz="2400" i="1">
                                    <a:solidFill>
                                      <a:prstClr val="black"/>
                                    </a:solidFill>
                                    <a:latin typeface="Cambria Math" panose="02040503050406030204" pitchFamily="18" charset="0"/>
                                  </a:rPr>
                                </m:ctrlPr>
                              </m:sSupPr>
                              <m:e>
                                <m:r>
                                  <a:rPr lang="en-US" altLang="zh-CN" sz="2400" i="1">
                                    <a:solidFill>
                                      <a:prstClr val="black"/>
                                    </a:solidFill>
                                    <a:latin typeface="Cambria Math" panose="02040503050406030204" pitchFamily="18" charset="0"/>
                                  </a:rPr>
                                  <m:t>𝑥</m:t>
                                </m:r>
                              </m:e>
                              <m:sup>
                                <m:r>
                                  <a:rPr lang="en-US" altLang="zh-CN" sz="2400" i="1">
                                    <a:solidFill>
                                      <a:prstClr val="black"/>
                                    </a:solidFill>
                                    <a:latin typeface="Cambria Math" panose="02040503050406030204" pitchFamily="18" charset="0"/>
                                  </a:rPr>
                                  <m:t>2</m:t>
                                </m:r>
                              </m:sup>
                            </m:sSup>
                            <m:r>
                              <a:rPr lang="en-US" altLang="zh-CN" sz="2400" b="0" i="1" smtClean="0">
                                <a:solidFill>
                                  <a:prstClr val="black"/>
                                </a:solidFill>
                                <a:latin typeface="Cambria Math" panose="02040503050406030204" pitchFamily="18" charset="0"/>
                              </a:rPr>
                              <m:t>+</m:t>
                            </m:r>
                            <m:sSup>
                              <m:sSupPr>
                                <m:ctrlPr>
                                  <a:rPr lang="en-US" altLang="zh-CN" sz="2400" i="1">
                                    <a:solidFill>
                                      <a:prstClr val="black"/>
                                    </a:solidFill>
                                    <a:latin typeface="Cambria Math" panose="02040503050406030204" pitchFamily="18" charset="0"/>
                                  </a:rPr>
                                </m:ctrlPr>
                              </m:sSupPr>
                              <m:e>
                                <m:r>
                                  <a:rPr lang="en-US" altLang="zh-CN" sz="2400" i="1">
                                    <a:solidFill>
                                      <a:prstClr val="black"/>
                                    </a:solidFill>
                                    <a:latin typeface="Cambria Math" panose="02040503050406030204" pitchFamily="18" charset="0"/>
                                  </a:rPr>
                                  <m:t>𝑦</m:t>
                                </m:r>
                              </m:e>
                              <m:sup>
                                <m:r>
                                  <a:rPr lang="en-US" altLang="zh-CN" sz="2400" i="1">
                                    <a:solidFill>
                                      <a:prstClr val="black"/>
                                    </a:solidFill>
                                    <a:latin typeface="Cambria Math" panose="02040503050406030204" pitchFamily="18" charset="0"/>
                                  </a:rPr>
                                  <m:t>2</m:t>
                                </m:r>
                              </m:sup>
                            </m:sSup>
                          </m:e>
                        </m:rad>
                        <m:r>
                          <m:rPr>
                            <m:sty m:val="p"/>
                          </m:rPr>
                          <a:rPr lang="en-US" altLang="zh-CN" sz="2400">
                            <a:solidFill>
                              <a:prstClr val="black"/>
                            </a:solidFill>
                            <a:latin typeface="Cambria Math" panose="02040503050406030204" pitchFamily="18" charset="0"/>
                          </a:rPr>
                          <m:t>d</m:t>
                        </m:r>
                        <m:r>
                          <a:rPr lang="en-US" altLang="zh-CN" sz="2400" b="0" i="1" smtClean="0">
                            <a:solidFill>
                              <a:prstClr val="black"/>
                            </a:solidFill>
                            <a:latin typeface="Cambria Math" panose="02040503050406030204" pitchFamily="18" charset="0"/>
                          </a:rPr>
                          <m:t>𝑦</m:t>
                        </m:r>
                      </m:e>
                    </m:nary>
                    <m:r>
                      <a:rPr lang="en-US" altLang="zh-CN" sz="2400" b="0" i="1" smtClean="0">
                        <a:solidFill>
                          <a:prstClr val="black"/>
                        </a:solidFill>
                        <a:latin typeface="Cambria Math" panose="02040503050406030204" pitchFamily="18" charset="0"/>
                      </a:rPr>
                      <m:t>=</m:t>
                    </m:r>
                    <m:nary>
                      <m:naryPr>
                        <m:limLoc m:val="subSup"/>
                        <m:grow m:val="on"/>
                        <m:ctrlPr>
                          <a:rPr lang="zh-CN" altLang="en-US" sz="2400" i="1">
                            <a:solidFill>
                              <a:prstClr val="black"/>
                            </a:solidFill>
                            <a:latin typeface="Cambria Math" panose="02040503050406030204" pitchFamily="18" charset="0"/>
                          </a:rPr>
                        </m:ctrlPr>
                      </m:naryPr>
                      <m:sub>
                        <m:r>
                          <a:rPr lang="en-US" altLang="zh-CN" sz="2400" i="1">
                            <a:solidFill>
                              <a:prstClr val="black"/>
                            </a:solidFill>
                            <a:latin typeface="Cambria Math" panose="02040503050406030204" pitchFamily="18" charset="0"/>
                          </a:rPr>
                          <m:t>0</m:t>
                        </m:r>
                      </m:sub>
                      <m:sup>
                        <m:f>
                          <m:fPr>
                            <m:ctrlPr>
                              <a:rPr lang="en-US" altLang="zh-CN" sz="2400" i="1" smtClean="0">
                                <a:solidFill>
                                  <a:prstClr val="black"/>
                                </a:solidFill>
                                <a:latin typeface="Cambria Math" panose="02040503050406030204" pitchFamily="18" charset="0"/>
                              </a:rPr>
                            </m:ctrlPr>
                          </m:fPr>
                          <m:num>
                            <m:r>
                              <a:rPr lang="zh-CN" altLang="en-US" sz="2400" i="1" smtClean="0">
                                <a:solidFill>
                                  <a:prstClr val="black"/>
                                </a:solidFill>
                                <a:latin typeface="Cambria Math" panose="02040503050406030204" pitchFamily="18" charset="0"/>
                              </a:rPr>
                              <m:t>𝜋</m:t>
                            </m:r>
                          </m:num>
                          <m:den>
                            <m:r>
                              <a:rPr lang="en-US" altLang="zh-CN" sz="2400" b="0" i="1" smtClean="0">
                                <a:solidFill>
                                  <a:prstClr val="black"/>
                                </a:solidFill>
                                <a:latin typeface="Cambria Math" panose="02040503050406030204" pitchFamily="18" charset="0"/>
                              </a:rPr>
                              <m:t>4</m:t>
                            </m:r>
                          </m:den>
                        </m:f>
                      </m:sup>
                      <m:e>
                        <m:r>
                          <m:rPr>
                            <m:sty m:val="p"/>
                          </m:rPr>
                          <a:rPr lang="en-US" altLang="zh-CN" sz="2400">
                            <a:solidFill>
                              <a:prstClr val="black"/>
                            </a:solidFill>
                            <a:latin typeface="Cambria Math" panose="02040503050406030204" pitchFamily="18" charset="0"/>
                          </a:rPr>
                          <m:t>d</m:t>
                        </m:r>
                        <m:r>
                          <a:rPr lang="zh-CN" altLang="en-US" sz="2400" i="1" smtClean="0">
                            <a:solidFill>
                              <a:prstClr val="black"/>
                            </a:solidFill>
                            <a:latin typeface="Cambria Math" panose="02040503050406030204" pitchFamily="18" charset="0"/>
                          </a:rPr>
                          <m:t>𝜃</m:t>
                        </m:r>
                      </m:e>
                    </m:nary>
                    <m:nary>
                      <m:naryPr>
                        <m:limLoc m:val="subSup"/>
                        <m:grow m:val="on"/>
                        <m:ctrlPr>
                          <a:rPr lang="zh-CN" altLang="en-US" sz="2400" i="1">
                            <a:solidFill>
                              <a:prstClr val="black"/>
                            </a:solidFill>
                            <a:latin typeface="Cambria Math" panose="02040503050406030204" pitchFamily="18" charset="0"/>
                          </a:rPr>
                        </m:ctrlPr>
                      </m:naryPr>
                      <m:sub>
                        <m:r>
                          <a:rPr lang="en-US" altLang="zh-CN" sz="2400" i="1">
                            <a:solidFill>
                              <a:prstClr val="black"/>
                            </a:solidFill>
                            <a:latin typeface="Cambria Math" panose="02040503050406030204" pitchFamily="18" charset="0"/>
                          </a:rPr>
                          <m:t>0</m:t>
                        </m:r>
                      </m:sub>
                      <m:sup>
                        <m:f>
                          <m:fPr>
                            <m:ctrlPr>
                              <a:rPr lang="en-US" altLang="zh-CN" sz="2400" i="1" smtClean="0">
                                <a:solidFill>
                                  <a:prstClr val="black"/>
                                </a:solidFill>
                                <a:latin typeface="Cambria Math" panose="02040503050406030204" pitchFamily="18" charset="0"/>
                              </a:rPr>
                            </m:ctrlPr>
                          </m:fPr>
                          <m:num>
                            <m:r>
                              <a:rPr lang="en-US" altLang="zh-CN" sz="2400" b="0" i="1" smtClean="0">
                                <a:solidFill>
                                  <a:prstClr val="black"/>
                                </a:solidFill>
                                <a:latin typeface="Cambria Math" panose="02040503050406030204" pitchFamily="18" charset="0"/>
                              </a:rPr>
                              <m:t>𝑎</m:t>
                            </m:r>
                          </m:num>
                          <m:den>
                            <m:func>
                              <m:funcPr>
                                <m:ctrlPr>
                                  <a:rPr lang="en-US" altLang="zh-CN" sz="2400" b="0" i="1" smtClean="0">
                                    <a:solidFill>
                                      <a:prstClr val="black"/>
                                    </a:solidFill>
                                    <a:latin typeface="Cambria Math" panose="02040503050406030204" pitchFamily="18" charset="0"/>
                                  </a:rPr>
                                </m:ctrlPr>
                              </m:funcPr>
                              <m:fName>
                                <m:r>
                                  <m:rPr>
                                    <m:sty m:val="p"/>
                                  </m:rPr>
                                  <a:rPr lang="en-US" altLang="zh-CN" sz="2400" b="0" i="0" smtClean="0">
                                    <a:solidFill>
                                      <a:prstClr val="black"/>
                                    </a:solidFill>
                                    <a:latin typeface="Cambria Math" panose="02040503050406030204" pitchFamily="18" charset="0"/>
                                  </a:rPr>
                                  <m:t>cos</m:t>
                                </m:r>
                              </m:fName>
                              <m:e>
                                <m:r>
                                  <a:rPr lang="zh-CN" altLang="en-US" sz="2400" b="0" i="1" smtClean="0">
                                    <a:solidFill>
                                      <a:prstClr val="black"/>
                                    </a:solidFill>
                                    <a:latin typeface="Cambria Math" panose="02040503050406030204" pitchFamily="18" charset="0"/>
                                  </a:rPr>
                                  <m:t>𝜃</m:t>
                                </m:r>
                              </m:e>
                            </m:func>
                          </m:den>
                        </m:f>
                      </m:sup>
                      <m:e>
                        <m:r>
                          <a:rPr lang="zh-CN" altLang="en-US" sz="2400" i="1" smtClean="0">
                            <a:solidFill>
                              <a:prstClr val="black"/>
                            </a:solidFill>
                            <a:latin typeface="Cambria Math" panose="02040503050406030204" pitchFamily="18" charset="0"/>
                          </a:rPr>
                          <m:t>𝜌</m:t>
                        </m:r>
                        <m:r>
                          <a:rPr lang="zh-CN" altLang="en-US" sz="2400" i="1" smtClean="0">
                            <a:solidFill>
                              <a:prstClr val="black"/>
                            </a:solidFill>
                            <a:latin typeface="Cambria Math" panose="02040503050406030204" pitchFamily="18" charset="0"/>
                          </a:rPr>
                          <m:t>∙</m:t>
                        </m:r>
                        <m:r>
                          <a:rPr lang="zh-CN" altLang="en-US" sz="2400" i="1" smtClean="0">
                            <a:solidFill>
                              <a:prstClr val="black"/>
                            </a:solidFill>
                            <a:latin typeface="Cambria Math" panose="02040503050406030204" pitchFamily="18" charset="0"/>
                          </a:rPr>
                          <m:t>𝜌</m:t>
                        </m:r>
                        <m:r>
                          <m:rPr>
                            <m:sty m:val="p"/>
                          </m:rPr>
                          <a:rPr lang="en-US" altLang="zh-CN" sz="2400">
                            <a:solidFill>
                              <a:prstClr val="black"/>
                            </a:solidFill>
                            <a:latin typeface="Cambria Math" panose="02040503050406030204" pitchFamily="18" charset="0"/>
                          </a:rPr>
                          <m:t>d</m:t>
                        </m:r>
                        <m:r>
                          <a:rPr lang="zh-CN" altLang="en-US" sz="2400" i="1" smtClean="0">
                            <a:solidFill>
                              <a:prstClr val="black"/>
                            </a:solidFill>
                            <a:latin typeface="Cambria Math" panose="02040503050406030204" pitchFamily="18" charset="0"/>
                          </a:rPr>
                          <m:t>𝜌</m:t>
                        </m:r>
                      </m:e>
                    </m:nary>
                  </m:oMath>
                </a14:m>
                <a:r>
                  <a:rPr lang="zh-CN" altLang="en-US" sz="2400" dirty="0" smtClean="0"/>
                  <a:t> </a:t>
                </a:r>
                <a:endParaRPr lang="zh-CN" altLang="en-US" sz="2400" dirty="0"/>
              </a:p>
            </p:txBody>
          </p:sp>
        </mc:Choice>
        <mc:Fallback>
          <p:sp>
            <p:nvSpPr>
              <p:cNvPr id="8" name="矩形 7"/>
              <p:cNvSpPr>
                <a:spLocks noRot="1" noChangeAspect="1" noMove="1" noResize="1" noEditPoints="1" noAdjustHandles="1" noChangeArrowheads="1" noChangeShapeType="1" noTextEdit="1"/>
              </p:cNvSpPr>
              <p:nvPr/>
            </p:nvSpPr>
            <p:spPr>
              <a:xfrm>
                <a:off x="724896" y="1361954"/>
                <a:ext cx="6820892" cy="719621"/>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9" name="矩形 8"/>
              <p:cNvSpPr/>
              <p:nvPr/>
            </p:nvSpPr>
            <p:spPr>
              <a:xfrm>
                <a:off x="3504641" y="2032298"/>
                <a:ext cx="2764988" cy="703782"/>
              </a:xfrm>
              <a:prstGeom prst="rect">
                <a:avLst/>
              </a:prstGeom>
            </p:spPr>
            <p:txBody>
              <a:bodyPr wrap="none">
                <a:spAutoFit/>
              </a:bodyPr>
              <a:lstStyle/>
              <a:p>
                <a14:m>
                  <m:oMath xmlns:m="http://schemas.openxmlformats.org/officeDocument/2006/math">
                    <m:r>
                      <a:rPr lang="en-US" altLang="zh-CN" sz="2400" i="1" smtClean="0">
                        <a:solidFill>
                          <a:prstClr val="black"/>
                        </a:solidFill>
                        <a:latin typeface="Cambria Math" panose="02040503050406030204" pitchFamily="18" charset="0"/>
                      </a:rPr>
                      <m:t>=</m:t>
                    </m:r>
                    <m:f>
                      <m:fPr>
                        <m:ctrlPr>
                          <a:rPr lang="en-US" altLang="zh-CN" sz="2400" i="1">
                            <a:solidFill>
                              <a:prstClr val="black"/>
                            </a:solidFill>
                            <a:latin typeface="Cambria Math" panose="02040503050406030204" pitchFamily="18" charset="0"/>
                          </a:rPr>
                        </m:ctrlPr>
                      </m:fPr>
                      <m:num>
                        <m:r>
                          <a:rPr lang="en-US" altLang="zh-CN" sz="2400" i="1">
                            <a:solidFill>
                              <a:prstClr val="black"/>
                            </a:solidFill>
                            <a:latin typeface="Cambria Math" panose="02040503050406030204" pitchFamily="18" charset="0"/>
                          </a:rPr>
                          <m:t>1</m:t>
                        </m:r>
                      </m:num>
                      <m:den>
                        <m:r>
                          <a:rPr lang="en-US" altLang="zh-CN" sz="2400" i="1">
                            <a:solidFill>
                              <a:prstClr val="black"/>
                            </a:solidFill>
                            <a:latin typeface="Cambria Math" panose="02040503050406030204" pitchFamily="18" charset="0"/>
                          </a:rPr>
                          <m:t>3</m:t>
                        </m:r>
                      </m:den>
                    </m:f>
                    <m:nary>
                      <m:naryPr>
                        <m:limLoc m:val="subSup"/>
                        <m:grow m:val="on"/>
                        <m:ctrlPr>
                          <a:rPr lang="zh-CN" altLang="en-US" sz="2400" i="1">
                            <a:solidFill>
                              <a:prstClr val="black"/>
                            </a:solidFill>
                            <a:latin typeface="Cambria Math" panose="02040503050406030204" pitchFamily="18" charset="0"/>
                          </a:rPr>
                        </m:ctrlPr>
                      </m:naryPr>
                      <m:sub>
                        <m:r>
                          <a:rPr lang="en-US" altLang="zh-CN" sz="2400" i="1">
                            <a:solidFill>
                              <a:prstClr val="black"/>
                            </a:solidFill>
                            <a:latin typeface="Cambria Math" panose="02040503050406030204" pitchFamily="18" charset="0"/>
                          </a:rPr>
                          <m:t>0</m:t>
                        </m:r>
                      </m:sub>
                      <m:sup>
                        <m:f>
                          <m:fPr>
                            <m:ctrlPr>
                              <a:rPr lang="en-US" altLang="zh-CN" sz="2400" i="1">
                                <a:solidFill>
                                  <a:prstClr val="black"/>
                                </a:solidFill>
                                <a:latin typeface="Cambria Math" panose="02040503050406030204" pitchFamily="18" charset="0"/>
                              </a:rPr>
                            </m:ctrlPr>
                          </m:fPr>
                          <m:num>
                            <m:r>
                              <a:rPr lang="zh-CN" altLang="en-US" sz="2400" i="1">
                                <a:solidFill>
                                  <a:prstClr val="black"/>
                                </a:solidFill>
                                <a:latin typeface="Cambria Math" panose="02040503050406030204" pitchFamily="18" charset="0"/>
                              </a:rPr>
                              <m:t>𝜋</m:t>
                            </m:r>
                          </m:num>
                          <m:den>
                            <m:r>
                              <a:rPr lang="en-US" altLang="zh-CN" sz="2400" i="1">
                                <a:solidFill>
                                  <a:prstClr val="black"/>
                                </a:solidFill>
                                <a:latin typeface="Cambria Math" panose="02040503050406030204" pitchFamily="18" charset="0"/>
                              </a:rPr>
                              <m:t>4</m:t>
                            </m:r>
                          </m:den>
                        </m:f>
                      </m:sup>
                      <m:e>
                        <m:d>
                          <m:dPr>
                            <m:ctrlPr>
                              <a:rPr lang="en-US" altLang="zh-CN" sz="2400" i="1" smtClean="0">
                                <a:solidFill>
                                  <a:prstClr val="black"/>
                                </a:solidFill>
                                <a:latin typeface="Cambria Math" panose="02040503050406030204" pitchFamily="18" charset="0"/>
                              </a:rPr>
                            </m:ctrlPr>
                          </m:dPr>
                          <m:e>
                            <m:sSup>
                              <m:sSupPr>
                                <m:ctrlPr>
                                  <a:rPr lang="en-US" altLang="zh-CN" sz="2400" i="1">
                                    <a:solidFill>
                                      <a:prstClr val="black"/>
                                    </a:solidFill>
                                    <a:latin typeface="Cambria Math" panose="02040503050406030204" pitchFamily="18" charset="0"/>
                                  </a:rPr>
                                </m:ctrlPr>
                              </m:sSupPr>
                              <m:e>
                                <m:r>
                                  <a:rPr lang="en-US" altLang="zh-CN" sz="2400" i="1">
                                    <a:solidFill>
                                      <a:prstClr val="black"/>
                                    </a:solidFill>
                                    <a:latin typeface="Cambria Math" panose="02040503050406030204" pitchFamily="18" charset="0"/>
                                  </a:rPr>
                                  <m:t>𝑎</m:t>
                                </m:r>
                              </m:e>
                              <m:sup>
                                <m:r>
                                  <a:rPr lang="en-US" altLang="zh-CN" sz="2400" i="1">
                                    <a:solidFill>
                                      <a:prstClr val="black"/>
                                    </a:solidFill>
                                    <a:latin typeface="Cambria Math" panose="02040503050406030204" pitchFamily="18" charset="0"/>
                                  </a:rPr>
                                  <m:t>3</m:t>
                                </m:r>
                              </m:sup>
                            </m:sSup>
                            <m:sSup>
                              <m:sSupPr>
                                <m:ctrlPr>
                                  <a:rPr lang="en-US" altLang="zh-CN" sz="2400" i="1">
                                    <a:solidFill>
                                      <a:prstClr val="black"/>
                                    </a:solidFill>
                                    <a:latin typeface="Cambria Math" panose="02040503050406030204" pitchFamily="18" charset="0"/>
                                  </a:rPr>
                                </m:ctrlPr>
                              </m:sSupPr>
                              <m:e>
                                <m:r>
                                  <m:rPr>
                                    <m:sty m:val="p"/>
                                  </m:rPr>
                                  <a:rPr lang="en-US" altLang="zh-CN" sz="2400">
                                    <a:solidFill>
                                      <a:prstClr val="black"/>
                                    </a:solidFill>
                                    <a:latin typeface="Cambria Math" panose="02040503050406030204" pitchFamily="18" charset="0"/>
                                  </a:rPr>
                                  <m:t>sec</m:t>
                                </m:r>
                              </m:e>
                              <m:sup>
                                <m:r>
                                  <a:rPr lang="en-US" altLang="zh-CN" sz="2400" i="1">
                                    <a:solidFill>
                                      <a:prstClr val="black"/>
                                    </a:solidFill>
                                    <a:latin typeface="Cambria Math" panose="02040503050406030204" pitchFamily="18" charset="0"/>
                                  </a:rPr>
                                  <m:t>3</m:t>
                                </m:r>
                              </m:sup>
                            </m:sSup>
                            <m:r>
                              <a:rPr lang="zh-CN" altLang="en-US" sz="2400" i="1">
                                <a:solidFill>
                                  <a:prstClr val="black"/>
                                </a:solidFill>
                                <a:latin typeface="Cambria Math" panose="02040503050406030204" pitchFamily="18" charset="0"/>
                              </a:rPr>
                              <m:t>𝜃</m:t>
                            </m:r>
                          </m:e>
                        </m:d>
                        <m:r>
                          <m:rPr>
                            <m:sty m:val="p"/>
                          </m:rPr>
                          <a:rPr lang="en-US" altLang="zh-CN" sz="2400">
                            <a:solidFill>
                              <a:prstClr val="black"/>
                            </a:solidFill>
                            <a:latin typeface="Cambria Math" panose="02040503050406030204" pitchFamily="18" charset="0"/>
                          </a:rPr>
                          <m:t>d</m:t>
                        </m:r>
                        <m:r>
                          <a:rPr lang="zh-CN" altLang="en-US" sz="2400" i="1">
                            <a:solidFill>
                              <a:prstClr val="black"/>
                            </a:solidFill>
                            <a:latin typeface="Cambria Math" panose="02040503050406030204" pitchFamily="18" charset="0"/>
                          </a:rPr>
                          <m:t>𝜃</m:t>
                        </m:r>
                      </m:e>
                    </m:nary>
                  </m:oMath>
                </a14:m>
                <a:r>
                  <a:rPr lang="zh-CN" altLang="en-US" sz="2400" dirty="0" smtClean="0"/>
                  <a:t> </a:t>
                </a:r>
                <a:endParaRPr lang="zh-CN" altLang="en-US" sz="2400" dirty="0"/>
              </a:p>
            </p:txBody>
          </p:sp>
        </mc:Choice>
        <mc:Fallback>
          <p:sp>
            <p:nvSpPr>
              <p:cNvPr id="9" name="矩形 8"/>
              <p:cNvSpPr>
                <a:spLocks noRot="1" noChangeAspect="1" noMove="1" noResize="1" noEditPoints="1" noAdjustHandles="1" noChangeArrowheads="1" noChangeShapeType="1" noTextEdit="1"/>
              </p:cNvSpPr>
              <p:nvPr/>
            </p:nvSpPr>
            <p:spPr>
              <a:xfrm>
                <a:off x="3504641" y="2032298"/>
                <a:ext cx="2764988" cy="703782"/>
              </a:xfrm>
              <a:prstGeom prst="rect">
                <a:avLst/>
              </a:prstGeom>
              <a:blipFill>
                <a:blip r:embed="rId7"/>
                <a:stretch>
                  <a:fillRect/>
                </a:stretch>
              </a:blipFill>
            </p:spPr>
            <p:txBody>
              <a:bodyPr/>
              <a:lstStyle/>
              <a:p>
                <a:r>
                  <a:rPr lang="zh-CN" altLang="en-US">
                    <a:noFill/>
                  </a:rPr>
                  <a:t> </a:t>
                </a:r>
              </a:p>
            </p:txBody>
          </p:sp>
        </mc:Fallback>
      </mc:AlternateContent>
      <p:pic>
        <p:nvPicPr>
          <p:cNvPr id="10" name="图片 9"/>
          <p:cNvPicPr>
            <a:picLocks noChangeAspect="1"/>
          </p:cNvPicPr>
          <p:nvPr/>
        </p:nvPicPr>
        <p:blipFill>
          <a:blip r:embed="rId8"/>
          <a:stretch>
            <a:fillRect/>
          </a:stretch>
        </p:blipFill>
        <p:spPr>
          <a:xfrm>
            <a:off x="451659" y="2860278"/>
            <a:ext cx="8126174" cy="546146"/>
          </a:xfrm>
          <a:prstGeom prst="rect">
            <a:avLst/>
          </a:prstGeom>
        </p:spPr>
      </p:pic>
      <p:pic>
        <p:nvPicPr>
          <p:cNvPr id="11" name="图片 10"/>
          <p:cNvPicPr>
            <a:picLocks noChangeAspect="1"/>
          </p:cNvPicPr>
          <p:nvPr/>
        </p:nvPicPr>
        <p:blipFill>
          <a:blip r:embed="rId9"/>
          <a:stretch>
            <a:fillRect/>
          </a:stretch>
        </p:blipFill>
        <p:spPr>
          <a:xfrm>
            <a:off x="8577833" y="2919550"/>
            <a:ext cx="1208748" cy="229662"/>
          </a:xfrm>
          <a:prstGeom prst="rect">
            <a:avLst/>
          </a:prstGeom>
        </p:spPr>
      </p:pic>
      <p:pic>
        <p:nvPicPr>
          <p:cNvPr id="12" name="图片 11"/>
          <p:cNvPicPr>
            <a:picLocks noChangeAspect="1"/>
          </p:cNvPicPr>
          <p:nvPr/>
        </p:nvPicPr>
        <p:blipFill>
          <a:blip r:embed="rId10"/>
          <a:stretch>
            <a:fillRect/>
          </a:stretch>
        </p:blipFill>
        <p:spPr>
          <a:xfrm>
            <a:off x="944866" y="3514783"/>
            <a:ext cx="5108795" cy="2424771"/>
          </a:xfrm>
          <a:prstGeom prst="rect">
            <a:avLst/>
          </a:prstGeom>
        </p:spPr>
      </p:pic>
      <mc:AlternateContent xmlns:mc="http://schemas.openxmlformats.org/markup-compatibility/2006">
        <mc:Choice xmlns:a14="http://schemas.microsoft.com/office/drawing/2010/main" Requires="a14">
          <p:sp>
            <p:nvSpPr>
              <p:cNvPr id="13" name="矩形 12"/>
              <p:cNvSpPr/>
              <p:nvPr/>
            </p:nvSpPr>
            <p:spPr>
              <a:xfrm>
                <a:off x="6407193" y="3412967"/>
                <a:ext cx="5217614" cy="707886"/>
              </a:xfrm>
              <a:prstGeom prst="rect">
                <a:avLst/>
              </a:prstGeom>
            </p:spPr>
            <p:txBody>
              <a:bodyPr wrap="square">
                <a:spAutoFit/>
              </a:bodyPr>
              <a:lstStyle/>
              <a:p>
                <a:r>
                  <a:rPr lang="zh-CN" altLang="en-US" sz="2000" dirty="0" smtClean="0">
                    <a:solidFill>
                      <a:prstClr val="black"/>
                    </a:solidFill>
                  </a:rPr>
                  <a:t>设</a:t>
                </a:r>
                <a14:m>
                  <m:oMath xmlns:m="http://schemas.openxmlformats.org/officeDocument/2006/math">
                    <m:sSub>
                      <m:sSubPr>
                        <m:ctrlPr>
                          <a:rPr lang="en-US" altLang="zh-CN" sz="2000" i="1" smtClean="0">
                            <a:solidFill>
                              <a:prstClr val="black"/>
                            </a:solidFill>
                            <a:latin typeface="Cambria Math" panose="02040503050406030204" pitchFamily="18" charset="0"/>
                          </a:rPr>
                        </m:ctrlPr>
                      </m:sSubPr>
                      <m:e>
                        <m:r>
                          <m:rPr>
                            <m:sty m:val="p"/>
                          </m:rPr>
                          <a:rPr lang="zh-CN" altLang="en-US" sz="2000">
                            <a:solidFill>
                              <a:prstClr val="black"/>
                            </a:solidFill>
                            <a:latin typeface="Cambria Math" panose="02040503050406030204" pitchFamily="18" charset="0"/>
                          </a:rPr>
                          <m:t>Σ</m:t>
                        </m:r>
                      </m:e>
                      <m:sub>
                        <m:r>
                          <a:rPr lang="en-US" altLang="zh-CN" sz="2000" b="0" i="1" smtClean="0">
                            <a:solidFill>
                              <a:prstClr val="black"/>
                            </a:solidFill>
                            <a:latin typeface="Cambria Math" panose="02040503050406030204" pitchFamily="18" charset="0"/>
                          </a:rPr>
                          <m:t>1</m:t>
                        </m:r>
                      </m:sub>
                    </m:sSub>
                    <m:r>
                      <a:rPr lang="en-US" altLang="zh-CN" sz="2000" b="0" i="1" smtClean="0">
                        <a:solidFill>
                          <a:prstClr val="black"/>
                        </a:solidFill>
                        <a:latin typeface="Cambria Math" panose="02040503050406030204" pitchFamily="18" charset="0"/>
                      </a:rPr>
                      <m:t>:</m:t>
                    </m:r>
                    <m:r>
                      <a:rPr lang="en-US" altLang="zh-CN" sz="2000" b="0" i="1" smtClean="0">
                        <a:solidFill>
                          <a:prstClr val="black"/>
                        </a:solidFill>
                        <a:latin typeface="Cambria Math" panose="02040503050406030204" pitchFamily="18" charset="0"/>
                      </a:rPr>
                      <m:t>𝑥</m:t>
                    </m:r>
                    <m:r>
                      <a:rPr lang="zh-CN" altLang="en-US" sz="2000">
                        <a:solidFill>
                          <a:prstClr val="black"/>
                        </a:solidFill>
                        <a:latin typeface="Cambria Math" panose="02040503050406030204" pitchFamily="18" charset="0"/>
                      </a:rPr>
                      <m:t>=0</m:t>
                    </m:r>
                  </m:oMath>
                </a14:m>
                <a:r>
                  <a:rPr lang="zh-CN" altLang="en-US" sz="2000" dirty="0" smtClean="0"/>
                  <a:t>，</a:t>
                </a:r>
                <a:r>
                  <a:rPr lang="zh-CN" altLang="en-US" sz="2000" dirty="0"/>
                  <a:t>后</a:t>
                </a:r>
                <a:r>
                  <a:rPr lang="zh-CN" altLang="en-US" sz="2000" dirty="0" smtClean="0"/>
                  <a:t>侧</a:t>
                </a:r>
                <a:r>
                  <a:rPr lang="zh-CN" altLang="en-US" sz="2000" dirty="0" smtClean="0"/>
                  <a:t>；</a:t>
                </a:r>
                <a:r>
                  <a:rPr lang="en-US" altLang="zh-CN" sz="2000" dirty="0" smtClean="0"/>
                  <a:t> </a:t>
                </a:r>
                <a14:m>
                  <m:oMath xmlns:m="http://schemas.openxmlformats.org/officeDocument/2006/math">
                    <m:sSub>
                      <m:sSubPr>
                        <m:ctrlPr>
                          <a:rPr lang="en-US" altLang="zh-CN" sz="2000" i="1">
                            <a:solidFill>
                              <a:prstClr val="black"/>
                            </a:solidFill>
                            <a:latin typeface="Cambria Math" panose="02040503050406030204" pitchFamily="18" charset="0"/>
                          </a:rPr>
                        </m:ctrlPr>
                      </m:sSubPr>
                      <m:e>
                        <m:r>
                          <m:rPr>
                            <m:sty m:val="p"/>
                          </m:rPr>
                          <a:rPr lang="zh-CN" altLang="en-US" sz="2000">
                            <a:solidFill>
                              <a:prstClr val="black"/>
                            </a:solidFill>
                            <a:latin typeface="Cambria Math" panose="02040503050406030204" pitchFamily="18" charset="0"/>
                          </a:rPr>
                          <m:t>Σ</m:t>
                        </m:r>
                      </m:e>
                      <m:sub>
                        <m:r>
                          <a:rPr lang="en-US" altLang="zh-CN" sz="2000" b="0" i="1" smtClean="0">
                            <a:solidFill>
                              <a:prstClr val="black"/>
                            </a:solidFill>
                            <a:latin typeface="Cambria Math" panose="02040503050406030204" pitchFamily="18" charset="0"/>
                          </a:rPr>
                          <m:t>2</m:t>
                        </m:r>
                      </m:sub>
                    </m:sSub>
                    <m:r>
                      <a:rPr lang="en-US" altLang="zh-CN" sz="2000" i="1">
                        <a:solidFill>
                          <a:prstClr val="black"/>
                        </a:solidFill>
                        <a:latin typeface="Cambria Math" panose="02040503050406030204" pitchFamily="18" charset="0"/>
                      </a:rPr>
                      <m:t>:</m:t>
                    </m:r>
                    <m:r>
                      <a:rPr lang="en-US" altLang="zh-CN" sz="2000" b="0" i="1" smtClean="0">
                        <a:solidFill>
                          <a:prstClr val="black"/>
                        </a:solidFill>
                        <a:latin typeface="Cambria Math" panose="02040503050406030204" pitchFamily="18" charset="0"/>
                      </a:rPr>
                      <m:t>𝑦</m:t>
                    </m:r>
                    <m:r>
                      <a:rPr lang="zh-CN" altLang="en-US" sz="2000">
                        <a:solidFill>
                          <a:prstClr val="black"/>
                        </a:solidFill>
                        <a:latin typeface="Cambria Math" panose="02040503050406030204" pitchFamily="18" charset="0"/>
                      </a:rPr>
                      <m:t>=</m:t>
                    </m:r>
                    <m:r>
                      <m:rPr>
                        <m:nor/>
                      </m:rPr>
                      <a:rPr lang="en-US" altLang="zh-CN" sz="2000" b="0" i="0" smtClean="0">
                        <a:solidFill>
                          <a:prstClr val="black"/>
                        </a:solidFill>
                        <a:latin typeface="Cambria Math" panose="02040503050406030204" pitchFamily="18" charset="0"/>
                      </a:rPr>
                      <m:t>0</m:t>
                    </m:r>
                    <m:r>
                      <m:rPr>
                        <m:nor/>
                      </m:rPr>
                      <a:rPr lang="zh-CN" altLang="en-US" sz="2000" dirty="0">
                        <a:solidFill>
                          <a:prstClr val="black"/>
                        </a:solidFill>
                      </a:rPr>
                      <m:t>，</m:t>
                    </m:r>
                    <m:r>
                      <a:rPr lang="zh-CN" altLang="en-US" sz="2000" i="1" dirty="0" smtClean="0">
                        <a:solidFill>
                          <a:prstClr val="black"/>
                        </a:solidFill>
                        <a:latin typeface="Cambria Math" panose="02040503050406030204" pitchFamily="18" charset="0"/>
                      </a:rPr>
                      <m:t>左</m:t>
                    </m:r>
                    <m:r>
                      <m:rPr>
                        <m:nor/>
                      </m:rPr>
                      <a:rPr lang="zh-CN" altLang="en-US" sz="2000" dirty="0">
                        <a:solidFill>
                          <a:prstClr val="black"/>
                        </a:solidFill>
                      </a:rPr>
                      <m:t>侧；</m:t>
                    </m:r>
                  </m:oMath>
                </a14:m>
                <a:endParaRPr lang="en-US" altLang="zh-CN" sz="2000" dirty="0" smtClean="0">
                  <a:solidFill>
                    <a:prstClr val="black"/>
                  </a:solidFill>
                </a:endParaRPr>
              </a:p>
              <a:p>
                <a14:m>
                  <m:oMath xmlns:m="http://schemas.openxmlformats.org/officeDocument/2006/math">
                    <m:sSub>
                      <m:sSubPr>
                        <m:ctrlPr>
                          <a:rPr lang="en-US" altLang="zh-CN" sz="2000" i="1">
                            <a:solidFill>
                              <a:prstClr val="black"/>
                            </a:solidFill>
                            <a:latin typeface="Cambria Math" panose="02040503050406030204" pitchFamily="18" charset="0"/>
                          </a:rPr>
                        </m:ctrlPr>
                      </m:sSubPr>
                      <m:e>
                        <m:r>
                          <m:rPr>
                            <m:sty m:val="p"/>
                          </m:rPr>
                          <a:rPr lang="zh-CN" altLang="en-US" sz="2000">
                            <a:solidFill>
                              <a:prstClr val="black"/>
                            </a:solidFill>
                            <a:latin typeface="Cambria Math" panose="02040503050406030204" pitchFamily="18" charset="0"/>
                          </a:rPr>
                          <m:t>Σ</m:t>
                        </m:r>
                      </m:e>
                      <m:sub>
                        <m:r>
                          <a:rPr lang="en-US" altLang="zh-CN" sz="2000" b="0" i="1" smtClean="0">
                            <a:solidFill>
                              <a:prstClr val="black"/>
                            </a:solidFill>
                            <a:latin typeface="Cambria Math" panose="02040503050406030204" pitchFamily="18" charset="0"/>
                          </a:rPr>
                          <m:t>3</m:t>
                        </m:r>
                      </m:sub>
                    </m:sSub>
                    <m:r>
                      <a:rPr lang="en-US" altLang="zh-CN" sz="2000" i="1">
                        <a:solidFill>
                          <a:prstClr val="black"/>
                        </a:solidFill>
                        <a:latin typeface="Cambria Math" panose="02040503050406030204" pitchFamily="18" charset="0"/>
                      </a:rPr>
                      <m:t>:</m:t>
                    </m:r>
                    <m:r>
                      <a:rPr lang="en-US" altLang="zh-CN" sz="2000" b="0" i="1" smtClean="0">
                        <a:solidFill>
                          <a:prstClr val="black"/>
                        </a:solidFill>
                        <a:latin typeface="Cambria Math" panose="02040503050406030204" pitchFamily="18" charset="0"/>
                      </a:rPr>
                      <m:t>𝑧</m:t>
                    </m:r>
                    <m:r>
                      <a:rPr lang="zh-CN" altLang="en-US" sz="2000">
                        <a:solidFill>
                          <a:prstClr val="black"/>
                        </a:solidFill>
                        <a:latin typeface="Cambria Math" panose="02040503050406030204" pitchFamily="18" charset="0"/>
                      </a:rPr>
                      <m:t>=0</m:t>
                    </m:r>
                    <m:r>
                      <m:rPr>
                        <m:nor/>
                      </m:rPr>
                      <a:rPr lang="zh-CN" altLang="en-US" sz="2000" dirty="0">
                        <a:solidFill>
                          <a:prstClr val="black"/>
                        </a:solidFill>
                      </a:rPr>
                      <m:t>，</m:t>
                    </m:r>
                    <m:r>
                      <a:rPr lang="zh-CN" altLang="en-US" sz="2000" i="1" dirty="0">
                        <a:solidFill>
                          <a:prstClr val="black"/>
                        </a:solidFill>
                        <a:latin typeface="Cambria Math" panose="02040503050406030204" pitchFamily="18" charset="0"/>
                      </a:rPr>
                      <m:t>下</m:t>
                    </m:r>
                    <m:r>
                      <m:rPr>
                        <m:nor/>
                      </m:rPr>
                      <a:rPr lang="zh-CN" altLang="en-US" sz="2000" dirty="0">
                        <a:solidFill>
                          <a:prstClr val="black"/>
                        </a:solidFill>
                      </a:rPr>
                      <m:t>侧</m:t>
                    </m:r>
                    <m:r>
                      <a:rPr lang="zh-CN" altLang="en-US" sz="2000" i="1" dirty="0">
                        <a:solidFill>
                          <a:prstClr val="black"/>
                        </a:solidFill>
                        <a:latin typeface="Cambria Math" panose="02040503050406030204" pitchFamily="18" charset="0"/>
                      </a:rPr>
                      <m:t>；</m:t>
                    </m:r>
                    <m:sSub>
                      <m:sSubPr>
                        <m:ctrlPr>
                          <a:rPr lang="en-US" altLang="zh-CN" sz="2000" i="1">
                            <a:solidFill>
                              <a:prstClr val="black"/>
                            </a:solidFill>
                            <a:latin typeface="Cambria Math" panose="02040503050406030204" pitchFamily="18" charset="0"/>
                          </a:rPr>
                        </m:ctrlPr>
                      </m:sSubPr>
                      <m:e>
                        <m:r>
                          <m:rPr>
                            <m:sty m:val="p"/>
                          </m:rPr>
                          <a:rPr lang="zh-CN" altLang="en-US" sz="2000">
                            <a:solidFill>
                              <a:prstClr val="black"/>
                            </a:solidFill>
                            <a:latin typeface="Cambria Math" panose="02040503050406030204" pitchFamily="18" charset="0"/>
                          </a:rPr>
                          <m:t>Σ</m:t>
                        </m:r>
                      </m:e>
                      <m:sub>
                        <m:r>
                          <a:rPr lang="en-US" altLang="zh-CN" sz="2000" b="0" i="1" smtClean="0">
                            <a:solidFill>
                              <a:prstClr val="black"/>
                            </a:solidFill>
                            <a:latin typeface="Cambria Math" panose="02040503050406030204" pitchFamily="18" charset="0"/>
                          </a:rPr>
                          <m:t>4</m:t>
                        </m:r>
                      </m:sub>
                    </m:sSub>
                    <m:r>
                      <a:rPr lang="en-US" altLang="zh-CN" sz="2000" i="1">
                        <a:solidFill>
                          <a:prstClr val="black"/>
                        </a:solidFill>
                        <a:latin typeface="Cambria Math" panose="02040503050406030204" pitchFamily="18" charset="0"/>
                      </a:rPr>
                      <m:t>:</m:t>
                    </m:r>
                    <m:sSup>
                      <m:sSupPr>
                        <m:ctrlPr>
                          <a:rPr lang="zh-CN" altLang="en-US" sz="2000" i="1">
                            <a:solidFill>
                              <a:prstClr val="black"/>
                            </a:solidFill>
                            <a:latin typeface="Cambria Math" panose="02040503050406030204" pitchFamily="18" charset="0"/>
                          </a:rPr>
                        </m:ctrlPr>
                      </m:sSupPr>
                      <m:e>
                        <m:r>
                          <a:rPr lang="zh-CN" altLang="en-US" sz="2000" i="1">
                            <a:solidFill>
                              <a:prstClr val="black"/>
                            </a:solidFill>
                            <a:latin typeface="Cambria Math" panose="02040503050406030204" pitchFamily="18" charset="0"/>
                          </a:rPr>
                          <m:t>𝑥</m:t>
                        </m:r>
                      </m:e>
                      <m:sup>
                        <m:r>
                          <a:rPr lang="zh-CN" altLang="en-US" sz="2000">
                            <a:solidFill>
                              <a:prstClr val="black"/>
                            </a:solidFill>
                            <a:latin typeface="Cambria Math" panose="02040503050406030204" pitchFamily="18" charset="0"/>
                          </a:rPr>
                          <m:t>2</m:t>
                        </m:r>
                      </m:sup>
                    </m:sSup>
                    <m:r>
                      <a:rPr lang="zh-CN" altLang="en-US" sz="2000">
                        <a:solidFill>
                          <a:prstClr val="black"/>
                        </a:solidFill>
                        <a:latin typeface="Cambria Math" panose="02040503050406030204" pitchFamily="18" charset="0"/>
                      </a:rPr>
                      <m:t>+</m:t>
                    </m:r>
                    <m:sSup>
                      <m:sSupPr>
                        <m:ctrlPr>
                          <a:rPr lang="zh-CN" altLang="en-US" sz="2000" i="1">
                            <a:solidFill>
                              <a:prstClr val="black"/>
                            </a:solidFill>
                            <a:latin typeface="Cambria Math" panose="02040503050406030204" pitchFamily="18" charset="0"/>
                          </a:rPr>
                        </m:ctrlPr>
                      </m:sSupPr>
                      <m:e>
                        <m:r>
                          <a:rPr lang="zh-CN" altLang="en-US" sz="2000" i="1">
                            <a:solidFill>
                              <a:prstClr val="black"/>
                            </a:solidFill>
                            <a:latin typeface="Cambria Math" panose="02040503050406030204" pitchFamily="18" charset="0"/>
                          </a:rPr>
                          <m:t>𝑦</m:t>
                        </m:r>
                      </m:e>
                      <m:sup>
                        <m:r>
                          <a:rPr lang="zh-CN" altLang="en-US" sz="2000">
                            <a:solidFill>
                              <a:prstClr val="black"/>
                            </a:solidFill>
                            <a:latin typeface="Cambria Math" panose="02040503050406030204" pitchFamily="18" charset="0"/>
                          </a:rPr>
                          <m:t>2</m:t>
                        </m:r>
                      </m:sup>
                    </m:sSup>
                    <m:r>
                      <a:rPr lang="zh-CN" altLang="en-US" sz="2000">
                        <a:solidFill>
                          <a:prstClr val="black"/>
                        </a:solidFill>
                        <a:latin typeface="Cambria Math" panose="02040503050406030204" pitchFamily="18" charset="0"/>
                      </a:rPr>
                      <m:t>+</m:t>
                    </m:r>
                    <m:sSup>
                      <m:sSupPr>
                        <m:ctrlPr>
                          <a:rPr lang="zh-CN" altLang="en-US" sz="2000" i="1">
                            <a:solidFill>
                              <a:prstClr val="black"/>
                            </a:solidFill>
                            <a:latin typeface="Cambria Math" panose="02040503050406030204" pitchFamily="18" charset="0"/>
                          </a:rPr>
                        </m:ctrlPr>
                      </m:sSupPr>
                      <m:e>
                        <m:r>
                          <a:rPr lang="zh-CN" altLang="en-US" sz="2000" i="1">
                            <a:solidFill>
                              <a:prstClr val="black"/>
                            </a:solidFill>
                            <a:latin typeface="Cambria Math" panose="02040503050406030204" pitchFamily="18" charset="0"/>
                          </a:rPr>
                          <m:t>𝑧</m:t>
                        </m:r>
                      </m:e>
                      <m:sup>
                        <m:r>
                          <a:rPr lang="zh-CN" altLang="en-US" sz="2000">
                            <a:solidFill>
                              <a:prstClr val="black"/>
                            </a:solidFill>
                            <a:latin typeface="Cambria Math" panose="02040503050406030204" pitchFamily="18" charset="0"/>
                          </a:rPr>
                          <m:t>2</m:t>
                        </m:r>
                      </m:sup>
                    </m:sSup>
                    <m:r>
                      <a:rPr lang="zh-CN" altLang="en-US" sz="2000">
                        <a:solidFill>
                          <a:prstClr val="black"/>
                        </a:solidFill>
                        <a:latin typeface="Cambria Math" panose="02040503050406030204" pitchFamily="18" charset="0"/>
                      </a:rPr>
                      <m:t>=1</m:t>
                    </m:r>
                  </m:oMath>
                </a14:m>
                <a:r>
                  <a:rPr lang="zh-CN" altLang="en-US" sz="2000" dirty="0" smtClean="0"/>
                  <a:t>，</a:t>
                </a:r>
                <a:r>
                  <a:rPr lang="zh-CN" altLang="en-US" sz="2000" dirty="0"/>
                  <a:t>上</a:t>
                </a:r>
                <a:r>
                  <a:rPr lang="zh-CN" altLang="en-US" sz="2000" dirty="0" smtClean="0"/>
                  <a:t>侧</a:t>
                </a:r>
                <a:endParaRPr lang="zh-CN" altLang="en-US" sz="2000" dirty="0"/>
              </a:p>
            </p:txBody>
          </p:sp>
        </mc:Choice>
        <mc:Fallback>
          <p:sp>
            <p:nvSpPr>
              <p:cNvPr id="13" name="矩形 12"/>
              <p:cNvSpPr>
                <a:spLocks noRot="1" noChangeAspect="1" noMove="1" noResize="1" noEditPoints="1" noAdjustHandles="1" noChangeArrowheads="1" noChangeShapeType="1" noTextEdit="1"/>
              </p:cNvSpPr>
              <p:nvPr/>
            </p:nvSpPr>
            <p:spPr>
              <a:xfrm>
                <a:off x="6407193" y="3412967"/>
                <a:ext cx="5217614" cy="707886"/>
              </a:xfrm>
              <a:prstGeom prst="rect">
                <a:avLst/>
              </a:prstGeom>
              <a:blipFill>
                <a:blip r:embed="rId11"/>
                <a:stretch>
                  <a:fillRect l="-1168" t="-6897" r="-467" b="-12931"/>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4" name="矩形 13"/>
              <p:cNvSpPr/>
              <p:nvPr/>
            </p:nvSpPr>
            <p:spPr>
              <a:xfrm>
                <a:off x="6407193" y="4091033"/>
                <a:ext cx="4047070" cy="559064"/>
              </a:xfrm>
              <a:prstGeom prst="rect">
                <a:avLst/>
              </a:prstGeom>
            </p:spPr>
            <p:txBody>
              <a:bodyPr wrap="none">
                <a:spAutoFit/>
              </a:bodyPr>
              <a:lstStyle/>
              <a:p>
                <a14:m>
                  <m:oMath xmlns:m="http://schemas.openxmlformats.org/officeDocument/2006/math">
                    <m:nary>
                      <m:naryPr>
                        <m:chr m:val="∭"/>
                        <m:limLoc m:val="undOvr"/>
                        <m:supHide m:val="on"/>
                        <m:ctrlPr>
                          <a:rPr lang="zh-CN" altLang="en-US" sz="2000" i="1" smtClean="0">
                            <a:solidFill>
                              <a:prstClr val="black"/>
                            </a:solidFill>
                            <a:latin typeface="Cambria Math" panose="02040503050406030204" pitchFamily="18" charset="0"/>
                          </a:rPr>
                        </m:ctrlPr>
                      </m:naryPr>
                      <m:sub>
                        <m:r>
                          <a:rPr lang="zh-CN" altLang="en-US" sz="2000" i="1">
                            <a:solidFill>
                              <a:prstClr val="black"/>
                            </a:solidFill>
                            <a:latin typeface="Cambria Math" panose="02040503050406030204" pitchFamily="18" charset="0"/>
                          </a:rPr>
                          <m:t>𝛺</m:t>
                        </m:r>
                      </m:sub>
                      <m:sup/>
                      <m:e>
                        <m:r>
                          <a:rPr lang="en-US" altLang="zh-CN" sz="2000" b="0" i="1" smtClean="0">
                            <a:solidFill>
                              <a:prstClr val="black"/>
                            </a:solidFill>
                            <a:latin typeface="Cambria Math" panose="02040503050406030204" pitchFamily="18" charset="0"/>
                          </a:rPr>
                          <m:t>𝑥𝑦𝑧</m:t>
                        </m:r>
                        <m:r>
                          <m:rPr>
                            <m:sty m:val="p"/>
                          </m:rPr>
                          <a:rPr lang="en-US" altLang="zh-CN" sz="2000">
                            <a:solidFill>
                              <a:prstClr val="black"/>
                            </a:solidFill>
                            <a:latin typeface="Cambria Math" panose="02040503050406030204" pitchFamily="18" charset="0"/>
                          </a:rPr>
                          <m:t>d</m:t>
                        </m:r>
                        <m:r>
                          <a:rPr lang="zh-CN" altLang="en-US" sz="2000" i="1">
                            <a:solidFill>
                              <a:prstClr val="black"/>
                            </a:solidFill>
                            <a:latin typeface="Cambria Math" panose="02040503050406030204" pitchFamily="18" charset="0"/>
                          </a:rPr>
                          <m:t>𝑥</m:t>
                        </m:r>
                        <m:r>
                          <m:rPr>
                            <m:sty m:val="p"/>
                          </m:rPr>
                          <a:rPr lang="en-US" altLang="zh-CN" sz="2000">
                            <a:solidFill>
                              <a:prstClr val="black"/>
                            </a:solidFill>
                            <a:latin typeface="Cambria Math" panose="02040503050406030204" pitchFamily="18" charset="0"/>
                          </a:rPr>
                          <m:t>d</m:t>
                        </m:r>
                        <m:r>
                          <a:rPr lang="zh-CN" altLang="en-US" sz="2000" i="1">
                            <a:solidFill>
                              <a:prstClr val="black"/>
                            </a:solidFill>
                            <a:latin typeface="Cambria Math" panose="02040503050406030204" pitchFamily="18" charset="0"/>
                          </a:rPr>
                          <m:t>𝑦</m:t>
                        </m:r>
                        <m:r>
                          <m:rPr>
                            <m:sty m:val="p"/>
                          </m:rPr>
                          <a:rPr lang="en-US" altLang="zh-CN" sz="2000">
                            <a:solidFill>
                              <a:prstClr val="black"/>
                            </a:solidFill>
                            <a:latin typeface="Cambria Math" panose="02040503050406030204" pitchFamily="18" charset="0"/>
                          </a:rPr>
                          <m:t>d</m:t>
                        </m:r>
                        <m:r>
                          <a:rPr lang="en-US" altLang="zh-CN" sz="2000" i="1">
                            <a:solidFill>
                              <a:prstClr val="black"/>
                            </a:solidFill>
                            <a:latin typeface="Cambria Math" panose="02040503050406030204" pitchFamily="18" charset="0"/>
                          </a:rPr>
                          <m:t>𝑧</m:t>
                        </m:r>
                      </m:e>
                    </m:nary>
                    <m:r>
                      <a:rPr lang="en-US" altLang="zh-CN" sz="2000" b="0" i="1" smtClean="0">
                        <a:solidFill>
                          <a:prstClr val="black"/>
                        </a:solidFill>
                        <a:latin typeface="Cambria Math" panose="02040503050406030204" pitchFamily="18" charset="0"/>
                      </a:rPr>
                      <m:t>=</m:t>
                    </m:r>
                    <m:f>
                      <m:fPr>
                        <m:ctrlPr>
                          <a:rPr lang="en-US" altLang="zh-CN" sz="2000" b="0" i="1" smtClean="0">
                            <a:solidFill>
                              <a:prstClr val="black"/>
                            </a:solidFill>
                            <a:latin typeface="Cambria Math" panose="02040503050406030204" pitchFamily="18" charset="0"/>
                          </a:rPr>
                        </m:ctrlPr>
                      </m:fPr>
                      <m:num>
                        <m:r>
                          <a:rPr lang="en-US" altLang="zh-CN" sz="2000" b="0" i="1" smtClean="0">
                            <a:solidFill>
                              <a:prstClr val="black"/>
                            </a:solidFill>
                            <a:latin typeface="Cambria Math" panose="02040503050406030204" pitchFamily="18" charset="0"/>
                          </a:rPr>
                          <m:t>1</m:t>
                        </m:r>
                      </m:num>
                      <m:den>
                        <m:r>
                          <a:rPr lang="en-US" altLang="zh-CN" sz="2000" b="0" i="1" smtClean="0">
                            <a:solidFill>
                              <a:prstClr val="black"/>
                            </a:solidFill>
                            <a:latin typeface="Cambria Math" panose="02040503050406030204" pitchFamily="18" charset="0"/>
                          </a:rPr>
                          <m:t>2</m:t>
                        </m:r>
                      </m:den>
                    </m:f>
                    <m:nary>
                      <m:naryPr>
                        <m:chr m:val="∯"/>
                        <m:ctrlPr>
                          <a:rPr lang="en-US" altLang="zh-CN" sz="2000" b="0" i="1" smtClean="0">
                            <a:solidFill>
                              <a:prstClr val="black"/>
                            </a:solidFill>
                            <a:latin typeface="Cambria Math" panose="02040503050406030204" pitchFamily="18" charset="0"/>
                          </a:rPr>
                        </m:ctrlPr>
                      </m:naryPr>
                      <m:sub>
                        <m:r>
                          <m:rPr>
                            <m:sty m:val="p"/>
                          </m:rPr>
                          <a:rPr lang="zh-CN" altLang="en-US" sz="2000">
                            <a:solidFill>
                              <a:prstClr val="black"/>
                            </a:solidFill>
                            <a:latin typeface="Cambria Math" panose="02040503050406030204" pitchFamily="18" charset="0"/>
                          </a:rPr>
                          <m:t>Σ</m:t>
                        </m:r>
                      </m:sub>
                      <m:sup/>
                      <m:e>
                        <m:r>
                          <a:rPr lang="en-US" altLang="zh-CN" sz="2000" b="0" i="1" smtClean="0">
                            <a:solidFill>
                              <a:prstClr val="black"/>
                            </a:solidFill>
                            <a:latin typeface="Cambria Math" panose="02040503050406030204" pitchFamily="18" charset="0"/>
                          </a:rPr>
                          <m:t>𝑥</m:t>
                        </m:r>
                        <m:r>
                          <a:rPr lang="en-US" altLang="zh-CN" sz="2000" i="1">
                            <a:solidFill>
                              <a:prstClr val="black"/>
                            </a:solidFill>
                            <a:latin typeface="Cambria Math" panose="02040503050406030204" pitchFamily="18" charset="0"/>
                          </a:rPr>
                          <m:t>𝑦</m:t>
                        </m:r>
                        <m:sSup>
                          <m:sSupPr>
                            <m:ctrlPr>
                              <a:rPr lang="zh-CN" altLang="en-US" sz="2000" i="1">
                                <a:solidFill>
                                  <a:prstClr val="black"/>
                                </a:solidFill>
                                <a:latin typeface="Cambria Math" panose="02040503050406030204" pitchFamily="18" charset="0"/>
                              </a:rPr>
                            </m:ctrlPr>
                          </m:sSupPr>
                          <m:e>
                            <m:r>
                              <a:rPr lang="zh-CN" altLang="en-US" sz="2000" i="1">
                                <a:solidFill>
                                  <a:prstClr val="black"/>
                                </a:solidFill>
                                <a:latin typeface="Cambria Math" panose="02040503050406030204" pitchFamily="18" charset="0"/>
                              </a:rPr>
                              <m:t>𝑧</m:t>
                            </m:r>
                          </m:e>
                          <m:sup>
                            <m:r>
                              <a:rPr lang="zh-CN" altLang="en-US" sz="2000">
                                <a:solidFill>
                                  <a:prstClr val="black"/>
                                </a:solidFill>
                                <a:latin typeface="Cambria Math" panose="02040503050406030204" pitchFamily="18" charset="0"/>
                              </a:rPr>
                              <m:t>2</m:t>
                            </m:r>
                          </m:sup>
                        </m:sSup>
                      </m:e>
                    </m:nary>
                    <m:r>
                      <m:rPr>
                        <m:sty m:val="p"/>
                      </m:rPr>
                      <a:rPr lang="en-US" altLang="zh-CN" sz="2000" b="0" i="0" smtClean="0">
                        <a:solidFill>
                          <a:prstClr val="black"/>
                        </a:solidFill>
                        <a:latin typeface="Cambria Math" panose="02040503050406030204" pitchFamily="18" charset="0"/>
                      </a:rPr>
                      <m:t>d</m:t>
                    </m:r>
                    <m:r>
                      <a:rPr lang="en-US" altLang="zh-CN" sz="2000" b="0" i="1" smtClean="0">
                        <a:solidFill>
                          <a:prstClr val="black"/>
                        </a:solidFill>
                        <a:latin typeface="Cambria Math" panose="02040503050406030204" pitchFamily="18" charset="0"/>
                      </a:rPr>
                      <m:t>𝑥</m:t>
                    </m:r>
                    <m:r>
                      <m:rPr>
                        <m:sty m:val="p"/>
                      </m:rPr>
                      <a:rPr lang="en-US" altLang="zh-CN" sz="2000" b="0" i="0" smtClean="0">
                        <a:solidFill>
                          <a:prstClr val="black"/>
                        </a:solidFill>
                        <a:latin typeface="Cambria Math" panose="02040503050406030204" pitchFamily="18" charset="0"/>
                      </a:rPr>
                      <m:t>d</m:t>
                    </m:r>
                    <m:r>
                      <a:rPr lang="en-US" altLang="zh-CN" sz="2000" b="0" i="1" smtClean="0">
                        <a:solidFill>
                          <a:prstClr val="black"/>
                        </a:solidFill>
                        <a:latin typeface="Cambria Math" panose="02040503050406030204" pitchFamily="18" charset="0"/>
                      </a:rPr>
                      <m:t>𝑦</m:t>
                    </m:r>
                  </m:oMath>
                </a14:m>
                <a:r>
                  <a:rPr lang="zh-CN" altLang="en-US" sz="2000" dirty="0" smtClean="0"/>
                  <a:t> </a:t>
                </a:r>
                <a:endParaRPr lang="zh-CN" altLang="en-US" sz="2000" dirty="0"/>
              </a:p>
            </p:txBody>
          </p:sp>
        </mc:Choice>
        <mc:Fallback>
          <p:sp>
            <p:nvSpPr>
              <p:cNvPr id="14" name="矩形 13"/>
              <p:cNvSpPr>
                <a:spLocks noRot="1" noChangeAspect="1" noMove="1" noResize="1" noEditPoints="1" noAdjustHandles="1" noChangeArrowheads="1" noChangeShapeType="1" noTextEdit="1"/>
              </p:cNvSpPr>
              <p:nvPr/>
            </p:nvSpPr>
            <p:spPr>
              <a:xfrm>
                <a:off x="6407193" y="4091033"/>
                <a:ext cx="4047070" cy="559064"/>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5" name="矩形 14"/>
              <p:cNvSpPr/>
              <p:nvPr/>
            </p:nvSpPr>
            <p:spPr>
              <a:xfrm>
                <a:off x="6407193" y="4596188"/>
                <a:ext cx="3589381" cy="606384"/>
              </a:xfrm>
              <a:prstGeom prst="rect">
                <a:avLst/>
              </a:prstGeom>
            </p:spPr>
            <p:txBody>
              <a:bodyPr wrap="none">
                <a:spAutoFit/>
              </a:bodyPr>
              <a:lstStyle/>
              <a:p>
                <a14:m>
                  <m:oMath xmlns:m="http://schemas.openxmlformats.org/officeDocument/2006/math">
                    <m:r>
                      <a:rPr lang="en-US" altLang="zh-CN" sz="2000" i="1" smtClean="0">
                        <a:solidFill>
                          <a:prstClr val="black"/>
                        </a:solidFill>
                        <a:latin typeface="Cambria Math" panose="02040503050406030204" pitchFamily="18" charset="0"/>
                      </a:rPr>
                      <m:t>=</m:t>
                    </m:r>
                    <m:f>
                      <m:fPr>
                        <m:ctrlPr>
                          <a:rPr lang="en-US" altLang="zh-CN" sz="2000" i="1">
                            <a:solidFill>
                              <a:prstClr val="black"/>
                            </a:solidFill>
                            <a:latin typeface="Cambria Math" panose="02040503050406030204" pitchFamily="18" charset="0"/>
                          </a:rPr>
                        </m:ctrlPr>
                      </m:fPr>
                      <m:num>
                        <m:r>
                          <a:rPr lang="en-US" altLang="zh-CN" sz="2000" i="1">
                            <a:solidFill>
                              <a:prstClr val="black"/>
                            </a:solidFill>
                            <a:latin typeface="Cambria Math" panose="02040503050406030204" pitchFamily="18" charset="0"/>
                          </a:rPr>
                          <m:t>1</m:t>
                        </m:r>
                      </m:num>
                      <m:den>
                        <m:r>
                          <a:rPr lang="en-US" altLang="zh-CN" sz="2000" i="1">
                            <a:solidFill>
                              <a:prstClr val="black"/>
                            </a:solidFill>
                            <a:latin typeface="Cambria Math" panose="02040503050406030204" pitchFamily="18" charset="0"/>
                          </a:rPr>
                          <m:t>2</m:t>
                        </m:r>
                      </m:den>
                    </m:f>
                    <m:nary>
                      <m:naryPr>
                        <m:chr m:val="∬"/>
                        <m:ctrlPr>
                          <a:rPr lang="en-US" altLang="zh-CN" sz="2000" i="1" smtClean="0">
                            <a:solidFill>
                              <a:prstClr val="black"/>
                            </a:solidFill>
                            <a:latin typeface="Cambria Math" panose="02040503050406030204" pitchFamily="18" charset="0"/>
                          </a:rPr>
                        </m:ctrlPr>
                      </m:naryPr>
                      <m:sub>
                        <m:sSub>
                          <m:sSubPr>
                            <m:ctrlPr>
                              <a:rPr lang="en-US" altLang="zh-CN" sz="2000" i="1" smtClean="0">
                                <a:solidFill>
                                  <a:prstClr val="black"/>
                                </a:solidFill>
                                <a:latin typeface="Cambria Math" panose="02040503050406030204" pitchFamily="18" charset="0"/>
                              </a:rPr>
                            </m:ctrlPr>
                          </m:sSubPr>
                          <m:e>
                            <m:r>
                              <a:rPr lang="en-US" altLang="zh-CN" sz="2000" b="0" i="1" smtClean="0">
                                <a:solidFill>
                                  <a:prstClr val="black"/>
                                </a:solidFill>
                                <a:latin typeface="Cambria Math" panose="02040503050406030204" pitchFamily="18" charset="0"/>
                              </a:rPr>
                              <m:t>𝐷</m:t>
                            </m:r>
                          </m:e>
                          <m:sub>
                            <m:r>
                              <a:rPr lang="en-US" altLang="zh-CN" sz="2000" b="0" i="1" smtClean="0">
                                <a:solidFill>
                                  <a:prstClr val="black"/>
                                </a:solidFill>
                                <a:latin typeface="Cambria Math" panose="02040503050406030204" pitchFamily="18" charset="0"/>
                              </a:rPr>
                              <m:t>𝑥𝑦</m:t>
                            </m:r>
                          </m:sub>
                        </m:sSub>
                      </m:sub>
                      <m:sup/>
                      <m:e>
                        <m:r>
                          <a:rPr lang="en-US" altLang="zh-CN" sz="2000" b="0" i="1" smtClean="0">
                            <a:solidFill>
                              <a:prstClr val="black"/>
                            </a:solidFill>
                            <a:latin typeface="Cambria Math" panose="02040503050406030204" pitchFamily="18" charset="0"/>
                          </a:rPr>
                          <m:t>𝑥𝑦</m:t>
                        </m:r>
                        <m:d>
                          <m:dPr>
                            <m:ctrlPr>
                              <a:rPr lang="en-US" altLang="zh-CN" sz="2000" b="0" i="1" smtClean="0">
                                <a:solidFill>
                                  <a:prstClr val="black"/>
                                </a:solidFill>
                                <a:latin typeface="Cambria Math" panose="02040503050406030204" pitchFamily="18" charset="0"/>
                              </a:rPr>
                            </m:ctrlPr>
                          </m:dPr>
                          <m:e>
                            <m:r>
                              <a:rPr lang="en-US" altLang="zh-CN" sz="2000" b="0" i="1" smtClean="0">
                                <a:solidFill>
                                  <a:prstClr val="black"/>
                                </a:solidFill>
                                <a:latin typeface="Cambria Math" panose="02040503050406030204" pitchFamily="18" charset="0"/>
                              </a:rPr>
                              <m:t>1−</m:t>
                            </m:r>
                            <m:sSup>
                              <m:sSupPr>
                                <m:ctrlPr>
                                  <a:rPr lang="zh-CN" altLang="en-US" sz="2000" i="1">
                                    <a:solidFill>
                                      <a:prstClr val="black"/>
                                    </a:solidFill>
                                    <a:latin typeface="Cambria Math" panose="02040503050406030204" pitchFamily="18" charset="0"/>
                                  </a:rPr>
                                </m:ctrlPr>
                              </m:sSupPr>
                              <m:e>
                                <m:r>
                                  <a:rPr lang="zh-CN" altLang="en-US" sz="2000" i="1">
                                    <a:solidFill>
                                      <a:prstClr val="black"/>
                                    </a:solidFill>
                                    <a:latin typeface="Cambria Math" panose="02040503050406030204" pitchFamily="18" charset="0"/>
                                  </a:rPr>
                                  <m:t>𝑥</m:t>
                                </m:r>
                              </m:e>
                              <m:sup>
                                <m:r>
                                  <a:rPr lang="zh-CN" altLang="en-US" sz="2000">
                                    <a:solidFill>
                                      <a:prstClr val="black"/>
                                    </a:solidFill>
                                    <a:latin typeface="Cambria Math" panose="02040503050406030204" pitchFamily="18" charset="0"/>
                                  </a:rPr>
                                  <m:t>2</m:t>
                                </m:r>
                              </m:sup>
                            </m:sSup>
                            <m:r>
                              <a:rPr lang="en-US" altLang="zh-CN" sz="2000" b="0" i="0" smtClean="0">
                                <a:solidFill>
                                  <a:prstClr val="black"/>
                                </a:solidFill>
                                <a:latin typeface="Cambria Math" panose="02040503050406030204" pitchFamily="18" charset="0"/>
                              </a:rPr>
                              <m:t>−</m:t>
                            </m:r>
                            <m:sSup>
                              <m:sSupPr>
                                <m:ctrlPr>
                                  <a:rPr lang="zh-CN" altLang="en-US" sz="2000" i="1">
                                    <a:solidFill>
                                      <a:prstClr val="black"/>
                                    </a:solidFill>
                                    <a:latin typeface="Cambria Math" panose="02040503050406030204" pitchFamily="18" charset="0"/>
                                  </a:rPr>
                                </m:ctrlPr>
                              </m:sSupPr>
                              <m:e>
                                <m:r>
                                  <a:rPr lang="zh-CN" altLang="en-US" sz="2000" i="1">
                                    <a:solidFill>
                                      <a:prstClr val="black"/>
                                    </a:solidFill>
                                    <a:latin typeface="Cambria Math" panose="02040503050406030204" pitchFamily="18" charset="0"/>
                                  </a:rPr>
                                  <m:t>𝑦</m:t>
                                </m:r>
                              </m:e>
                              <m:sup>
                                <m:r>
                                  <a:rPr lang="zh-CN" altLang="en-US" sz="2000">
                                    <a:solidFill>
                                      <a:prstClr val="black"/>
                                    </a:solidFill>
                                    <a:latin typeface="Cambria Math" panose="02040503050406030204" pitchFamily="18" charset="0"/>
                                  </a:rPr>
                                  <m:t>2</m:t>
                                </m:r>
                              </m:sup>
                            </m:sSup>
                          </m:e>
                        </m:d>
                        <m:r>
                          <m:rPr>
                            <m:sty m:val="p"/>
                          </m:rPr>
                          <a:rPr lang="en-US" altLang="zh-CN" sz="2000">
                            <a:solidFill>
                              <a:prstClr val="black"/>
                            </a:solidFill>
                            <a:latin typeface="Cambria Math" panose="02040503050406030204" pitchFamily="18" charset="0"/>
                          </a:rPr>
                          <m:t>d</m:t>
                        </m:r>
                        <m:r>
                          <a:rPr lang="en-US" altLang="zh-CN" sz="2000" i="1">
                            <a:solidFill>
                              <a:prstClr val="black"/>
                            </a:solidFill>
                            <a:latin typeface="Cambria Math" panose="02040503050406030204" pitchFamily="18" charset="0"/>
                          </a:rPr>
                          <m:t>𝑥</m:t>
                        </m:r>
                        <m:r>
                          <m:rPr>
                            <m:sty m:val="p"/>
                          </m:rPr>
                          <a:rPr lang="en-US" altLang="zh-CN" sz="2000">
                            <a:solidFill>
                              <a:prstClr val="black"/>
                            </a:solidFill>
                            <a:latin typeface="Cambria Math" panose="02040503050406030204" pitchFamily="18" charset="0"/>
                          </a:rPr>
                          <m:t>d</m:t>
                        </m:r>
                        <m:r>
                          <a:rPr lang="en-US" altLang="zh-CN" sz="2000" i="1">
                            <a:solidFill>
                              <a:prstClr val="black"/>
                            </a:solidFill>
                            <a:latin typeface="Cambria Math" panose="02040503050406030204" pitchFamily="18" charset="0"/>
                          </a:rPr>
                          <m:t>𝑦</m:t>
                        </m:r>
                      </m:e>
                    </m:nary>
                  </m:oMath>
                </a14:m>
                <a:r>
                  <a:rPr lang="zh-CN" altLang="en-US" sz="1600" dirty="0" smtClean="0"/>
                  <a:t> </a:t>
                </a:r>
                <a:endParaRPr lang="zh-CN" altLang="en-US" sz="1600" dirty="0"/>
              </a:p>
            </p:txBody>
          </p:sp>
        </mc:Choice>
        <mc:Fallback>
          <p:sp>
            <p:nvSpPr>
              <p:cNvPr id="15" name="矩形 14"/>
              <p:cNvSpPr>
                <a:spLocks noRot="1" noChangeAspect="1" noMove="1" noResize="1" noEditPoints="1" noAdjustHandles="1" noChangeArrowheads="1" noChangeShapeType="1" noTextEdit="1"/>
              </p:cNvSpPr>
              <p:nvPr/>
            </p:nvSpPr>
            <p:spPr>
              <a:xfrm>
                <a:off x="6407193" y="4596188"/>
                <a:ext cx="3589381" cy="606384"/>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6" name="矩形 15"/>
              <p:cNvSpPr/>
              <p:nvPr/>
            </p:nvSpPr>
            <p:spPr>
              <a:xfrm>
                <a:off x="6407192" y="5138293"/>
                <a:ext cx="4063292" cy="568297"/>
              </a:xfrm>
              <a:prstGeom prst="rect">
                <a:avLst/>
              </a:prstGeom>
            </p:spPr>
            <p:txBody>
              <a:bodyPr wrap="none">
                <a:spAutoFit/>
              </a:bodyPr>
              <a:lstStyle/>
              <a:p>
                <a14:m>
                  <m:oMath xmlns:m="http://schemas.openxmlformats.org/officeDocument/2006/math">
                    <m:r>
                      <a:rPr lang="en-US" altLang="zh-CN" sz="2000" i="1" smtClean="0">
                        <a:solidFill>
                          <a:prstClr val="black"/>
                        </a:solidFill>
                        <a:latin typeface="Cambria Math" panose="02040503050406030204" pitchFamily="18" charset="0"/>
                      </a:rPr>
                      <m:t>=</m:t>
                    </m:r>
                    <m:f>
                      <m:fPr>
                        <m:ctrlPr>
                          <a:rPr lang="en-US" altLang="zh-CN" sz="2000" i="1">
                            <a:solidFill>
                              <a:prstClr val="black"/>
                            </a:solidFill>
                            <a:latin typeface="Cambria Math" panose="02040503050406030204" pitchFamily="18" charset="0"/>
                          </a:rPr>
                        </m:ctrlPr>
                      </m:fPr>
                      <m:num>
                        <m:r>
                          <a:rPr lang="en-US" altLang="zh-CN" sz="2000" i="1">
                            <a:solidFill>
                              <a:prstClr val="black"/>
                            </a:solidFill>
                            <a:latin typeface="Cambria Math" panose="02040503050406030204" pitchFamily="18" charset="0"/>
                          </a:rPr>
                          <m:t>1</m:t>
                        </m:r>
                      </m:num>
                      <m:den>
                        <m:r>
                          <a:rPr lang="en-US" altLang="zh-CN" sz="2000" i="1">
                            <a:solidFill>
                              <a:prstClr val="black"/>
                            </a:solidFill>
                            <a:latin typeface="Cambria Math" panose="02040503050406030204" pitchFamily="18" charset="0"/>
                          </a:rPr>
                          <m:t>2</m:t>
                        </m:r>
                      </m:den>
                    </m:f>
                    <m:nary>
                      <m:naryPr>
                        <m:chr m:val="∮"/>
                        <m:ctrlPr>
                          <a:rPr lang="en-US" altLang="zh-CN" sz="2000" i="1" smtClean="0">
                            <a:solidFill>
                              <a:prstClr val="black"/>
                            </a:solidFill>
                            <a:latin typeface="Cambria Math" panose="02040503050406030204" pitchFamily="18" charset="0"/>
                          </a:rPr>
                        </m:ctrlPr>
                      </m:naryPr>
                      <m:sub>
                        <m:r>
                          <m:rPr>
                            <m:brk m:alnAt="23"/>
                          </m:rPr>
                          <a:rPr lang="en-US" altLang="zh-CN" sz="2000" b="0" i="1" smtClean="0">
                            <a:solidFill>
                              <a:prstClr val="black"/>
                            </a:solidFill>
                            <a:latin typeface="Cambria Math" panose="02040503050406030204" pitchFamily="18" charset="0"/>
                          </a:rPr>
                          <m:t>𝐿</m:t>
                        </m:r>
                      </m:sub>
                      <m:sup/>
                      <m:e>
                        <m:d>
                          <m:dPr>
                            <m:ctrlPr>
                              <a:rPr lang="en-US" altLang="zh-CN" sz="2000" i="1">
                                <a:solidFill>
                                  <a:prstClr val="black"/>
                                </a:solidFill>
                                <a:latin typeface="Cambria Math" panose="02040503050406030204" pitchFamily="18" charset="0"/>
                              </a:rPr>
                            </m:ctrlPr>
                          </m:dPr>
                          <m:e>
                            <m:f>
                              <m:fPr>
                                <m:ctrlPr>
                                  <a:rPr lang="en-US" altLang="zh-CN" sz="2000" i="1">
                                    <a:solidFill>
                                      <a:prstClr val="black"/>
                                    </a:solidFill>
                                    <a:latin typeface="Cambria Math" panose="02040503050406030204" pitchFamily="18" charset="0"/>
                                  </a:rPr>
                                </m:ctrlPr>
                              </m:fPr>
                              <m:num>
                                <m:r>
                                  <a:rPr lang="en-US" altLang="zh-CN" sz="2000" i="1">
                                    <a:solidFill>
                                      <a:prstClr val="black"/>
                                    </a:solidFill>
                                    <a:latin typeface="Cambria Math" panose="02040503050406030204" pitchFamily="18" charset="0"/>
                                  </a:rPr>
                                  <m:t>1</m:t>
                                </m:r>
                              </m:num>
                              <m:den>
                                <m:r>
                                  <a:rPr lang="en-US" altLang="zh-CN" sz="2000" i="1">
                                    <a:solidFill>
                                      <a:prstClr val="black"/>
                                    </a:solidFill>
                                    <a:latin typeface="Cambria Math" panose="02040503050406030204" pitchFamily="18" charset="0"/>
                                  </a:rPr>
                                  <m:t>2</m:t>
                                </m:r>
                              </m:den>
                            </m:f>
                            <m:sSup>
                              <m:sSupPr>
                                <m:ctrlPr>
                                  <a:rPr lang="zh-CN" altLang="en-US" sz="2000" i="1">
                                    <a:solidFill>
                                      <a:prstClr val="black"/>
                                    </a:solidFill>
                                    <a:latin typeface="Cambria Math" panose="02040503050406030204" pitchFamily="18" charset="0"/>
                                  </a:rPr>
                                </m:ctrlPr>
                              </m:sSupPr>
                              <m:e>
                                <m:r>
                                  <a:rPr lang="zh-CN" altLang="en-US" sz="2000" i="1">
                                    <a:solidFill>
                                      <a:prstClr val="black"/>
                                    </a:solidFill>
                                    <a:latin typeface="Cambria Math" panose="02040503050406030204" pitchFamily="18" charset="0"/>
                                  </a:rPr>
                                  <m:t>𝑥</m:t>
                                </m:r>
                              </m:e>
                              <m:sup>
                                <m:r>
                                  <a:rPr lang="zh-CN" altLang="en-US" sz="2000">
                                    <a:solidFill>
                                      <a:prstClr val="black"/>
                                    </a:solidFill>
                                    <a:latin typeface="Cambria Math" panose="02040503050406030204" pitchFamily="18" charset="0"/>
                                  </a:rPr>
                                  <m:t>2</m:t>
                                </m:r>
                              </m:sup>
                            </m:sSup>
                            <m:r>
                              <a:rPr lang="en-US" altLang="zh-CN" sz="2000" i="1">
                                <a:solidFill>
                                  <a:prstClr val="black"/>
                                </a:solidFill>
                                <a:latin typeface="Cambria Math" panose="02040503050406030204" pitchFamily="18" charset="0"/>
                              </a:rPr>
                              <m:t>𝑦</m:t>
                            </m:r>
                            <m:r>
                              <a:rPr lang="en-US" altLang="zh-CN" sz="2000" i="1">
                                <a:solidFill>
                                  <a:prstClr val="black"/>
                                </a:solidFill>
                                <a:latin typeface="Cambria Math" panose="02040503050406030204" pitchFamily="18" charset="0"/>
                              </a:rPr>
                              <m:t>−</m:t>
                            </m:r>
                            <m:f>
                              <m:fPr>
                                <m:ctrlPr>
                                  <a:rPr lang="en-US" altLang="zh-CN" sz="2000" i="1">
                                    <a:solidFill>
                                      <a:prstClr val="black"/>
                                    </a:solidFill>
                                    <a:latin typeface="Cambria Math" panose="02040503050406030204" pitchFamily="18" charset="0"/>
                                  </a:rPr>
                                </m:ctrlPr>
                              </m:fPr>
                              <m:num>
                                <m:r>
                                  <a:rPr lang="en-US" altLang="zh-CN" sz="2000" i="1">
                                    <a:solidFill>
                                      <a:prstClr val="black"/>
                                    </a:solidFill>
                                    <a:latin typeface="Cambria Math" panose="02040503050406030204" pitchFamily="18" charset="0"/>
                                  </a:rPr>
                                  <m:t>1</m:t>
                                </m:r>
                              </m:num>
                              <m:den>
                                <m:r>
                                  <a:rPr lang="en-US" altLang="zh-CN" sz="2000" i="1">
                                    <a:solidFill>
                                      <a:prstClr val="black"/>
                                    </a:solidFill>
                                    <a:latin typeface="Cambria Math" panose="02040503050406030204" pitchFamily="18" charset="0"/>
                                  </a:rPr>
                                  <m:t>4</m:t>
                                </m:r>
                              </m:den>
                            </m:f>
                            <m:sSup>
                              <m:sSupPr>
                                <m:ctrlPr>
                                  <a:rPr lang="zh-CN" altLang="en-US" sz="2000" i="1">
                                    <a:solidFill>
                                      <a:prstClr val="black"/>
                                    </a:solidFill>
                                    <a:latin typeface="Cambria Math" panose="02040503050406030204" pitchFamily="18" charset="0"/>
                                  </a:rPr>
                                </m:ctrlPr>
                              </m:sSupPr>
                              <m:e>
                                <m:r>
                                  <a:rPr lang="zh-CN" altLang="en-US" sz="2000" i="1">
                                    <a:solidFill>
                                      <a:prstClr val="black"/>
                                    </a:solidFill>
                                    <a:latin typeface="Cambria Math" panose="02040503050406030204" pitchFamily="18" charset="0"/>
                                  </a:rPr>
                                  <m:t>𝑥</m:t>
                                </m:r>
                              </m:e>
                              <m:sup>
                                <m:r>
                                  <a:rPr lang="en-US" altLang="zh-CN" sz="2000">
                                    <a:solidFill>
                                      <a:prstClr val="black"/>
                                    </a:solidFill>
                                    <a:latin typeface="Cambria Math" panose="02040503050406030204" pitchFamily="18" charset="0"/>
                                  </a:rPr>
                                  <m:t>4</m:t>
                                </m:r>
                              </m:sup>
                            </m:sSup>
                            <m:r>
                              <a:rPr lang="en-US" altLang="zh-CN" sz="2000" i="1">
                                <a:solidFill>
                                  <a:prstClr val="black"/>
                                </a:solidFill>
                                <a:latin typeface="Cambria Math" panose="02040503050406030204" pitchFamily="18" charset="0"/>
                              </a:rPr>
                              <m:t>𝑦</m:t>
                            </m:r>
                            <m:r>
                              <a:rPr lang="en-US" altLang="zh-CN" sz="2000" i="1">
                                <a:solidFill>
                                  <a:prstClr val="black"/>
                                </a:solidFill>
                                <a:latin typeface="Cambria Math" panose="02040503050406030204" pitchFamily="18" charset="0"/>
                              </a:rPr>
                              <m:t>−</m:t>
                            </m:r>
                            <m:f>
                              <m:fPr>
                                <m:ctrlPr>
                                  <a:rPr lang="en-US" altLang="zh-CN" sz="2000" i="1">
                                    <a:solidFill>
                                      <a:prstClr val="black"/>
                                    </a:solidFill>
                                    <a:latin typeface="Cambria Math" panose="02040503050406030204" pitchFamily="18" charset="0"/>
                                  </a:rPr>
                                </m:ctrlPr>
                              </m:fPr>
                              <m:num>
                                <m:r>
                                  <a:rPr lang="en-US" altLang="zh-CN" sz="2000" i="1">
                                    <a:solidFill>
                                      <a:prstClr val="black"/>
                                    </a:solidFill>
                                    <a:latin typeface="Cambria Math" panose="02040503050406030204" pitchFamily="18" charset="0"/>
                                  </a:rPr>
                                  <m:t>1</m:t>
                                </m:r>
                              </m:num>
                              <m:den>
                                <m:r>
                                  <a:rPr lang="en-US" altLang="zh-CN" sz="2000" i="1">
                                    <a:solidFill>
                                      <a:prstClr val="black"/>
                                    </a:solidFill>
                                    <a:latin typeface="Cambria Math" panose="02040503050406030204" pitchFamily="18" charset="0"/>
                                  </a:rPr>
                                  <m:t>2</m:t>
                                </m:r>
                              </m:den>
                            </m:f>
                            <m:sSup>
                              <m:sSupPr>
                                <m:ctrlPr>
                                  <a:rPr lang="zh-CN" altLang="en-US" sz="2000" i="1">
                                    <a:solidFill>
                                      <a:prstClr val="black"/>
                                    </a:solidFill>
                                    <a:latin typeface="Cambria Math" panose="02040503050406030204" pitchFamily="18" charset="0"/>
                                  </a:rPr>
                                </m:ctrlPr>
                              </m:sSupPr>
                              <m:e>
                                <m:r>
                                  <a:rPr lang="zh-CN" altLang="en-US" sz="2000" i="1">
                                    <a:solidFill>
                                      <a:prstClr val="black"/>
                                    </a:solidFill>
                                    <a:latin typeface="Cambria Math" panose="02040503050406030204" pitchFamily="18" charset="0"/>
                                  </a:rPr>
                                  <m:t>𝑥</m:t>
                                </m:r>
                              </m:e>
                              <m:sup>
                                <m:r>
                                  <a:rPr lang="zh-CN" altLang="en-US" sz="2000">
                                    <a:solidFill>
                                      <a:prstClr val="black"/>
                                    </a:solidFill>
                                    <a:latin typeface="Cambria Math" panose="02040503050406030204" pitchFamily="18" charset="0"/>
                                  </a:rPr>
                                  <m:t>2</m:t>
                                </m:r>
                              </m:sup>
                            </m:sSup>
                            <m:sSup>
                              <m:sSupPr>
                                <m:ctrlPr>
                                  <a:rPr lang="zh-CN" altLang="en-US" sz="2000" i="1">
                                    <a:solidFill>
                                      <a:prstClr val="black"/>
                                    </a:solidFill>
                                    <a:latin typeface="Cambria Math" panose="02040503050406030204" pitchFamily="18" charset="0"/>
                                  </a:rPr>
                                </m:ctrlPr>
                              </m:sSupPr>
                              <m:e>
                                <m:r>
                                  <a:rPr lang="zh-CN" altLang="en-US" sz="2000" i="1">
                                    <a:solidFill>
                                      <a:prstClr val="black"/>
                                    </a:solidFill>
                                    <a:latin typeface="Cambria Math" panose="02040503050406030204" pitchFamily="18" charset="0"/>
                                  </a:rPr>
                                  <m:t>𝑦</m:t>
                                </m:r>
                              </m:e>
                              <m:sup>
                                <m:r>
                                  <a:rPr lang="en-US" altLang="zh-CN" sz="2000" b="0" i="0" smtClean="0">
                                    <a:solidFill>
                                      <a:prstClr val="black"/>
                                    </a:solidFill>
                                    <a:latin typeface="Cambria Math" panose="02040503050406030204" pitchFamily="18" charset="0"/>
                                  </a:rPr>
                                  <m:t>3</m:t>
                                </m:r>
                              </m:sup>
                            </m:sSup>
                          </m:e>
                        </m:d>
                        <m:r>
                          <m:rPr>
                            <m:sty m:val="p"/>
                          </m:rPr>
                          <a:rPr lang="en-US" altLang="zh-CN" sz="2000">
                            <a:solidFill>
                              <a:prstClr val="black"/>
                            </a:solidFill>
                            <a:latin typeface="Cambria Math" panose="02040503050406030204" pitchFamily="18" charset="0"/>
                          </a:rPr>
                          <m:t>d</m:t>
                        </m:r>
                        <m:r>
                          <a:rPr lang="en-US" altLang="zh-CN" sz="2000" i="1">
                            <a:solidFill>
                              <a:prstClr val="black"/>
                            </a:solidFill>
                            <a:latin typeface="Cambria Math" panose="02040503050406030204" pitchFamily="18" charset="0"/>
                          </a:rPr>
                          <m:t>𝑦</m:t>
                        </m:r>
                      </m:e>
                    </m:nary>
                  </m:oMath>
                </a14:m>
                <a:r>
                  <a:rPr lang="zh-CN" altLang="en-US" sz="1600" dirty="0" smtClean="0"/>
                  <a:t> </a:t>
                </a:r>
                <a:endParaRPr lang="zh-CN" altLang="en-US" sz="1600" dirty="0"/>
              </a:p>
            </p:txBody>
          </p:sp>
        </mc:Choice>
        <mc:Fallback>
          <p:sp>
            <p:nvSpPr>
              <p:cNvPr id="16" name="矩形 15"/>
              <p:cNvSpPr>
                <a:spLocks noRot="1" noChangeAspect="1" noMove="1" noResize="1" noEditPoints="1" noAdjustHandles="1" noChangeArrowheads="1" noChangeShapeType="1" noTextEdit="1"/>
              </p:cNvSpPr>
              <p:nvPr/>
            </p:nvSpPr>
            <p:spPr>
              <a:xfrm>
                <a:off x="6407192" y="5138293"/>
                <a:ext cx="4063292" cy="568297"/>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7" name="矩形 16"/>
              <p:cNvSpPr/>
              <p:nvPr/>
            </p:nvSpPr>
            <p:spPr>
              <a:xfrm>
                <a:off x="5652732" y="5628901"/>
                <a:ext cx="6369244" cy="625236"/>
              </a:xfrm>
              <a:prstGeom prst="rect">
                <a:avLst/>
              </a:prstGeom>
            </p:spPr>
            <p:txBody>
              <a:bodyPr wrap="none">
                <a:spAutoFit/>
              </a:bodyPr>
              <a:lstStyle/>
              <a:p>
                <a14:m>
                  <m:oMath xmlns:m="http://schemas.openxmlformats.org/officeDocument/2006/math">
                    <m:r>
                      <a:rPr lang="en-US" altLang="zh-CN" sz="2000" i="1" smtClean="0">
                        <a:solidFill>
                          <a:prstClr val="black"/>
                        </a:solidFill>
                        <a:latin typeface="Cambria Math" panose="02040503050406030204" pitchFamily="18" charset="0"/>
                      </a:rPr>
                      <m:t>=</m:t>
                    </m:r>
                    <m:f>
                      <m:fPr>
                        <m:ctrlPr>
                          <a:rPr lang="en-US" altLang="zh-CN" sz="2000" i="1">
                            <a:solidFill>
                              <a:prstClr val="black"/>
                            </a:solidFill>
                            <a:latin typeface="Cambria Math" panose="02040503050406030204" pitchFamily="18" charset="0"/>
                          </a:rPr>
                        </m:ctrlPr>
                      </m:fPr>
                      <m:num>
                        <m:r>
                          <a:rPr lang="en-US" altLang="zh-CN" sz="2000" i="1">
                            <a:solidFill>
                              <a:prstClr val="black"/>
                            </a:solidFill>
                            <a:latin typeface="Cambria Math" panose="02040503050406030204" pitchFamily="18" charset="0"/>
                          </a:rPr>
                          <m:t>1</m:t>
                        </m:r>
                      </m:num>
                      <m:den>
                        <m:r>
                          <a:rPr lang="en-US" altLang="zh-CN" sz="2000" i="1">
                            <a:solidFill>
                              <a:prstClr val="black"/>
                            </a:solidFill>
                            <a:latin typeface="Cambria Math" panose="02040503050406030204" pitchFamily="18" charset="0"/>
                          </a:rPr>
                          <m:t>2</m:t>
                        </m:r>
                      </m:den>
                    </m:f>
                    <m:nary>
                      <m:naryPr>
                        <m:ctrlPr>
                          <a:rPr lang="en-US" altLang="zh-CN" sz="2000" i="1" smtClean="0">
                            <a:solidFill>
                              <a:prstClr val="black"/>
                            </a:solidFill>
                            <a:latin typeface="Cambria Math" panose="02040503050406030204" pitchFamily="18" charset="0"/>
                          </a:rPr>
                        </m:ctrlPr>
                      </m:naryPr>
                      <m:sub>
                        <m:r>
                          <m:rPr>
                            <m:brk m:alnAt="23"/>
                          </m:rPr>
                          <a:rPr lang="en-US" altLang="zh-CN" sz="2000" b="0" i="1" smtClean="0">
                            <a:solidFill>
                              <a:prstClr val="black"/>
                            </a:solidFill>
                            <a:latin typeface="Cambria Math" panose="02040503050406030204" pitchFamily="18" charset="0"/>
                          </a:rPr>
                          <m:t>0</m:t>
                        </m:r>
                      </m:sub>
                      <m:sup>
                        <m:f>
                          <m:fPr>
                            <m:ctrlPr>
                              <a:rPr lang="en-US" altLang="zh-CN" sz="2400" i="1">
                                <a:solidFill>
                                  <a:prstClr val="black"/>
                                </a:solidFill>
                                <a:latin typeface="Cambria Math" panose="02040503050406030204" pitchFamily="18" charset="0"/>
                              </a:rPr>
                            </m:ctrlPr>
                          </m:fPr>
                          <m:num>
                            <m:r>
                              <a:rPr lang="zh-CN" altLang="en-US" sz="2400" i="1">
                                <a:solidFill>
                                  <a:prstClr val="black"/>
                                </a:solidFill>
                                <a:latin typeface="Cambria Math" panose="02040503050406030204" pitchFamily="18" charset="0"/>
                              </a:rPr>
                              <m:t>𝜋</m:t>
                            </m:r>
                          </m:num>
                          <m:den>
                            <m:r>
                              <a:rPr lang="en-US" altLang="zh-CN" sz="2400" b="0" i="1" smtClean="0">
                                <a:solidFill>
                                  <a:prstClr val="black"/>
                                </a:solidFill>
                                <a:latin typeface="Cambria Math" panose="02040503050406030204" pitchFamily="18" charset="0"/>
                              </a:rPr>
                              <m:t>2</m:t>
                            </m:r>
                          </m:den>
                        </m:f>
                      </m:sup>
                      <m:e>
                        <m:d>
                          <m:dPr>
                            <m:ctrlPr>
                              <a:rPr lang="en-US" altLang="zh-CN" sz="2000" i="1">
                                <a:solidFill>
                                  <a:prstClr val="black"/>
                                </a:solidFill>
                                <a:latin typeface="Cambria Math" panose="02040503050406030204" pitchFamily="18" charset="0"/>
                              </a:rPr>
                            </m:ctrlPr>
                          </m:dPr>
                          <m:e>
                            <m:f>
                              <m:fPr>
                                <m:ctrlPr>
                                  <a:rPr lang="en-US" altLang="zh-CN" sz="2000" i="1">
                                    <a:solidFill>
                                      <a:prstClr val="black"/>
                                    </a:solidFill>
                                    <a:latin typeface="Cambria Math" panose="02040503050406030204" pitchFamily="18" charset="0"/>
                                  </a:rPr>
                                </m:ctrlPr>
                              </m:fPr>
                              <m:num>
                                <m:r>
                                  <a:rPr lang="en-US" altLang="zh-CN" sz="2000" i="1">
                                    <a:solidFill>
                                      <a:prstClr val="black"/>
                                    </a:solidFill>
                                    <a:latin typeface="Cambria Math" panose="02040503050406030204" pitchFamily="18" charset="0"/>
                                  </a:rPr>
                                  <m:t>1</m:t>
                                </m:r>
                              </m:num>
                              <m:den>
                                <m:r>
                                  <a:rPr lang="en-US" altLang="zh-CN" sz="2000" i="1">
                                    <a:solidFill>
                                      <a:prstClr val="black"/>
                                    </a:solidFill>
                                    <a:latin typeface="Cambria Math" panose="02040503050406030204" pitchFamily="18" charset="0"/>
                                  </a:rPr>
                                  <m:t>2</m:t>
                                </m:r>
                              </m:den>
                            </m:f>
                            <m:sSup>
                              <m:sSupPr>
                                <m:ctrlPr>
                                  <a:rPr lang="en-US" altLang="zh-CN" sz="2000" i="1">
                                    <a:solidFill>
                                      <a:prstClr val="black"/>
                                    </a:solidFill>
                                    <a:latin typeface="Cambria Math" panose="02040503050406030204" pitchFamily="18" charset="0"/>
                                  </a:rPr>
                                </m:ctrlPr>
                              </m:sSupPr>
                              <m:e>
                                <m:r>
                                  <m:rPr>
                                    <m:sty m:val="p"/>
                                  </m:rPr>
                                  <a:rPr lang="en-US" altLang="zh-CN" sz="2000">
                                    <a:solidFill>
                                      <a:prstClr val="black"/>
                                    </a:solidFill>
                                    <a:latin typeface="Cambria Math" panose="02040503050406030204" pitchFamily="18" charset="0"/>
                                  </a:rPr>
                                  <m:t>cos</m:t>
                                </m:r>
                              </m:e>
                              <m:sup>
                                <m:r>
                                  <a:rPr lang="en-US" altLang="zh-CN" sz="2000" b="0" i="1" smtClean="0">
                                    <a:solidFill>
                                      <a:prstClr val="black"/>
                                    </a:solidFill>
                                    <a:latin typeface="Cambria Math" panose="02040503050406030204" pitchFamily="18" charset="0"/>
                                  </a:rPr>
                                  <m:t>3</m:t>
                                </m:r>
                              </m:sup>
                            </m:sSup>
                            <m:r>
                              <a:rPr lang="zh-CN" altLang="en-US" sz="2000" i="1">
                                <a:solidFill>
                                  <a:prstClr val="black"/>
                                </a:solidFill>
                                <a:latin typeface="Cambria Math" panose="02040503050406030204" pitchFamily="18" charset="0"/>
                              </a:rPr>
                              <m:t>𝜃</m:t>
                            </m:r>
                            <m:func>
                              <m:funcPr>
                                <m:ctrlPr>
                                  <a:rPr lang="en-US" altLang="zh-CN" sz="2000" i="1">
                                    <a:solidFill>
                                      <a:prstClr val="black"/>
                                    </a:solidFill>
                                    <a:latin typeface="Cambria Math" panose="02040503050406030204" pitchFamily="18" charset="0"/>
                                  </a:rPr>
                                </m:ctrlPr>
                              </m:funcPr>
                              <m:fName>
                                <m:r>
                                  <m:rPr>
                                    <m:sty m:val="p"/>
                                  </m:rPr>
                                  <a:rPr lang="en-US" altLang="zh-CN" sz="2000">
                                    <a:solidFill>
                                      <a:prstClr val="black"/>
                                    </a:solidFill>
                                    <a:latin typeface="Cambria Math" panose="02040503050406030204" pitchFamily="18" charset="0"/>
                                  </a:rPr>
                                  <m:t>sin</m:t>
                                </m:r>
                              </m:fName>
                              <m:e>
                                <m:r>
                                  <a:rPr lang="zh-CN" altLang="en-US" sz="2000" i="1">
                                    <a:solidFill>
                                      <a:prstClr val="black"/>
                                    </a:solidFill>
                                    <a:latin typeface="Cambria Math" panose="02040503050406030204" pitchFamily="18" charset="0"/>
                                  </a:rPr>
                                  <m:t>𝜃</m:t>
                                </m:r>
                              </m:e>
                            </m:func>
                            <m:r>
                              <a:rPr lang="en-US" altLang="zh-CN" sz="2000" b="0" i="1" smtClean="0">
                                <a:solidFill>
                                  <a:prstClr val="black"/>
                                </a:solidFill>
                                <a:latin typeface="Cambria Math" panose="02040503050406030204" pitchFamily="18" charset="0"/>
                              </a:rPr>
                              <m:t>−</m:t>
                            </m:r>
                            <m:f>
                              <m:fPr>
                                <m:ctrlPr>
                                  <a:rPr lang="en-US" altLang="zh-CN" sz="2000" i="1">
                                    <a:solidFill>
                                      <a:prstClr val="black"/>
                                    </a:solidFill>
                                    <a:latin typeface="Cambria Math" panose="02040503050406030204" pitchFamily="18" charset="0"/>
                                  </a:rPr>
                                </m:ctrlPr>
                              </m:fPr>
                              <m:num>
                                <m:r>
                                  <a:rPr lang="en-US" altLang="zh-CN" sz="2000" i="1">
                                    <a:solidFill>
                                      <a:prstClr val="black"/>
                                    </a:solidFill>
                                    <a:latin typeface="Cambria Math" panose="02040503050406030204" pitchFamily="18" charset="0"/>
                                  </a:rPr>
                                  <m:t>1</m:t>
                                </m:r>
                              </m:num>
                              <m:den>
                                <m:r>
                                  <a:rPr lang="en-US" altLang="zh-CN" sz="2000" b="0" i="1" smtClean="0">
                                    <a:solidFill>
                                      <a:prstClr val="black"/>
                                    </a:solidFill>
                                    <a:latin typeface="Cambria Math" panose="02040503050406030204" pitchFamily="18" charset="0"/>
                                  </a:rPr>
                                  <m:t>4</m:t>
                                </m:r>
                              </m:den>
                            </m:f>
                            <m:sSup>
                              <m:sSupPr>
                                <m:ctrlPr>
                                  <a:rPr lang="en-US" altLang="zh-CN" sz="2000" i="1">
                                    <a:solidFill>
                                      <a:prstClr val="black"/>
                                    </a:solidFill>
                                    <a:latin typeface="Cambria Math" panose="02040503050406030204" pitchFamily="18" charset="0"/>
                                  </a:rPr>
                                </m:ctrlPr>
                              </m:sSupPr>
                              <m:e>
                                <m:r>
                                  <m:rPr>
                                    <m:sty m:val="p"/>
                                  </m:rPr>
                                  <a:rPr lang="en-US" altLang="zh-CN" sz="2000">
                                    <a:solidFill>
                                      <a:prstClr val="black"/>
                                    </a:solidFill>
                                    <a:latin typeface="Cambria Math" panose="02040503050406030204" pitchFamily="18" charset="0"/>
                                  </a:rPr>
                                  <m:t>cos</m:t>
                                </m:r>
                              </m:e>
                              <m:sup>
                                <m:r>
                                  <a:rPr lang="en-US" altLang="zh-CN" sz="2000" b="0" i="1" smtClean="0">
                                    <a:solidFill>
                                      <a:prstClr val="black"/>
                                    </a:solidFill>
                                    <a:latin typeface="Cambria Math" panose="02040503050406030204" pitchFamily="18" charset="0"/>
                                  </a:rPr>
                                  <m:t>5</m:t>
                                </m:r>
                              </m:sup>
                            </m:sSup>
                            <m:r>
                              <a:rPr lang="zh-CN" altLang="en-US" sz="2000" i="1">
                                <a:solidFill>
                                  <a:prstClr val="black"/>
                                </a:solidFill>
                                <a:latin typeface="Cambria Math" panose="02040503050406030204" pitchFamily="18" charset="0"/>
                              </a:rPr>
                              <m:t>𝜃</m:t>
                            </m:r>
                            <m:func>
                              <m:funcPr>
                                <m:ctrlPr>
                                  <a:rPr lang="en-US" altLang="zh-CN" sz="2000" i="1">
                                    <a:solidFill>
                                      <a:prstClr val="black"/>
                                    </a:solidFill>
                                    <a:latin typeface="Cambria Math" panose="02040503050406030204" pitchFamily="18" charset="0"/>
                                  </a:rPr>
                                </m:ctrlPr>
                              </m:funcPr>
                              <m:fName>
                                <m:r>
                                  <m:rPr>
                                    <m:sty m:val="p"/>
                                  </m:rPr>
                                  <a:rPr lang="en-US" altLang="zh-CN" sz="2000">
                                    <a:solidFill>
                                      <a:prstClr val="black"/>
                                    </a:solidFill>
                                    <a:latin typeface="Cambria Math" panose="02040503050406030204" pitchFamily="18" charset="0"/>
                                  </a:rPr>
                                  <m:t>sin</m:t>
                                </m:r>
                              </m:fName>
                              <m:e>
                                <m:r>
                                  <a:rPr lang="zh-CN" altLang="en-US" sz="2000" i="1">
                                    <a:solidFill>
                                      <a:prstClr val="black"/>
                                    </a:solidFill>
                                    <a:latin typeface="Cambria Math" panose="02040503050406030204" pitchFamily="18" charset="0"/>
                                  </a:rPr>
                                  <m:t>𝜃</m:t>
                                </m:r>
                              </m:e>
                            </m:func>
                            <m:r>
                              <a:rPr lang="en-US" altLang="zh-CN" sz="2000" b="0" i="1" smtClean="0">
                                <a:solidFill>
                                  <a:prstClr val="black"/>
                                </a:solidFill>
                                <a:latin typeface="Cambria Math" panose="02040503050406030204" pitchFamily="18" charset="0"/>
                              </a:rPr>
                              <m:t>−</m:t>
                            </m:r>
                            <m:f>
                              <m:fPr>
                                <m:ctrlPr>
                                  <a:rPr lang="en-US" altLang="zh-CN" sz="2000" i="1">
                                    <a:solidFill>
                                      <a:prstClr val="black"/>
                                    </a:solidFill>
                                    <a:latin typeface="Cambria Math" panose="02040503050406030204" pitchFamily="18" charset="0"/>
                                  </a:rPr>
                                </m:ctrlPr>
                              </m:fPr>
                              <m:num>
                                <m:r>
                                  <a:rPr lang="en-US" altLang="zh-CN" sz="2000" i="1">
                                    <a:solidFill>
                                      <a:prstClr val="black"/>
                                    </a:solidFill>
                                    <a:latin typeface="Cambria Math" panose="02040503050406030204" pitchFamily="18" charset="0"/>
                                  </a:rPr>
                                  <m:t>1</m:t>
                                </m:r>
                              </m:num>
                              <m:den>
                                <m:r>
                                  <a:rPr lang="en-US" altLang="zh-CN" sz="2000" i="1">
                                    <a:solidFill>
                                      <a:prstClr val="black"/>
                                    </a:solidFill>
                                    <a:latin typeface="Cambria Math" panose="02040503050406030204" pitchFamily="18" charset="0"/>
                                  </a:rPr>
                                  <m:t>2</m:t>
                                </m:r>
                              </m:den>
                            </m:f>
                            <m:sSup>
                              <m:sSupPr>
                                <m:ctrlPr>
                                  <a:rPr lang="en-US" altLang="zh-CN" sz="2000" i="1">
                                    <a:solidFill>
                                      <a:prstClr val="black"/>
                                    </a:solidFill>
                                    <a:latin typeface="Cambria Math" panose="02040503050406030204" pitchFamily="18" charset="0"/>
                                  </a:rPr>
                                </m:ctrlPr>
                              </m:sSupPr>
                              <m:e>
                                <m:r>
                                  <m:rPr>
                                    <m:sty m:val="p"/>
                                  </m:rPr>
                                  <a:rPr lang="en-US" altLang="zh-CN" sz="2000">
                                    <a:solidFill>
                                      <a:prstClr val="black"/>
                                    </a:solidFill>
                                    <a:latin typeface="Cambria Math" panose="02040503050406030204" pitchFamily="18" charset="0"/>
                                  </a:rPr>
                                  <m:t>cos</m:t>
                                </m:r>
                              </m:e>
                              <m:sup>
                                <m:r>
                                  <a:rPr lang="en-US" altLang="zh-CN" sz="2000" b="0" i="1" smtClean="0">
                                    <a:solidFill>
                                      <a:prstClr val="black"/>
                                    </a:solidFill>
                                    <a:latin typeface="Cambria Math" panose="02040503050406030204" pitchFamily="18" charset="0"/>
                                  </a:rPr>
                                  <m:t>3</m:t>
                                </m:r>
                              </m:sup>
                            </m:sSup>
                            <m:r>
                              <a:rPr lang="zh-CN" altLang="en-US" sz="2000" i="1">
                                <a:solidFill>
                                  <a:prstClr val="black"/>
                                </a:solidFill>
                                <a:latin typeface="Cambria Math" panose="02040503050406030204" pitchFamily="18" charset="0"/>
                              </a:rPr>
                              <m:t>𝜃</m:t>
                            </m:r>
                            <m:func>
                              <m:funcPr>
                                <m:ctrlPr>
                                  <a:rPr lang="en-US" altLang="zh-CN" sz="2000" i="1">
                                    <a:solidFill>
                                      <a:prstClr val="black"/>
                                    </a:solidFill>
                                    <a:latin typeface="Cambria Math" panose="02040503050406030204" pitchFamily="18" charset="0"/>
                                  </a:rPr>
                                </m:ctrlPr>
                              </m:funcPr>
                              <m:fName>
                                <m:sSup>
                                  <m:sSupPr>
                                    <m:ctrlPr>
                                      <a:rPr lang="en-US" altLang="zh-CN" sz="2000" i="1" smtClean="0">
                                        <a:solidFill>
                                          <a:prstClr val="black"/>
                                        </a:solidFill>
                                        <a:latin typeface="Cambria Math" panose="02040503050406030204" pitchFamily="18" charset="0"/>
                                      </a:rPr>
                                    </m:ctrlPr>
                                  </m:sSupPr>
                                  <m:e>
                                    <m:r>
                                      <m:rPr>
                                        <m:sty m:val="p"/>
                                      </m:rPr>
                                      <a:rPr lang="en-US" altLang="zh-CN" sz="2000">
                                        <a:solidFill>
                                          <a:prstClr val="black"/>
                                        </a:solidFill>
                                        <a:latin typeface="Cambria Math" panose="02040503050406030204" pitchFamily="18" charset="0"/>
                                      </a:rPr>
                                      <m:t>sin</m:t>
                                    </m:r>
                                  </m:e>
                                  <m:sup>
                                    <m:r>
                                      <a:rPr lang="en-US" altLang="zh-CN" sz="2000" b="0" i="1" smtClean="0">
                                        <a:solidFill>
                                          <a:prstClr val="black"/>
                                        </a:solidFill>
                                        <a:latin typeface="Cambria Math" panose="02040503050406030204" pitchFamily="18" charset="0"/>
                                      </a:rPr>
                                      <m:t>3</m:t>
                                    </m:r>
                                  </m:sup>
                                </m:sSup>
                              </m:fName>
                              <m:e>
                                <m:r>
                                  <a:rPr lang="zh-CN" altLang="en-US" sz="2000" i="1">
                                    <a:solidFill>
                                      <a:prstClr val="black"/>
                                    </a:solidFill>
                                    <a:latin typeface="Cambria Math" panose="02040503050406030204" pitchFamily="18" charset="0"/>
                                  </a:rPr>
                                  <m:t>𝜃</m:t>
                                </m:r>
                              </m:e>
                            </m:func>
                          </m:e>
                        </m:d>
                        <m:r>
                          <m:rPr>
                            <m:sty m:val="p"/>
                          </m:rPr>
                          <a:rPr lang="en-US" altLang="zh-CN" sz="2000">
                            <a:solidFill>
                              <a:prstClr val="black"/>
                            </a:solidFill>
                            <a:latin typeface="Cambria Math" panose="02040503050406030204" pitchFamily="18" charset="0"/>
                          </a:rPr>
                          <m:t>d</m:t>
                        </m:r>
                        <m:r>
                          <a:rPr lang="zh-CN" altLang="en-US" sz="2000" i="1">
                            <a:solidFill>
                              <a:prstClr val="black"/>
                            </a:solidFill>
                            <a:latin typeface="Cambria Math" panose="02040503050406030204" pitchFamily="18" charset="0"/>
                          </a:rPr>
                          <m:t>𝜃</m:t>
                        </m:r>
                      </m:e>
                    </m:nary>
                  </m:oMath>
                </a14:m>
                <a:r>
                  <a:rPr lang="zh-CN" altLang="en-US" dirty="0" smtClean="0"/>
                  <a:t> </a:t>
                </a:r>
                <a:endParaRPr lang="zh-CN" altLang="en-US" dirty="0"/>
              </a:p>
            </p:txBody>
          </p:sp>
        </mc:Choice>
        <mc:Fallback>
          <p:sp>
            <p:nvSpPr>
              <p:cNvPr id="17" name="矩形 16"/>
              <p:cNvSpPr>
                <a:spLocks noRot="1" noChangeAspect="1" noMove="1" noResize="1" noEditPoints="1" noAdjustHandles="1" noChangeArrowheads="1" noChangeShapeType="1" noTextEdit="1"/>
              </p:cNvSpPr>
              <p:nvPr/>
            </p:nvSpPr>
            <p:spPr>
              <a:xfrm>
                <a:off x="5652732" y="5628901"/>
                <a:ext cx="6369244" cy="625236"/>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8" name="矩形 17"/>
              <p:cNvSpPr/>
              <p:nvPr/>
            </p:nvSpPr>
            <p:spPr>
              <a:xfrm>
                <a:off x="6053661" y="6220012"/>
                <a:ext cx="4772012" cy="568297"/>
              </a:xfrm>
              <a:prstGeom prst="rect">
                <a:avLst/>
              </a:prstGeom>
            </p:spPr>
            <p:txBody>
              <a:bodyPr wrap="none">
                <a:spAutoFit/>
              </a:bodyPr>
              <a:lstStyle/>
              <a:p>
                <a14:m>
                  <m:oMath xmlns:m="http://schemas.openxmlformats.org/officeDocument/2006/math">
                    <m:r>
                      <a:rPr lang="en-US" altLang="zh-CN" sz="2000" i="1" smtClean="0">
                        <a:solidFill>
                          <a:prstClr val="black"/>
                        </a:solidFill>
                        <a:latin typeface="Cambria Math" panose="02040503050406030204" pitchFamily="18" charset="0"/>
                      </a:rPr>
                      <m:t>=</m:t>
                    </m:r>
                    <m:f>
                      <m:fPr>
                        <m:ctrlPr>
                          <a:rPr lang="en-US" altLang="zh-CN" sz="2000" i="1">
                            <a:solidFill>
                              <a:prstClr val="black"/>
                            </a:solidFill>
                            <a:latin typeface="Cambria Math" panose="02040503050406030204" pitchFamily="18" charset="0"/>
                          </a:rPr>
                        </m:ctrlPr>
                      </m:fPr>
                      <m:num>
                        <m:r>
                          <a:rPr lang="en-US" altLang="zh-CN" sz="2000" i="1">
                            <a:solidFill>
                              <a:prstClr val="black"/>
                            </a:solidFill>
                            <a:latin typeface="Cambria Math" panose="02040503050406030204" pitchFamily="18" charset="0"/>
                          </a:rPr>
                          <m:t>1</m:t>
                        </m:r>
                      </m:num>
                      <m:den>
                        <m:r>
                          <a:rPr lang="en-US" altLang="zh-CN" sz="2000" i="1">
                            <a:solidFill>
                              <a:prstClr val="black"/>
                            </a:solidFill>
                            <a:latin typeface="Cambria Math" panose="02040503050406030204" pitchFamily="18" charset="0"/>
                          </a:rPr>
                          <m:t>2</m:t>
                        </m:r>
                      </m:den>
                    </m:f>
                    <m:nary>
                      <m:naryPr>
                        <m:chr m:val="∮"/>
                        <m:ctrlPr>
                          <a:rPr lang="en-US" altLang="zh-CN" sz="2000" i="1" smtClean="0">
                            <a:solidFill>
                              <a:prstClr val="black"/>
                            </a:solidFill>
                            <a:latin typeface="Cambria Math" panose="02040503050406030204" pitchFamily="18" charset="0"/>
                          </a:rPr>
                        </m:ctrlPr>
                      </m:naryPr>
                      <m:sub>
                        <m:r>
                          <m:rPr>
                            <m:brk m:alnAt="23"/>
                          </m:rPr>
                          <a:rPr lang="en-US" altLang="zh-CN" sz="2000" b="0" i="1" smtClean="0">
                            <a:solidFill>
                              <a:prstClr val="black"/>
                            </a:solidFill>
                            <a:latin typeface="Cambria Math" panose="02040503050406030204" pitchFamily="18" charset="0"/>
                          </a:rPr>
                          <m:t>𝐿</m:t>
                        </m:r>
                      </m:sub>
                      <m:sup/>
                      <m:e>
                        <m:d>
                          <m:dPr>
                            <m:ctrlPr>
                              <a:rPr lang="en-US" altLang="zh-CN" sz="2000" i="1">
                                <a:solidFill>
                                  <a:prstClr val="black"/>
                                </a:solidFill>
                                <a:latin typeface="Cambria Math" panose="02040503050406030204" pitchFamily="18" charset="0"/>
                              </a:rPr>
                            </m:ctrlPr>
                          </m:dPr>
                          <m:e>
                            <m:f>
                              <m:fPr>
                                <m:ctrlPr>
                                  <a:rPr lang="en-US" altLang="zh-CN" sz="2000" i="1">
                                    <a:solidFill>
                                      <a:prstClr val="black"/>
                                    </a:solidFill>
                                    <a:latin typeface="Cambria Math" panose="02040503050406030204" pitchFamily="18" charset="0"/>
                                  </a:rPr>
                                </m:ctrlPr>
                              </m:fPr>
                              <m:num>
                                <m:r>
                                  <a:rPr lang="en-US" altLang="zh-CN" sz="2000" i="1">
                                    <a:solidFill>
                                      <a:prstClr val="black"/>
                                    </a:solidFill>
                                    <a:latin typeface="Cambria Math" panose="02040503050406030204" pitchFamily="18" charset="0"/>
                                  </a:rPr>
                                  <m:t>1</m:t>
                                </m:r>
                              </m:num>
                              <m:den>
                                <m:r>
                                  <a:rPr lang="en-US" altLang="zh-CN" sz="2000" i="1">
                                    <a:solidFill>
                                      <a:prstClr val="black"/>
                                    </a:solidFill>
                                    <a:latin typeface="Cambria Math" panose="02040503050406030204" pitchFamily="18" charset="0"/>
                                  </a:rPr>
                                  <m:t>2</m:t>
                                </m:r>
                              </m:den>
                            </m:f>
                            <m:sSup>
                              <m:sSupPr>
                                <m:ctrlPr>
                                  <a:rPr lang="zh-CN" altLang="en-US" sz="2000" i="1">
                                    <a:solidFill>
                                      <a:prstClr val="black"/>
                                    </a:solidFill>
                                    <a:latin typeface="Cambria Math" panose="02040503050406030204" pitchFamily="18" charset="0"/>
                                  </a:rPr>
                                </m:ctrlPr>
                              </m:sSupPr>
                              <m:e>
                                <m:r>
                                  <a:rPr lang="zh-CN" altLang="en-US" sz="2000" i="1">
                                    <a:solidFill>
                                      <a:prstClr val="black"/>
                                    </a:solidFill>
                                    <a:latin typeface="Cambria Math" panose="02040503050406030204" pitchFamily="18" charset="0"/>
                                  </a:rPr>
                                  <m:t>𝑥</m:t>
                                </m:r>
                              </m:e>
                              <m:sup>
                                <m:r>
                                  <a:rPr lang="zh-CN" altLang="en-US" sz="2000">
                                    <a:solidFill>
                                      <a:prstClr val="black"/>
                                    </a:solidFill>
                                    <a:latin typeface="Cambria Math" panose="02040503050406030204" pitchFamily="18" charset="0"/>
                                  </a:rPr>
                                  <m:t>2</m:t>
                                </m:r>
                              </m:sup>
                            </m:sSup>
                            <m:r>
                              <a:rPr lang="en-US" altLang="zh-CN" sz="2000" i="1">
                                <a:solidFill>
                                  <a:prstClr val="black"/>
                                </a:solidFill>
                                <a:latin typeface="Cambria Math" panose="02040503050406030204" pitchFamily="18" charset="0"/>
                              </a:rPr>
                              <m:t>𝑦</m:t>
                            </m:r>
                          </m:e>
                        </m:d>
                        <m:r>
                          <m:rPr>
                            <m:sty m:val="p"/>
                          </m:rPr>
                          <a:rPr lang="en-US" altLang="zh-CN" sz="2000">
                            <a:solidFill>
                              <a:prstClr val="black"/>
                            </a:solidFill>
                            <a:latin typeface="Cambria Math" panose="02040503050406030204" pitchFamily="18" charset="0"/>
                          </a:rPr>
                          <m:t>d</m:t>
                        </m:r>
                        <m:r>
                          <a:rPr lang="en-US" altLang="zh-CN" sz="2000" i="1">
                            <a:solidFill>
                              <a:prstClr val="black"/>
                            </a:solidFill>
                            <a:latin typeface="Cambria Math" panose="02040503050406030204" pitchFamily="18" charset="0"/>
                          </a:rPr>
                          <m:t>𝑦</m:t>
                        </m:r>
                        <m:r>
                          <a:rPr lang="en-US" altLang="zh-CN" sz="2000" b="0" i="1" smtClean="0">
                            <a:solidFill>
                              <a:prstClr val="black"/>
                            </a:solidFill>
                            <a:latin typeface="Cambria Math" panose="02040503050406030204" pitchFamily="18" charset="0"/>
                          </a:rPr>
                          <m:t>+</m:t>
                        </m:r>
                        <m:d>
                          <m:dPr>
                            <m:ctrlPr>
                              <a:rPr lang="en-US" altLang="zh-CN" sz="2000" b="0" i="1" smtClean="0">
                                <a:solidFill>
                                  <a:prstClr val="black"/>
                                </a:solidFill>
                                <a:latin typeface="Cambria Math" panose="02040503050406030204" pitchFamily="18" charset="0"/>
                              </a:rPr>
                            </m:ctrlPr>
                          </m:dPr>
                          <m:e>
                            <m:f>
                              <m:fPr>
                                <m:ctrlPr>
                                  <a:rPr lang="en-US" altLang="zh-CN" sz="2000" i="1">
                                    <a:solidFill>
                                      <a:prstClr val="black"/>
                                    </a:solidFill>
                                    <a:latin typeface="Cambria Math" panose="02040503050406030204" pitchFamily="18" charset="0"/>
                                  </a:rPr>
                                </m:ctrlPr>
                              </m:fPr>
                              <m:num>
                                <m:r>
                                  <a:rPr lang="en-US" altLang="zh-CN" sz="2000" i="1">
                                    <a:solidFill>
                                      <a:prstClr val="black"/>
                                    </a:solidFill>
                                    <a:latin typeface="Cambria Math" panose="02040503050406030204" pitchFamily="18" charset="0"/>
                                  </a:rPr>
                                  <m:t>1</m:t>
                                </m:r>
                              </m:num>
                              <m:den>
                                <m:r>
                                  <a:rPr lang="en-US" altLang="zh-CN" sz="2000" b="0" i="1" smtClean="0">
                                    <a:solidFill>
                                      <a:prstClr val="black"/>
                                    </a:solidFill>
                                    <a:latin typeface="Cambria Math" panose="02040503050406030204" pitchFamily="18" charset="0"/>
                                  </a:rPr>
                                  <m:t>2</m:t>
                                </m:r>
                              </m:den>
                            </m:f>
                            <m:sSup>
                              <m:sSupPr>
                                <m:ctrlPr>
                                  <a:rPr lang="zh-CN" altLang="en-US" sz="2000" i="1">
                                    <a:solidFill>
                                      <a:prstClr val="black"/>
                                    </a:solidFill>
                                    <a:latin typeface="Cambria Math" panose="02040503050406030204" pitchFamily="18" charset="0"/>
                                  </a:rPr>
                                </m:ctrlPr>
                              </m:sSupPr>
                              <m:e>
                                <m:r>
                                  <a:rPr lang="zh-CN" altLang="en-US" sz="2000" i="1">
                                    <a:solidFill>
                                      <a:prstClr val="black"/>
                                    </a:solidFill>
                                    <a:latin typeface="Cambria Math" panose="02040503050406030204" pitchFamily="18" charset="0"/>
                                  </a:rPr>
                                  <m:t>𝑥</m:t>
                                </m:r>
                              </m:e>
                              <m:sup>
                                <m:r>
                                  <a:rPr lang="en-US" altLang="zh-CN" sz="2000" b="0" i="0" smtClean="0">
                                    <a:solidFill>
                                      <a:prstClr val="black"/>
                                    </a:solidFill>
                                    <a:latin typeface="Cambria Math" panose="02040503050406030204" pitchFamily="18" charset="0"/>
                                  </a:rPr>
                                  <m:t>3</m:t>
                                </m:r>
                              </m:sup>
                            </m:sSup>
                            <m:sSup>
                              <m:sSupPr>
                                <m:ctrlPr>
                                  <a:rPr lang="zh-CN" altLang="en-US" sz="2000" i="1">
                                    <a:solidFill>
                                      <a:prstClr val="black"/>
                                    </a:solidFill>
                                    <a:latin typeface="Cambria Math" panose="02040503050406030204" pitchFamily="18" charset="0"/>
                                  </a:rPr>
                                </m:ctrlPr>
                              </m:sSupPr>
                              <m:e>
                                <m:r>
                                  <a:rPr lang="zh-CN" altLang="en-US" sz="2000" i="1">
                                    <a:solidFill>
                                      <a:prstClr val="black"/>
                                    </a:solidFill>
                                    <a:latin typeface="Cambria Math" panose="02040503050406030204" pitchFamily="18" charset="0"/>
                                  </a:rPr>
                                  <m:t>𝑦</m:t>
                                </m:r>
                              </m:e>
                              <m:sup>
                                <m:r>
                                  <a:rPr lang="en-US" altLang="zh-CN" sz="2000" b="0" i="0" smtClean="0">
                                    <a:solidFill>
                                      <a:prstClr val="black"/>
                                    </a:solidFill>
                                    <a:latin typeface="Cambria Math" panose="02040503050406030204" pitchFamily="18" charset="0"/>
                                  </a:rPr>
                                  <m:t>2</m:t>
                                </m:r>
                              </m:sup>
                            </m:sSup>
                            <m:r>
                              <a:rPr lang="en-US" altLang="zh-CN" sz="2000" b="0" i="1" smtClean="0">
                                <a:solidFill>
                                  <a:prstClr val="black"/>
                                </a:solidFill>
                                <a:latin typeface="Cambria Math" panose="02040503050406030204" pitchFamily="18" charset="0"/>
                              </a:rPr>
                              <m:t>+</m:t>
                            </m:r>
                            <m:f>
                              <m:fPr>
                                <m:ctrlPr>
                                  <a:rPr lang="en-US" altLang="zh-CN" sz="2000" i="1">
                                    <a:solidFill>
                                      <a:prstClr val="black"/>
                                    </a:solidFill>
                                    <a:latin typeface="Cambria Math" panose="02040503050406030204" pitchFamily="18" charset="0"/>
                                  </a:rPr>
                                </m:ctrlPr>
                              </m:fPr>
                              <m:num>
                                <m:r>
                                  <a:rPr lang="en-US" altLang="zh-CN" sz="2000" i="1">
                                    <a:solidFill>
                                      <a:prstClr val="black"/>
                                    </a:solidFill>
                                    <a:latin typeface="Cambria Math" panose="02040503050406030204" pitchFamily="18" charset="0"/>
                                  </a:rPr>
                                  <m:t>1</m:t>
                                </m:r>
                              </m:num>
                              <m:den>
                                <m:r>
                                  <a:rPr lang="en-US" altLang="zh-CN" sz="2000" b="0" i="1" smtClean="0">
                                    <a:solidFill>
                                      <a:prstClr val="black"/>
                                    </a:solidFill>
                                    <a:latin typeface="Cambria Math" panose="02040503050406030204" pitchFamily="18" charset="0"/>
                                  </a:rPr>
                                  <m:t>4</m:t>
                                </m:r>
                              </m:den>
                            </m:f>
                            <m:r>
                              <a:rPr lang="en-US" altLang="zh-CN" sz="2000" b="0" i="1" smtClean="0">
                                <a:solidFill>
                                  <a:prstClr val="black"/>
                                </a:solidFill>
                                <a:latin typeface="Cambria Math" panose="02040503050406030204" pitchFamily="18" charset="0"/>
                              </a:rPr>
                              <m:t>𝑥</m:t>
                            </m:r>
                            <m:sSup>
                              <m:sSupPr>
                                <m:ctrlPr>
                                  <a:rPr lang="zh-CN" altLang="en-US" sz="2000" i="1">
                                    <a:solidFill>
                                      <a:prstClr val="black"/>
                                    </a:solidFill>
                                    <a:latin typeface="Cambria Math" panose="02040503050406030204" pitchFamily="18" charset="0"/>
                                  </a:rPr>
                                </m:ctrlPr>
                              </m:sSupPr>
                              <m:e>
                                <m:r>
                                  <a:rPr lang="zh-CN" altLang="en-US" sz="2000" i="1">
                                    <a:solidFill>
                                      <a:prstClr val="black"/>
                                    </a:solidFill>
                                    <a:latin typeface="Cambria Math" panose="02040503050406030204" pitchFamily="18" charset="0"/>
                                  </a:rPr>
                                  <m:t>𝑦</m:t>
                                </m:r>
                              </m:e>
                              <m:sup>
                                <m:r>
                                  <a:rPr lang="en-US" altLang="zh-CN" sz="2000" b="0" i="0" smtClean="0">
                                    <a:solidFill>
                                      <a:prstClr val="black"/>
                                    </a:solidFill>
                                    <a:latin typeface="Cambria Math" panose="02040503050406030204" pitchFamily="18" charset="0"/>
                                  </a:rPr>
                                  <m:t>4</m:t>
                                </m:r>
                              </m:sup>
                            </m:sSup>
                          </m:e>
                        </m:d>
                        <m:r>
                          <m:rPr>
                            <m:sty m:val="p"/>
                          </m:rPr>
                          <a:rPr lang="en-US" altLang="zh-CN" sz="2000">
                            <a:solidFill>
                              <a:prstClr val="black"/>
                            </a:solidFill>
                            <a:latin typeface="Cambria Math" panose="02040503050406030204" pitchFamily="18" charset="0"/>
                          </a:rPr>
                          <m:t>d</m:t>
                        </m:r>
                        <m:r>
                          <a:rPr lang="en-US" altLang="zh-CN" sz="2000" b="0" i="1" smtClean="0">
                            <a:solidFill>
                              <a:prstClr val="black"/>
                            </a:solidFill>
                            <a:latin typeface="Cambria Math" panose="02040503050406030204" pitchFamily="18" charset="0"/>
                          </a:rPr>
                          <m:t>𝑥</m:t>
                        </m:r>
                      </m:e>
                    </m:nary>
                  </m:oMath>
                </a14:m>
                <a:r>
                  <a:rPr lang="zh-CN" altLang="en-US" sz="1600" dirty="0" smtClean="0"/>
                  <a:t> </a:t>
                </a:r>
                <a:endParaRPr lang="zh-CN" altLang="en-US" sz="1600" dirty="0"/>
              </a:p>
            </p:txBody>
          </p:sp>
        </mc:Choice>
        <mc:Fallback>
          <p:sp>
            <p:nvSpPr>
              <p:cNvPr id="18" name="矩形 17"/>
              <p:cNvSpPr>
                <a:spLocks noRot="1" noChangeAspect="1" noMove="1" noResize="1" noEditPoints="1" noAdjustHandles="1" noChangeArrowheads="1" noChangeShapeType="1" noTextEdit="1"/>
              </p:cNvSpPr>
              <p:nvPr/>
            </p:nvSpPr>
            <p:spPr>
              <a:xfrm>
                <a:off x="6053661" y="6220012"/>
                <a:ext cx="4772012" cy="568297"/>
              </a:xfrm>
              <a:prstGeom prst="rect">
                <a:avLst/>
              </a:prstGeom>
              <a:blipFill>
                <a:blip r:embed="rId16"/>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34592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E7F4D896-E0DB-4AB2-9347-AB9498A60F30}" type="datetime11">
              <a:rPr lang="zh-CN" altLang="en-US" smtClean="0"/>
              <a:t>15:00:00</a:t>
            </a:fld>
            <a:endParaRPr lang="en-US" altLang="zh-CN"/>
          </a:p>
        </p:txBody>
      </p:sp>
    </p:spTree>
    <p:extLst>
      <p:ext uri="{BB962C8B-B14F-4D97-AF65-F5344CB8AC3E}">
        <p14:creationId xmlns:p14="http://schemas.microsoft.com/office/powerpoint/2010/main" val="3224096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648" name="Text Box 136"/>
          <p:cNvSpPr txBox="1">
            <a:spLocks noChangeArrowheads="1"/>
          </p:cNvSpPr>
          <p:nvPr/>
        </p:nvSpPr>
        <p:spPr bwMode="auto">
          <a:xfrm>
            <a:off x="1849515" y="992186"/>
            <a:ext cx="21336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zh-CN" altLang="en-US" sz="2800" b="1" dirty="0">
                <a:solidFill>
                  <a:srgbClr val="0000FF"/>
                </a:solidFill>
                <a:latin typeface="Times New Roman" panose="02020603050405020304" pitchFamily="18" charset="0"/>
                <a:ea typeface="黑体" panose="02010609060101010101" pitchFamily="49" charset="-122"/>
              </a:rPr>
              <a:t>基本思路</a:t>
            </a:r>
            <a:r>
              <a:rPr kumimoji="1" lang="en-US" altLang="zh-CN" sz="2800" b="1" dirty="0">
                <a:solidFill>
                  <a:srgbClr val="0000FF"/>
                </a:solidFill>
                <a:latin typeface="Times New Roman" panose="02020603050405020304" pitchFamily="18" charset="0"/>
                <a:ea typeface="黑体" panose="02010609060101010101" pitchFamily="49" charset="-122"/>
              </a:rPr>
              <a:t>:</a:t>
            </a:r>
          </a:p>
        </p:txBody>
      </p:sp>
      <p:sp>
        <p:nvSpPr>
          <p:cNvPr id="192649" name="Text Box 137"/>
          <p:cNvSpPr txBox="1">
            <a:spLocks noChangeArrowheads="1"/>
          </p:cNvSpPr>
          <p:nvPr/>
        </p:nvSpPr>
        <p:spPr bwMode="auto">
          <a:xfrm>
            <a:off x="7183515" y="992186"/>
            <a:ext cx="23622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zh-CN" altLang="en-US" sz="2800" dirty="0">
                <a:latin typeface="Times New Roman" panose="02020603050405020304" pitchFamily="18" charset="0"/>
                <a:ea typeface="黑体" panose="02010609060101010101" pitchFamily="49" charset="-122"/>
              </a:rPr>
              <a:t>计算定积分</a:t>
            </a:r>
          </a:p>
        </p:txBody>
      </p:sp>
      <p:grpSp>
        <p:nvGrpSpPr>
          <p:cNvPr id="192650" name="Group 138"/>
          <p:cNvGrpSpPr>
            <a:grpSpLocks/>
          </p:cNvGrpSpPr>
          <p:nvPr/>
        </p:nvGrpSpPr>
        <p:grpSpPr bwMode="auto">
          <a:xfrm>
            <a:off x="5659515" y="809623"/>
            <a:ext cx="1447800" cy="495300"/>
            <a:chOff x="2784" y="624"/>
            <a:chExt cx="912" cy="312"/>
          </a:xfrm>
        </p:grpSpPr>
        <p:sp>
          <p:nvSpPr>
            <p:cNvPr id="192651" name="Line 139"/>
            <p:cNvSpPr>
              <a:spLocks noChangeShapeType="1"/>
            </p:cNvSpPr>
            <p:nvPr/>
          </p:nvSpPr>
          <p:spPr bwMode="auto">
            <a:xfrm>
              <a:off x="2784" y="936"/>
              <a:ext cx="912"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2652" name="Text Box 140"/>
            <p:cNvSpPr txBox="1">
              <a:spLocks noChangeArrowheads="1"/>
            </p:cNvSpPr>
            <p:nvPr/>
          </p:nvSpPr>
          <p:spPr bwMode="auto">
            <a:xfrm>
              <a:off x="2928" y="624"/>
              <a:ext cx="72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zh-CN" altLang="en-US" sz="2400" dirty="0">
                  <a:solidFill>
                    <a:schemeClr val="accent2"/>
                  </a:solidFill>
                  <a:latin typeface="Times New Roman" panose="02020603050405020304" pitchFamily="18" charset="0"/>
                  <a:ea typeface="黑体" panose="02010609060101010101" pitchFamily="49" charset="-122"/>
                </a:rPr>
                <a:t>转 化</a:t>
              </a:r>
            </a:p>
          </p:txBody>
        </p:sp>
      </p:grpSp>
      <p:sp>
        <p:nvSpPr>
          <p:cNvPr id="192653" name="Text Box 141"/>
          <p:cNvSpPr txBox="1">
            <a:spLocks noChangeArrowheads="1"/>
          </p:cNvSpPr>
          <p:nvPr/>
        </p:nvSpPr>
        <p:spPr bwMode="auto">
          <a:xfrm>
            <a:off x="1849515" y="1609725"/>
            <a:ext cx="12827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zh-CN" altLang="en-US" sz="2800" b="1" dirty="0">
                <a:solidFill>
                  <a:srgbClr val="0000FF"/>
                </a:solidFill>
                <a:latin typeface="Times New Roman" panose="02020603050405020304" pitchFamily="18" charset="0"/>
                <a:ea typeface="黑体" panose="02010609060101010101" pitchFamily="49" charset="-122"/>
              </a:rPr>
              <a:t>定理</a:t>
            </a:r>
            <a:r>
              <a:rPr kumimoji="1" lang="en-US" altLang="zh-CN" sz="2800" b="1" dirty="0">
                <a:solidFill>
                  <a:srgbClr val="0000FF"/>
                </a:solidFill>
                <a:latin typeface="Times New Roman" panose="02020603050405020304" pitchFamily="18" charset="0"/>
                <a:ea typeface="黑体" panose="02010609060101010101" pitchFamily="49" charset="-122"/>
              </a:rPr>
              <a:t>:</a:t>
            </a:r>
            <a:endParaRPr kumimoji="1" lang="en-US" altLang="zh-CN" sz="2800" dirty="0">
              <a:solidFill>
                <a:srgbClr val="0000FF"/>
              </a:solidFill>
              <a:latin typeface="Times New Roman" panose="02020603050405020304" pitchFamily="18" charset="0"/>
              <a:ea typeface="黑体" panose="02010609060101010101" pitchFamily="49" charset="-122"/>
            </a:endParaRPr>
          </a:p>
        </p:txBody>
      </p:sp>
      <p:graphicFrame>
        <p:nvGraphicFramePr>
          <p:cNvPr id="192654" name="Object 142"/>
          <p:cNvGraphicFramePr>
            <a:graphicFrameLocks noChangeAspect="1"/>
          </p:cNvGraphicFramePr>
          <p:nvPr>
            <p:extLst>
              <p:ext uri="{D42A27DB-BD31-4B8C-83A1-F6EECF244321}">
                <p14:modId xmlns:p14="http://schemas.microsoft.com/office/powerpoint/2010/main" val="121001276"/>
              </p:ext>
            </p:extLst>
          </p:nvPr>
        </p:nvGraphicFramePr>
        <p:xfrm>
          <a:off x="3009530" y="1711324"/>
          <a:ext cx="1511300" cy="431800"/>
        </p:xfrm>
        <a:graphic>
          <a:graphicData uri="http://schemas.openxmlformats.org/presentationml/2006/ole">
            <mc:AlternateContent xmlns:mc="http://schemas.openxmlformats.org/markup-compatibility/2006">
              <mc:Choice xmlns:v="urn:schemas-microsoft-com:vml" Requires="v">
                <p:oleObj spid="_x0000_s192900" name="Equation" r:id="rId3" imgW="1511280" imgH="431640" progId="Equation.3">
                  <p:embed/>
                </p:oleObj>
              </mc:Choice>
              <mc:Fallback>
                <p:oleObj name="Equation" r:id="rId3" imgW="1511280" imgH="431640" progId="Equation.3">
                  <p:embed/>
                  <p:pic>
                    <p:nvPicPr>
                      <p:cNvPr id="0" name="Object 142"/>
                      <p:cNvPicPr>
                        <a:picLocks noChangeAspect="1" noChangeArrowheads="1"/>
                      </p:cNvPicPr>
                      <p:nvPr/>
                    </p:nvPicPr>
                    <p:blipFill>
                      <a:blip r:embed="rId4">
                        <a:grayscl/>
                        <a:biLevel thresh="50000"/>
                        <a:extLst>
                          <a:ext uri="{28A0092B-C50C-407E-A947-70E740481C1C}">
                            <a14:useLocalDpi xmlns:a14="http://schemas.microsoft.com/office/drawing/2010/main" val="0"/>
                          </a:ext>
                        </a:extLst>
                      </a:blip>
                      <a:srcRect/>
                      <a:stretch>
                        <a:fillRect/>
                      </a:stretch>
                    </p:blipFill>
                    <p:spPr bwMode="auto">
                      <a:xfrm>
                        <a:off x="3009530" y="1711324"/>
                        <a:ext cx="1511300"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92655" name="Text Box 143"/>
          <p:cNvSpPr txBox="1">
            <a:spLocks noChangeArrowheads="1"/>
          </p:cNvSpPr>
          <p:nvPr/>
        </p:nvSpPr>
        <p:spPr bwMode="auto">
          <a:xfrm>
            <a:off x="10346955" y="2814227"/>
            <a:ext cx="6858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zh-CN" altLang="en-US" sz="2800" dirty="0">
                <a:latin typeface="Times New Roman" panose="02020603050405020304" pitchFamily="18" charset="0"/>
                <a:ea typeface="黑体" panose="02010609060101010101" pitchFamily="49" charset="-122"/>
              </a:rPr>
              <a:t>且</a:t>
            </a:r>
          </a:p>
        </p:txBody>
      </p:sp>
      <p:graphicFrame>
        <p:nvGraphicFramePr>
          <p:cNvPr id="192656" name="Object 144"/>
          <p:cNvGraphicFramePr>
            <a:graphicFrameLocks noChangeAspect="1"/>
          </p:cNvGraphicFramePr>
          <p:nvPr>
            <p:extLst>
              <p:ext uri="{D42A27DB-BD31-4B8C-83A1-F6EECF244321}">
                <p14:modId xmlns:p14="http://schemas.microsoft.com/office/powerpoint/2010/main" val="4234471853"/>
              </p:ext>
            </p:extLst>
          </p:nvPr>
        </p:nvGraphicFramePr>
        <p:xfrm>
          <a:off x="6658419" y="2203318"/>
          <a:ext cx="3060700" cy="406400"/>
        </p:xfrm>
        <a:graphic>
          <a:graphicData uri="http://schemas.openxmlformats.org/presentationml/2006/ole">
            <mc:AlternateContent xmlns:mc="http://schemas.openxmlformats.org/markup-compatibility/2006">
              <mc:Choice xmlns:v="urn:schemas-microsoft-com:vml" Requires="v">
                <p:oleObj spid="_x0000_s192901" name="公式" r:id="rId5" imgW="3060360" imgH="406080" progId="Equation.3">
                  <p:embed/>
                </p:oleObj>
              </mc:Choice>
              <mc:Fallback>
                <p:oleObj name="公式" r:id="rId5" imgW="3060360" imgH="406080" progId="Equation.3">
                  <p:embed/>
                  <p:pic>
                    <p:nvPicPr>
                      <p:cNvPr id="0" name="Object 144"/>
                      <p:cNvPicPr>
                        <a:picLocks noChangeAspect="1" noChangeArrowheads="1"/>
                      </p:cNvPicPr>
                      <p:nvPr/>
                    </p:nvPicPr>
                    <p:blipFill>
                      <a:blip r:embed="rId6">
                        <a:grayscl/>
                        <a:biLevel thresh="50000"/>
                        <a:extLst>
                          <a:ext uri="{28A0092B-C50C-407E-A947-70E740481C1C}">
                            <a14:useLocalDpi xmlns:a14="http://schemas.microsoft.com/office/drawing/2010/main" val="0"/>
                          </a:ext>
                        </a:extLst>
                      </a:blip>
                      <a:srcRect/>
                      <a:stretch>
                        <a:fillRect/>
                      </a:stretch>
                    </p:blipFill>
                    <p:spPr bwMode="auto">
                      <a:xfrm>
                        <a:off x="6658419" y="2203318"/>
                        <a:ext cx="3060700" cy="40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92657" name="Text Box 145"/>
          <p:cNvSpPr txBox="1">
            <a:spLocks noChangeArrowheads="1"/>
          </p:cNvSpPr>
          <p:nvPr/>
        </p:nvSpPr>
        <p:spPr bwMode="auto">
          <a:xfrm>
            <a:off x="3009530" y="2814227"/>
            <a:ext cx="26670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zh-CN" altLang="en-US" sz="2800" dirty="0">
                <a:latin typeface="Times New Roman" panose="02020603050405020304" pitchFamily="18" charset="0"/>
                <a:ea typeface="黑体" panose="02010609060101010101" pitchFamily="49" charset="-122"/>
              </a:rPr>
              <a:t>上的连续函数</a:t>
            </a:r>
            <a:r>
              <a:rPr kumimoji="1" lang="en-US" altLang="zh-CN" sz="2800" dirty="0">
                <a:latin typeface="Times New Roman" panose="02020603050405020304" pitchFamily="18" charset="0"/>
                <a:ea typeface="黑体" panose="02010609060101010101" pitchFamily="49" charset="-122"/>
              </a:rPr>
              <a:t>,</a:t>
            </a:r>
          </a:p>
        </p:txBody>
      </p:sp>
      <p:sp>
        <p:nvSpPr>
          <p:cNvPr id="192659" name="Text Box 147"/>
          <p:cNvSpPr txBox="1">
            <a:spLocks noChangeArrowheads="1"/>
          </p:cNvSpPr>
          <p:nvPr/>
        </p:nvSpPr>
        <p:spPr bwMode="auto">
          <a:xfrm>
            <a:off x="4457330" y="1609725"/>
            <a:ext cx="41148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zh-CN" altLang="en-US" sz="2800" dirty="0">
                <a:latin typeface="Times New Roman" panose="02020603050405020304" pitchFamily="18" charset="0"/>
                <a:ea typeface="黑体" panose="02010609060101010101" pitchFamily="49" charset="-122"/>
              </a:rPr>
              <a:t>是定义在光滑曲线弧</a:t>
            </a:r>
          </a:p>
        </p:txBody>
      </p:sp>
      <mc:AlternateContent xmlns:mc="http://schemas.openxmlformats.org/markup-compatibility/2006" xmlns:a14="http://schemas.microsoft.com/office/drawing/2010/main">
        <mc:Choice Requires="a14">
          <p:sp>
            <p:nvSpPr>
              <p:cNvPr id="192660" name="Text Box 148"/>
              <p:cNvSpPr txBox="1">
                <a:spLocks noChangeArrowheads="1"/>
              </p:cNvSpPr>
              <p:nvPr/>
            </p:nvSpPr>
            <p:spPr bwMode="auto">
              <a:xfrm>
                <a:off x="5353235" y="2680302"/>
                <a:ext cx="4913791" cy="712952"/>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p>
                <a:pPr>
                  <a:spcBef>
                    <a:spcPct val="50000"/>
                  </a:spcBef>
                </a:pPr>
                <a:r>
                  <a:rPr kumimoji="1" lang="zh-CN" altLang="en-US" sz="2800" dirty="0">
                    <a:latin typeface="Times New Roman" panose="02020603050405020304" pitchFamily="18" charset="0"/>
                    <a:ea typeface="黑体" panose="02010609060101010101" pitchFamily="49" charset="-122"/>
                  </a:rPr>
                  <a:t>则曲线积分</a:t>
                </a:r>
                <a14:m>
                  <m:oMath xmlns:m="http://schemas.openxmlformats.org/officeDocument/2006/math">
                    <m:nary>
                      <m:naryPr>
                        <m:ctrlPr>
                          <a:rPr lang="zh-CN" altLang="en-US" sz="2800" i="1" smtClean="0">
                            <a:latin typeface="Cambria Math" panose="02040503050406030204" pitchFamily="18" charset="0"/>
                          </a:rPr>
                        </m:ctrlPr>
                      </m:naryPr>
                      <m:sub>
                        <m:r>
                          <a:rPr lang="zh-CN" altLang="en-US" sz="2800" i="1">
                            <a:solidFill>
                              <a:srgbClr val="FF0000"/>
                            </a:solidFill>
                            <a:latin typeface="Cambria Math" panose="02040503050406030204" pitchFamily="18" charset="0"/>
                          </a:rPr>
                          <m:t>𝐿</m:t>
                        </m:r>
                      </m:sub>
                      <m:sup/>
                      <m:e>
                        <m:r>
                          <a:rPr lang="zh-CN" altLang="en-US" sz="2800" i="1">
                            <a:solidFill>
                              <a:prstClr val="black"/>
                            </a:solidFill>
                            <a:latin typeface="Cambria Math" panose="02040503050406030204" pitchFamily="18" charset="0"/>
                          </a:rPr>
                          <m:t>𝑓</m:t>
                        </m:r>
                        <m:r>
                          <a:rPr lang="zh-CN" altLang="en-US" sz="2800">
                            <a:solidFill>
                              <a:prstClr val="black"/>
                            </a:solidFill>
                            <a:latin typeface="Cambria Math" panose="02040503050406030204" pitchFamily="18" charset="0"/>
                          </a:rPr>
                          <m:t>(</m:t>
                        </m:r>
                        <m:r>
                          <a:rPr lang="zh-CN" altLang="en-US" sz="2800" i="1">
                            <a:solidFill>
                              <a:prstClr val="black"/>
                            </a:solidFill>
                            <a:latin typeface="Cambria Math" panose="02040503050406030204" pitchFamily="18" charset="0"/>
                          </a:rPr>
                          <m:t>𝑥</m:t>
                        </m:r>
                        <m:r>
                          <a:rPr lang="zh-CN" altLang="en-US" sz="2800">
                            <a:solidFill>
                              <a:prstClr val="black"/>
                            </a:solidFill>
                            <a:latin typeface="Cambria Math" panose="02040503050406030204" pitchFamily="18" charset="0"/>
                          </a:rPr>
                          <m:t>,</m:t>
                        </m:r>
                        <m:r>
                          <a:rPr lang="zh-CN" altLang="en-US" sz="2800" i="1">
                            <a:solidFill>
                              <a:prstClr val="black"/>
                            </a:solidFill>
                            <a:latin typeface="Cambria Math" panose="02040503050406030204" pitchFamily="18" charset="0"/>
                          </a:rPr>
                          <m:t>𝑦</m:t>
                        </m:r>
                        <m:r>
                          <a:rPr lang="zh-CN" altLang="en-US" sz="2800">
                            <a:solidFill>
                              <a:prstClr val="black"/>
                            </a:solidFill>
                            <a:latin typeface="Cambria Math" panose="02040503050406030204" pitchFamily="18" charset="0"/>
                          </a:rPr>
                          <m:t>)</m:t>
                        </m:r>
                        <m:r>
                          <m:rPr>
                            <m:nor/>
                          </m:rPr>
                          <a:rPr lang="zh-CN" altLang="en-US" sz="2800" i="1">
                            <a:solidFill>
                              <a:prstClr val="black"/>
                            </a:solidFill>
                            <a:latin typeface="Cambria Math" panose="02040503050406030204" pitchFamily="18" charset="0"/>
                          </a:rPr>
                          <m:t> </m:t>
                        </m:r>
                        <m:r>
                          <a:rPr lang="zh-CN" altLang="en-US" sz="2800" i="1">
                            <a:solidFill>
                              <a:prstClr val="black"/>
                            </a:solidFill>
                            <a:latin typeface="Cambria Math" panose="02040503050406030204" pitchFamily="18" charset="0"/>
                          </a:rPr>
                          <m:t>𝑑</m:t>
                        </m:r>
                        <m:r>
                          <m:rPr>
                            <m:nor/>
                          </m:rPr>
                          <a:rPr lang="zh-CN" altLang="en-US" sz="2800" i="1">
                            <a:solidFill>
                              <a:prstClr val="black"/>
                            </a:solidFill>
                            <a:latin typeface="Cambria Math" panose="02040503050406030204" pitchFamily="18" charset="0"/>
                          </a:rPr>
                          <m:t> </m:t>
                        </m:r>
                        <m:r>
                          <a:rPr lang="zh-CN" altLang="en-US" sz="2800" i="1">
                            <a:solidFill>
                              <a:prstClr val="black"/>
                            </a:solidFill>
                            <a:latin typeface="Cambria Math" panose="02040503050406030204" pitchFamily="18" charset="0"/>
                          </a:rPr>
                          <m:t>𝑠</m:t>
                        </m:r>
                      </m:e>
                    </m:nary>
                  </m:oMath>
                </a14:m>
                <a:r>
                  <a:rPr kumimoji="1" lang="zh-CN" altLang="en-US" sz="2800" dirty="0">
                    <a:latin typeface="Times New Roman" panose="02020603050405020304" pitchFamily="18" charset="0"/>
                    <a:ea typeface="黑体" panose="02010609060101010101" pitchFamily="49" charset="-122"/>
                  </a:rPr>
                  <a:t>存在，</a:t>
                </a:r>
              </a:p>
            </p:txBody>
          </p:sp>
        </mc:Choice>
        <mc:Fallback xmlns="">
          <p:sp>
            <p:nvSpPr>
              <p:cNvPr id="192660" name="Text Box 148"/>
              <p:cNvSpPr txBox="1">
                <a:spLocks noRot="1" noChangeAspect="1" noMove="1" noResize="1" noEditPoints="1" noAdjustHandles="1" noChangeArrowheads="1" noChangeShapeType="1" noTextEdit="1"/>
              </p:cNvSpPr>
              <p:nvPr/>
            </p:nvSpPr>
            <p:spPr bwMode="auto">
              <a:xfrm>
                <a:off x="5353235" y="2680302"/>
                <a:ext cx="4913791" cy="712952"/>
              </a:xfrm>
              <a:prstGeom prst="rect">
                <a:avLst/>
              </a:prstGeom>
              <a:blipFill>
                <a:blip r:embed="rId7"/>
                <a:stretch>
                  <a:fillRect l="-2481" r="-9926" b="-11111"/>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graphicFrame>
        <p:nvGraphicFramePr>
          <p:cNvPr id="192661" name="Object 149"/>
          <p:cNvGraphicFramePr>
            <a:graphicFrameLocks noChangeAspect="1"/>
          </p:cNvGraphicFramePr>
          <p:nvPr>
            <p:extLst>
              <p:ext uri="{D42A27DB-BD31-4B8C-83A1-F6EECF244321}">
                <p14:modId xmlns:p14="http://schemas.microsoft.com/office/powerpoint/2010/main" val="3448328398"/>
              </p:ext>
            </p:extLst>
          </p:nvPr>
        </p:nvGraphicFramePr>
        <p:xfrm>
          <a:off x="4829619" y="2244593"/>
          <a:ext cx="1803400" cy="406400"/>
        </p:xfrm>
        <a:graphic>
          <a:graphicData uri="http://schemas.openxmlformats.org/presentationml/2006/ole">
            <mc:AlternateContent xmlns:mc="http://schemas.openxmlformats.org/markup-compatibility/2006">
              <mc:Choice xmlns:v="urn:schemas-microsoft-com:vml" Requires="v">
                <p:oleObj spid="_x0000_s192902" name="Equation" r:id="rId8" imgW="1803240" imgH="406080" progId="Equation.3">
                  <p:embed/>
                </p:oleObj>
              </mc:Choice>
              <mc:Fallback>
                <p:oleObj name="Equation" r:id="rId8" imgW="1803240" imgH="406080" progId="Equation.3">
                  <p:embed/>
                  <p:pic>
                    <p:nvPicPr>
                      <p:cNvPr id="0" name="Object 149"/>
                      <p:cNvPicPr>
                        <a:picLocks noChangeAspect="1" noChangeArrowheads="1"/>
                      </p:cNvPicPr>
                      <p:nvPr/>
                    </p:nvPicPr>
                    <p:blipFill>
                      <a:blip r:embed="rId9">
                        <a:grayscl/>
                        <a:biLevel thresh="50000"/>
                        <a:extLst>
                          <a:ext uri="{28A0092B-C50C-407E-A947-70E740481C1C}">
                            <a14:useLocalDpi xmlns:a14="http://schemas.microsoft.com/office/drawing/2010/main" val="0"/>
                          </a:ext>
                        </a:extLst>
                      </a:blip>
                      <a:srcRect/>
                      <a:stretch>
                        <a:fillRect/>
                      </a:stretch>
                    </p:blipFill>
                    <p:spPr bwMode="auto">
                      <a:xfrm>
                        <a:off x="4829619" y="2244593"/>
                        <a:ext cx="1803400" cy="40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92663" name="Text Box 151"/>
          <p:cNvSpPr txBox="1">
            <a:spLocks noChangeArrowheads="1"/>
          </p:cNvSpPr>
          <p:nvPr/>
        </p:nvSpPr>
        <p:spPr bwMode="auto">
          <a:xfrm>
            <a:off x="3678315" y="990599"/>
            <a:ext cx="19621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800" dirty="0">
                <a:latin typeface="Times New Roman" panose="02020603050405020304" pitchFamily="18" charset="0"/>
                <a:ea typeface="黑体" panose="02010609060101010101" pitchFamily="49" charset="-122"/>
              </a:rPr>
              <a:t>求曲线积分</a:t>
            </a:r>
          </a:p>
        </p:txBody>
      </p:sp>
      <p:sp>
        <p:nvSpPr>
          <p:cNvPr id="2" name="日期占位符 1"/>
          <p:cNvSpPr>
            <a:spLocks noGrp="1"/>
          </p:cNvSpPr>
          <p:nvPr>
            <p:ph type="dt" sz="half" idx="10"/>
          </p:nvPr>
        </p:nvSpPr>
        <p:spPr/>
        <p:txBody>
          <a:bodyPr/>
          <a:lstStyle/>
          <a:p>
            <a:fld id="{BBA976E0-FBD7-432D-B177-2C8097E84309}" type="datetime11">
              <a:rPr lang="zh-CN" altLang="en-US" smtClean="0"/>
              <a:t>08:53:16</a:t>
            </a:fld>
            <a:endParaRPr lang="en-US" altLang="zh-CN"/>
          </a:p>
        </p:txBody>
      </p:sp>
      <p:sp>
        <p:nvSpPr>
          <p:cNvPr id="22" name="Rectangle 943"/>
          <p:cNvSpPr txBox="1">
            <a:spLocks noChangeArrowheads="1"/>
          </p:cNvSpPr>
          <p:nvPr/>
        </p:nvSpPr>
        <p:spPr>
          <a:xfrm>
            <a:off x="1052282" y="303213"/>
            <a:ext cx="6858000" cy="481012"/>
          </a:xfrm>
          <a:prstGeom prst="rect">
            <a:avLst/>
          </a:prstGeom>
          <a:noFill/>
          <a:ln/>
          <a:extLst>
            <a:ext uri="{909E8E84-426E-40DD-AFC4-6F175D3DCCD1}">
              <a14:hiddenFill xmlns:a14="http://schemas.microsoft.com/office/drawing/2010/main">
                <a:solidFill>
                  <a:srgbClr val="0033CC"/>
                </a:solidFill>
              </a14:hiddenFill>
            </a:ext>
            <a:ext uri="{91240B29-F687-4F45-9708-019B960494DF}">
              <a14:hiddenLine xmlns:a14="http://schemas.microsoft.com/office/drawing/2010/main" w="76200" cmpd="tri">
                <a:solidFill>
                  <a:srgbClr val="00FFFF"/>
                </a:solidFill>
                <a:miter lim="800000"/>
                <a:headEnd/>
                <a:tailEnd/>
              </a14:hiddenLine>
            </a:ext>
          </a:extLst>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800" b="1" dirty="0">
                <a:solidFill>
                  <a:srgbClr val="0000FF"/>
                </a:solidFill>
                <a:ea typeface="黑体" panose="02010609060101010101" pitchFamily="49" charset="-122"/>
              </a:rPr>
              <a:t>二、对弧长的曲线积分的计算法</a:t>
            </a:r>
            <a:endParaRPr lang="zh-CN" altLang="en-US" sz="2400" b="1" dirty="0">
              <a:solidFill>
                <a:srgbClr val="0000FF"/>
              </a:solidFill>
              <a:ea typeface="黑体" panose="02010609060101010101" pitchFamily="49" charset="-122"/>
            </a:endParaRPr>
          </a:p>
        </p:txBody>
      </p:sp>
      <mc:AlternateContent xmlns:mc="http://schemas.openxmlformats.org/markup-compatibility/2006" xmlns:a14="http://schemas.microsoft.com/office/drawing/2010/main">
        <mc:Choice Requires="a14">
          <p:sp>
            <p:nvSpPr>
              <p:cNvPr id="3" name="矩形 2"/>
              <p:cNvSpPr/>
              <p:nvPr/>
            </p:nvSpPr>
            <p:spPr>
              <a:xfrm>
                <a:off x="2830644" y="3586790"/>
                <a:ext cx="7368171" cy="9551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nary>
                        <m:naryPr>
                          <m:ctrlPr>
                            <a:rPr lang="zh-CN" altLang="en-US" sz="2400" i="1" smtClean="0">
                              <a:solidFill>
                                <a:prstClr val="black"/>
                              </a:solidFill>
                              <a:latin typeface="Cambria Math" panose="02040503050406030204" pitchFamily="18" charset="0"/>
                            </a:rPr>
                          </m:ctrlPr>
                        </m:naryPr>
                        <m:sub>
                          <m:r>
                            <a:rPr lang="zh-CN" altLang="en-US" sz="2400" i="1">
                              <a:solidFill>
                                <a:srgbClr val="FF0000"/>
                              </a:solidFill>
                              <a:latin typeface="Cambria Math" panose="02040503050406030204" pitchFamily="18" charset="0"/>
                            </a:rPr>
                            <m:t>𝐿</m:t>
                          </m:r>
                        </m:sub>
                        <m:sup/>
                        <m:e>
                          <m:r>
                            <a:rPr lang="zh-CN" altLang="en-US" sz="2400" i="1">
                              <a:solidFill>
                                <a:prstClr val="black"/>
                              </a:solidFill>
                              <a:latin typeface="Cambria Math" panose="02040503050406030204" pitchFamily="18" charset="0"/>
                            </a:rPr>
                            <m:t>𝑓</m:t>
                          </m:r>
                          <m:r>
                            <a:rPr lang="zh-CN" altLang="en-US" sz="2400">
                              <a:solidFill>
                                <a:prstClr val="black"/>
                              </a:solidFill>
                              <a:latin typeface="Cambria Math" panose="02040503050406030204" pitchFamily="18" charset="0"/>
                            </a:rPr>
                            <m:t>(</m:t>
                          </m:r>
                          <m:r>
                            <a:rPr lang="zh-CN" altLang="en-US" sz="2400" i="1">
                              <a:solidFill>
                                <a:prstClr val="black"/>
                              </a:solidFill>
                              <a:latin typeface="Cambria Math" panose="02040503050406030204" pitchFamily="18" charset="0"/>
                            </a:rPr>
                            <m:t>𝑥</m:t>
                          </m:r>
                          <m:r>
                            <a:rPr lang="zh-CN" altLang="en-US" sz="2400">
                              <a:solidFill>
                                <a:prstClr val="black"/>
                              </a:solidFill>
                              <a:latin typeface="Cambria Math" panose="02040503050406030204" pitchFamily="18" charset="0"/>
                            </a:rPr>
                            <m:t>,</m:t>
                          </m:r>
                          <m:r>
                            <a:rPr lang="zh-CN" altLang="en-US" sz="2400" i="1">
                              <a:solidFill>
                                <a:prstClr val="black"/>
                              </a:solidFill>
                              <a:latin typeface="Cambria Math" panose="02040503050406030204" pitchFamily="18" charset="0"/>
                            </a:rPr>
                            <m:t>𝑦</m:t>
                          </m:r>
                          <m:r>
                            <a:rPr lang="zh-CN" altLang="en-US" sz="2400">
                              <a:solidFill>
                                <a:prstClr val="black"/>
                              </a:solidFill>
                              <a:latin typeface="Cambria Math" panose="02040503050406030204" pitchFamily="18" charset="0"/>
                            </a:rPr>
                            <m:t>)</m:t>
                          </m:r>
                          <m:r>
                            <m:rPr>
                              <m:nor/>
                            </m:rPr>
                            <a:rPr lang="zh-CN" altLang="en-US" sz="2400" i="1">
                              <a:solidFill>
                                <a:prstClr val="black"/>
                              </a:solidFill>
                              <a:latin typeface="Cambria Math" panose="02040503050406030204" pitchFamily="18" charset="0"/>
                            </a:rPr>
                            <m:t> </m:t>
                          </m:r>
                          <m:r>
                            <m:rPr>
                              <m:sty m:val="p"/>
                            </m:rPr>
                            <a:rPr lang="zh-CN" altLang="en-US" sz="2400" i="0">
                              <a:solidFill>
                                <a:prstClr val="black"/>
                              </a:solidFill>
                              <a:latin typeface="Cambria Math" panose="02040503050406030204" pitchFamily="18" charset="0"/>
                            </a:rPr>
                            <m:t>d</m:t>
                          </m:r>
                          <m:r>
                            <m:rPr>
                              <m:nor/>
                            </m:rPr>
                            <a:rPr lang="zh-CN" altLang="en-US" sz="2400" i="1">
                              <a:solidFill>
                                <a:prstClr val="black"/>
                              </a:solidFill>
                              <a:latin typeface="Cambria Math" panose="02040503050406030204" pitchFamily="18" charset="0"/>
                            </a:rPr>
                            <m:t> </m:t>
                          </m:r>
                          <m:r>
                            <a:rPr lang="zh-CN" altLang="en-US" sz="2400" i="1">
                              <a:solidFill>
                                <a:prstClr val="black"/>
                              </a:solidFill>
                              <a:latin typeface="Cambria Math" panose="02040503050406030204" pitchFamily="18" charset="0"/>
                            </a:rPr>
                            <m:t>𝑠</m:t>
                          </m:r>
                        </m:e>
                      </m:nary>
                      <m:r>
                        <a:rPr kumimoji="0" lang="en-US" altLang="zh-CN" sz="2400" b="0" i="1" u="none" strike="noStrike" kern="0" cap="none" spc="0" normalizeH="0" baseline="0" noProof="0" smtClean="0">
                          <a:ln>
                            <a:noFill/>
                          </a:ln>
                          <a:solidFill>
                            <a:srgbClr val="0000FF"/>
                          </a:solidFill>
                          <a:effectLst/>
                          <a:uLnTx/>
                          <a:uFillTx/>
                          <a:latin typeface="Cambria Math" panose="02040503050406030204" pitchFamily="18" charset="0"/>
                          <a:ea typeface="Cambria Math" panose="02040503050406030204" pitchFamily="18" charset="0"/>
                        </a:rPr>
                        <m:t>=</m:t>
                      </m:r>
                      <m:nary>
                        <m:naryPr>
                          <m:ctrlPr>
                            <a:rPr kumimoji="0" lang="en-US" altLang="zh-CN" sz="2400" b="0" i="1" u="none" strike="noStrike" kern="0" cap="none" spc="0" normalizeH="0" baseline="0" noProof="0" smtClean="0">
                              <a:ln>
                                <a:noFill/>
                              </a:ln>
                              <a:solidFill>
                                <a:srgbClr val="0000FF"/>
                              </a:solidFill>
                              <a:effectLst/>
                              <a:uLnTx/>
                              <a:uFillTx/>
                              <a:latin typeface="Cambria Math" panose="02040503050406030204" pitchFamily="18" charset="0"/>
                              <a:ea typeface="Cambria Math" panose="02040503050406030204" pitchFamily="18" charset="0"/>
                            </a:rPr>
                          </m:ctrlPr>
                        </m:naryPr>
                        <m:sub>
                          <m:r>
                            <a:rPr kumimoji="0" lang="zh-CN" altLang="en-US" sz="2400" b="0" i="1" u="none" strike="noStrike" kern="0" cap="none" spc="0" normalizeH="0" baseline="0" noProof="0" smtClean="0">
                              <a:ln>
                                <a:noFill/>
                              </a:ln>
                              <a:solidFill>
                                <a:srgbClr val="0000FF"/>
                              </a:solidFill>
                              <a:effectLst/>
                              <a:uLnTx/>
                              <a:uFillTx/>
                              <a:latin typeface="Cambria Math" panose="02040503050406030204" pitchFamily="18" charset="0"/>
                              <a:ea typeface="Cambria Math" panose="02040503050406030204" pitchFamily="18" charset="0"/>
                            </a:rPr>
                            <m:t>𝛼</m:t>
                          </m:r>
                        </m:sub>
                        <m:sup>
                          <m:r>
                            <a:rPr kumimoji="0" lang="zh-CN" altLang="en-US" sz="2400" b="0" i="1" u="none" strike="noStrike" kern="0" cap="none" spc="0" normalizeH="0" baseline="0" noProof="0" smtClean="0">
                              <a:ln>
                                <a:noFill/>
                              </a:ln>
                              <a:solidFill>
                                <a:srgbClr val="0000FF"/>
                              </a:solidFill>
                              <a:effectLst/>
                              <a:uLnTx/>
                              <a:uFillTx/>
                              <a:latin typeface="Cambria Math" panose="02040503050406030204" pitchFamily="18" charset="0"/>
                              <a:ea typeface="Cambria Math" panose="02040503050406030204" pitchFamily="18" charset="0"/>
                            </a:rPr>
                            <m:t>𝛽</m:t>
                          </m:r>
                        </m:sup>
                        <m:e>
                          <m:r>
                            <a:rPr kumimoji="0" lang="en-US" altLang="zh-CN" sz="2400" b="0" i="1" u="none" strike="noStrike" kern="0" cap="none" spc="0" normalizeH="0" baseline="0" noProof="0" smtClean="0">
                              <a:ln>
                                <a:noFill/>
                              </a:ln>
                              <a:solidFill>
                                <a:srgbClr val="0000FF"/>
                              </a:solidFill>
                              <a:effectLst/>
                              <a:uLnTx/>
                              <a:uFillTx/>
                              <a:latin typeface="Cambria Math" panose="02040503050406030204" pitchFamily="18" charset="0"/>
                              <a:ea typeface="Cambria Math" panose="02040503050406030204" pitchFamily="18" charset="0"/>
                            </a:rPr>
                            <m:t>𝑓</m:t>
                          </m:r>
                          <m:d>
                            <m:dPr>
                              <m:ctrlPr>
                                <a:rPr kumimoji="0" lang="en-US" altLang="zh-CN" sz="2400" b="0" i="1" u="none" strike="noStrike" kern="0" cap="none" spc="0" normalizeH="0" baseline="0" noProof="0" smtClean="0">
                                  <a:ln>
                                    <a:noFill/>
                                  </a:ln>
                                  <a:solidFill>
                                    <a:srgbClr val="0000FF"/>
                                  </a:solidFill>
                                  <a:effectLst/>
                                  <a:uLnTx/>
                                  <a:uFillTx/>
                                  <a:latin typeface="Cambria Math" panose="02040503050406030204" pitchFamily="18" charset="0"/>
                                  <a:ea typeface="Cambria Math" panose="02040503050406030204" pitchFamily="18" charset="0"/>
                                </a:rPr>
                              </m:ctrlPr>
                            </m:dPr>
                            <m:e>
                              <m:r>
                                <a:rPr kumimoji="1" lang="zh-CN" altLang="en-US" sz="2400" b="0" i="1" smtClean="0">
                                  <a:solidFill>
                                    <a:srgbClr val="000000"/>
                                  </a:solidFill>
                                  <a:latin typeface="Cambria Math" panose="02040503050406030204" pitchFamily="18" charset="0"/>
                                </a:rPr>
                                <m:t>𝜑</m:t>
                              </m:r>
                              <m:d>
                                <m:dPr>
                                  <m:ctrlPr>
                                    <a:rPr lang="zh-CN" altLang="en-US" sz="2400" i="1">
                                      <a:solidFill>
                                        <a:prstClr val="black"/>
                                      </a:solidFill>
                                      <a:latin typeface="Cambria Math" panose="02040503050406030204" pitchFamily="18" charset="0"/>
                                    </a:rPr>
                                  </m:ctrlPr>
                                </m:dPr>
                                <m:e>
                                  <m:r>
                                    <a:rPr lang="zh-CN" altLang="en-US" sz="2400" i="1">
                                      <a:solidFill>
                                        <a:prstClr val="black"/>
                                      </a:solidFill>
                                      <a:latin typeface="Cambria Math" panose="02040503050406030204" pitchFamily="18" charset="0"/>
                                    </a:rPr>
                                    <m:t>𝑡</m:t>
                                  </m:r>
                                </m:e>
                              </m:d>
                              <m:r>
                                <a:rPr kumimoji="0" lang="en-US" altLang="zh-CN" sz="2400" b="0" i="1" u="none" strike="noStrike" kern="0" cap="none" spc="0" normalizeH="0" baseline="0" noProof="0" smtClean="0">
                                  <a:ln>
                                    <a:noFill/>
                                  </a:ln>
                                  <a:solidFill>
                                    <a:srgbClr val="0000FF"/>
                                  </a:solidFill>
                                  <a:effectLst/>
                                  <a:uLnTx/>
                                  <a:uFillTx/>
                                  <a:latin typeface="Cambria Math" panose="02040503050406030204" pitchFamily="18" charset="0"/>
                                  <a:ea typeface="Cambria Math" panose="02040503050406030204" pitchFamily="18" charset="0"/>
                                </a:rPr>
                                <m:t>,</m:t>
                              </m:r>
                              <m:r>
                                <a:rPr kumimoji="1" lang="zh-CN" altLang="en-US" sz="2400" b="0" i="1" smtClean="0">
                                  <a:solidFill>
                                    <a:srgbClr val="000000"/>
                                  </a:solidFill>
                                  <a:latin typeface="Cambria Math" panose="02040503050406030204" pitchFamily="18" charset="0"/>
                                </a:rPr>
                                <m:t>𝜓</m:t>
                              </m:r>
                              <m:d>
                                <m:dPr>
                                  <m:ctrlPr>
                                    <a:rPr lang="zh-CN" altLang="en-US" sz="2400" i="1">
                                      <a:solidFill>
                                        <a:prstClr val="black"/>
                                      </a:solidFill>
                                      <a:latin typeface="Cambria Math" panose="02040503050406030204" pitchFamily="18" charset="0"/>
                                    </a:rPr>
                                  </m:ctrlPr>
                                </m:dPr>
                                <m:e>
                                  <m:r>
                                    <a:rPr lang="zh-CN" altLang="en-US" sz="2400" i="1">
                                      <a:solidFill>
                                        <a:prstClr val="black"/>
                                      </a:solidFill>
                                      <a:latin typeface="Cambria Math" panose="02040503050406030204" pitchFamily="18" charset="0"/>
                                    </a:rPr>
                                    <m:t>𝑡</m:t>
                                  </m:r>
                                </m:e>
                              </m:d>
                            </m:e>
                          </m:d>
                          <m:rad>
                            <m:radPr>
                              <m:degHide m:val="on"/>
                              <m:ctrlPr>
                                <a:rPr lang="zh-CN" altLang="en-US" sz="2400" i="1">
                                  <a:solidFill>
                                    <a:prstClr val="black"/>
                                  </a:solidFill>
                                  <a:latin typeface="Cambria Math" panose="02040503050406030204" pitchFamily="18" charset="0"/>
                                </a:rPr>
                              </m:ctrlPr>
                            </m:radPr>
                            <m:deg/>
                            <m:e>
                              <m:sSup>
                                <m:sSupPr>
                                  <m:ctrlPr>
                                    <a:rPr lang="en-US" altLang="zh-CN" sz="2400" i="1">
                                      <a:solidFill>
                                        <a:prstClr val="black"/>
                                      </a:solidFill>
                                      <a:latin typeface="Cambria Math" panose="02040503050406030204" pitchFamily="18" charset="0"/>
                                    </a:rPr>
                                  </m:ctrlPr>
                                </m:sSupPr>
                                <m:e>
                                  <m:sSup>
                                    <m:sSupPr>
                                      <m:ctrlPr>
                                        <a:rPr lang="en-US" altLang="zh-CN" sz="2400" i="1">
                                          <a:solidFill>
                                            <a:prstClr val="black"/>
                                          </a:solidFill>
                                          <a:latin typeface="Cambria Math" panose="02040503050406030204" pitchFamily="18" charset="0"/>
                                        </a:rPr>
                                      </m:ctrlPr>
                                    </m:sSupPr>
                                    <m:e>
                                      <m:r>
                                        <a:rPr lang="zh-CN" altLang="en-US" sz="2400" i="1" smtClean="0">
                                          <a:solidFill>
                                            <a:prstClr val="black"/>
                                          </a:solidFill>
                                          <a:latin typeface="Cambria Math" panose="02040503050406030204" pitchFamily="18" charset="0"/>
                                        </a:rPr>
                                        <m:t>𝜑</m:t>
                                      </m:r>
                                    </m:e>
                                    <m:sup>
                                      <m:r>
                                        <a:rPr lang="en-US" altLang="zh-CN" sz="2400" i="1">
                                          <a:solidFill>
                                            <a:prstClr val="black"/>
                                          </a:solidFill>
                                          <a:latin typeface="Cambria Math" panose="02040503050406030204" pitchFamily="18" charset="0"/>
                                        </a:rPr>
                                        <m:t>′</m:t>
                                      </m:r>
                                    </m:sup>
                                  </m:sSup>
                                </m:e>
                                <m:sup>
                                  <m:r>
                                    <a:rPr lang="en-US" altLang="zh-CN" sz="2400" i="1">
                                      <a:solidFill>
                                        <a:prstClr val="black"/>
                                      </a:solidFill>
                                      <a:latin typeface="Cambria Math" panose="02040503050406030204" pitchFamily="18" charset="0"/>
                                    </a:rPr>
                                    <m:t>2</m:t>
                                  </m:r>
                                </m:sup>
                              </m:sSup>
                              <m:d>
                                <m:dPr>
                                  <m:ctrlPr>
                                    <a:rPr lang="en-US" altLang="zh-CN" sz="2400" i="1">
                                      <a:solidFill>
                                        <a:prstClr val="black"/>
                                      </a:solidFill>
                                      <a:latin typeface="Cambria Math" panose="02040503050406030204" pitchFamily="18" charset="0"/>
                                    </a:rPr>
                                  </m:ctrlPr>
                                </m:dPr>
                                <m:e>
                                  <m:r>
                                    <a:rPr lang="en-US" altLang="zh-CN" sz="2400" i="1">
                                      <a:solidFill>
                                        <a:prstClr val="black"/>
                                      </a:solidFill>
                                      <a:latin typeface="Cambria Math" panose="02040503050406030204" pitchFamily="18" charset="0"/>
                                    </a:rPr>
                                    <m:t>𝑡</m:t>
                                  </m:r>
                                </m:e>
                              </m:d>
                              <m:r>
                                <a:rPr lang="en-US" altLang="zh-CN" sz="2400" i="1">
                                  <a:solidFill>
                                    <a:prstClr val="black"/>
                                  </a:solidFill>
                                  <a:latin typeface="Cambria Math" panose="02040503050406030204" pitchFamily="18" charset="0"/>
                                </a:rPr>
                                <m:t>+</m:t>
                              </m:r>
                              <m:sSup>
                                <m:sSupPr>
                                  <m:ctrlPr>
                                    <a:rPr lang="en-US" altLang="zh-CN" sz="2400" i="1">
                                      <a:solidFill>
                                        <a:prstClr val="black"/>
                                      </a:solidFill>
                                      <a:latin typeface="Cambria Math" panose="02040503050406030204" pitchFamily="18" charset="0"/>
                                    </a:rPr>
                                  </m:ctrlPr>
                                </m:sSupPr>
                                <m:e>
                                  <m:sSup>
                                    <m:sSupPr>
                                      <m:ctrlPr>
                                        <a:rPr lang="en-US" altLang="zh-CN" sz="2400" i="1">
                                          <a:solidFill>
                                            <a:prstClr val="black"/>
                                          </a:solidFill>
                                          <a:latin typeface="Cambria Math" panose="02040503050406030204" pitchFamily="18" charset="0"/>
                                        </a:rPr>
                                      </m:ctrlPr>
                                    </m:sSupPr>
                                    <m:e>
                                      <m:r>
                                        <a:rPr lang="zh-CN" altLang="en-US" sz="2400" i="1" smtClean="0">
                                          <a:solidFill>
                                            <a:prstClr val="black"/>
                                          </a:solidFill>
                                          <a:latin typeface="Cambria Math" panose="02040503050406030204" pitchFamily="18" charset="0"/>
                                        </a:rPr>
                                        <m:t>𝜓</m:t>
                                      </m:r>
                                    </m:e>
                                    <m:sup>
                                      <m:r>
                                        <a:rPr lang="en-US" altLang="zh-CN" sz="2400" i="1">
                                          <a:solidFill>
                                            <a:prstClr val="black"/>
                                          </a:solidFill>
                                          <a:latin typeface="Cambria Math" panose="02040503050406030204" pitchFamily="18" charset="0"/>
                                        </a:rPr>
                                        <m:t>′</m:t>
                                      </m:r>
                                    </m:sup>
                                  </m:sSup>
                                </m:e>
                                <m:sup>
                                  <m:r>
                                    <a:rPr lang="en-US" altLang="zh-CN" sz="2400" i="1">
                                      <a:solidFill>
                                        <a:prstClr val="black"/>
                                      </a:solidFill>
                                      <a:latin typeface="Cambria Math" panose="02040503050406030204" pitchFamily="18" charset="0"/>
                                    </a:rPr>
                                    <m:t>2</m:t>
                                  </m:r>
                                </m:sup>
                              </m:sSup>
                              <m:d>
                                <m:dPr>
                                  <m:ctrlPr>
                                    <a:rPr lang="en-US" altLang="zh-CN" sz="2400" i="1">
                                      <a:solidFill>
                                        <a:prstClr val="black"/>
                                      </a:solidFill>
                                      <a:latin typeface="Cambria Math" panose="02040503050406030204" pitchFamily="18" charset="0"/>
                                    </a:rPr>
                                  </m:ctrlPr>
                                </m:dPr>
                                <m:e>
                                  <m:r>
                                    <a:rPr lang="en-US" altLang="zh-CN" sz="2400" i="1">
                                      <a:solidFill>
                                        <a:prstClr val="black"/>
                                      </a:solidFill>
                                      <a:latin typeface="Cambria Math" panose="02040503050406030204" pitchFamily="18" charset="0"/>
                                    </a:rPr>
                                    <m:t>𝑡</m:t>
                                  </m:r>
                                </m:e>
                              </m:d>
                            </m:e>
                          </m:rad>
                          <m:r>
                            <m:rPr>
                              <m:sty m:val="p"/>
                            </m:rPr>
                            <a:rPr kumimoji="0" lang="en-US" altLang="zh-CN" sz="2400" b="0" i="0" u="none" strike="noStrike" kern="0" cap="none" spc="0" normalizeH="0" baseline="0" noProof="0" smtClean="0">
                              <a:ln>
                                <a:noFill/>
                              </a:ln>
                              <a:solidFill>
                                <a:srgbClr val="0000FF"/>
                              </a:solidFill>
                              <a:effectLst/>
                              <a:uLnTx/>
                              <a:uFillTx/>
                              <a:latin typeface="Cambria Math" panose="02040503050406030204" pitchFamily="18" charset="0"/>
                              <a:ea typeface="Cambria Math" panose="02040503050406030204" pitchFamily="18" charset="0"/>
                            </a:rPr>
                            <m:t>d</m:t>
                          </m:r>
                          <m:r>
                            <a:rPr kumimoji="0" lang="en-US" altLang="zh-CN" sz="2400" b="0" i="1" u="none" strike="noStrike" kern="0" cap="none" spc="0" normalizeH="0" baseline="0" noProof="0">
                              <a:ln>
                                <a:noFill/>
                              </a:ln>
                              <a:solidFill>
                                <a:srgbClr val="0000FF"/>
                              </a:solidFill>
                              <a:effectLst/>
                              <a:uLnTx/>
                              <a:uFillTx/>
                              <a:latin typeface="Cambria Math" panose="02040503050406030204" pitchFamily="18" charset="0"/>
                              <a:ea typeface="Cambria Math" panose="02040503050406030204" pitchFamily="18" charset="0"/>
                            </a:rPr>
                            <m:t>𝑡</m:t>
                          </m:r>
                        </m:e>
                      </m:nary>
                    </m:oMath>
                  </m:oMathPara>
                </a14:m>
                <a:endParaRPr lang="zh-CN" altLang="en-US" sz="2400" dirty="0"/>
              </a:p>
            </p:txBody>
          </p:sp>
        </mc:Choice>
        <mc:Fallback xmlns="">
          <p:sp>
            <p:nvSpPr>
              <p:cNvPr id="3" name="矩形 2"/>
              <p:cNvSpPr>
                <a:spLocks noRot="1" noChangeAspect="1" noMove="1" noResize="1" noEditPoints="1" noAdjustHandles="1" noChangeArrowheads="1" noChangeShapeType="1" noTextEdit="1"/>
              </p:cNvSpPr>
              <p:nvPr/>
            </p:nvSpPr>
            <p:spPr>
              <a:xfrm>
                <a:off x="2830644" y="3586790"/>
                <a:ext cx="7368171" cy="955133"/>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p:cNvSpPr/>
              <p:nvPr/>
            </p:nvSpPr>
            <p:spPr>
              <a:xfrm>
                <a:off x="5892619" y="4994696"/>
                <a:ext cx="3228769" cy="461665"/>
              </a:xfrm>
              <a:prstGeom prst="rect">
                <a:avLst/>
              </a:prstGeom>
            </p:spPr>
            <p:txBody>
              <a:bodyPr wrap="none">
                <a:spAutoFit/>
              </a:bodyPr>
              <a:lstStyle/>
              <a:p>
                <a14:m>
                  <m:oMath xmlns:m="http://schemas.openxmlformats.org/officeDocument/2006/math">
                    <m:r>
                      <a:rPr lang="zh-CN" altLang="en-US" sz="2400" smtClean="0">
                        <a:solidFill>
                          <a:srgbClr val="FF0000"/>
                        </a:solidFill>
                        <a:latin typeface="Cambria Math" panose="02040503050406030204" pitchFamily="18" charset="0"/>
                      </a:rPr>
                      <m:t>(</m:t>
                    </m:r>
                    <m:r>
                      <a:rPr lang="zh-CN" altLang="en-US" sz="2400" i="1">
                        <a:solidFill>
                          <a:srgbClr val="FF0000"/>
                        </a:solidFill>
                        <a:latin typeface="Cambria Math" panose="02040503050406030204" pitchFamily="18" charset="0"/>
                      </a:rPr>
                      <m:t>𝑥</m:t>
                    </m:r>
                    <m:r>
                      <a:rPr lang="zh-CN" altLang="en-US" sz="2400">
                        <a:solidFill>
                          <a:srgbClr val="FF0000"/>
                        </a:solidFill>
                        <a:latin typeface="Cambria Math" panose="02040503050406030204" pitchFamily="18" charset="0"/>
                      </a:rPr>
                      <m:t>,</m:t>
                    </m:r>
                    <m:r>
                      <a:rPr lang="zh-CN" altLang="en-US" sz="2400" i="1">
                        <a:solidFill>
                          <a:srgbClr val="FF0000"/>
                        </a:solidFill>
                        <a:latin typeface="Cambria Math" panose="02040503050406030204" pitchFamily="18" charset="0"/>
                      </a:rPr>
                      <m:t>𝑦</m:t>
                    </m:r>
                    <m:r>
                      <a:rPr lang="zh-CN" altLang="en-US" sz="2400">
                        <a:solidFill>
                          <a:srgbClr val="FF0000"/>
                        </a:solidFill>
                        <a:latin typeface="Cambria Math" panose="02040503050406030204" pitchFamily="18" charset="0"/>
                      </a:rPr>
                      <m:t>)</m:t>
                    </m:r>
                  </m:oMath>
                </a14:m>
                <a:r>
                  <a:rPr lang="zh-CN" altLang="en-US" sz="2400" dirty="0">
                    <a:solidFill>
                      <a:srgbClr val="FF0000"/>
                    </a:solidFill>
                  </a:rPr>
                  <a:t>在曲线</a:t>
                </a:r>
                <a14:m>
                  <m:oMath xmlns:m="http://schemas.openxmlformats.org/officeDocument/2006/math">
                    <m:r>
                      <a:rPr lang="zh-CN" altLang="en-US" sz="2400" i="1">
                        <a:solidFill>
                          <a:srgbClr val="FF0000"/>
                        </a:solidFill>
                        <a:latin typeface="Cambria Math" panose="02040503050406030204" pitchFamily="18" charset="0"/>
                      </a:rPr>
                      <m:t>𝐿</m:t>
                    </m:r>
                  </m:oMath>
                </a14:m>
                <a:r>
                  <a:rPr lang="zh-CN" altLang="en-US" sz="2400" dirty="0">
                    <a:solidFill>
                      <a:srgbClr val="FF0000"/>
                    </a:solidFill>
                  </a:rPr>
                  <a:t>上！！！</a:t>
                </a:r>
              </a:p>
            </p:txBody>
          </p:sp>
        </mc:Choice>
        <mc:Fallback xmlns="">
          <p:sp>
            <p:nvSpPr>
              <p:cNvPr id="4" name="矩形 3"/>
              <p:cNvSpPr>
                <a:spLocks noRot="1" noChangeAspect="1" noMove="1" noResize="1" noEditPoints="1" noAdjustHandles="1" noChangeArrowheads="1" noChangeShapeType="1" noTextEdit="1"/>
              </p:cNvSpPr>
              <p:nvPr/>
            </p:nvSpPr>
            <p:spPr>
              <a:xfrm>
                <a:off x="5892619" y="4994696"/>
                <a:ext cx="3228769" cy="461665"/>
              </a:xfrm>
              <a:prstGeom prst="rect">
                <a:avLst/>
              </a:prstGeom>
              <a:blipFill>
                <a:blip r:embed="rId11"/>
                <a:stretch>
                  <a:fillRect l="-1701" t="-14474" r="-2079" b="-25000"/>
                </a:stretch>
              </a:blipFill>
            </p:spPr>
            <p:txBody>
              <a:bodyPr/>
              <a:lstStyle/>
              <a:p>
                <a:r>
                  <a:rPr lang="zh-CN" altLang="en-US">
                    <a:noFill/>
                  </a:rPr>
                  <a:t> </a:t>
                </a:r>
              </a:p>
            </p:txBody>
          </p:sp>
        </mc:Fallback>
      </mc:AlternateContent>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iterate type="wd">
                                    <p:tmPct val="100000"/>
                                  </p:iterate>
                                  <p:childTnLst>
                                    <p:set>
                                      <p:cBhvr>
                                        <p:cTn id="6" dur="1" fill="hold">
                                          <p:stCondLst>
                                            <p:cond delay="0"/>
                                          </p:stCondLst>
                                        </p:cTn>
                                        <p:tgtEl>
                                          <p:spTgt spid="192648"/>
                                        </p:tgtEl>
                                        <p:attrNameLst>
                                          <p:attrName>style.visibility</p:attrName>
                                        </p:attrNameLst>
                                      </p:cBhvr>
                                      <p:to>
                                        <p:strVal val="visible"/>
                                      </p:to>
                                    </p:set>
                                    <p:animEffect transition="in" filter="wipe(left)">
                                      <p:cBhvr>
                                        <p:cTn id="7" dur="300"/>
                                        <p:tgtEl>
                                          <p:spTgt spid="192648"/>
                                        </p:tgtEl>
                                      </p:cBhvr>
                                    </p:animEffect>
                                  </p:childTnLst>
                                </p:cTn>
                              </p:par>
                            </p:childTnLst>
                          </p:cTn>
                        </p:par>
                        <p:par>
                          <p:cTn id="8" fill="hold" nodeType="withGroup">
                            <p:stCondLst>
                              <p:cond delay="900"/>
                            </p:stCondLst>
                            <p:childTnLst>
                              <p:par>
                                <p:cTn id="9" presetID="22" presetClass="entr" presetSubtype="8" fill="hold" grpId="0" nodeType="afterEffect">
                                  <p:stCondLst>
                                    <p:cond delay="0"/>
                                  </p:stCondLst>
                                  <p:childTnLst>
                                    <p:set>
                                      <p:cBhvr>
                                        <p:cTn id="10" dur="1" fill="hold">
                                          <p:stCondLst>
                                            <p:cond delay="0"/>
                                          </p:stCondLst>
                                        </p:cTn>
                                        <p:tgtEl>
                                          <p:spTgt spid="192663">
                                            <p:txEl>
                                              <p:pRg st="0" end="0"/>
                                            </p:txEl>
                                          </p:spTgt>
                                        </p:tgtEl>
                                        <p:attrNameLst>
                                          <p:attrName>style.visibility</p:attrName>
                                        </p:attrNameLst>
                                      </p:cBhvr>
                                      <p:to>
                                        <p:strVal val="visible"/>
                                      </p:to>
                                    </p:set>
                                    <p:animEffect transition="in" filter="wipe(left)">
                                      <p:cBhvr>
                                        <p:cTn id="11" dur="500"/>
                                        <p:tgtEl>
                                          <p:spTgt spid="192663">
                                            <p:txEl>
                                              <p:pRg st="0" end="0"/>
                                            </p:txEl>
                                          </p:spTgt>
                                        </p:tgtEl>
                                      </p:cBhvr>
                                    </p:animEffect>
                                  </p:childTnLst>
                                </p:cTn>
                              </p:par>
                            </p:childTnLst>
                          </p:cTn>
                        </p:par>
                        <p:par>
                          <p:cTn id="12" fill="hold" nodeType="afterGroup">
                            <p:stCondLst>
                              <p:cond delay="1400"/>
                            </p:stCondLst>
                            <p:childTnLst>
                              <p:par>
                                <p:cTn id="13" presetID="22" presetClass="entr" presetSubtype="8" fill="hold" nodeType="afterEffect">
                                  <p:stCondLst>
                                    <p:cond delay="0"/>
                                  </p:stCondLst>
                                  <p:childTnLst>
                                    <p:set>
                                      <p:cBhvr>
                                        <p:cTn id="14" dur="1" fill="hold">
                                          <p:stCondLst>
                                            <p:cond delay="0"/>
                                          </p:stCondLst>
                                        </p:cTn>
                                        <p:tgtEl>
                                          <p:spTgt spid="192650"/>
                                        </p:tgtEl>
                                        <p:attrNameLst>
                                          <p:attrName>style.visibility</p:attrName>
                                        </p:attrNameLst>
                                      </p:cBhvr>
                                      <p:to>
                                        <p:strVal val="visible"/>
                                      </p:to>
                                    </p:set>
                                    <p:animEffect transition="in" filter="wipe(left)">
                                      <p:cBhvr>
                                        <p:cTn id="15" dur="500"/>
                                        <p:tgtEl>
                                          <p:spTgt spid="192650"/>
                                        </p:tgtEl>
                                      </p:cBhvr>
                                    </p:animEffect>
                                  </p:childTnLst>
                                </p:cTn>
                              </p:par>
                            </p:childTnLst>
                          </p:cTn>
                        </p:par>
                        <p:par>
                          <p:cTn id="16" fill="hold" nodeType="withGroup">
                            <p:stCondLst>
                              <p:cond delay="1900"/>
                            </p:stCondLst>
                            <p:childTnLst>
                              <p:par>
                                <p:cTn id="17" presetID="22" presetClass="entr" presetSubtype="8" fill="hold" grpId="0" nodeType="afterEffect">
                                  <p:stCondLst>
                                    <p:cond delay="0"/>
                                  </p:stCondLst>
                                  <p:childTnLst>
                                    <p:set>
                                      <p:cBhvr>
                                        <p:cTn id="18" dur="1" fill="hold">
                                          <p:stCondLst>
                                            <p:cond delay="0"/>
                                          </p:stCondLst>
                                        </p:cTn>
                                        <p:tgtEl>
                                          <p:spTgt spid="192649"/>
                                        </p:tgtEl>
                                        <p:attrNameLst>
                                          <p:attrName>style.visibility</p:attrName>
                                        </p:attrNameLst>
                                      </p:cBhvr>
                                      <p:to>
                                        <p:strVal val="visible"/>
                                      </p:to>
                                    </p:set>
                                    <p:animEffect transition="in" filter="wipe(left)">
                                      <p:cBhvr>
                                        <p:cTn id="19" dur="500"/>
                                        <p:tgtEl>
                                          <p:spTgt spid="192649"/>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192653"/>
                                        </p:tgtEl>
                                        <p:attrNameLst>
                                          <p:attrName>style.visibility</p:attrName>
                                        </p:attrNameLst>
                                      </p:cBhvr>
                                      <p:to>
                                        <p:strVal val="visible"/>
                                      </p:to>
                                    </p:set>
                                    <p:animEffect transition="in" filter="wipe(left)">
                                      <p:cBhvr>
                                        <p:cTn id="24" dur="500"/>
                                        <p:tgtEl>
                                          <p:spTgt spid="192653"/>
                                        </p:tgtEl>
                                      </p:cBhvr>
                                    </p:animEffect>
                                  </p:childTnLst>
                                </p:cTn>
                              </p:par>
                            </p:childTnLst>
                          </p:cTn>
                        </p:par>
                        <p:par>
                          <p:cTn id="25" fill="hold" nodeType="withGroup">
                            <p:stCondLst>
                              <p:cond delay="500"/>
                            </p:stCondLst>
                            <p:childTnLst>
                              <p:par>
                                <p:cTn id="26" presetID="22" presetClass="entr" presetSubtype="8" fill="hold" nodeType="afterEffect">
                                  <p:stCondLst>
                                    <p:cond delay="0"/>
                                  </p:stCondLst>
                                  <p:childTnLst>
                                    <p:set>
                                      <p:cBhvr>
                                        <p:cTn id="27" dur="1" fill="hold">
                                          <p:stCondLst>
                                            <p:cond delay="0"/>
                                          </p:stCondLst>
                                        </p:cTn>
                                        <p:tgtEl>
                                          <p:spTgt spid="192654"/>
                                        </p:tgtEl>
                                        <p:attrNameLst>
                                          <p:attrName>style.visibility</p:attrName>
                                        </p:attrNameLst>
                                      </p:cBhvr>
                                      <p:to>
                                        <p:strVal val="visible"/>
                                      </p:to>
                                    </p:set>
                                    <p:animEffect transition="in" filter="wipe(left)">
                                      <p:cBhvr>
                                        <p:cTn id="28" dur="500"/>
                                        <p:tgtEl>
                                          <p:spTgt spid="192654"/>
                                        </p:tgtEl>
                                      </p:cBhvr>
                                    </p:animEffect>
                                  </p:childTnLst>
                                </p:cTn>
                              </p:par>
                            </p:childTnLst>
                          </p:cTn>
                        </p:par>
                        <p:par>
                          <p:cTn id="29" fill="hold" nodeType="afterGroup">
                            <p:stCondLst>
                              <p:cond delay="1000"/>
                            </p:stCondLst>
                            <p:childTnLst>
                              <p:par>
                                <p:cTn id="30" presetID="22" presetClass="entr" presetSubtype="8" fill="hold" grpId="0" nodeType="afterEffect">
                                  <p:stCondLst>
                                    <p:cond delay="0"/>
                                  </p:stCondLst>
                                  <p:childTnLst>
                                    <p:set>
                                      <p:cBhvr>
                                        <p:cTn id="31" dur="1" fill="hold">
                                          <p:stCondLst>
                                            <p:cond delay="0"/>
                                          </p:stCondLst>
                                        </p:cTn>
                                        <p:tgtEl>
                                          <p:spTgt spid="192659"/>
                                        </p:tgtEl>
                                        <p:attrNameLst>
                                          <p:attrName>style.visibility</p:attrName>
                                        </p:attrNameLst>
                                      </p:cBhvr>
                                      <p:to>
                                        <p:strVal val="visible"/>
                                      </p:to>
                                    </p:set>
                                    <p:animEffect transition="in" filter="wipe(left)">
                                      <p:cBhvr>
                                        <p:cTn id="32" dur="500"/>
                                        <p:tgtEl>
                                          <p:spTgt spid="192659"/>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nodeType="clickEffect">
                                  <p:stCondLst>
                                    <p:cond delay="0"/>
                                  </p:stCondLst>
                                  <p:childTnLst>
                                    <p:set>
                                      <p:cBhvr>
                                        <p:cTn id="36" dur="1" fill="hold">
                                          <p:stCondLst>
                                            <p:cond delay="0"/>
                                          </p:stCondLst>
                                        </p:cTn>
                                        <p:tgtEl>
                                          <p:spTgt spid="192661"/>
                                        </p:tgtEl>
                                        <p:attrNameLst>
                                          <p:attrName>style.visibility</p:attrName>
                                        </p:attrNameLst>
                                      </p:cBhvr>
                                      <p:to>
                                        <p:strVal val="visible"/>
                                      </p:to>
                                    </p:set>
                                    <p:animEffect transition="in" filter="wipe(left)">
                                      <p:cBhvr>
                                        <p:cTn id="37" dur="500"/>
                                        <p:tgtEl>
                                          <p:spTgt spid="192661"/>
                                        </p:tgtEl>
                                      </p:cBhvr>
                                    </p:animEffect>
                                  </p:childTnLst>
                                </p:cTn>
                              </p:par>
                            </p:childTnLst>
                          </p:cTn>
                        </p:par>
                        <p:par>
                          <p:cTn id="38" fill="hold" nodeType="afterGroup">
                            <p:stCondLst>
                              <p:cond delay="500"/>
                            </p:stCondLst>
                            <p:childTnLst>
                              <p:par>
                                <p:cTn id="39" presetID="22" presetClass="entr" presetSubtype="8" fill="hold" nodeType="afterEffect">
                                  <p:stCondLst>
                                    <p:cond delay="0"/>
                                  </p:stCondLst>
                                  <p:childTnLst>
                                    <p:set>
                                      <p:cBhvr>
                                        <p:cTn id="40" dur="1" fill="hold">
                                          <p:stCondLst>
                                            <p:cond delay="0"/>
                                          </p:stCondLst>
                                        </p:cTn>
                                        <p:tgtEl>
                                          <p:spTgt spid="192656"/>
                                        </p:tgtEl>
                                        <p:attrNameLst>
                                          <p:attrName>style.visibility</p:attrName>
                                        </p:attrNameLst>
                                      </p:cBhvr>
                                      <p:to>
                                        <p:strVal val="visible"/>
                                      </p:to>
                                    </p:set>
                                    <p:animEffect transition="in" filter="wipe(left)">
                                      <p:cBhvr>
                                        <p:cTn id="41" dur="500"/>
                                        <p:tgtEl>
                                          <p:spTgt spid="192656"/>
                                        </p:tgtEl>
                                      </p:cBhvr>
                                    </p:animEffect>
                                  </p:childTnLst>
                                </p:cTn>
                              </p:par>
                            </p:childTnLst>
                          </p:cTn>
                        </p:par>
                        <p:par>
                          <p:cTn id="42" fill="hold" nodeType="afterGroup">
                            <p:stCondLst>
                              <p:cond delay="1000"/>
                            </p:stCondLst>
                            <p:childTnLst>
                              <p:par>
                                <p:cTn id="43" presetID="22" presetClass="entr" presetSubtype="8" fill="hold" grpId="0" nodeType="afterEffect">
                                  <p:stCondLst>
                                    <p:cond delay="0"/>
                                  </p:stCondLst>
                                  <p:childTnLst>
                                    <p:set>
                                      <p:cBhvr>
                                        <p:cTn id="44" dur="1" fill="hold">
                                          <p:stCondLst>
                                            <p:cond delay="0"/>
                                          </p:stCondLst>
                                        </p:cTn>
                                        <p:tgtEl>
                                          <p:spTgt spid="192657"/>
                                        </p:tgtEl>
                                        <p:attrNameLst>
                                          <p:attrName>style.visibility</p:attrName>
                                        </p:attrNameLst>
                                      </p:cBhvr>
                                      <p:to>
                                        <p:strVal val="visible"/>
                                      </p:to>
                                    </p:set>
                                    <p:animEffect transition="in" filter="wipe(left)">
                                      <p:cBhvr>
                                        <p:cTn id="45" dur="500"/>
                                        <p:tgtEl>
                                          <p:spTgt spid="192657"/>
                                        </p:tgtEl>
                                      </p:cBhvr>
                                    </p:animEffect>
                                  </p:childTnLst>
                                </p:cTn>
                              </p:par>
                            </p:childTnLst>
                          </p:cTn>
                        </p:par>
                        <p:par>
                          <p:cTn id="46" fill="hold" nodeType="withGroup">
                            <p:stCondLst>
                              <p:cond delay="1500"/>
                            </p:stCondLst>
                            <p:childTnLst>
                              <p:par>
                                <p:cTn id="47" presetID="22" presetClass="entr" presetSubtype="8" fill="hold" grpId="0" nodeType="afterEffect">
                                  <p:stCondLst>
                                    <p:cond delay="0"/>
                                  </p:stCondLst>
                                  <p:childTnLst>
                                    <p:set>
                                      <p:cBhvr>
                                        <p:cTn id="48" dur="1" fill="hold">
                                          <p:stCondLst>
                                            <p:cond delay="0"/>
                                          </p:stCondLst>
                                        </p:cTn>
                                        <p:tgtEl>
                                          <p:spTgt spid="192660"/>
                                        </p:tgtEl>
                                        <p:attrNameLst>
                                          <p:attrName>style.visibility</p:attrName>
                                        </p:attrNameLst>
                                      </p:cBhvr>
                                      <p:to>
                                        <p:strVal val="visible"/>
                                      </p:to>
                                    </p:set>
                                    <p:animEffect transition="in" filter="wipe(left)">
                                      <p:cBhvr>
                                        <p:cTn id="49" dur="500"/>
                                        <p:tgtEl>
                                          <p:spTgt spid="192660"/>
                                        </p:tgtEl>
                                      </p:cBhvr>
                                    </p:animEffect>
                                  </p:childTnLst>
                                </p:cTn>
                              </p:par>
                            </p:childTnLst>
                          </p:cTn>
                        </p:par>
                        <p:par>
                          <p:cTn id="50" fill="hold" nodeType="withGroup">
                            <p:stCondLst>
                              <p:cond delay="2000"/>
                            </p:stCondLst>
                            <p:childTnLst>
                              <p:par>
                                <p:cTn id="51" presetID="22" presetClass="entr" presetSubtype="8" fill="hold" grpId="0" nodeType="afterEffect">
                                  <p:stCondLst>
                                    <p:cond delay="0"/>
                                  </p:stCondLst>
                                  <p:childTnLst>
                                    <p:set>
                                      <p:cBhvr>
                                        <p:cTn id="52" dur="1" fill="hold">
                                          <p:stCondLst>
                                            <p:cond delay="0"/>
                                          </p:stCondLst>
                                        </p:cTn>
                                        <p:tgtEl>
                                          <p:spTgt spid="192655"/>
                                        </p:tgtEl>
                                        <p:attrNameLst>
                                          <p:attrName>style.visibility</p:attrName>
                                        </p:attrNameLst>
                                      </p:cBhvr>
                                      <p:to>
                                        <p:strVal val="visible"/>
                                      </p:to>
                                    </p:set>
                                    <p:animEffect transition="in" filter="wipe(left)">
                                      <p:cBhvr>
                                        <p:cTn id="53" dur="500"/>
                                        <p:tgtEl>
                                          <p:spTgt spid="192655"/>
                                        </p:tgtEl>
                                      </p:cBhvr>
                                    </p:animEffect>
                                  </p:childTnLst>
                                </p:cTn>
                              </p:par>
                            </p:childTnLst>
                          </p:cTn>
                        </p:par>
                        <p:par>
                          <p:cTn id="54" fill="hold">
                            <p:stCondLst>
                              <p:cond delay="2500"/>
                            </p:stCondLst>
                            <p:childTnLst>
                              <p:par>
                                <p:cTn id="55" presetID="10" presetClass="entr" presetSubtype="0" fill="hold" grpId="0" nodeType="after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fade">
                                      <p:cBhvr>
                                        <p:cTn id="57" dur="500"/>
                                        <p:tgtEl>
                                          <p:spTgt spid="3"/>
                                        </p:tgtEl>
                                      </p:cBhvr>
                                    </p:animEffect>
                                  </p:childTnLst>
                                </p:cTn>
                              </p:par>
                            </p:childTnLst>
                          </p:cTn>
                        </p:par>
                      </p:childTnLst>
                    </p:cTn>
                  </p:par>
                  <p:par>
                    <p:cTn id="58" fill="hold">
                      <p:stCondLst>
                        <p:cond delay="indefinite"/>
                      </p:stCondLst>
                      <p:childTnLst>
                        <p:par>
                          <p:cTn id="59" fill="hold">
                            <p:stCondLst>
                              <p:cond delay="0"/>
                            </p:stCondLst>
                            <p:childTnLst>
                              <p:par>
                                <p:cTn id="60" presetID="42" presetClass="entr" presetSubtype="0" fill="hold" grpId="0" nodeType="clickEffect">
                                  <p:stCondLst>
                                    <p:cond delay="0"/>
                                  </p:stCondLst>
                                  <p:childTnLst>
                                    <p:set>
                                      <p:cBhvr>
                                        <p:cTn id="61" dur="1" fill="hold">
                                          <p:stCondLst>
                                            <p:cond delay="0"/>
                                          </p:stCondLst>
                                        </p:cTn>
                                        <p:tgtEl>
                                          <p:spTgt spid="4"/>
                                        </p:tgtEl>
                                        <p:attrNameLst>
                                          <p:attrName>style.visibility</p:attrName>
                                        </p:attrNameLst>
                                      </p:cBhvr>
                                      <p:to>
                                        <p:strVal val="visible"/>
                                      </p:to>
                                    </p:set>
                                    <p:animEffect transition="in" filter="fade">
                                      <p:cBhvr>
                                        <p:cTn id="62" dur="1000"/>
                                        <p:tgtEl>
                                          <p:spTgt spid="4"/>
                                        </p:tgtEl>
                                      </p:cBhvr>
                                    </p:animEffect>
                                    <p:anim calcmode="lin" valueType="num">
                                      <p:cBhvr>
                                        <p:cTn id="63" dur="1000" fill="hold"/>
                                        <p:tgtEl>
                                          <p:spTgt spid="4"/>
                                        </p:tgtEl>
                                        <p:attrNameLst>
                                          <p:attrName>ppt_x</p:attrName>
                                        </p:attrNameLst>
                                      </p:cBhvr>
                                      <p:tavLst>
                                        <p:tav tm="0">
                                          <p:val>
                                            <p:strVal val="#ppt_x"/>
                                          </p:val>
                                        </p:tav>
                                        <p:tav tm="100000">
                                          <p:val>
                                            <p:strVal val="#ppt_x"/>
                                          </p:val>
                                        </p:tav>
                                      </p:tavLst>
                                    </p:anim>
                                    <p:anim calcmode="lin" valueType="num">
                                      <p:cBhvr>
                                        <p:cTn id="6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2648" grpId="0" autoUpdateAnimBg="0"/>
      <p:bldP spid="192649" grpId="0" autoUpdateAnimBg="0"/>
      <p:bldP spid="192653" grpId="0" autoUpdateAnimBg="0"/>
      <p:bldP spid="192655" grpId="0" autoUpdateAnimBg="0"/>
      <p:bldP spid="192657" grpId="0" autoUpdateAnimBg="0"/>
      <p:bldP spid="192659" grpId="0" autoUpdateAnimBg="0"/>
      <p:bldP spid="192660" grpId="0" autoUpdateAnimBg="0"/>
      <p:bldP spid="192663" grpId="0" build="p" autoUpdateAnimBg="0"/>
      <p:bldP spid="3" grpId="0"/>
      <p:bldP spid="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E7F4D896-E0DB-4AB2-9347-AB9498A60F30}" type="datetime11">
              <a:rPr lang="zh-CN" altLang="en-US" smtClean="0"/>
              <a:t>08:53:16</a:t>
            </a:fld>
            <a:endParaRPr lang="en-US" altLang="zh-CN"/>
          </a:p>
        </p:txBody>
      </p:sp>
      <mc:AlternateContent xmlns:mc="http://schemas.openxmlformats.org/markup-compatibility/2006" xmlns:a14="http://schemas.microsoft.com/office/drawing/2010/main">
        <mc:Choice Requires="a14">
          <p:sp>
            <p:nvSpPr>
              <p:cNvPr id="3" name="矩形 2"/>
              <p:cNvSpPr/>
              <p:nvPr/>
            </p:nvSpPr>
            <p:spPr>
              <a:xfrm>
                <a:off x="1402649" y="543744"/>
                <a:ext cx="7633243" cy="461665"/>
              </a:xfrm>
              <a:prstGeom prst="rect">
                <a:avLst/>
              </a:prstGeom>
            </p:spPr>
            <p:txBody>
              <a:bodyPr wrap="none">
                <a:spAutoFit/>
              </a:bodyPr>
              <a:lstStyle/>
              <a:p>
                <a:r>
                  <a:rPr lang="zh-CN" altLang="en-US" sz="2400" dirty="0">
                    <a:solidFill>
                      <a:prstClr val="black"/>
                    </a:solidFill>
                  </a:rPr>
                  <a:t>设曲线方程为 </a:t>
                </a:r>
                <a14:m>
                  <m:oMath xmlns:m="http://schemas.openxmlformats.org/officeDocument/2006/math">
                    <m:r>
                      <a:rPr lang="en-US" altLang="zh-CN" sz="2400" b="0" i="1" smtClean="0">
                        <a:solidFill>
                          <a:prstClr val="black"/>
                        </a:solidFill>
                        <a:latin typeface="Cambria Math" panose="02040503050406030204" pitchFamily="18" charset="0"/>
                      </a:rPr>
                      <m:t>𝐿</m:t>
                    </m:r>
                    <m:r>
                      <a:rPr lang="en-US" altLang="zh-CN" sz="2400" b="0" i="1" smtClean="0">
                        <a:solidFill>
                          <a:prstClr val="black"/>
                        </a:solidFill>
                        <a:latin typeface="Cambria Math" panose="02040503050406030204" pitchFamily="18" charset="0"/>
                      </a:rPr>
                      <m:t>: </m:t>
                    </m:r>
                    <m:r>
                      <a:rPr lang="en-US" altLang="zh-CN" sz="2400" b="1" i="1">
                        <a:solidFill>
                          <a:prstClr val="black"/>
                        </a:solidFill>
                        <a:latin typeface="Cambria Math" panose="02040503050406030204" pitchFamily="18" charset="0"/>
                      </a:rPr>
                      <m:t>𝒓</m:t>
                    </m:r>
                    <m:d>
                      <m:dPr>
                        <m:ctrlPr>
                          <a:rPr lang="zh-CN" altLang="en-US" sz="2400" i="1">
                            <a:solidFill>
                              <a:prstClr val="black"/>
                            </a:solidFill>
                            <a:latin typeface="Cambria Math" panose="02040503050406030204" pitchFamily="18" charset="0"/>
                          </a:rPr>
                        </m:ctrlPr>
                      </m:dPr>
                      <m:e>
                        <m:r>
                          <a:rPr lang="zh-CN" altLang="en-US" sz="2400" i="1">
                            <a:solidFill>
                              <a:prstClr val="black"/>
                            </a:solidFill>
                            <a:latin typeface="Cambria Math" panose="02040503050406030204" pitchFamily="18" charset="0"/>
                          </a:rPr>
                          <m:t>𝑡</m:t>
                        </m:r>
                      </m:e>
                    </m:d>
                    <m:r>
                      <a:rPr lang="en-US" altLang="zh-CN" sz="2400" i="1">
                        <a:solidFill>
                          <a:prstClr val="black"/>
                        </a:solidFill>
                        <a:latin typeface="Cambria Math" panose="02040503050406030204" pitchFamily="18" charset="0"/>
                      </a:rPr>
                      <m:t>=</m:t>
                    </m:r>
                    <m:r>
                      <a:rPr kumimoji="1" lang="en-US" altLang="zh-CN" sz="2400" b="0" i="1" smtClean="0">
                        <a:solidFill>
                          <a:srgbClr val="000000"/>
                        </a:solidFill>
                        <a:latin typeface="Cambria Math" panose="02040503050406030204" pitchFamily="18" charset="0"/>
                      </a:rPr>
                      <m:t>𝑥</m:t>
                    </m:r>
                    <m:d>
                      <m:dPr>
                        <m:ctrlPr>
                          <a:rPr lang="zh-CN" altLang="en-US" sz="2400" i="1">
                            <a:solidFill>
                              <a:prstClr val="black"/>
                            </a:solidFill>
                            <a:latin typeface="Cambria Math" panose="02040503050406030204" pitchFamily="18" charset="0"/>
                          </a:rPr>
                        </m:ctrlPr>
                      </m:dPr>
                      <m:e>
                        <m:r>
                          <a:rPr lang="zh-CN" altLang="en-US" sz="2400" i="1">
                            <a:solidFill>
                              <a:prstClr val="black"/>
                            </a:solidFill>
                            <a:latin typeface="Cambria Math" panose="02040503050406030204" pitchFamily="18" charset="0"/>
                          </a:rPr>
                          <m:t>𝑡</m:t>
                        </m:r>
                      </m:e>
                    </m:d>
                    <m:r>
                      <a:rPr lang="en-US" altLang="zh-CN" sz="2400" b="1" i="1">
                        <a:solidFill>
                          <a:prstClr val="black"/>
                        </a:solidFill>
                        <a:latin typeface="Cambria Math" panose="02040503050406030204" pitchFamily="18" charset="0"/>
                      </a:rPr>
                      <m:t>𝒊</m:t>
                    </m:r>
                    <m:r>
                      <a:rPr lang="en-US" altLang="zh-CN" sz="2400" i="1">
                        <a:solidFill>
                          <a:prstClr val="black"/>
                        </a:solidFill>
                        <a:latin typeface="Cambria Math" panose="02040503050406030204" pitchFamily="18" charset="0"/>
                      </a:rPr>
                      <m:t>+</m:t>
                    </m:r>
                    <m:r>
                      <a:rPr kumimoji="1" lang="en-US" altLang="zh-CN" sz="2400" b="0" i="1" smtClean="0">
                        <a:solidFill>
                          <a:srgbClr val="000000"/>
                        </a:solidFill>
                        <a:latin typeface="Cambria Math" panose="02040503050406030204" pitchFamily="18" charset="0"/>
                      </a:rPr>
                      <m:t>𝑦</m:t>
                    </m:r>
                    <m:d>
                      <m:dPr>
                        <m:ctrlPr>
                          <a:rPr lang="zh-CN" altLang="en-US" sz="2400" i="1">
                            <a:solidFill>
                              <a:prstClr val="black"/>
                            </a:solidFill>
                            <a:latin typeface="Cambria Math" panose="02040503050406030204" pitchFamily="18" charset="0"/>
                          </a:rPr>
                        </m:ctrlPr>
                      </m:dPr>
                      <m:e>
                        <m:r>
                          <a:rPr lang="zh-CN" altLang="en-US" sz="2400" i="1">
                            <a:solidFill>
                              <a:prstClr val="black"/>
                            </a:solidFill>
                            <a:latin typeface="Cambria Math" panose="02040503050406030204" pitchFamily="18" charset="0"/>
                          </a:rPr>
                          <m:t>𝑡</m:t>
                        </m:r>
                      </m:e>
                    </m:d>
                    <m:r>
                      <a:rPr lang="en-US" altLang="zh-CN" sz="2400" b="1" i="1">
                        <a:solidFill>
                          <a:prstClr val="black"/>
                        </a:solidFill>
                        <a:latin typeface="Cambria Math" panose="02040503050406030204" pitchFamily="18" charset="0"/>
                      </a:rPr>
                      <m:t>𝒋</m:t>
                    </m:r>
                    <m:r>
                      <a:rPr lang="en-US" altLang="zh-CN" sz="2400" i="1">
                        <a:solidFill>
                          <a:prstClr val="black"/>
                        </a:solidFill>
                        <a:latin typeface="Cambria Math" panose="02040503050406030204" pitchFamily="18" charset="0"/>
                      </a:rPr>
                      <m:t>+</m:t>
                    </m:r>
                    <m:r>
                      <a:rPr kumimoji="1" lang="en-US" altLang="zh-CN" sz="2400" b="0" i="1" smtClean="0">
                        <a:solidFill>
                          <a:srgbClr val="000000"/>
                        </a:solidFill>
                        <a:latin typeface="Cambria Math" panose="02040503050406030204" pitchFamily="18" charset="0"/>
                      </a:rPr>
                      <m:t>𝑧</m:t>
                    </m:r>
                    <m:d>
                      <m:dPr>
                        <m:ctrlPr>
                          <a:rPr lang="zh-CN" altLang="en-US" sz="2400" i="1">
                            <a:solidFill>
                              <a:prstClr val="black"/>
                            </a:solidFill>
                            <a:latin typeface="Cambria Math" panose="02040503050406030204" pitchFamily="18" charset="0"/>
                          </a:rPr>
                        </m:ctrlPr>
                      </m:dPr>
                      <m:e>
                        <m:r>
                          <a:rPr lang="zh-CN" altLang="en-US" sz="2400" i="1">
                            <a:solidFill>
                              <a:prstClr val="black"/>
                            </a:solidFill>
                            <a:latin typeface="Cambria Math" panose="02040503050406030204" pitchFamily="18" charset="0"/>
                          </a:rPr>
                          <m:t>𝑡</m:t>
                        </m:r>
                      </m:e>
                    </m:d>
                    <m:r>
                      <a:rPr lang="en-US" altLang="zh-CN" sz="2400" b="1" i="1">
                        <a:solidFill>
                          <a:prstClr val="black"/>
                        </a:solidFill>
                        <a:latin typeface="Cambria Math" panose="02040503050406030204" pitchFamily="18" charset="0"/>
                      </a:rPr>
                      <m:t>𝒌</m:t>
                    </m:r>
                  </m:oMath>
                </a14:m>
                <a:r>
                  <a:rPr lang="en-US" altLang="zh-CN" sz="2400" dirty="0"/>
                  <a:t>,</a:t>
                </a:r>
                <a14:m>
                  <m:oMath xmlns:m="http://schemas.openxmlformats.org/officeDocument/2006/math">
                    <m:r>
                      <m:rPr>
                        <m:sty m:val="p"/>
                      </m:rPr>
                      <a:rPr lang="el-GR" altLang="zh-CN" sz="2400" i="1" smtClean="0">
                        <a:solidFill>
                          <a:prstClr val="black"/>
                        </a:solidFill>
                        <a:latin typeface="Cambria Math" panose="02040503050406030204" pitchFamily="18" charset="0"/>
                        <a:ea typeface="Cambria Math" panose="02040503050406030204" pitchFamily="18" charset="0"/>
                      </a:rPr>
                      <m:t>α</m:t>
                    </m:r>
                    <m:r>
                      <a:rPr lang="el-GR" altLang="zh-CN" sz="2400" i="1" smtClean="0">
                        <a:solidFill>
                          <a:prstClr val="black"/>
                        </a:solidFill>
                        <a:latin typeface="Cambria Math" panose="02040503050406030204" pitchFamily="18" charset="0"/>
                        <a:ea typeface="Cambria Math" panose="02040503050406030204" pitchFamily="18" charset="0"/>
                      </a:rPr>
                      <m:t>≤</m:t>
                    </m:r>
                    <m:r>
                      <a:rPr lang="zh-CN" altLang="en-US" sz="2400" i="1">
                        <a:solidFill>
                          <a:prstClr val="black"/>
                        </a:solidFill>
                        <a:latin typeface="Cambria Math" panose="02040503050406030204" pitchFamily="18" charset="0"/>
                      </a:rPr>
                      <m:t>𝑡</m:t>
                    </m:r>
                    <m:r>
                      <a:rPr lang="zh-CN" altLang="en-US" sz="2400" i="1" smtClean="0">
                        <a:solidFill>
                          <a:prstClr val="black"/>
                        </a:solidFill>
                        <a:latin typeface="Cambria Math" panose="02040503050406030204" pitchFamily="18" charset="0"/>
                      </a:rPr>
                      <m:t>≤</m:t>
                    </m:r>
                    <m:r>
                      <a:rPr lang="zh-CN" altLang="en-US" sz="2400" i="1" smtClean="0">
                        <a:solidFill>
                          <a:prstClr val="black"/>
                        </a:solidFill>
                        <a:latin typeface="Cambria Math" panose="02040503050406030204" pitchFamily="18" charset="0"/>
                      </a:rPr>
                      <m:t>𝛽</m:t>
                    </m:r>
                  </m:oMath>
                </a14:m>
                <a:endParaRPr lang="zh-CN" altLang="en-US" sz="2400" dirty="0"/>
              </a:p>
            </p:txBody>
          </p:sp>
        </mc:Choice>
        <mc:Fallback xmlns="">
          <p:sp>
            <p:nvSpPr>
              <p:cNvPr id="3" name="矩形 2"/>
              <p:cNvSpPr>
                <a:spLocks noRot="1" noChangeAspect="1" noMove="1" noResize="1" noEditPoints="1" noAdjustHandles="1" noChangeArrowheads="1" noChangeShapeType="1" noTextEdit="1"/>
              </p:cNvSpPr>
              <p:nvPr/>
            </p:nvSpPr>
            <p:spPr>
              <a:xfrm>
                <a:off x="1402649" y="543744"/>
                <a:ext cx="7633243" cy="461665"/>
              </a:xfrm>
              <a:prstGeom prst="rect">
                <a:avLst/>
              </a:prstGeom>
              <a:blipFill>
                <a:blip r:embed="rId2"/>
                <a:stretch>
                  <a:fillRect l="-1198" t="-14474" b="-3026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p:cNvSpPr/>
              <p:nvPr/>
            </p:nvSpPr>
            <p:spPr>
              <a:xfrm>
                <a:off x="1544692" y="1180321"/>
                <a:ext cx="1094595" cy="634148"/>
              </a:xfrm>
              <a:prstGeom prst="rect">
                <a:avLst/>
              </a:prstGeom>
            </p:spPr>
            <p:txBody>
              <a:bodyPr wrap="none">
                <a:spAutoFit/>
              </a:bodyPr>
              <a:lstStyle/>
              <a:p>
                <a14:m>
                  <m:oMath xmlns:m="http://schemas.openxmlformats.org/officeDocument/2006/math">
                    <m:r>
                      <a:rPr kumimoji="0" lang="en-US" altLang="zh-CN" sz="2400" b="1" i="1" u="none" strike="noStrike" kern="0" cap="none" spc="0" normalizeH="0" baseline="0" noProof="0" smtClean="0">
                        <a:ln>
                          <a:noFill/>
                        </a:ln>
                        <a:solidFill>
                          <a:srgbClr val="0000FF"/>
                        </a:solidFill>
                        <a:effectLst/>
                        <a:uLnTx/>
                        <a:uFillTx/>
                        <a:latin typeface="Cambria Math" panose="02040503050406030204" pitchFamily="18" charset="0"/>
                        <a:ea typeface="Cambria Math" panose="02040503050406030204" pitchFamily="18" charset="0"/>
                        <a:cs typeface="+mn-cs"/>
                      </a:rPr>
                      <m:t>𝒗</m:t>
                    </m:r>
                    <m:r>
                      <a:rPr kumimoji="0" lang="en-US" altLang="zh-CN" sz="2400" b="0" i="0" u="none" strike="noStrike" kern="0" cap="none" spc="0" normalizeH="0" baseline="0" noProof="0" smtClean="0">
                        <a:ln>
                          <a:noFill/>
                        </a:ln>
                        <a:solidFill>
                          <a:srgbClr val="0000FF"/>
                        </a:solidFill>
                        <a:effectLst/>
                        <a:uLnTx/>
                        <a:uFillTx/>
                        <a:latin typeface="Cambria Math" panose="02040503050406030204" pitchFamily="18" charset="0"/>
                        <a:ea typeface="Cambria Math" panose="02040503050406030204" pitchFamily="18" charset="0"/>
                        <a:cs typeface="+mn-cs"/>
                      </a:rPr>
                      <m:t>=</m:t>
                    </m:r>
                    <m:f>
                      <m:fPr>
                        <m:ctrlPr>
                          <a:rPr kumimoji="0" lang="en-US" altLang="zh-CN" sz="2400" b="0" i="1" u="none" strike="noStrike" kern="0" cap="none" spc="0" normalizeH="0" baseline="0" noProof="0">
                            <a:ln>
                              <a:noFill/>
                            </a:ln>
                            <a:solidFill>
                              <a:srgbClr val="0000FF"/>
                            </a:solidFill>
                            <a:effectLst/>
                            <a:uLnTx/>
                            <a:uFillTx/>
                            <a:latin typeface="Cambria Math" panose="02040503050406030204" pitchFamily="18" charset="0"/>
                            <a:ea typeface="Cambria Math" panose="02040503050406030204" pitchFamily="18" charset="0"/>
                            <a:cs typeface="+mn-cs"/>
                          </a:rPr>
                        </m:ctrlPr>
                      </m:fPr>
                      <m:num>
                        <m:r>
                          <m:rPr>
                            <m:sty m:val="p"/>
                          </m:rPr>
                          <a:rPr kumimoji="0" lang="en-US" altLang="zh-CN" sz="2400" b="0" i="0" u="none" strike="noStrike" kern="0" cap="none" spc="0" normalizeH="0" baseline="0" noProof="0">
                            <a:ln>
                              <a:noFill/>
                            </a:ln>
                            <a:solidFill>
                              <a:srgbClr val="0000FF"/>
                            </a:solidFill>
                            <a:effectLst/>
                            <a:uLnTx/>
                            <a:uFillTx/>
                            <a:latin typeface="Cambria Math" panose="02040503050406030204" pitchFamily="18" charset="0"/>
                            <a:ea typeface="Cambria Math" panose="02040503050406030204" pitchFamily="18" charset="0"/>
                            <a:cs typeface="+mn-cs"/>
                          </a:rPr>
                          <m:t>d</m:t>
                        </m:r>
                        <m:r>
                          <a:rPr kumimoji="0" lang="en-US" altLang="zh-CN" sz="2400" b="1" i="1" u="none" strike="noStrike" kern="0" cap="none" spc="0" normalizeH="0" baseline="0" noProof="0">
                            <a:ln>
                              <a:noFill/>
                            </a:ln>
                            <a:solidFill>
                              <a:srgbClr val="0000FF"/>
                            </a:solidFill>
                            <a:effectLst/>
                            <a:uLnTx/>
                            <a:uFillTx/>
                            <a:latin typeface="Cambria Math" panose="02040503050406030204" pitchFamily="18" charset="0"/>
                            <a:ea typeface="Cambria Math" panose="02040503050406030204" pitchFamily="18" charset="0"/>
                            <a:cs typeface="+mn-cs"/>
                          </a:rPr>
                          <m:t>𝒓</m:t>
                        </m:r>
                      </m:num>
                      <m:den>
                        <m:r>
                          <m:rPr>
                            <m:sty m:val="p"/>
                          </m:rPr>
                          <a:rPr kumimoji="0" lang="en-US" altLang="zh-CN" sz="2400" b="0" i="0" u="none" strike="noStrike" kern="0" cap="none" spc="0" normalizeH="0" baseline="0" noProof="0">
                            <a:ln>
                              <a:noFill/>
                            </a:ln>
                            <a:solidFill>
                              <a:srgbClr val="0000FF"/>
                            </a:solidFill>
                            <a:effectLst/>
                            <a:uLnTx/>
                            <a:uFillTx/>
                            <a:latin typeface="Cambria Math" panose="02040503050406030204" pitchFamily="18" charset="0"/>
                            <a:ea typeface="Cambria Math" panose="02040503050406030204" pitchFamily="18" charset="0"/>
                            <a:cs typeface="+mn-cs"/>
                          </a:rPr>
                          <m:t>d</m:t>
                        </m:r>
                        <m:r>
                          <a:rPr kumimoji="0" lang="en-US" altLang="zh-CN" sz="2400" b="0" i="1" u="none" strike="noStrike" kern="0" cap="none" spc="0" normalizeH="0" baseline="0" noProof="0">
                            <a:ln>
                              <a:noFill/>
                            </a:ln>
                            <a:solidFill>
                              <a:srgbClr val="0000FF"/>
                            </a:solidFill>
                            <a:effectLst/>
                            <a:uLnTx/>
                            <a:uFillTx/>
                            <a:latin typeface="Cambria Math" panose="02040503050406030204" pitchFamily="18" charset="0"/>
                            <a:ea typeface="Cambria Math" panose="02040503050406030204" pitchFamily="18" charset="0"/>
                            <a:cs typeface="+mn-cs"/>
                          </a:rPr>
                          <m:t>𝑡</m:t>
                        </m:r>
                      </m:den>
                    </m:f>
                  </m:oMath>
                </a14:m>
                <a:r>
                  <a:rPr lang="zh-CN" altLang="en-US" dirty="0"/>
                  <a:t> </a:t>
                </a:r>
              </a:p>
            </p:txBody>
          </p:sp>
        </mc:Choice>
        <mc:Fallback xmlns="">
          <p:sp>
            <p:nvSpPr>
              <p:cNvPr id="4" name="矩形 3"/>
              <p:cNvSpPr>
                <a:spLocks noRot="1" noChangeAspect="1" noMove="1" noResize="1" noEditPoints="1" noAdjustHandles="1" noChangeArrowheads="1" noChangeShapeType="1" noTextEdit="1"/>
              </p:cNvSpPr>
              <p:nvPr/>
            </p:nvSpPr>
            <p:spPr>
              <a:xfrm>
                <a:off x="1544692" y="1180321"/>
                <a:ext cx="1094595" cy="634148"/>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p:cNvSpPr/>
              <p:nvPr/>
            </p:nvSpPr>
            <p:spPr>
              <a:xfrm>
                <a:off x="3316600" y="1184425"/>
                <a:ext cx="2141740" cy="642355"/>
              </a:xfrm>
              <a:prstGeom prst="rect">
                <a:avLst/>
              </a:prstGeom>
            </p:spPr>
            <p:txBody>
              <a:bodyPr wrap="none">
                <a:spAutoFit/>
              </a:bodyPr>
              <a:lstStyle/>
              <a:p>
                <a14:m>
                  <m:oMath xmlns:m="http://schemas.openxmlformats.org/officeDocument/2006/math">
                    <m:f>
                      <m:fPr>
                        <m:ctrlPr>
                          <a:rPr kumimoji="0" lang="en-US" altLang="zh-CN" sz="2400" b="0" i="1" u="none" strike="noStrike" kern="0" cap="none" spc="0" normalizeH="0" baseline="0" noProof="0" smtClean="0">
                            <a:ln>
                              <a:noFill/>
                            </a:ln>
                            <a:solidFill>
                              <a:srgbClr val="0000FF"/>
                            </a:solidFill>
                            <a:effectLst/>
                            <a:uLnTx/>
                            <a:uFillTx/>
                            <a:latin typeface="Cambria Math" panose="02040503050406030204" pitchFamily="18" charset="0"/>
                            <a:ea typeface="Cambria Math" panose="02040503050406030204" pitchFamily="18" charset="0"/>
                            <a:cs typeface="+mn-cs"/>
                          </a:rPr>
                        </m:ctrlPr>
                      </m:fPr>
                      <m:num>
                        <m:r>
                          <m:rPr>
                            <m:sty m:val="p"/>
                          </m:rPr>
                          <a:rPr kumimoji="0" lang="en-US" altLang="zh-CN" sz="2400" b="0" i="0" u="none" strike="noStrike" kern="0" cap="none" spc="0" normalizeH="0" baseline="0" noProof="0">
                            <a:ln>
                              <a:noFill/>
                            </a:ln>
                            <a:solidFill>
                              <a:srgbClr val="0000FF"/>
                            </a:solidFill>
                            <a:effectLst/>
                            <a:uLnTx/>
                            <a:uFillTx/>
                            <a:latin typeface="Cambria Math" panose="02040503050406030204" pitchFamily="18" charset="0"/>
                            <a:ea typeface="Cambria Math" panose="02040503050406030204" pitchFamily="18" charset="0"/>
                            <a:cs typeface="+mn-cs"/>
                          </a:rPr>
                          <m:t>d</m:t>
                        </m:r>
                        <m:r>
                          <a:rPr kumimoji="0" lang="en-US" altLang="zh-CN" sz="2400" b="0" i="1" u="none" strike="noStrike" kern="0" cap="none" spc="0" normalizeH="0" baseline="0" noProof="0" smtClean="0">
                            <a:ln>
                              <a:noFill/>
                            </a:ln>
                            <a:solidFill>
                              <a:srgbClr val="0000FF"/>
                            </a:solidFill>
                            <a:effectLst/>
                            <a:uLnTx/>
                            <a:uFillTx/>
                            <a:latin typeface="Cambria Math" panose="02040503050406030204" pitchFamily="18" charset="0"/>
                            <a:ea typeface="Cambria Math" panose="02040503050406030204" pitchFamily="18" charset="0"/>
                            <a:cs typeface="+mn-cs"/>
                          </a:rPr>
                          <m:t>𝑠</m:t>
                        </m:r>
                      </m:num>
                      <m:den>
                        <m:r>
                          <m:rPr>
                            <m:sty m:val="p"/>
                          </m:rPr>
                          <a:rPr kumimoji="0" lang="en-US" altLang="zh-CN" sz="2400" b="0" i="0" u="none" strike="noStrike" kern="0" cap="none" spc="0" normalizeH="0" baseline="0" noProof="0">
                            <a:ln>
                              <a:noFill/>
                            </a:ln>
                            <a:solidFill>
                              <a:srgbClr val="0000FF"/>
                            </a:solidFill>
                            <a:effectLst/>
                            <a:uLnTx/>
                            <a:uFillTx/>
                            <a:latin typeface="Cambria Math" panose="02040503050406030204" pitchFamily="18" charset="0"/>
                            <a:ea typeface="Cambria Math" panose="02040503050406030204" pitchFamily="18" charset="0"/>
                            <a:cs typeface="+mn-cs"/>
                          </a:rPr>
                          <m:t>d</m:t>
                        </m:r>
                        <m:r>
                          <a:rPr kumimoji="0" lang="en-US" altLang="zh-CN" sz="2400" b="0" i="1" u="none" strike="noStrike" kern="0" cap="none" spc="0" normalizeH="0" baseline="0" noProof="0">
                            <a:ln>
                              <a:noFill/>
                            </a:ln>
                            <a:solidFill>
                              <a:srgbClr val="0000FF"/>
                            </a:solidFill>
                            <a:effectLst/>
                            <a:uLnTx/>
                            <a:uFillTx/>
                            <a:latin typeface="Cambria Math" panose="02040503050406030204" pitchFamily="18" charset="0"/>
                            <a:ea typeface="Cambria Math" panose="02040503050406030204" pitchFamily="18" charset="0"/>
                            <a:cs typeface="+mn-cs"/>
                          </a:rPr>
                          <m:t>𝑡</m:t>
                        </m:r>
                      </m:den>
                    </m:f>
                    <m:r>
                      <a:rPr kumimoji="0" lang="en-US" altLang="zh-CN" sz="2400" b="1" i="1" u="none" strike="noStrike" kern="0" cap="none" spc="0" normalizeH="0" baseline="0" noProof="0" smtClean="0">
                        <a:ln>
                          <a:noFill/>
                        </a:ln>
                        <a:solidFill>
                          <a:srgbClr val="0000FF"/>
                        </a:solidFill>
                        <a:effectLst/>
                        <a:uLnTx/>
                        <a:uFillTx/>
                        <a:latin typeface="Cambria Math" panose="02040503050406030204" pitchFamily="18" charset="0"/>
                        <a:ea typeface="Cambria Math" panose="02040503050406030204" pitchFamily="18" charset="0"/>
                        <a:cs typeface="+mn-cs"/>
                      </a:rPr>
                      <m:t>=</m:t>
                    </m:r>
                    <m:d>
                      <m:dPr>
                        <m:begChr m:val="|"/>
                        <m:endChr m:val="|"/>
                        <m:ctrlPr>
                          <a:rPr kumimoji="0" lang="en-US" altLang="zh-CN" sz="2400" b="1" i="1" u="none" strike="noStrike" kern="0" cap="none" spc="0" normalizeH="0" baseline="0" noProof="0" smtClean="0">
                            <a:ln>
                              <a:noFill/>
                            </a:ln>
                            <a:solidFill>
                              <a:srgbClr val="0000FF"/>
                            </a:solidFill>
                            <a:effectLst/>
                            <a:uLnTx/>
                            <a:uFillTx/>
                            <a:latin typeface="Cambria Math" panose="02040503050406030204" pitchFamily="18" charset="0"/>
                            <a:ea typeface="Cambria Math" panose="02040503050406030204" pitchFamily="18" charset="0"/>
                            <a:cs typeface="+mn-cs"/>
                          </a:rPr>
                        </m:ctrlPr>
                      </m:dPr>
                      <m:e>
                        <m:r>
                          <a:rPr kumimoji="0" lang="en-US" altLang="zh-CN" sz="2400" b="1" i="1" u="none" strike="noStrike" kern="0" cap="none" spc="0" normalizeH="0" baseline="0" noProof="0">
                            <a:ln>
                              <a:noFill/>
                            </a:ln>
                            <a:solidFill>
                              <a:srgbClr val="0000FF"/>
                            </a:solidFill>
                            <a:effectLst/>
                            <a:uLnTx/>
                            <a:uFillTx/>
                            <a:latin typeface="Cambria Math" panose="02040503050406030204" pitchFamily="18" charset="0"/>
                            <a:ea typeface="Cambria Math" panose="02040503050406030204" pitchFamily="18" charset="0"/>
                            <a:cs typeface="+mn-cs"/>
                          </a:rPr>
                          <m:t>𝒗</m:t>
                        </m:r>
                      </m:e>
                    </m:d>
                    <m:r>
                      <a:rPr kumimoji="0" lang="en-US" altLang="zh-CN" sz="2400" b="1" i="1" u="none" strike="noStrike" kern="0" cap="none" spc="0" normalizeH="0" baseline="0" noProof="0" smtClean="0">
                        <a:ln>
                          <a:noFill/>
                        </a:ln>
                        <a:solidFill>
                          <a:srgbClr val="0000FF"/>
                        </a:solidFill>
                        <a:effectLst/>
                        <a:uLnTx/>
                        <a:uFillTx/>
                        <a:latin typeface="Cambria Math" panose="02040503050406030204" pitchFamily="18" charset="0"/>
                        <a:ea typeface="Cambria Math" panose="02040503050406030204" pitchFamily="18" charset="0"/>
                        <a:cs typeface="+mn-cs"/>
                      </a:rPr>
                      <m:t>=</m:t>
                    </m:r>
                    <m:d>
                      <m:dPr>
                        <m:begChr m:val="|"/>
                        <m:endChr m:val="|"/>
                        <m:ctrlPr>
                          <a:rPr kumimoji="0" lang="en-US" altLang="zh-CN" sz="2400" b="1" i="1" u="none" strike="noStrike" kern="0" cap="none" spc="0" normalizeH="0" baseline="0" noProof="0">
                            <a:ln>
                              <a:noFill/>
                            </a:ln>
                            <a:solidFill>
                              <a:srgbClr val="0000FF"/>
                            </a:solidFill>
                            <a:effectLst/>
                            <a:uLnTx/>
                            <a:uFillTx/>
                            <a:latin typeface="Cambria Math" panose="02040503050406030204" pitchFamily="18" charset="0"/>
                            <a:ea typeface="Cambria Math" panose="02040503050406030204" pitchFamily="18" charset="0"/>
                            <a:cs typeface="+mn-cs"/>
                          </a:rPr>
                        </m:ctrlPr>
                      </m:dPr>
                      <m:e>
                        <m:f>
                          <m:fPr>
                            <m:ctrlPr>
                              <a:rPr kumimoji="0" lang="en-US" altLang="zh-CN" sz="2400" b="0" i="1" u="none" strike="noStrike" kern="0" cap="none" spc="0" normalizeH="0" baseline="0" noProof="0">
                                <a:ln>
                                  <a:noFill/>
                                </a:ln>
                                <a:solidFill>
                                  <a:srgbClr val="0000FF"/>
                                </a:solidFill>
                                <a:effectLst/>
                                <a:uLnTx/>
                                <a:uFillTx/>
                                <a:latin typeface="Cambria Math" panose="02040503050406030204" pitchFamily="18" charset="0"/>
                                <a:ea typeface="Cambria Math" panose="02040503050406030204" pitchFamily="18" charset="0"/>
                                <a:cs typeface="+mn-cs"/>
                              </a:rPr>
                            </m:ctrlPr>
                          </m:fPr>
                          <m:num>
                            <m:r>
                              <m:rPr>
                                <m:sty m:val="p"/>
                              </m:rPr>
                              <a:rPr kumimoji="0" lang="en-US" altLang="zh-CN" sz="2400" b="0" i="0" u="none" strike="noStrike" kern="0" cap="none" spc="0" normalizeH="0" baseline="0" noProof="0">
                                <a:ln>
                                  <a:noFill/>
                                </a:ln>
                                <a:solidFill>
                                  <a:srgbClr val="0000FF"/>
                                </a:solidFill>
                                <a:effectLst/>
                                <a:uLnTx/>
                                <a:uFillTx/>
                                <a:latin typeface="Cambria Math" panose="02040503050406030204" pitchFamily="18" charset="0"/>
                                <a:ea typeface="Cambria Math" panose="02040503050406030204" pitchFamily="18" charset="0"/>
                                <a:cs typeface="+mn-cs"/>
                              </a:rPr>
                              <m:t>d</m:t>
                            </m:r>
                            <m:r>
                              <a:rPr kumimoji="0" lang="en-US" altLang="zh-CN" sz="2400" b="1" i="1" u="none" strike="noStrike" kern="0" cap="none" spc="0" normalizeH="0" baseline="0" noProof="0">
                                <a:ln>
                                  <a:noFill/>
                                </a:ln>
                                <a:solidFill>
                                  <a:srgbClr val="0000FF"/>
                                </a:solidFill>
                                <a:effectLst/>
                                <a:uLnTx/>
                                <a:uFillTx/>
                                <a:latin typeface="Cambria Math" panose="02040503050406030204" pitchFamily="18" charset="0"/>
                                <a:ea typeface="Cambria Math" panose="02040503050406030204" pitchFamily="18" charset="0"/>
                                <a:cs typeface="+mn-cs"/>
                              </a:rPr>
                              <m:t>𝒓</m:t>
                            </m:r>
                          </m:num>
                          <m:den>
                            <m:r>
                              <m:rPr>
                                <m:sty m:val="p"/>
                              </m:rPr>
                              <a:rPr kumimoji="0" lang="en-US" altLang="zh-CN" sz="2400" b="0" i="0" u="none" strike="noStrike" kern="0" cap="none" spc="0" normalizeH="0" baseline="0" noProof="0">
                                <a:ln>
                                  <a:noFill/>
                                </a:ln>
                                <a:solidFill>
                                  <a:srgbClr val="0000FF"/>
                                </a:solidFill>
                                <a:effectLst/>
                                <a:uLnTx/>
                                <a:uFillTx/>
                                <a:latin typeface="Cambria Math" panose="02040503050406030204" pitchFamily="18" charset="0"/>
                                <a:ea typeface="Cambria Math" panose="02040503050406030204" pitchFamily="18" charset="0"/>
                                <a:cs typeface="+mn-cs"/>
                              </a:rPr>
                              <m:t>d</m:t>
                            </m:r>
                            <m:r>
                              <a:rPr kumimoji="0" lang="en-US" altLang="zh-CN" sz="2400" b="0" i="1" u="none" strike="noStrike" kern="0" cap="none" spc="0" normalizeH="0" baseline="0" noProof="0">
                                <a:ln>
                                  <a:noFill/>
                                </a:ln>
                                <a:solidFill>
                                  <a:srgbClr val="0000FF"/>
                                </a:solidFill>
                                <a:effectLst/>
                                <a:uLnTx/>
                                <a:uFillTx/>
                                <a:latin typeface="Cambria Math" panose="02040503050406030204" pitchFamily="18" charset="0"/>
                                <a:ea typeface="Cambria Math" panose="02040503050406030204" pitchFamily="18" charset="0"/>
                                <a:cs typeface="+mn-cs"/>
                              </a:rPr>
                              <m:t>𝑡</m:t>
                            </m:r>
                          </m:den>
                        </m:f>
                      </m:e>
                    </m:d>
                  </m:oMath>
                </a14:m>
                <a:r>
                  <a:rPr lang="zh-CN" altLang="en-US" dirty="0"/>
                  <a:t> </a:t>
                </a:r>
              </a:p>
            </p:txBody>
          </p:sp>
        </mc:Choice>
        <mc:Fallback xmlns="">
          <p:sp>
            <p:nvSpPr>
              <p:cNvPr id="5" name="矩形 4"/>
              <p:cNvSpPr>
                <a:spLocks noRot="1" noChangeAspect="1" noMove="1" noResize="1" noEditPoints="1" noAdjustHandles="1" noChangeArrowheads="1" noChangeShapeType="1" noTextEdit="1"/>
              </p:cNvSpPr>
              <p:nvPr/>
            </p:nvSpPr>
            <p:spPr>
              <a:xfrm>
                <a:off x="3316600" y="1184425"/>
                <a:ext cx="2141740" cy="642355"/>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p:cNvSpPr/>
              <p:nvPr/>
            </p:nvSpPr>
            <p:spPr>
              <a:xfrm>
                <a:off x="6301421" y="1180321"/>
                <a:ext cx="2924647" cy="642355"/>
              </a:xfrm>
              <a:prstGeom prst="rect">
                <a:avLst/>
              </a:prstGeom>
            </p:spPr>
            <p:txBody>
              <a:bodyPr wrap="none">
                <a:spAutoFit/>
              </a:bodyPr>
              <a:lstStyle/>
              <a:p>
                <a14:m>
                  <m:oMath xmlns:m="http://schemas.openxmlformats.org/officeDocument/2006/math">
                    <m:r>
                      <m:rPr>
                        <m:sty m:val="p"/>
                      </m:rPr>
                      <a:rPr kumimoji="0" lang="en-US" altLang="zh-CN" sz="2400" b="0" i="0" u="none" strike="noStrike" kern="0" cap="none" spc="0" normalizeH="0" baseline="0" noProof="0" smtClean="0">
                        <a:ln>
                          <a:noFill/>
                        </a:ln>
                        <a:solidFill>
                          <a:srgbClr val="0000FF"/>
                        </a:solidFill>
                        <a:effectLst/>
                        <a:uLnTx/>
                        <a:uFillTx/>
                        <a:latin typeface="Cambria Math" panose="02040503050406030204" pitchFamily="18" charset="0"/>
                        <a:ea typeface="Cambria Math" panose="02040503050406030204" pitchFamily="18" charset="0"/>
                        <a:cs typeface="+mn-cs"/>
                      </a:rPr>
                      <m:t>d</m:t>
                    </m:r>
                    <m:r>
                      <a:rPr kumimoji="0" lang="en-US" altLang="zh-CN" sz="2400" b="0" i="1" u="none" strike="noStrike" kern="0" cap="none" spc="0" normalizeH="0" baseline="0" noProof="0" smtClean="0">
                        <a:ln>
                          <a:noFill/>
                        </a:ln>
                        <a:solidFill>
                          <a:srgbClr val="0000FF"/>
                        </a:solidFill>
                        <a:effectLst/>
                        <a:uLnTx/>
                        <a:uFillTx/>
                        <a:latin typeface="Cambria Math" panose="02040503050406030204" pitchFamily="18" charset="0"/>
                        <a:ea typeface="Cambria Math" panose="02040503050406030204" pitchFamily="18" charset="0"/>
                        <a:cs typeface="+mn-cs"/>
                      </a:rPr>
                      <m:t>𝑠</m:t>
                    </m:r>
                    <m:r>
                      <a:rPr kumimoji="0" lang="en-US" altLang="zh-CN" sz="2400" b="1" i="1" u="none" strike="noStrike" kern="0" cap="none" spc="0" normalizeH="0" baseline="0" noProof="0" smtClean="0">
                        <a:ln>
                          <a:noFill/>
                        </a:ln>
                        <a:solidFill>
                          <a:srgbClr val="0000FF"/>
                        </a:solidFill>
                        <a:effectLst/>
                        <a:uLnTx/>
                        <a:uFillTx/>
                        <a:latin typeface="Cambria Math" panose="02040503050406030204" pitchFamily="18" charset="0"/>
                        <a:ea typeface="Cambria Math" panose="02040503050406030204" pitchFamily="18" charset="0"/>
                        <a:cs typeface="+mn-cs"/>
                      </a:rPr>
                      <m:t>=</m:t>
                    </m:r>
                    <m:d>
                      <m:dPr>
                        <m:begChr m:val="|"/>
                        <m:endChr m:val="|"/>
                        <m:ctrlPr>
                          <a:rPr kumimoji="0" lang="en-US" altLang="zh-CN" sz="2400" b="1" i="1" u="none" strike="noStrike" kern="0" cap="none" spc="0" normalizeH="0" baseline="0" noProof="0" smtClean="0">
                            <a:ln>
                              <a:noFill/>
                            </a:ln>
                            <a:solidFill>
                              <a:srgbClr val="0000FF"/>
                            </a:solidFill>
                            <a:effectLst/>
                            <a:uLnTx/>
                            <a:uFillTx/>
                            <a:latin typeface="Cambria Math" panose="02040503050406030204" pitchFamily="18" charset="0"/>
                            <a:ea typeface="Cambria Math" panose="02040503050406030204" pitchFamily="18" charset="0"/>
                            <a:cs typeface="+mn-cs"/>
                          </a:rPr>
                        </m:ctrlPr>
                      </m:dPr>
                      <m:e>
                        <m:r>
                          <a:rPr kumimoji="0" lang="en-US" altLang="zh-CN" sz="2400" b="1" i="1" u="none" strike="noStrike" kern="0" cap="none" spc="0" normalizeH="0" baseline="0" noProof="0">
                            <a:ln>
                              <a:noFill/>
                            </a:ln>
                            <a:solidFill>
                              <a:srgbClr val="0000FF"/>
                            </a:solidFill>
                            <a:effectLst/>
                            <a:uLnTx/>
                            <a:uFillTx/>
                            <a:latin typeface="Cambria Math" panose="02040503050406030204" pitchFamily="18" charset="0"/>
                            <a:ea typeface="Cambria Math" panose="02040503050406030204" pitchFamily="18" charset="0"/>
                            <a:cs typeface="+mn-cs"/>
                          </a:rPr>
                          <m:t>𝒗</m:t>
                        </m:r>
                      </m:e>
                    </m:d>
                    <m:r>
                      <m:rPr>
                        <m:sty m:val="p"/>
                      </m:rPr>
                      <a:rPr kumimoji="0" lang="en-US" altLang="zh-CN" sz="2400" b="0" i="0" u="none" strike="noStrike" kern="0" cap="none" spc="0" normalizeH="0" baseline="0" noProof="0" smtClean="0">
                        <a:ln>
                          <a:noFill/>
                        </a:ln>
                        <a:solidFill>
                          <a:srgbClr val="0000FF"/>
                        </a:solidFill>
                        <a:effectLst/>
                        <a:uLnTx/>
                        <a:uFillTx/>
                        <a:latin typeface="Cambria Math" panose="02040503050406030204" pitchFamily="18" charset="0"/>
                        <a:ea typeface="Cambria Math" panose="02040503050406030204" pitchFamily="18" charset="0"/>
                        <a:cs typeface="+mn-cs"/>
                      </a:rPr>
                      <m:t>d</m:t>
                    </m:r>
                    <m:r>
                      <a:rPr kumimoji="0" lang="en-US" altLang="zh-CN" sz="2400" b="0" i="1" u="none" strike="noStrike" kern="0" cap="none" spc="0" normalizeH="0" baseline="0" noProof="0">
                        <a:ln>
                          <a:noFill/>
                        </a:ln>
                        <a:solidFill>
                          <a:srgbClr val="0000FF"/>
                        </a:solidFill>
                        <a:effectLst/>
                        <a:uLnTx/>
                        <a:uFillTx/>
                        <a:latin typeface="Cambria Math" panose="02040503050406030204" pitchFamily="18" charset="0"/>
                        <a:ea typeface="Cambria Math" panose="02040503050406030204" pitchFamily="18" charset="0"/>
                        <a:cs typeface="+mn-cs"/>
                      </a:rPr>
                      <m:t>𝑡</m:t>
                    </m:r>
                    <m:r>
                      <a:rPr kumimoji="0" lang="en-US" altLang="zh-CN" sz="2400" b="1" i="1" u="none" strike="noStrike" kern="0" cap="none" spc="0" normalizeH="0" baseline="0" noProof="0" smtClean="0">
                        <a:ln>
                          <a:noFill/>
                        </a:ln>
                        <a:solidFill>
                          <a:srgbClr val="0000FF"/>
                        </a:solidFill>
                        <a:effectLst/>
                        <a:uLnTx/>
                        <a:uFillTx/>
                        <a:latin typeface="Cambria Math" panose="02040503050406030204" pitchFamily="18" charset="0"/>
                        <a:ea typeface="Cambria Math" panose="02040503050406030204" pitchFamily="18" charset="0"/>
                        <a:cs typeface="+mn-cs"/>
                      </a:rPr>
                      <m:t>=</m:t>
                    </m:r>
                    <m:d>
                      <m:dPr>
                        <m:begChr m:val="|"/>
                        <m:endChr m:val="|"/>
                        <m:ctrlPr>
                          <a:rPr kumimoji="0" lang="en-US" altLang="zh-CN" sz="2400" b="1" i="1" u="none" strike="noStrike" kern="0" cap="none" spc="0" normalizeH="0" baseline="0" noProof="0">
                            <a:ln>
                              <a:noFill/>
                            </a:ln>
                            <a:solidFill>
                              <a:srgbClr val="0000FF"/>
                            </a:solidFill>
                            <a:effectLst/>
                            <a:uLnTx/>
                            <a:uFillTx/>
                            <a:latin typeface="Cambria Math" panose="02040503050406030204" pitchFamily="18" charset="0"/>
                            <a:ea typeface="Cambria Math" panose="02040503050406030204" pitchFamily="18" charset="0"/>
                            <a:cs typeface="+mn-cs"/>
                          </a:rPr>
                        </m:ctrlPr>
                      </m:dPr>
                      <m:e>
                        <m:f>
                          <m:fPr>
                            <m:ctrlPr>
                              <a:rPr kumimoji="0" lang="en-US" altLang="zh-CN" sz="2400" b="0" i="1" u="none" strike="noStrike" kern="0" cap="none" spc="0" normalizeH="0" baseline="0" noProof="0">
                                <a:ln>
                                  <a:noFill/>
                                </a:ln>
                                <a:solidFill>
                                  <a:srgbClr val="0000FF"/>
                                </a:solidFill>
                                <a:effectLst/>
                                <a:uLnTx/>
                                <a:uFillTx/>
                                <a:latin typeface="Cambria Math" panose="02040503050406030204" pitchFamily="18" charset="0"/>
                                <a:ea typeface="Cambria Math" panose="02040503050406030204" pitchFamily="18" charset="0"/>
                                <a:cs typeface="+mn-cs"/>
                              </a:rPr>
                            </m:ctrlPr>
                          </m:fPr>
                          <m:num>
                            <m:r>
                              <m:rPr>
                                <m:sty m:val="p"/>
                              </m:rPr>
                              <a:rPr kumimoji="0" lang="en-US" altLang="zh-CN" sz="2400" b="0" i="0" u="none" strike="noStrike" kern="0" cap="none" spc="0" normalizeH="0" baseline="0" noProof="0">
                                <a:ln>
                                  <a:noFill/>
                                </a:ln>
                                <a:solidFill>
                                  <a:srgbClr val="0000FF"/>
                                </a:solidFill>
                                <a:effectLst/>
                                <a:uLnTx/>
                                <a:uFillTx/>
                                <a:latin typeface="Cambria Math" panose="02040503050406030204" pitchFamily="18" charset="0"/>
                                <a:ea typeface="Cambria Math" panose="02040503050406030204" pitchFamily="18" charset="0"/>
                                <a:cs typeface="+mn-cs"/>
                              </a:rPr>
                              <m:t>d</m:t>
                            </m:r>
                            <m:r>
                              <a:rPr kumimoji="0" lang="en-US" altLang="zh-CN" sz="2400" b="1" i="1" u="none" strike="noStrike" kern="0" cap="none" spc="0" normalizeH="0" baseline="0" noProof="0">
                                <a:ln>
                                  <a:noFill/>
                                </a:ln>
                                <a:solidFill>
                                  <a:srgbClr val="0000FF"/>
                                </a:solidFill>
                                <a:effectLst/>
                                <a:uLnTx/>
                                <a:uFillTx/>
                                <a:latin typeface="Cambria Math" panose="02040503050406030204" pitchFamily="18" charset="0"/>
                                <a:ea typeface="Cambria Math" panose="02040503050406030204" pitchFamily="18" charset="0"/>
                                <a:cs typeface="+mn-cs"/>
                              </a:rPr>
                              <m:t>𝒓</m:t>
                            </m:r>
                          </m:num>
                          <m:den>
                            <m:r>
                              <m:rPr>
                                <m:sty m:val="p"/>
                              </m:rPr>
                              <a:rPr kumimoji="0" lang="en-US" altLang="zh-CN" sz="2400" b="0" i="0" u="none" strike="noStrike" kern="0" cap="none" spc="0" normalizeH="0" baseline="0" noProof="0">
                                <a:ln>
                                  <a:noFill/>
                                </a:ln>
                                <a:solidFill>
                                  <a:srgbClr val="0000FF"/>
                                </a:solidFill>
                                <a:effectLst/>
                                <a:uLnTx/>
                                <a:uFillTx/>
                                <a:latin typeface="Cambria Math" panose="02040503050406030204" pitchFamily="18" charset="0"/>
                                <a:ea typeface="Cambria Math" panose="02040503050406030204" pitchFamily="18" charset="0"/>
                                <a:cs typeface="+mn-cs"/>
                              </a:rPr>
                              <m:t>d</m:t>
                            </m:r>
                            <m:r>
                              <a:rPr kumimoji="0" lang="en-US" altLang="zh-CN" sz="2400" b="0" i="1" u="none" strike="noStrike" kern="0" cap="none" spc="0" normalizeH="0" baseline="0" noProof="0">
                                <a:ln>
                                  <a:noFill/>
                                </a:ln>
                                <a:solidFill>
                                  <a:srgbClr val="0000FF"/>
                                </a:solidFill>
                                <a:effectLst/>
                                <a:uLnTx/>
                                <a:uFillTx/>
                                <a:latin typeface="Cambria Math" panose="02040503050406030204" pitchFamily="18" charset="0"/>
                                <a:ea typeface="Cambria Math" panose="02040503050406030204" pitchFamily="18" charset="0"/>
                                <a:cs typeface="+mn-cs"/>
                              </a:rPr>
                              <m:t>𝑡</m:t>
                            </m:r>
                          </m:den>
                        </m:f>
                      </m:e>
                    </m:d>
                    <m:r>
                      <m:rPr>
                        <m:sty m:val="p"/>
                      </m:rPr>
                      <a:rPr kumimoji="0" lang="en-US" altLang="zh-CN" sz="2400" b="0" i="0" u="none" strike="noStrike" kern="0" cap="none" spc="0" normalizeH="0" baseline="0" noProof="0" smtClean="0">
                        <a:ln>
                          <a:noFill/>
                        </a:ln>
                        <a:solidFill>
                          <a:srgbClr val="0000FF"/>
                        </a:solidFill>
                        <a:effectLst/>
                        <a:uLnTx/>
                        <a:uFillTx/>
                        <a:latin typeface="Cambria Math" panose="02040503050406030204" pitchFamily="18" charset="0"/>
                        <a:ea typeface="Cambria Math" panose="02040503050406030204" pitchFamily="18" charset="0"/>
                        <a:cs typeface="+mn-cs"/>
                      </a:rPr>
                      <m:t>d</m:t>
                    </m:r>
                    <m:r>
                      <a:rPr kumimoji="0" lang="en-US" altLang="zh-CN" sz="2400" b="0" i="1" u="none" strike="noStrike" kern="0" cap="none" spc="0" normalizeH="0" baseline="0" noProof="0">
                        <a:ln>
                          <a:noFill/>
                        </a:ln>
                        <a:solidFill>
                          <a:srgbClr val="0000FF"/>
                        </a:solidFill>
                        <a:effectLst/>
                        <a:uLnTx/>
                        <a:uFillTx/>
                        <a:latin typeface="Cambria Math" panose="02040503050406030204" pitchFamily="18" charset="0"/>
                        <a:ea typeface="Cambria Math" panose="02040503050406030204" pitchFamily="18" charset="0"/>
                        <a:cs typeface="+mn-cs"/>
                      </a:rPr>
                      <m:t>𝑡</m:t>
                    </m:r>
                  </m:oMath>
                </a14:m>
                <a:r>
                  <a:rPr lang="zh-CN" altLang="en-US" dirty="0"/>
                  <a:t>  </a:t>
                </a:r>
              </a:p>
            </p:txBody>
          </p:sp>
        </mc:Choice>
        <mc:Fallback xmlns="">
          <p:sp>
            <p:nvSpPr>
              <p:cNvPr id="6" name="矩形 5"/>
              <p:cNvSpPr>
                <a:spLocks noRot="1" noChangeAspect="1" noMove="1" noResize="1" noEditPoints="1" noAdjustHandles="1" noChangeArrowheads="1" noChangeShapeType="1" noTextEdit="1"/>
              </p:cNvSpPr>
              <p:nvPr/>
            </p:nvSpPr>
            <p:spPr>
              <a:xfrm>
                <a:off x="6301421" y="1180321"/>
                <a:ext cx="2924647" cy="642355"/>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p:cNvSpPr/>
              <p:nvPr/>
            </p:nvSpPr>
            <p:spPr>
              <a:xfrm>
                <a:off x="1544692" y="2001692"/>
                <a:ext cx="5987793" cy="626325"/>
              </a:xfrm>
              <a:prstGeom prst="rect">
                <a:avLst/>
              </a:prstGeom>
            </p:spPr>
            <p:txBody>
              <a:bodyPr wrap="none">
                <a:spAutoFit/>
              </a:bodyPr>
              <a:lstStyle/>
              <a:p>
                <a14:m>
                  <m:oMath xmlns:m="http://schemas.openxmlformats.org/officeDocument/2006/math">
                    <m:nary>
                      <m:naryPr>
                        <m:ctrlPr>
                          <a:rPr kumimoji="0" lang="en-US" altLang="zh-CN" sz="2400" b="0" i="1" u="none" strike="noStrike" kern="0" cap="none" spc="0" normalizeH="0" baseline="0" noProof="0" smtClean="0">
                            <a:ln>
                              <a:noFill/>
                            </a:ln>
                            <a:solidFill>
                              <a:srgbClr val="0000FF"/>
                            </a:solidFill>
                            <a:effectLst/>
                            <a:uLnTx/>
                            <a:uFillTx/>
                            <a:latin typeface="Cambria Math" panose="02040503050406030204" pitchFamily="18" charset="0"/>
                            <a:ea typeface="Cambria Math" panose="02040503050406030204" pitchFamily="18" charset="0"/>
                            <a:cs typeface="+mn-cs"/>
                          </a:rPr>
                        </m:ctrlPr>
                      </m:naryPr>
                      <m:sub>
                        <m:r>
                          <m:rPr>
                            <m:brk m:alnAt="23"/>
                          </m:rPr>
                          <a:rPr kumimoji="0" lang="en-US" altLang="zh-CN" sz="2400" b="0" i="1" u="none" strike="noStrike" kern="0" cap="none" spc="0" normalizeH="0" baseline="0" noProof="0" smtClean="0">
                            <a:ln>
                              <a:noFill/>
                            </a:ln>
                            <a:solidFill>
                              <a:srgbClr val="0000FF"/>
                            </a:solidFill>
                            <a:effectLst/>
                            <a:uLnTx/>
                            <a:uFillTx/>
                            <a:latin typeface="Cambria Math" panose="02040503050406030204" pitchFamily="18" charset="0"/>
                            <a:ea typeface="Cambria Math" panose="02040503050406030204" pitchFamily="18" charset="0"/>
                            <a:cs typeface="+mn-cs"/>
                          </a:rPr>
                          <m:t>𝐿</m:t>
                        </m:r>
                      </m:sub>
                      <m:sup/>
                      <m:e>
                        <m:r>
                          <a:rPr kumimoji="0" lang="en-US" altLang="zh-CN" sz="2400" b="0" i="1" u="none" strike="noStrike" kern="0" cap="none" spc="0" normalizeH="0" baseline="0" noProof="0" smtClean="0">
                            <a:ln>
                              <a:noFill/>
                            </a:ln>
                            <a:solidFill>
                              <a:srgbClr val="0000FF"/>
                            </a:solidFill>
                            <a:effectLst/>
                            <a:uLnTx/>
                            <a:uFillTx/>
                            <a:latin typeface="Cambria Math" panose="02040503050406030204" pitchFamily="18" charset="0"/>
                            <a:ea typeface="Cambria Math" panose="02040503050406030204" pitchFamily="18" charset="0"/>
                            <a:cs typeface="+mn-cs"/>
                          </a:rPr>
                          <m:t>𝑓</m:t>
                        </m:r>
                        <m:d>
                          <m:dPr>
                            <m:ctrlPr>
                              <a:rPr kumimoji="0" lang="en-US" altLang="zh-CN" sz="2400" b="0" i="1" u="none" strike="noStrike" kern="0" cap="none" spc="0" normalizeH="0" baseline="0" noProof="0" smtClean="0">
                                <a:ln>
                                  <a:noFill/>
                                </a:ln>
                                <a:solidFill>
                                  <a:srgbClr val="0000FF"/>
                                </a:solidFill>
                                <a:effectLst/>
                                <a:uLnTx/>
                                <a:uFillTx/>
                                <a:latin typeface="Cambria Math" panose="02040503050406030204" pitchFamily="18" charset="0"/>
                                <a:ea typeface="Cambria Math" panose="02040503050406030204" pitchFamily="18" charset="0"/>
                                <a:cs typeface="+mn-cs"/>
                              </a:rPr>
                            </m:ctrlPr>
                          </m:dPr>
                          <m:e>
                            <m:r>
                              <a:rPr kumimoji="0" lang="en-US" altLang="zh-CN" sz="2400" b="0" i="1" u="none" strike="noStrike" kern="0" cap="none" spc="0" normalizeH="0" baseline="0" noProof="0" smtClean="0">
                                <a:ln>
                                  <a:noFill/>
                                </a:ln>
                                <a:solidFill>
                                  <a:srgbClr val="0000FF"/>
                                </a:solidFill>
                                <a:effectLst/>
                                <a:uLnTx/>
                                <a:uFillTx/>
                                <a:latin typeface="Cambria Math" panose="02040503050406030204" pitchFamily="18" charset="0"/>
                                <a:ea typeface="Cambria Math" panose="02040503050406030204" pitchFamily="18" charset="0"/>
                                <a:cs typeface="+mn-cs"/>
                              </a:rPr>
                              <m:t>𝑥</m:t>
                            </m:r>
                            <m:r>
                              <a:rPr kumimoji="0" lang="en-US" altLang="zh-CN" sz="2400" b="0" i="1" u="none" strike="noStrike" kern="0" cap="none" spc="0" normalizeH="0" baseline="0" noProof="0" smtClean="0">
                                <a:ln>
                                  <a:noFill/>
                                </a:ln>
                                <a:solidFill>
                                  <a:srgbClr val="0000FF"/>
                                </a:solidFill>
                                <a:effectLst/>
                                <a:uLnTx/>
                                <a:uFillTx/>
                                <a:latin typeface="Cambria Math" panose="02040503050406030204" pitchFamily="18" charset="0"/>
                                <a:ea typeface="Cambria Math" panose="02040503050406030204" pitchFamily="18" charset="0"/>
                                <a:cs typeface="+mn-cs"/>
                              </a:rPr>
                              <m:t>,</m:t>
                            </m:r>
                            <m:r>
                              <a:rPr kumimoji="0" lang="en-US" altLang="zh-CN" sz="2400" b="0" i="1" u="none" strike="noStrike" kern="0" cap="none" spc="0" normalizeH="0" baseline="0" noProof="0" smtClean="0">
                                <a:ln>
                                  <a:noFill/>
                                </a:ln>
                                <a:solidFill>
                                  <a:srgbClr val="0000FF"/>
                                </a:solidFill>
                                <a:effectLst/>
                                <a:uLnTx/>
                                <a:uFillTx/>
                                <a:latin typeface="Cambria Math" panose="02040503050406030204" pitchFamily="18" charset="0"/>
                                <a:ea typeface="Cambria Math" panose="02040503050406030204" pitchFamily="18" charset="0"/>
                                <a:cs typeface="+mn-cs"/>
                              </a:rPr>
                              <m:t>𝑦</m:t>
                            </m:r>
                            <m:r>
                              <a:rPr kumimoji="0" lang="en-US" altLang="zh-CN" sz="2400" b="0" i="1" u="none" strike="noStrike" kern="0" cap="none" spc="0" normalizeH="0" baseline="0" noProof="0" smtClean="0">
                                <a:ln>
                                  <a:noFill/>
                                </a:ln>
                                <a:solidFill>
                                  <a:srgbClr val="0000FF"/>
                                </a:solidFill>
                                <a:effectLst/>
                                <a:uLnTx/>
                                <a:uFillTx/>
                                <a:latin typeface="Cambria Math" panose="02040503050406030204" pitchFamily="18" charset="0"/>
                                <a:ea typeface="Cambria Math" panose="02040503050406030204" pitchFamily="18" charset="0"/>
                                <a:cs typeface="+mn-cs"/>
                              </a:rPr>
                              <m:t>,</m:t>
                            </m:r>
                            <m:r>
                              <a:rPr kumimoji="0" lang="en-US" altLang="zh-CN" sz="2400" b="0" i="1" u="none" strike="noStrike" kern="0" cap="none" spc="0" normalizeH="0" baseline="0" noProof="0" smtClean="0">
                                <a:ln>
                                  <a:noFill/>
                                </a:ln>
                                <a:solidFill>
                                  <a:srgbClr val="0000FF"/>
                                </a:solidFill>
                                <a:effectLst/>
                                <a:uLnTx/>
                                <a:uFillTx/>
                                <a:latin typeface="Cambria Math" panose="02040503050406030204" pitchFamily="18" charset="0"/>
                                <a:ea typeface="Cambria Math" panose="02040503050406030204" pitchFamily="18" charset="0"/>
                                <a:cs typeface="+mn-cs"/>
                              </a:rPr>
                              <m:t>𝑧</m:t>
                            </m:r>
                          </m:e>
                        </m:d>
                        <m:r>
                          <m:rPr>
                            <m:sty m:val="p"/>
                          </m:rPr>
                          <a:rPr kumimoji="0" lang="en-US" altLang="zh-CN" sz="2400" b="0" i="0" u="none" strike="noStrike" kern="0" cap="none" spc="0" normalizeH="0" baseline="0" noProof="0" smtClean="0">
                            <a:ln>
                              <a:noFill/>
                            </a:ln>
                            <a:solidFill>
                              <a:srgbClr val="0000FF"/>
                            </a:solidFill>
                            <a:effectLst/>
                            <a:uLnTx/>
                            <a:uFillTx/>
                            <a:latin typeface="Cambria Math" panose="02040503050406030204" pitchFamily="18" charset="0"/>
                            <a:ea typeface="Cambria Math" panose="02040503050406030204" pitchFamily="18" charset="0"/>
                            <a:cs typeface="+mn-cs"/>
                          </a:rPr>
                          <m:t>d</m:t>
                        </m:r>
                        <m:r>
                          <a:rPr kumimoji="0" lang="en-US" altLang="zh-CN" sz="2400" b="0" i="1" u="none" strike="noStrike" kern="0" cap="none" spc="0" normalizeH="0" baseline="0" noProof="0" smtClean="0">
                            <a:ln>
                              <a:noFill/>
                            </a:ln>
                            <a:solidFill>
                              <a:srgbClr val="0000FF"/>
                            </a:solidFill>
                            <a:effectLst/>
                            <a:uLnTx/>
                            <a:uFillTx/>
                            <a:latin typeface="Cambria Math" panose="02040503050406030204" pitchFamily="18" charset="0"/>
                            <a:ea typeface="Cambria Math" panose="02040503050406030204" pitchFamily="18" charset="0"/>
                            <a:cs typeface="+mn-cs"/>
                          </a:rPr>
                          <m:t>𝑠</m:t>
                        </m:r>
                      </m:e>
                    </m:nary>
                    <m:r>
                      <a:rPr kumimoji="0" lang="en-US" altLang="zh-CN" sz="2400" b="0" i="1" u="none" strike="noStrike" kern="0" cap="none" spc="0" normalizeH="0" baseline="0" noProof="0" smtClean="0">
                        <a:ln>
                          <a:noFill/>
                        </a:ln>
                        <a:solidFill>
                          <a:srgbClr val="0000FF"/>
                        </a:solidFill>
                        <a:effectLst/>
                        <a:uLnTx/>
                        <a:uFillTx/>
                        <a:latin typeface="Cambria Math" panose="02040503050406030204" pitchFamily="18" charset="0"/>
                        <a:ea typeface="Cambria Math" panose="02040503050406030204" pitchFamily="18" charset="0"/>
                        <a:cs typeface="+mn-cs"/>
                      </a:rPr>
                      <m:t>=</m:t>
                    </m:r>
                    <m:nary>
                      <m:naryPr>
                        <m:ctrlPr>
                          <a:rPr kumimoji="0" lang="en-US" altLang="zh-CN" sz="2400" b="0" i="1" u="none" strike="noStrike" kern="0" cap="none" spc="0" normalizeH="0" baseline="0" noProof="0" smtClean="0">
                            <a:ln>
                              <a:noFill/>
                            </a:ln>
                            <a:solidFill>
                              <a:srgbClr val="0000FF"/>
                            </a:solidFill>
                            <a:effectLst/>
                            <a:uLnTx/>
                            <a:uFillTx/>
                            <a:latin typeface="Cambria Math" panose="02040503050406030204" pitchFamily="18" charset="0"/>
                            <a:ea typeface="Cambria Math" panose="02040503050406030204" pitchFamily="18" charset="0"/>
                            <a:cs typeface="+mn-cs"/>
                          </a:rPr>
                        </m:ctrlPr>
                      </m:naryPr>
                      <m:sub>
                        <m:r>
                          <a:rPr kumimoji="0" lang="zh-CN" altLang="en-US" sz="2400" b="0" i="1" u="none" strike="noStrike" kern="0" cap="none" spc="0" normalizeH="0" baseline="0" noProof="0" smtClean="0">
                            <a:ln>
                              <a:noFill/>
                            </a:ln>
                            <a:solidFill>
                              <a:srgbClr val="0000FF"/>
                            </a:solidFill>
                            <a:effectLst/>
                            <a:uLnTx/>
                            <a:uFillTx/>
                            <a:latin typeface="Cambria Math" panose="02040503050406030204" pitchFamily="18" charset="0"/>
                            <a:ea typeface="Cambria Math" panose="02040503050406030204" pitchFamily="18" charset="0"/>
                          </a:rPr>
                          <m:t>𝛼</m:t>
                        </m:r>
                      </m:sub>
                      <m:sup>
                        <m:r>
                          <a:rPr kumimoji="0" lang="zh-CN" altLang="en-US" sz="2400" b="0" i="1" u="none" strike="noStrike" kern="0" cap="none" spc="0" normalizeH="0" baseline="0" noProof="0" smtClean="0">
                            <a:ln>
                              <a:noFill/>
                            </a:ln>
                            <a:solidFill>
                              <a:srgbClr val="0000FF"/>
                            </a:solidFill>
                            <a:effectLst/>
                            <a:uLnTx/>
                            <a:uFillTx/>
                            <a:latin typeface="Cambria Math" panose="02040503050406030204" pitchFamily="18" charset="0"/>
                            <a:ea typeface="Cambria Math" panose="02040503050406030204" pitchFamily="18" charset="0"/>
                          </a:rPr>
                          <m:t>𝛽</m:t>
                        </m:r>
                      </m:sup>
                      <m:e>
                        <m:r>
                          <a:rPr kumimoji="0" lang="en-US" altLang="zh-CN" sz="2400" b="0" i="1" u="none" strike="noStrike" kern="0" cap="none" spc="0" normalizeH="0" baseline="0" noProof="0" smtClean="0">
                            <a:ln>
                              <a:noFill/>
                            </a:ln>
                            <a:solidFill>
                              <a:srgbClr val="0000FF"/>
                            </a:solidFill>
                            <a:effectLst/>
                            <a:uLnTx/>
                            <a:uFillTx/>
                            <a:latin typeface="Cambria Math" panose="02040503050406030204" pitchFamily="18" charset="0"/>
                            <a:ea typeface="Cambria Math" panose="02040503050406030204" pitchFamily="18" charset="0"/>
                            <a:cs typeface="+mn-cs"/>
                          </a:rPr>
                          <m:t>𝑓</m:t>
                        </m:r>
                        <m:d>
                          <m:dPr>
                            <m:ctrlPr>
                              <a:rPr kumimoji="0" lang="en-US" altLang="zh-CN" sz="2400" b="0" i="1" u="none" strike="noStrike" kern="0" cap="none" spc="0" normalizeH="0" baseline="0" noProof="0" smtClean="0">
                                <a:ln>
                                  <a:noFill/>
                                </a:ln>
                                <a:solidFill>
                                  <a:srgbClr val="0000FF"/>
                                </a:solidFill>
                                <a:effectLst/>
                                <a:uLnTx/>
                                <a:uFillTx/>
                                <a:latin typeface="Cambria Math" panose="02040503050406030204" pitchFamily="18" charset="0"/>
                                <a:ea typeface="Cambria Math" panose="02040503050406030204" pitchFamily="18" charset="0"/>
                                <a:cs typeface="+mn-cs"/>
                              </a:rPr>
                            </m:ctrlPr>
                          </m:dPr>
                          <m:e>
                            <m:r>
                              <a:rPr kumimoji="1" lang="en-US" altLang="zh-CN" sz="2400" b="0" i="1" smtClean="0">
                                <a:solidFill>
                                  <a:srgbClr val="000000"/>
                                </a:solidFill>
                                <a:latin typeface="Cambria Math" panose="02040503050406030204" pitchFamily="18" charset="0"/>
                              </a:rPr>
                              <m:t>𝑥</m:t>
                            </m:r>
                            <m:d>
                              <m:dPr>
                                <m:ctrlPr>
                                  <a:rPr lang="zh-CN" altLang="en-US" sz="2400" i="1">
                                    <a:solidFill>
                                      <a:prstClr val="black"/>
                                    </a:solidFill>
                                    <a:latin typeface="Cambria Math" panose="02040503050406030204" pitchFamily="18" charset="0"/>
                                  </a:rPr>
                                </m:ctrlPr>
                              </m:dPr>
                              <m:e>
                                <m:r>
                                  <a:rPr lang="zh-CN" altLang="en-US" sz="2400" i="1">
                                    <a:solidFill>
                                      <a:prstClr val="black"/>
                                    </a:solidFill>
                                    <a:latin typeface="Cambria Math" panose="02040503050406030204" pitchFamily="18" charset="0"/>
                                  </a:rPr>
                                  <m:t>𝑡</m:t>
                                </m:r>
                              </m:e>
                            </m:d>
                            <m:r>
                              <a:rPr kumimoji="0" lang="en-US" altLang="zh-CN" sz="2400" b="0" i="1" u="none" strike="noStrike" kern="0" cap="none" spc="0" normalizeH="0" baseline="0" noProof="0" smtClean="0">
                                <a:ln>
                                  <a:noFill/>
                                </a:ln>
                                <a:solidFill>
                                  <a:srgbClr val="0000FF"/>
                                </a:solidFill>
                                <a:effectLst/>
                                <a:uLnTx/>
                                <a:uFillTx/>
                                <a:latin typeface="Cambria Math" panose="02040503050406030204" pitchFamily="18" charset="0"/>
                                <a:ea typeface="Cambria Math" panose="02040503050406030204" pitchFamily="18" charset="0"/>
                                <a:cs typeface="+mn-cs"/>
                              </a:rPr>
                              <m:t>,</m:t>
                            </m:r>
                            <m:r>
                              <a:rPr kumimoji="1" lang="en-US" altLang="zh-CN" sz="2400" b="0" i="1" smtClean="0">
                                <a:solidFill>
                                  <a:srgbClr val="000000"/>
                                </a:solidFill>
                                <a:latin typeface="Cambria Math" panose="02040503050406030204" pitchFamily="18" charset="0"/>
                              </a:rPr>
                              <m:t>𝑦</m:t>
                            </m:r>
                            <m:d>
                              <m:dPr>
                                <m:ctrlPr>
                                  <a:rPr lang="zh-CN" altLang="en-US" sz="2400" i="1">
                                    <a:solidFill>
                                      <a:prstClr val="black"/>
                                    </a:solidFill>
                                    <a:latin typeface="Cambria Math" panose="02040503050406030204" pitchFamily="18" charset="0"/>
                                  </a:rPr>
                                </m:ctrlPr>
                              </m:dPr>
                              <m:e>
                                <m:r>
                                  <a:rPr lang="zh-CN" altLang="en-US" sz="2400" i="1">
                                    <a:solidFill>
                                      <a:prstClr val="black"/>
                                    </a:solidFill>
                                    <a:latin typeface="Cambria Math" panose="02040503050406030204" pitchFamily="18" charset="0"/>
                                  </a:rPr>
                                  <m:t>𝑡</m:t>
                                </m:r>
                              </m:e>
                            </m:d>
                            <m:r>
                              <a:rPr kumimoji="0" lang="en-US" altLang="zh-CN" sz="2400" b="0" i="1" u="none" strike="noStrike" kern="0" cap="none" spc="0" normalizeH="0" baseline="0" noProof="0" smtClean="0">
                                <a:ln>
                                  <a:noFill/>
                                </a:ln>
                                <a:solidFill>
                                  <a:srgbClr val="0000FF"/>
                                </a:solidFill>
                                <a:effectLst/>
                                <a:uLnTx/>
                                <a:uFillTx/>
                                <a:latin typeface="Cambria Math" panose="02040503050406030204" pitchFamily="18" charset="0"/>
                                <a:ea typeface="Cambria Math" panose="02040503050406030204" pitchFamily="18" charset="0"/>
                                <a:cs typeface="+mn-cs"/>
                              </a:rPr>
                              <m:t>,</m:t>
                            </m:r>
                            <m:r>
                              <a:rPr kumimoji="1" lang="en-US" altLang="zh-CN" sz="2400" b="0" i="1" smtClean="0">
                                <a:solidFill>
                                  <a:srgbClr val="000000"/>
                                </a:solidFill>
                                <a:latin typeface="Cambria Math" panose="02040503050406030204" pitchFamily="18" charset="0"/>
                              </a:rPr>
                              <m:t>𝑧</m:t>
                            </m:r>
                            <m:d>
                              <m:dPr>
                                <m:ctrlPr>
                                  <a:rPr lang="zh-CN" altLang="en-US" sz="2400" i="1">
                                    <a:solidFill>
                                      <a:prstClr val="black"/>
                                    </a:solidFill>
                                    <a:latin typeface="Cambria Math" panose="02040503050406030204" pitchFamily="18" charset="0"/>
                                  </a:rPr>
                                </m:ctrlPr>
                              </m:dPr>
                              <m:e>
                                <m:r>
                                  <a:rPr lang="zh-CN" altLang="en-US" sz="2400" i="1">
                                    <a:solidFill>
                                      <a:prstClr val="black"/>
                                    </a:solidFill>
                                    <a:latin typeface="Cambria Math" panose="02040503050406030204" pitchFamily="18" charset="0"/>
                                  </a:rPr>
                                  <m:t>𝑡</m:t>
                                </m:r>
                              </m:e>
                            </m:d>
                          </m:e>
                        </m:d>
                        <m:d>
                          <m:dPr>
                            <m:begChr m:val="|"/>
                            <m:endChr m:val="|"/>
                            <m:ctrlPr>
                              <a:rPr kumimoji="0" lang="en-US" altLang="zh-CN" sz="2400" b="1" i="1" u="none" strike="noStrike" kern="0" cap="none" spc="0" normalizeH="0" baseline="0" noProof="0" smtClean="0">
                                <a:ln>
                                  <a:noFill/>
                                </a:ln>
                                <a:solidFill>
                                  <a:srgbClr val="0000FF"/>
                                </a:solidFill>
                                <a:effectLst/>
                                <a:uLnTx/>
                                <a:uFillTx/>
                                <a:latin typeface="Cambria Math" panose="02040503050406030204" pitchFamily="18" charset="0"/>
                                <a:ea typeface="Cambria Math" panose="02040503050406030204" pitchFamily="18" charset="0"/>
                                <a:cs typeface="+mn-cs"/>
                              </a:rPr>
                            </m:ctrlPr>
                          </m:dPr>
                          <m:e>
                            <m:r>
                              <a:rPr kumimoji="0" lang="en-US" altLang="zh-CN" sz="2400" b="1" i="1" u="none" strike="noStrike" kern="0" cap="none" spc="0" normalizeH="0" baseline="0" noProof="0">
                                <a:ln>
                                  <a:noFill/>
                                </a:ln>
                                <a:solidFill>
                                  <a:srgbClr val="0000FF"/>
                                </a:solidFill>
                                <a:effectLst/>
                                <a:uLnTx/>
                                <a:uFillTx/>
                                <a:latin typeface="Cambria Math" panose="02040503050406030204" pitchFamily="18" charset="0"/>
                                <a:ea typeface="Cambria Math" panose="02040503050406030204" pitchFamily="18" charset="0"/>
                                <a:cs typeface="+mn-cs"/>
                              </a:rPr>
                              <m:t>𝒗</m:t>
                            </m:r>
                          </m:e>
                        </m:d>
                        <m:r>
                          <m:rPr>
                            <m:sty m:val="p"/>
                          </m:rPr>
                          <a:rPr kumimoji="0" lang="en-US" altLang="zh-CN" sz="2400" b="0" i="0" u="none" strike="noStrike" kern="0" cap="none" spc="0" normalizeH="0" baseline="0" noProof="0" smtClean="0">
                            <a:ln>
                              <a:noFill/>
                            </a:ln>
                            <a:solidFill>
                              <a:srgbClr val="0000FF"/>
                            </a:solidFill>
                            <a:effectLst/>
                            <a:uLnTx/>
                            <a:uFillTx/>
                            <a:latin typeface="Cambria Math" panose="02040503050406030204" pitchFamily="18" charset="0"/>
                            <a:ea typeface="Cambria Math" panose="02040503050406030204" pitchFamily="18" charset="0"/>
                            <a:cs typeface="+mn-cs"/>
                          </a:rPr>
                          <m:t>d</m:t>
                        </m:r>
                        <m:r>
                          <a:rPr kumimoji="0" lang="en-US" altLang="zh-CN" sz="2400" b="0" i="1" u="none" strike="noStrike" kern="0" cap="none" spc="0" normalizeH="0" baseline="0" noProof="0">
                            <a:ln>
                              <a:noFill/>
                            </a:ln>
                            <a:solidFill>
                              <a:srgbClr val="0000FF"/>
                            </a:solidFill>
                            <a:effectLst/>
                            <a:uLnTx/>
                            <a:uFillTx/>
                            <a:latin typeface="Cambria Math" panose="02040503050406030204" pitchFamily="18" charset="0"/>
                            <a:ea typeface="Cambria Math" panose="02040503050406030204" pitchFamily="18" charset="0"/>
                            <a:cs typeface="+mn-cs"/>
                          </a:rPr>
                          <m:t>𝑡</m:t>
                        </m:r>
                      </m:e>
                    </m:nary>
                  </m:oMath>
                </a14:m>
                <a:r>
                  <a:rPr lang="zh-CN" altLang="en-US" dirty="0"/>
                  <a:t> </a:t>
                </a:r>
              </a:p>
            </p:txBody>
          </p:sp>
        </mc:Choice>
        <mc:Fallback xmlns="">
          <p:sp>
            <p:nvSpPr>
              <p:cNvPr id="7" name="矩形 6"/>
              <p:cNvSpPr>
                <a:spLocks noRot="1" noChangeAspect="1" noMove="1" noResize="1" noEditPoints="1" noAdjustHandles="1" noChangeArrowheads="1" noChangeShapeType="1" noTextEdit="1"/>
              </p:cNvSpPr>
              <p:nvPr/>
            </p:nvSpPr>
            <p:spPr>
              <a:xfrm>
                <a:off x="1544692" y="2001692"/>
                <a:ext cx="5987793" cy="626325"/>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p:cNvSpPr/>
              <p:nvPr/>
            </p:nvSpPr>
            <p:spPr>
              <a:xfrm>
                <a:off x="3549933" y="2674424"/>
                <a:ext cx="4269630" cy="647870"/>
              </a:xfrm>
              <a:prstGeom prst="rect">
                <a:avLst/>
              </a:prstGeom>
            </p:spPr>
            <p:txBody>
              <a:bodyPr wrap="none">
                <a:spAutoFit/>
              </a:bodyPr>
              <a:lstStyle/>
              <a:p>
                <a14:m>
                  <m:oMath xmlns:m="http://schemas.openxmlformats.org/officeDocument/2006/math">
                    <m:r>
                      <a:rPr kumimoji="0" lang="en-US" altLang="zh-CN" sz="2400" b="0" i="1" u="none" strike="noStrike" kern="0" cap="none" spc="0" normalizeH="0" baseline="0" noProof="0" smtClean="0">
                        <a:ln>
                          <a:noFill/>
                        </a:ln>
                        <a:solidFill>
                          <a:srgbClr val="0000FF"/>
                        </a:solidFill>
                        <a:effectLst/>
                        <a:uLnTx/>
                        <a:uFillTx/>
                        <a:latin typeface="Cambria Math" panose="02040503050406030204" pitchFamily="18" charset="0"/>
                        <a:ea typeface="Cambria Math" panose="02040503050406030204" pitchFamily="18" charset="0"/>
                        <a:cs typeface="+mn-cs"/>
                      </a:rPr>
                      <m:t>=</m:t>
                    </m:r>
                    <m:nary>
                      <m:naryPr>
                        <m:ctrlPr>
                          <a:rPr kumimoji="0" lang="en-US" altLang="zh-CN" sz="2400" b="0" i="1" u="none" strike="noStrike" kern="0" cap="none" spc="0" normalizeH="0" baseline="0" noProof="0" smtClean="0">
                            <a:ln>
                              <a:noFill/>
                            </a:ln>
                            <a:solidFill>
                              <a:srgbClr val="0000FF"/>
                            </a:solidFill>
                            <a:effectLst/>
                            <a:uLnTx/>
                            <a:uFillTx/>
                            <a:latin typeface="Cambria Math" panose="02040503050406030204" pitchFamily="18" charset="0"/>
                            <a:ea typeface="Cambria Math" panose="02040503050406030204" pitchFamily="18" charset="0"/>
                            <a:cs typeface="+mn-cs"/>
                          </a:rPr>
                        </m:ctrlPr>
                      </m:naryPr>
                      <m:sub>
                        <m:r>
                          <a:rPr kumimoji="0" lang="zh-CN" altLang="en-US" sz="2400" b="0" i="1" u="none" strike="noStrike" kern="0" cap="none" spc="0" normalizeH="0" baseline="0" noProof="0" smtClean="0">
                            <a:ln>
                              <a:noFill/>
                            </a:ln>
                            <a:solidFill>
                              <a:srgbClr val="0000FF"/>
                            </a:solidFill>
                            <a:effectLst/>
                            <a:uLnTx/>
                            <a:uFillTx/>
                            <a:latin typeface="Cambria Math" panose="02040503050406030204" pitchFamily="18" charset="0"/>
                            <a:ea typeface="Cambria Math" panose="02040503050406030204" pitchFamily="18" charset="0"/>
                            <a:cs typeface="+mn-cs"/>
                          </a:rPr>
                          <m:t>𝛼</m:t>
                        </m:r>
                      </m:sub>
                      <m:sup>
                        <m:r>
                          <a:rPr kumimoji="0" lang="zh-CN" altLang="en-US" sz="2400" b="0" i="1" u="none" strike="noStrike" kern="0" cap="none" spc="0" normalizeH="0" baseline="0" noProof="0" smtClean="0">
                            <a:ln>
                              <a:noFill/>
                            </a:ln>
                            <a:solidFill>
                              <a:srgbClr val="0000FF"/>
                            </a:solidFill>
                            <a:effectLst/>
                            <a:uLnTx/>
                            <a:uFillTx/>
                            <a:latin typeface="Cambria Math" panose="02040503050406030204" pitchFamily="18" charset="0"/>
                            <a:ea typeface="Cambria Math" panose="02040503050406030204" pitchFamily="18" charset="0"/>
                            <a:cs typeface="+mn-cs"/>
                          </a:rPr>
                          <m:t>𝛽</m:t>
                        </m:r>
                      </m:sup>
                      <m:e>
                        <m:r>
                          <a:rPr kumimoji="0" lang="en-US" altLang="zh-CN" sz="2400" b="0" i="1" u="none" strike="noStrike" kern="0" cap="none" spc="0" normalizeH="0" baseline="0" noProof="0" smtClean="0">
                            <a:ln>
                              <a:noFill/>
                            </a:ln>
                            <a:solidFill>
                              <a:srgbClr val="0000FF"/>
                            </a:solidFill>
                            <a:effectLst/>
                            <a:uLnTx/>
                            <a:uFillTx/>
                            <a:latin typeface="Cambria Math" panose="02040503050406030204" pitchFamily="18" charset="0"/>
                            <a:ea typeface="Cambria Math" panose="02040503050406030204" pitchFamily="18" charset="0"/>
                            <a:cs typeface="+mn-cs"/>
                          </a:rPr>
                          <m:t>𝑓</m:t>
                        </m:r>
                        <m:d>
                          <m:dPr>
                            <m:ctrlPr>
                              <a:rPr kumimoji="0" lang="en-US" altLang="zh-CN" sz="2400" b="0" i="1" u="none" strike="noStrike" kern="0" cap="none" spc="0" normalizeH="0" baseline="0" noProof="0" smtClean="0">
                                <a:ln>
                                  <a:noFill/>
                                </a:ln>
                                <a:solidFill>
                                  <a:srgbClr val="0000FF"/>
                                </a:solidFill>
                                <a:effectLst/>
                                <a:uLnTx/>
                                <a:uFillTx/>
                                <a:latin typeface="Cambria Math" panose="02040503050406030204" pitchFamily="18" charset="0"/>
                                <a:ea typeface="Cambria Math" panose="02040503050406030204" pitchFamily="18" charset="0"/>
                                <a:cs typeface="+mn-cs"/>
                              </a:rPr>
                            </m:ctrlPr>
                          </m:dPr>
                          <m:e>
                            <m:r>
                              <a:rPr kumimoji="1" lang="en-US" altLang="zh-CN" sz="2400" b="0" i="1" smtClean="0">
                                <a:solidFill>
                                  <a:srgbClr val="000000"/>
                                </a:solidFill>
                                <a:latin typeface="Cambria Math" panose="02040503050406030204" pitchFamily="18" charset="0"/>
                              </a:rPr>
                              <m:t>𝑥</m:t>
                            </m:r>
                            <m:d>
                              <m:dPr>
                                <m:ctrlPr>
                                  <a:rPr lang="zh-CN" altLang="en-US" sz="2400" i="1">
                                    <a:solidFill>
                                      <a:prstClr val="black"/>
                                    </a:solidFill>
                                    <a:latin typeface="Cambria Math" panose="02040503050406030204" pitchFamily="18" charset="0"/>
                                  </a:rPr>
                                </m:ctrlPr>
                              </m:dPr>
                              <m:e>
                                <m:r>
                                  <a:rPr lang="zh-CN" altLang="en-US" sz="2400" i="1">
                                    <a:solidFill>
                                      <a:prstClr val="black"/>
                                    </a:solidFill>
                                    <a:latin typeface="Cambria Math" panose="02040503050406030204" pitchFamily="18" charset="0"/>
                                  </a:rPr>
                                  <m:t>𝑡</m:t>
                                </m:r>
                              </m:e>
                            </m:d>
                            <m:r>
                              <a:rPr kumimoji="0" lang="en-US" altLang="zh-CN" sz="2400" b="0" i="1" u="none" strike="noStrike" kern="0" cap="none" spc="0" normalizeH="0" baseline="0" noProof="0" smtClean="0">
                                <a:ln>
                                  <a:noFill/>
                                </a:ln>
                                <a:solidFill>
                                  <a:srgbClr val="0000FF"/>
                                </a:solidFill>
                                <a:effectLst/>
                                <a:uLnTx/>
                                <a:uFillTx/>
                                <a:latin typeface="Cambria Math" panose="02040503050406030204" pitchFamily="18" charset="0"/>
                                <a:ea typeface="Cambria Math" panose="02040503050406030204" pitchFamily="18" charset="0"/>
                                <a:cs typeface="+mn-cs"/>
                              </a:rPr>
                              <m:t>,</m:t>
                            </m:r>
                            <m:r>
                              <a:rPr kumimoji="1" lang="en-US" altLang="zh-CN" sz="2400" b="0" i="1" smtClean="0">
                                <a:solidFill>
                                  <a:srgbClr val="000000"/>
                                </a:solidFill>
                                <a:latin typeface="Cambria Math" panose="02040503050406030204" pitchFamily="18" charset="0"/>
                              </a:rPr>
                              <m:t>𝑦</m:t>
                            </m:r>
                            <m:d>
                              <m:dPr>
                                <m:ctrlPr>
                                  <a:rPr lang="zh-CN" altLang="en-US" sz="2400" i="1">
                                    <a:solidFill>
                                      <a:prstClr val="black"/>
                                    </a:solidFill>
                                    <a:latin typeface="Cambria Math" panose="02040503050406030204" pitchFamily="18" charset="0"/>
                                  </a:rPr>
                                </m:ctrlPr>
                              </m:dPr>
                              <m:e>
                                <m:r>
                                  <a:rPr lang="zh-CN" altLang="en-US" sz="2400" i="1">
                                    <a:solidFill>
                                      <a:prstClr val="black"/>
                                    </a:solidFill>
                                    <a:latin typeface="Cambria Math" panose="02040503050406030204" pitchFamily="18" charset="0"/>
                                  </a:rPr>
                                  <m:t>𝑡</m:t>
                                </m:r>
                              </m:e>
                            </m:d>
                            <m:r>
                              <a:rPr kumimoji="0" lang="en-US" altLang="zh-CN" sz="2400" b="0" i="1" u="none" strike="noStrike" kern="0" cap="none" spc="0" normalizeH="0" baseline="0" noProof="0" smtClean="0">
                                <a:ln>
                                  <a:noFill/>
                                </a:ln>
                                <a:solidFill>
                                  <a:srgbClr val="0000FF"/>
                                </a:solidFill>
                                <a:effectLst/>
                                <a:uLnTx/>
                                <a:uFillTx/>
                                <a:latin typeface="Cambria Math" panose="02040503050406030204" pitchFamily="18" charset="0"/>
                                <a:ea typeface="Cambria Math" panose="02040503050406030204" pitchFamily="18" charset="0"/>
                                <a:cs typeface="+mn-cs"/>
                              </a:rPr>
                              <m:t>,</m:t>
                            </m:r>
                            <m:r>
                              <a:rPr kumimoji="1" lang="en-US" altLang="zh-CN" sz="2400" b="0" i="1" smtClean="0">
                                <a:solidFill>
                                  <a:srgbClr val="000000"/>
                                </a:solidFill>
                                <a:latin typeface="Cambria Math" panose="02040503050406030204" pitchFamily="18" charset="0"/>
                              </a:rPr>
                              <m:t>𝑧</m:t>
                            </m:r>
                            <m:d>
                              <m:dPr>
                                <m:ctrlPr>
                                  <a:rPr lang="zh-CN" altLang="en-US" sz="2400" i="1">
                                    <a:solidFill>
                                      <a:prstClr val="black"/>
                                    </a:solidFill>
                                    <a:latin typeface="Cambria Math" panose="02040503050406030204" pitchFamily="18" charset="0"/>
                                  </a:rPr>
                                </m:ctrlPr>
                              </m:dPr>
                              <m:e>
                                <m:r>
                                  <a:rPr lang="zh-CN" altLang="en-US" sz="2400" i="1">
                                    <a:solidFill>
                                      <a:prstClr val="black"/>
                                    </a:solidFill>
                                    <a:latin typeface="Cambria Math" panose="02040503050406030204" pitchFamily="18" charset="0"/>
                                  </a:rPr>
                                  <m:t>𝑡</m:t>
                                </m:r>
                              </m:e>
                            </m:d>
                          </m:e>
                        </m:d>
                        <m:d>
                          <m:dPr>
                            <m:begChr m:val="|"/>
                            <m:endChr m:val="|"/>
                            <m:ctrlPr>
                              <a:rPr kumimoji="0" lang="en-US" altLang="zh-CN" sz="2400" b="1" i="1" u="none" strike="noStrike" kern="0" cap="none" spc="0" normalizeH="0" baseline="0" noProof="0" smtClean="0">
                                <a:ln>
                                  <a:noFill/>
                                </a:ln>
                                <a:solidFill>
                                  <a:srgbClr val="0000FF"/>
                                </a:solidFill>
                                <a:effectLst/>
                                <a:uLnTx/>
                                <a:uFillTx/>
                                <a:latin typeface="Cambria Math" panose="02040503050406030204" pitchFamily="18" charset="0"/>
                                <a:ea typeface="Cambria Math" panose="02040503050406030204" pitchFamily="18" charset="0"/>
                                <a:cs typeface="+mn-cs"/>
                              </a:rPr>
                            </m:ctrlPr>
                          </m:dPr>
                          <m:e>
                            <m:f>
                              <m:fPr>
                                <m:ctrlPr>
                                  <a:rPr kumimoji="0" lang="en-US" altLang="zh-CN" sz="2400" b="0" i="1" u="none" strike="noStrike" kern="0" cap="none" spc="0" normalizeH="0" baseline="0" noProof="0">
                                    <a:ln>
                                      <a:noFill/>
                                    </a:ln>
                                    <a:solidFill>
                                      <a:srgbClr val="0000FF"/>
                                    </a:solidFill>
                                    <a:effectLst/>
                                    <a:uLnTx/>
                                    <a:uFillTx/>
                                    <a:latin typeface="Cambria Math" panose="02040503050406030204" pitchFamily="18" charset="0"/>
                                    <a:ea typeface="Cambria Math" panose="02040503050406030204" pitchFamily="18" charset="0"/>
                                    <a:cs typeface="+mn-cs"/>
                                  </a:rPr>
                                </m:ctrlPr>
                              </m:fPr>
                              <m:num>
                                <m:r>
                                  <m:rPr>
                                    <m:sty m:val="p"/>
                                  </m:rPr>
                                  <a:rPr kumimoji="0" lang="en-US" altLang="zh-CN" sz="2400" b="0" i="0" u="none" strike="noStrike" kern="0" cap="none" spc="0" normalizeH="0" baseline="0" noProof="0">
                                    <a:ln>
                                      <a:noFill/>
                                    </a:ln>
                                    <a:solidFill>
                                      <a:srgbClr val="0000FF"/>
                                    </a:solidFill>
                                    <a:effectLst/>
                                    <a:uLnTx/>
                                    <a:uFillTx/>
                                    <a:latin typeface="Cambria Math" panose="02040503050406030204" pitchFamily="18" charset="0"/>
                                    <a:ea typeface="Cambria Math" panose="02040503050406030204" pitchFamily="18" charset="0"/>
                                    <a:cs typeface="+mn-cs"/>
                                  </a:rPr>
                                  <m:t>d</m:t>
                                </m:r>
                                <m:r>
                                  <a:rPr kumimoji="0" lang="en-US" altLang="zh-CN" sz="2400" b="1" i="1" u="none" strike="noStrike" kern="0" cap="none" spc="0" normalizeH="0" baseline="0" noProof="0">
                                    <a:ln>
                                      <a:noFill/>
                                    </a:ln>
                                    <a:solidFill>
                                      <a:srgbClr val="0000FF"/>
                                    </a:solidFill>
                                    <a:effectLst/>
                                    <a:uLnTx/>
                                    <a:uFillTx/>
                                    <a:latin typeface="Cambria Math" panose="02040503050406030204" pitchFamily="18" charset="0"/>
                                    <a:ea typeface="Cambria Math" panose="02040503050406030204" pitchFamily="18" charset="0"/>
                                    <a:cs typeface="+mn-cs"/>
                                  </a:rPr>
                                  <m:t>𝒓</m:t>
                                </m:r>
                              </m:num>
                              <m:den>
                                <m:r>
                                  <m:rPr>
                                    <m:sty m:val="p"/>
                                  </m:rPr>
                                  <a:rPr kumimoji="0" lang="en-US" altLang="zh-CN" sz="2400" b="0" i="0" u="none" strike="noStrike" kern="0" cap="none" spc="0" normalizeH="0" baseline="0" noProof="0">
                                    <a:ln>
                                      <a:noFill/>
                                    </a:ln>
                                    <a:solidFill>
                                      <a:srgbClr val="0000FF"/>
                                    </a:solidFill>
                                    <a:effectLst/>
                                    <a:uLnTx/>
                                    <a:uFillTx/>
                                    <a:latin typeface="Cambria Math" panose="02040503050406030204" pitchFamily="18" charset="0"/>
                                    <a:ea typeface="Cambria Math" panose="02040503050406030204" pitchFamily="18" charset="0"/>
                                    <a:cs typeface="+mn-cs"/>
                                  </a:rPr>
                                  <m:t>d</m:t>
                                </m:r>
                                <m:r>
                                  <a:rPr kumimoji="0" lang="en-US" altLang="zh-CN" sz="2400" b="0" i="1" u="none" strike="noStrike" kern="0" cap="none" spc="0" normalizeH="0" baseline="0" noProof="0">
                                    <a:ln>
                                      <a:noFill/>
                                    </a:ln>
                                    <a:solidFill>
                                      <a:srgbClr val="0000FF"/>
                                    </a:solidFill>
                                    <a:effectLst/>
                                    <a:uLnTx/>
                                    <a:uFillTx/>
                                    <a:latin typeface="Cambria Math" panose="02040503050406030204" pitchFamily="18" charset="0"/>
                                    <a:ea typeface="Cambria Math" panose="02040503050406030204" pitchFamily="18" charset="0"/>
                                    <a:cs typeface="+mn-cs"/>
                                  </a:rPr>
                                  <m:t>𝑡</m:t>
                                </m:r>
                              </m:den>
                            </m:f>
                          </m:e>
                        </m:d>
                        <m:r>
                          <m:rPr>
                            <m:sty m:val="p"/>
                          </m:rPr>
                          <a:rPr kumimoji="0" lang="en-US" altLang="zh-CN" sz="2400" b="0" i="0" u="none" strike="noStrike" kern="0" cap="none" spc="0" normalizeH="0" baseline="0" noProof="0" smtClean="0">
                            <a:ln>
                              <a:noFill/>
                            </a:ln>
                            <a:solidFill>
                              <a:srgbClr val="0000FF"/>
                            </a:solidFill>
                            <a:effectLst/>
                            <a:uLnTx/>
                            <a:uFillTx/>
                            <a:latin typeface="Cambria Math" panose="02040503050406030204" pitchFamily="18" charset="0"/>
                            <a:ea typeface="Cambria Math" panose="02040503050406030204" pitchFamily="18" charset="0"/>
                            <a:cs typeface="+mn-cs"/>
                          </a:rPr>
                          <m:t>d</m:t>
                        </m:r>
                        <m:r>
                          <a:rPr kumimoji="0" lang="en-US" altLang="zh-CN" sz="2400" b="0" i="1" u="none" strike="noStrike" kern="0" cap="none" spc="0" normalizeH="0" baseline="0" noProof="0">
                            <a:ln>
                              <a:noFill/>
                            </a:ln>
                            <a:solidFill>
                              <a:srgbClr val="0000FF"/>
                            </a:solidFill>
                            <a:effectLst/>
                            <a:uLnTx/>
                            <a:uFillTx/>
                            <a:latin typeface="Cambria Math" panose="02040503050406030204" pitchFamily="18" charset="0"/>
                            <a:ea typeface="Cambria Math" panose="02040503050406030204" pitchFamily="18" charset="0"/>
                            <a:cs typeface="+mn-cs"/>
                          </a:rPr>
                          <m:t>𝑡</m:t>
                        </m:r>
                      </m:e>
                    </m:nary>
                  </m:oMath>
                </a14:m>
                <a:r>
                  <a:rPr lang="zh-CN" altLang="en-US" dirty="0"/>
                  <a:t> </a:t>
                </a:r>
              </a:p>
            </p:txBody>
          </p:sp>
        </mc:Choice>
        <mc:Fallback xmlns="">
          <p:sp>
            <p:nvSpPr>
              <p:cNvPr id="8" name="矩形 7"/>
              <p:cNvSpPr>
                <a:spLocks noRot="1" noChangeAspect="1" noMove="1" noResize="1" noEditPoints="1" noAdjustHandles="1" noChangeArrowheads="1" noChangeShapeType="1" noTextEdit="1"/>
              </p:cNvSpPr>
              <p:nvPr/>
            </p:nvSpPr>
            <p:spPr>
              <a:xfrm>
                <a:off x="3549933" y="2674424"/>
                <a:ext cx="4269630" cy="647870"/>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p:cNvSpPr/>
              <p:nvPr/>
            </p:nvSpPr>
            <p:spPr>
              <a:xfrm>
                <a:off x="3549933" y="3466016"/>
                <a:ext cx="6953057" cy="843885"/>
              </a:xfrm>
              <a:prstGeom prst="rect">
                <a:avLst/>
              </a:prstGeom>
            </p:spPr>
            <p:txBody>
              <a:bodyPr wrap="none">
                <a:spAutoFit/>
              </a:bodyPr>
              <a:lstStyle/>
              <a:p>
                <a14:m>
                  <m:oMath xmlns:m="http://schemas.openxmlformats.org/officeDocument/2006/math">
                    <m:r>
                      <a:rPr kumimoji="0" lang="en-US" altLang="zh-CN" sz="2400" b="0" i="1" u="none" strike="noStrike" kern="0" cap="none" spc="0" normalizeH="0" baseline="0" noProof="0" smtClean="0">
                        <a:ln>
                          <a:noFill/>
                        </a:ln>
                        <a:solidFill>
                          <a:srgbClr val="0000FF"/>
                        </a:solidFill>
                        <a:effectLst/>
                        <a:uLnTx/>
                        <a:uFillTx/>
                        <a:latin typeface="Cambria Math" panose="02040503050406030204" pitchFamily="18" charset="0"/>
                        <a:ea typeface="Cambria Math" panose="02040503050406030204" pitchFamily="18" charset="0"/>
                        <a:cs typeface="+mn-cs"/>
                      </a:rPr>
                      <m:t>=</m:t>
                    </m:r>
                    <m:nary>
                      <m:naryPr>
                        <m:ctrlPr>
                          <a:rPr kumimoji="0" lang="en-US" altLang="zh-CN" sz="2400" b="0" i="1" u="none" strike="noStrike" kern="0" cap="none" spc="0" normalizeH="0" baseline="0" noProof="0" smtClean="0">
                            <a:ln>
                              <a:noFill/>
                            </a:ln>
                            <a:solidFill>
                              <a:srgbClr val="0000FF"/>
                            </a:solidFill>
                            <a:effectLst/>
                            <a:uLnTx/>
                            <a:uFillTx/>
                            <a:latin typeface="Cambria Math" panose="02040503050406030204" pitchFamily="18" charset="0"/>
                            <a:ea typeface="Cambria Math" panose="02040503050406030204" pitchFamily="18" charset="0"/>
                            <a:cs typeface="+mn-cs"/>
                          </a:rPr>
                        </m:ctrlPr>
                      </m:naryPr>
                      <m:sub>
                        <m:r>
                          <a:rPr kumimoji="0" lang="zh-CN" altLang="en-US" sz="2400" b="0" i="1" u="none" strike="noStrike" kern="0" cap="none" spc="0" normalizeH="0" baseline="0" noProof="0" smtClean="0">
                            <a:ln>
                              <a:noFill/>
                            </a:ln>
                            <a:solidFill>
                              <a:srgbClr val="0000FF"/>
                            </a:solidFill>
                            <a:effectLst/>
                            <a:uLnTx/>
                            <a:uFillTx/>
                            <a:latin typeface="Cambria Math" panose="02040503050406030204" pitchFamily="18" charset="0"/>
                            <a:ea typeface="Cambria Math" panose="02040503050406030204" pitchFamily="18" charset="0"/>
                            <a:cs typeface="+mn-cs"/>
                          </a:rPr>
                          <m:t>𝛼</m:t>
                        </m:r>
                      </m:sub>
                      <m:sup>
                        <m:r>
                          <a:rPr kumimoji="0" lang="zh-CN" altLang="en-US" sz="2400" b="0" i="1" u="none" strike="noStrike" kern="0" cap="none" spc="0" normalizeH="0" baseline="0" noProof="0" smtClean="0">
                            <a:ln>
                              <a:noFill/>
                            </a:ln>
                            <a:solidFill>
                              <a:srgbClr val="0000FF"/>
                            </a:solidFill>
                            <a:effectLst/>
                            <a:uLnTx/>
                            <a:uFillTx/>
                            <a:latin typeface="Cambria Math" panose="02040503050406030204" pitchFamily="18" charset="0"/>
                            <a:ea typeface="Cambria Math" panose="02040503050406030204" pitchFamily="18" charset="0"/>
                            <a:cs typeface="+mn-cs"/>
                          </a:rPr>
                          <m:t>𝛽</m:t>
                        </m:r>
                      </m:sup>
                      <m:e>
                        <m:r>
                          <a:rPr kumimoji="0" lang="en-US" altLang="zh-CN" sz="2400" b="0" i="1" u="none" strike="noStrike" kern="0" cap="none" spc="0" normalizeH="0" baseline="0" noProof="0" smtClean="0">
                            <a:ln>
                              <a:noFill/>
                            </a:ln>
                            <a:solidFill>
                              <a:srgbClr val="0000FF"/>
                            </a:solidFill>
                            <a:effectLst/>
                            <a:uLnTx/>
                            <a:uFillTx/>
                            <a:latin typeface="Cambria Math" panose="02040503050406030204" pitchFamily="18" charset="0"/>
                            <a:ea typeface="Cambria Math" panose="02040503050406030204" pitchFamily="18" charset="0"/>
                            <a:cs typeface="+mn-cs"/>
                          </a:rPr>
                          <m:t>𝑓</m:t>
                        </m:r>
                        <m:d>
                          <m:dPr>
                            <m:ctrlPr>
                              <a:rPr kumimoji="0" lang="en-US" altLang="zh-CN" sz="2400" b="0" i="1" u="none" strike="noStrike" kern="0" cap="none" spc="0" normalizeH="0" baseline="0" noProof="0" smtClean="0">
                                <a:ln>
                                  <a:noFill/>
                                </a:ln>
                                <a:solidFill>
                                  <a:srgbClr val="0000FF"/>
                                </a:solidFill>
                                <a:effectLst/>
                                <a:uLnTx/>
                                <a:uFillTx/>
                                <a:latin typeface="Cambria Math" panose="02040503050406030204" pitchFamily="18" charset="0"/>
                                <a:ea typeface="Cambria Math" panose="02040503050406030204" pitchFamily="18" charset="0"/>
                                <a:cs typeface="+mn-cs"/>
                              </a:rPr>
                            </m:ctrlPr>
                          </m:dPr>
                          <m:e>
                            <m:r>
                              <a:rPr kumimoji="1" lang="en-US" altLang="zh-CN" sz="2400" b="0" i="1" smtClean="0">
                                <a:solidFill>
                                  <a:srgbClr val="000000"/>
                                </a:solidFill>
                                <a:latin typeface="Cambria Math" panose="02040503050406030204" pitchFamily="18" charset="0"/>
                              </a:rPr>
                              <m:t>𝑥</m:t>
                            </m:r>
                            <m:d>
                              <m:dPr>
                                <m:ctrlPr>
                                  <a:rPr lang="zh-CN" altLang="en-US" sz="2400" i="1">
                                    <a:solidFill>
                                      <a:prstClr val="black"/>
                                    </a:solidFill>
                                    <a:latin typeface="Cambria Math" panose="02040503050406030204" pitchFamily="18" charset="0"/>
                                  </a:rPr>
                                </m:ctrlPr>
                              </m:dPr>
                              <m:e>
                                <m:r>
                                  <a:rPr lang="zh-CN" altLang="en-US" sz="2400" i="1">
                                    <a:solidFill>
                                      <a:prstClr val="black"/>
                                    </a:solidFill>
                                    <a:latin typeface="Cambria Math" panose="02040503050406030204" pitchFamily="18" charset="0"/>
                                  </a:rPr>
                                  <m:t>𝑡</m:t>
                                </m:r>
                              </m:e>
                            </m:d>
                            <m:r>
                              <a:rPr kumimoji="0" lang="en-US" altLang="zh-CN" sz="2400" b="0" i="1" u="none" strike="noStrike" kern="0" cap="none" spc="0" normalizeH="0" baseline="0" noProof="0" smtClean="0">
                                <a:ln>
                                  <a:noFill/>
                                </a:ln>
                                <a:solidFill>
                                  <a:srgbClr val="0000FF"/>
                                </a:solidFill>
                                <a:effectLst/>
                                <a:uLnTx/>
                                <a:uFillTx/>
                                <a:latin typeface="Cambria Math" panose="02040503050406030204" pitchFamily="18" charset="0"/>
                                <a:ea typeface="Cambria Math" panose="02040503050406030204" pitchFamily="18" charset="0"/>
                                <a:cs typeface="+mn-cs"/>
                              </a:rPr>
                              <m:t>,</m:t>
                            </m:r>
                            <m:r>
                              <a:rPr kumimoji="1" lang="en-US" altLang="zh-CN" sz="2400" b="0" i="1" smtClean="0">
                                <a:solidFill>
                                  <a:srgbClr val="000000"/>
                                </a:solidFill>
                                <a:latin typeface="Cambria Math" panose="02040503050406030204" pitchFamily="18" charset="0"/>
                              </a:rPr>
                              <m:t>𝑦</m:t>
                            </m:r>
                            <m:d>
                              <m:dPr>
                                <m:ctrlPr>
                                  <a:rPr lang="zh-CN" altLang="en-US" sz="2400" i="1">
                                    <a:solidFill>
                                      <a:prstClr val="black"/>
                                    </a:solidFill>
                                    <a:latin typeface="Cambria Math" panose="02040503050406030204" pitchFamily="18" charset="0"/>
                                  </a:rPr>
                                </m:ctrlPr>
                              </m:dPr>
                              <m:e>
                                <m:r>
                                  <a:rPr lang="zh-CN" altLang="en-US" sz="2400" i="1">
                                    <a:solidFill>
                                      <a:prstClr val="black"/>
                                    </a:solidFill>
                                    <a:latin typeface="Cambria Math" panose="02040503050406030204" pitchFamily="18" charset="0"/>
                                  </a:rPr>
                                  <m:t>𝑡</m:t>
                                </m:r>
                              </m:e>
                            </m:d>
                            <m:r>
                              <a:rPr kumimoji="0" lang="en-US" altLang="zh-CN" sz="2400" b="0" i="1" u="none" strike="noStrike" kern="0" cap="none" spc="0" normalizeH="0" baseline="0" noProof="0" smtClean="0">
                                <a:ln>
                                  <a:noFill/>
                                </a:ln>
                                <a:solidFill>
                                  <a:srgbClr val="0000FF"/>
                                </a:solidFill>
                                <a:effectLst/>
                                <a:uLnTx/>
                                <a:uFillTx/>
                                <a:latin typeface="Cambria Math" panose="02040503050406030204" pitchFamily="18" charset="0"/>
                                <a:ea typeface="Cambria Math" panose="02040503050406030204" pitchFamily="18" charset="0"/>
                                <a:cs typeface="+mn-cs"/>
                              </a:rPr>
                              <m:t>,</m:t>
                            </m:r>
                            <m:r>
                              <a:rPr kumimoji="1" lang="en-US" altLang="zh-CN" sz="2400" b="0" i="1" smtClean="0">
                                <a:solidFill>
                                  <a:srgbClr val="000000"/>
                                </a:solidFill>
                                <a:latin typeface="Cambria Math" panose="02040503050406030204" pitchFamily="18" charset="0"/>
                              </a:rPr>
                              <m:t>𝑧</m:t>
                            </m:r>
                            <m:d>
                              <m:dPr>
                                <m:ctrlPr>
                                  <a:rPr lang="zh-CN" altLang="en-US" sz="2400" i="1">
                                    <a:solidFill>
                                      <a:prstClr val="black"/>
                                    </a:solidFill>
                                    <a:latin typeface="Cambria Math" panose="02040503050406030204" pitchFamily="18" charset="0"/>
                                  </a:rPr>
                                </m:ctrlPr>
                              </m:dPr>
                              <m:e>
                                <m:r>
                                  <a:rPr lang="zh-CN" altLang="en-US" sz="2400" i="1">
                                    <a:solidFill>
                                      <a:prstClr val="black"/>
                                    </a:solidFill>
                                    <a:latin typeface="Cambria Math" panose="02040503050406030204" pitchFamily="18" charset="0"/>
                                  </a:rPr>
                                  <m:t>𝑡</m:t>
                                </m:r>
                              </m:e>
                            </m:d>
                          </m:e>
                        </m:d>
                        <m:rad>
                          <m:radPr>
                            <m:degHide m:val="on"/>
                            <m:ctrlPr>
                              <a:rPr lang="zh-CN" altLang="en-US" sz="2400" i="1" smtClean="0">
                                <a:solidFill>
                                  <a:prstClr val="black"/>
                                </a:solidFill>
                                <a:latin typeface="Cambria Math" panose="02040503050406030204" pitchFamily="18" charset="0"/>
                              </a:rPr>
                            </m:ctrlPr>
                          </m:radPr>
                          <m:deg/>
                          <m:e>
                            <m:sSup>
                              <m:sSupPr>
                                <m:ctrlPr>
                                  <a:rPr lang="en-US" altLang="zh-CN" sz="2400" i="1" smtClean="0">
                                    <a:solidFill>
                                      <a:prstClr val="black"/>
                                    </a:solidFill>
                                    <a:latin typeface="Cambria Math" panose="02040503050406030204" pitchFamily="18" charset="0"/>
                                  </a:rPr>
                                </m:ctrlPr>
                              </m:sSupPr>
                              <m:e>
                                <m:sSup>
                                  <m:sSupPr>
                                    <m:ctrlPr>
                                      <a:rPr lang="en-US" altLang="zh-CN" sz="2400" i="1" smtClean="0">
                                        <a:solidFill>
                                          <a:prstClr val="black"/>
                                        </a:solidFill>
                                        <a:latin typeface="Cambria Math" panose="02040503050406030204" pitchFamily="18" charset="0"/>
                                      </a:rPr>
                                    </m:ctrlPr>
                                  </m:sSupPr>
                                  <m:e>
                                    <m:r>
                                      <a:rPr lang="en-US" altLang="zh-CN" sz="2400" b="0" i="1" smtClean="0">
                                        <a:solidFill>
                                          <a:prstClr val="black"/>
                                        </a:solidFill>
                                        <a:latin typeface="Cambria Math" panose="02040503050406030204" pitchFamily="18" charset="0"/>
                                      </a:rPr>
                                      <m:t>𝑥</m:t>
                                    </m:r>
                                  </m:e>
                                  <m:sup>
                                    <m:r>
                                      <a:rPr lang="en-US" altLang="zh-CN" sz="2400" b="0" i="1" smtClean="0">
                                        <a:solidFill>
                                          <a:prstClr val="black"/>
                                        </a:solidFill>
                                        <a:latin typeface="Cambria Math" panose="02040503050406030204" pitchFamily="18" charset="0"/>
                                      </a:rPr>
                                      <m:t>′</m:t>
                                    </m:r>
                                  </m:sup>
                                </m:sSup>
                              </m:e>
                              <m:sup>
                                <m:r>
                                  <a:rPr lang="en-US" altLang="zh-CN" sz="2400" b="0" i="1" smtClean="0">
                                    <a:solidFill>
                                      <a:prstClr val="black"/>
                                    </a:solidFill>
                                    <a:latin typeface="Cambria Math" panose="02040503050406030204" pitchFamily="18" charset="0"/>
                                  </a:rPr>
                                  <m:t>2</m:t>
                                </m:r>
                              </m:sup>
                            </m:sSup>
                            <m:d>
                              <m:dPr>
                                <m:ctrlPr>
                                  <a:rPr lang="en-US" altLang="zh-CN" sz="2400" b="0" i="1" smtClean="0">
                                    <a:solidFill>
                                      <a:prstClr val="black"/>
                                    </a:solidFill>
                                    <a:latin typeface="Cambria Math" panose="02040503050406030204" pitchFamily="18" charset="0"/>
                                  </a:rPr>
                                </m:ctrlPr>
                              </m:dPr>
                              <m:e>
                                <m:r>
                                  <a:rPr lang="en-US" altLang="zh-CN" sz="2400" b="0" i="1" smtClean="0">
                                    <a:solidFill>
                                      <a:prstClr val="black"/>
                                    </a:solidFill>
                                    <a:latin typeface="Cambria Math" panose="02040503050406030204" pitchFamily="18" charset="0"/>
                                  </a:rPr>
                                  <m:t>𝑡</m:t>
                                </m:r>
                              </m:e>
                            </m:d>
                            <m:r>
                              <a:rPr lang="en-US" altLang="zh-CN" sz="2400" b="0" i="1" smtClean="0">
                                <a:solidFill>
                                  <a:prstClr val="black"/>
                                </a:solidFill>
                                <a:latin typeface="Cambria Math" panose="02040503050406030204" pitchFamily="18" charset="0"/>
                              </a:rPr>
                              <m:t>+</m:t>
                            </m:r>
                            <m:sSup>
                              <m:sSupPr>
                                <m:ctrlPr>
                                  <a:rPr lang="en-US" altLang="zh-CN" sz="2400" i="1">
                                    <a:solidFill>
                                      <a:prstClr val="black"/>
                                    </a:solidFill>
                                    <a:latin typeface="Cambria Math" panose="02040503050406030204" pitchFamily="18" charset="0"/>
                                  </a:rPr>
                                </m:ctrlPr>
                              </m:sSupPr>
                              <m:e>
                                <m:sSup>
                                  <m:sSupPr>
                                    <m:ctrlPr>
                                      <a:rPr lang="en-US" altLang="zh-CN" sz="2400" i="1">
                                        <a:solidFill>
                                          <a:prstClr val="black"/>
                                        </a:solidFill>
                                        <a:latin typeface="Cambria Math" panose="02040503050406030204" pitchFamily="18" charset="0"/>
                                      </a:rPr>
                                    </m:ctrlPr>
                                  </m:sSupPr>
                                  <m:e>
                                    <m:r>
                                      <a:rPr lang="en-US" altLang="zh-CN" sz="2400" b="0" i="1" smtClean="0">
                                        <a:solidFill>
                                          <a:prstClr val="black"/>
                                        </a:solidFill>
                                        <a:latin typeface="Cambria Math" panose="02040503050406030204" pitchFamily="18" charset="0"/>
                                      </a:rPr>
                                      <m:t>𝑦</m:t>
                                    </m:r>
                                  </m:e>
                                  <m:sup>
                                    <m:r>
                                      <a:rPr lang="en-US" altLang="zh-CN" sz="2400" i="1">
                                        <a:solidFill>
                                          <a:prstClr val="black"/>
                                        </a:solidFill>
                                        <a:latin typeface="Cambria Math" panose="02040503050406030204" pitchFamily="18" charset="0"/>
                                      </a:rPr>
                                      <m:t>′</m:t>
                                    </m:r>
                                  </m:sup>
                                </m:sSup>
                              </m:e>
                              <m:sup>
                                <m:r>
                                  <a:rPr lang="en-US" altLang="zh-CN" sz="2400" i="1">
                                    <a:solidFill>
                                      <a:prstClr val="black"/>
                                    </a:solidFill>
                                    <a:latin typeface="Cambria Math" panose="02040503050406030204" pitchFamily="18" charset="0"/>
                                  </a:rPr>
                                  <m:t>2</m:t>
                                </m:r>
                              </m:sup>
                            </m:sSup>
                            <m:d>
                              <m:dPr>
                                <m:ctrlPr>
                                  <a:rPr lang="en-US" altLang="zh-CN" sz="2400" i="1">
                                    <a:solidFill>
                                      <a:prstClr val="black"/>
                                    </a:solidFill>
                                    <a:latin typeface="Cambria Math" panose="02040503050406030204" pitchFamily="18" charset="0"/>
                                  </a:rPr>
                                </m:ctrlPr>
                              </m:dPr>
                              <m:e>
                                <m:r>
                                  <a:rPr lang="en-US" altLang="zh-CN" sz="2400" i="1">
                                    <a:solidFill>
                                      <a:prstClr val="black"/>
                                    </a:solidFill>
                                    <a:latin typeface="Cambria Math" panose="02040503050406030204" pitchFamily="18" charset="0"/>
                                  </a:rPr>
                                  <m:t>𝑡</m:t>
                                </m:r>
                              </m:e>
                            </m:d>
                            <m:r>
                              <a:rPr lang="en-US" altLang="zh-CN" sz="2400" i="1">
                                <a:solidFill>
                                  <a:prstClr val="black"/>
                                </a:solidFill>
                                <a:latin typeface="Cambria Math" panose="02040503050406030204" pitchFamily="18" charset="0"/>
                              </a:rPr>
                              <m:t>+</m:t>
                            </m:r>
                            <m:sSup>
                              <m:sSupPr>
                                <m:ctrlPr>
                                  <a:rPr lang="en-US" altLang="zh-CN" sz="2400" i="1">
                                    <a:solidFill>
                                      <a:prstClr val="black"/>
                                    </a:solidFill>
                                    <a:latin typeface="Cambria Math" panose="02040503050406030204" pitchFamily="18" charset="0"/>
                                  </a:rPr>
                                </m:ctrlPr>
                              </m:sSupPr>
                              <m:e>
                                <m:sSup>
                                  <m:sSupPr>
                                    <m:ctrlPr>
                                      <a:rPr lang="en-US" altLang="zh-CN" sz="2400" i="1">
                                        <a:solidFill>
                                          <a:prstClr val="black"/>
                                        </a:solidFill>
                                        <a:latin typeface="Cambria Math" panose="02040503050406030204" pitchFamily="18" charset="0"/>
                                      </a:rPr>
                                    </m:ctrlPr>
                                  </m:sSupPr>
                                  <m:e>
                                    <m:r>
                                      <a:rPr lang="en-US" altLang="zh-CN" sz="2400" b="0" i="1" smtClean="0">
                                        <a:solidFill>
                                          <a:prstClr val="black"/>
                                        </a:solidFill>
                                        <a:latin typeface="Cambria Math" panose="02040503050406030204" pitchFamily="18" charset="0"/>
                                      </a:rPr>
                                      <m:t>𝑧</m:t>
                                    </m:r>
                                  </m:e>
                                  <m:sup>
                                    <m:r>
                                      <a:rPr lang="en-US" altLang="zh-CN" sz="2400" i="1">
                                        <a:solidFill>
                                          <a:prstClr val="black"/>
                                        </a:solidFill>
                                        <a:latin typeface="Cambria Math" panose="02040503050406030204" pitchFamily="18" charset="0"/>
                                      </a:rPr>
                                      <m:t>′</m:t>
                                    </m:r>
                                  </m:sup>
                                </m:sSup>
                              </m:e>
                              <m:sup>
                                <m:r>
                                  <a:rPr lang="en-US" altLang="zh-CN" sz="2400" i="1">
                                    <a:solidFill>
                                      <a:prstClr val="black"/>
                                    </a:solidFill>
                                    <a:latin typeface="Cambria Math" panose="02040503050406030204" pitchFamily="18" charset="0"/>
                                  </a:rPr>
                                  <m:t>2</m:t>
                                </m:r>
                              </m:sup>
                            </m:sSup>
                            <m:d>
                              <m:dPr>
                                <m:ctrlPr>
                                  <a:rPr lang="en-US" altLang="zh-CN" sz="2400" i="1">
                                    <a:solidFill>
                                      <a:prstClr val="black"/>
                                    </a:solidFill>
                                    <a:latin typeface="Cambria Math" panose="02040503050406030204" pitchFamily="18" charset="0"/>
                                  </a:rPr>
                                </m:ctrlPr>
                              </m:dPr>
                              <m:e>
                                <m:r>
                                  <a:rPr lang="en-US" altLang="zh-CN" sz="2400" i="1">
                                    <a:solidFill>
                                      <a:prstClr val="black"/>
                                    </a:solidFill>
                                    <a:latin typeface="Cambria Math" panose="02040503050406030204" pitchFamily="18" charset="0"/>
                                  </a:rPr>
                                  <m:t>𝑡</m:t>
                                </m:r>
                              </m:e>
                            </m:d>
                          </m:e>
                        </m:rad>
                        <m:r>
                          <m:rPr>
                            <m:sty m:val="p"/>
                          </m:rPr>
                          <a:rPr kumimoji="0" lang="en-US" altLang="zh-CN" sz="2400" b="0" i="0" u="none" strike="noStrike" kern="0" cap="none" spc="0" normalizeH="0" baseline="0" noProof="0" smtClean="0">
                            <a:ln>
                              <a:noFill/>
                            </a:ln>
                            <a:solidFill>
                              <a:srgbClr val="0000FF"/>
                            </a:solidFill>
                            <a:effectLst/>
                            <a:uLnTx/>
                            <a:uFillTx/>
                            <a:latin typeface="Cambria Math" panose="02040503050406030204" pitchFamily="18" charset="0"/>
                            <a:ea typeface="Cambria Math" panose="02040503050406030204" pitchFamily="18" charset="0"/>
                            <a:cs typeface="+mn-cs"/>
                          </a:rPr>
                          <m:t>d</m:t>
                        </m:r>
                        <m:r>
                          <a:rPr kumimoji="0" lang="en-US" altLang="zh-CN" sz="2400" b="0" i="1" u="none" strike="noStrike" kern="0" cap="none" spc="0" normalizeH="0" baseline="0" noProof="0">
                            <a:ln>
                              <a:noFill/>
                            </a:ln>
                            <a:solidFill>
                              <a:srgbClr val="0000FF"/>
                            </a:solidFill>
                            <a:effectLst/>
                            <a:uLnTx/>
                            <a:uFillTx/>
                            <a:latin typeface="Cambria Math" panose="02040503050406030204" pitchFamily="18" charset="0"/>
                            <a:ea typeface="Cambria Math" panose="02040503050406030204" pitchFamily="18" charset="0"/>
                            <a:cs typeface="+mn-cs"/>
                          </a:rPr>
                          <m:t>𝑡</m:t>
                        </m:r>
                      </m:e>
                    </m:nary>
                  </m:oMath>
                </a14:m>
                <a:r>
                  <a:rPr lang="zh-CN" altLang="en-US" dirty="0"/>
                  <a:t> </a:t>
                </a:r>
              </a:p>
            </p:txBody>
          </p:sp>
        </mc:Choice>
        <mc:Fallback xmlns="">
          <p:sp>
            <p:nvSpPr>
              <p:cNvPr id="9" name="矩形 8"/>
              <p:cNvSpPr>
                <a:spLocks noRot="1" noChangeAspect="1" noMove="1" noResize="1" noEditPoints="1" noAdjustHandles="1" noChangeArrowheads="1" noChangeShapeType="1" noTextEdit="1"/>
              </p:cNvSpPr>
              <p:nvPr/>
            </p:nvSpPr>
            <p:spPr>
              <a:xfrm>
                <a:off x="3549933" y="3466016"/>
                <a:ext cx="6953057" cy="843885"/>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p:cNvSpPr/>
              <p:nvPr/>
            </p:nvSpPr>
            <p:spPr>
              <a:xfrm>
                <a:off x="9699596" y="639525"/>
                <a:ext cx="1606787" cy="145988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kumimoji="1" lang="en-US" altLang="zh-CN" sz="2400" i="1" smtClean="0">
                              <a:solidFill>
                                <a:srgbClr val="000000"/>
                              </a:solidFill>
                              <a:latin typeface="Cambria Math" panose="02040503050406030204" pitchFamily="18" charset="0"/>
                            </a:rPr>
                          </m:ctrlPr>
                        </m:dPr>
                        <m:e>
                          <m:eqArr>
                            <m:eqArrPr>
                              <m:ctrlPr>
                                <a:rPr kumimoji="1" lang="en-US" altLang="zh-CN" sz="2400" b="0" i="1" smtClean="0">
                                  <a:solidFill>
                                    <a:srgbClr val="000000"/>
                                  </a:solidFill>
                                  <a:latin typeface="Cambria Math" panose="02040503050406030204" pitchFamily="18" charset="0"/>
                                </a:rPr>
                              </m:ctrlPr>
                            </m:eqArrPr>
                            <m:e>
                              <m:r>
                                <a:rPr kumimoji="1" lang="en-US" altLang="zh-CN" sz="2400" b="0" i="1" smtClean="0">
                                  <a:solidFill>
                                    <a:srgbClr val="000000"/>
                                  </a:solidFill>
                                  <a:latin typeface="Cambria Math" panose="02040503050406030204" pitchFamily="18" charset="0"/>
                                </a:rPr>
                                <m:t>𝑥</m:t>
                              </m:r>
                              <m:r>
                                <a:rPr kumimoji="1" lang="en-US" altLang="zh-CN" sz="2400" b="0" i="1" smtClean="0">
                                  <a:solidFill>
                                    <a:srgbClr val="000000"/>
                                  </a:solidFill>
                                  <a:latin typeface="Cambria Math" panose="02040503050406030204" pitchFamily="18" charset="0"/>
                                </a:rPr>
                                <m:t>=</m:t>
                              </m:r>
                              <m:r>
                                <a:rPr kumimoji="1" lang="en-US" altLang="zh-CN" sz="2400" i="1">
                                  <a:solidFill>
                                    <a:srgbClr val="000000"/>
                                  </a:solidFill>
                                  <a:latin typeface="Cambria Math" panose="02040503050406030204" pitchFamily="18" charset="0"/>
                                </a:rPr>
                                <m:t>𝑥</m:t>
                              </m:r>
                              <m:d>
                                <m:dPr>
                                  <m:ctrlPr>
                                    <a:rPr lang="zh-CN" altLang="en-US" sz="2400" i="1">
                                      <a:solidFill>
                                        <a:prstClr val="black"/>
                                      </a:solidFill>
                                      <a:latin typeface="Cambria Math" panose="02040503050406030204" pitchFamily="18" charset="0"/>
                                    </a:rPr>
                                  </m:ctrlPr>
                                </m:dPr>
                                <m:e>
                                  <m:r>
                                    <a:rPr lang="zh-CN" altLang="en-US" sz="2400" i="1">
                                      <a:solidFill>
                                        <a:prstClr val="black"/>
                                      </a:solidFill>
                                      <a:latin typeface="Cambria Math" panose="02040503050406030204" pitchFamily="18" charset="0"/>
                                    </a:rPr>
                                    <m:t>𝑡</m:t>
                                  </m:r>
                                </m:e>
                              </m:d>
                            </m:e>
                            <m:e>
                              <m:r>
                                <a:rPr lang="en-US" altLang="zh-CN" sz="2400" b="0" i="1" smtClean="0">
                                  <a:solidFill>
                                    <a:prstClr val="black"/>
                                  </a:solidFill>
                                  <a:latin typeface="Cambria Math" panose="02040503050406030204" pitchFamily="18" charset="0"/>
                                </a:rPr>
                                <m:t>𝑦</m:t>
                              </m:r>
                              <m:r>
                                <a:rPr lang="en-US" altLang="zh-CN" sz="2400" b="0" i="1" smtClean="0">
                                  <a:solidFill>
                                    <a:prstClr val="black"/>
                                  </a:solidFill>
                                  <a:latin typeface="Cambria Math" panose="02040503050406030204" pitchFamily="18" charset="0"/>
                                </a:rPr>
                                <m:t>=</m:t>
                              </m:r>
                              <m:r>
                                <a:rPr kumimoji="1" lang="en-US" altLang="zh-CN" sz="2400" i="1">
                                  <a:solidFill>
                                    <a:srgbClr val="000000"/>
                                  </a:solidFill>
                                  <a:latin typeface="Cambria Math" panose="02040503050406030204" pitchFamily="18" charset="0"/>
                                </a:rPr>
                                <m:t>𝑦</m:t>
                              </m:r>
                              <m:d>
                                <m:dPr>
                                  <m:ctrlPr>
                                    <a:rPr lang="zh-CN" altLang="en-US" sz="2400" i="1">
                                      <a:solidFill>
                                        <a:prstClr val="black"/>
                                      </a:solidFill>
                                      <a:latin typeface="Cambria Math" panose="02040503050406030204" pitchFamily="18" charset="0"/>
                                    </a:rPr>
                                  </m:ctrlPr>
                                </m:dPr>
                                <m:e>
                                  <m:r>
                                    <a:rPr lang="zh-CN" altLang="en-US" sz="2400" i="1">
                                      <a:solidFill>
                                        <a:prstClr val="black"/>
                                      </a:solidFill>
                                      <a:latin typeface="Cambria Math" panose="02040503050406030204" pitchFamily="18" charset="0"/>
                                    </a:rPr>
                                    <m:t>𝑡</m:t>
                                  </m:r>
                                </m:e>
                              </m:d>
                            </m:e>
                            <m:e>
                              <m:r>
                                <a:rPr lang="en-US" altLang="zh-CN" sz="2400" b="0" i="1" smtClean="0">
                                  <a:solidFill>
                                    <a:prstClr val="black"/>
                                  </a:solidFill>
                                  <a:latin typeface="Cambria Math" panose="02040503050406030204" pitchFamily="18" charset="0"/>
                                </a:rPr>
                                <m:t>𝑧</m:t>
                              </m:r>
                              <m:r>
                                <a:rPr lang="en-US" altLang="zh-CN" sz="2400" b="0" i="1" smtClean="0">
                                  <a:solidFill>
                                    <a:prstClr val="black"/>
                                  </a:solidFill>
                                  <a:latin typeface="Cambria Math" panose="02040503050406030204" pitchFamily="18" charset="0"/>
                                </a:rPr>
                                <m:t>=</m:t>
                              </m:r>
                              <m:r>
                                <a:rPr kumimoji="1" lang="en-US" altLang="zh-CN" sz="2400" i="1">
                                  <a:solidFill>
                                    <a:srgbClr val="000000"/>
                                  </a:solidFill>
                                  <a:latin typeface="Cambria Math" panose="02040503050406030204" pitchFamily="18" charset="0"/>
                                </a:rPr>
                                <m:t>𝑧</m:t>
                              </m:r>
                              <m:d>
                                <m:dPr>
                                  <m:ctrlPr>
                                    <a:rPr lang="zh-CN" altLang="en-US" sz="2400" i="1">
                                      <a:solidFill>
                                        <a:prstClr val="black"/>
                                      </a:solidFill>
                                      <a:latin typeface="Cambria Math" panose="02040503050406030204" pitchFamily="18" charset="0"/>
                                    </a:rPr>
                                  </m:ctrlPr>
                                </m:dPr>
                                <m:e>
                                  <m:r>
                                    <a:rPr lang="zh-CN" altLang="en-US" sz="2400" i="1">
                                      <a:solidFill>
                                        <a:prstClr val="black"/>
                                      </a:solidFill>
                                      <a:latin typeface="Cambria Math" panose="02040503050406030204" pitchFamily="18" charset="0"/>
                                    </a:rPr>
                                    <m:t>𝑡</m:t>
                                  </m:r>
                                </m:e>
                              </m:d>
                            </m:e>
                          </m:eqArr>
                        </m:e>
                      </m:d>
                    </m:oMath>
                  </m:oMathPara>
                </a14:m>
                <a:endParaRPr lang="zh-CN" altLang="en-US" dirty="0"/>
              </a:p>
            </p:txBody>
          </p:sp>
        </mc:Choice>
        <mc:Fallback xmlns="">
          <p:sp>
            <p:nvSpPr>
              <p:cNvPr id="10" name="矩形 9"/>
              <p:cNvSpPr>
                <a:spLocks noRot="1" noChangeAspect="1" noMove="1" noResize="1" noEditPoints="1" noAdjustHandles="1" noChangeArrowheads="1" noChangeShapeType="1" noTextEdit="1"/>
              </p:cNvSpPr>
              <p:nvPr/>
            </p:nvSpPr>
            <p:spPr>
              <a:xfrm>
                <a:off x="9699596" y="639525"/>
                <a:ext cx="1606787" cy="1459887"/>
              </a:xfrm>
              <a:prstGeom prst="rect">
                <a:avLst/>
              </a:prstGeom>
              <a:blipFill>
                <a:blip r:embed="rId12"/>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99604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p:bldP spid="9" grpId="0"/>
    </p:bldLst>
  </p:timing>
</p:sld>
</file>

<file path=ppt/theme/theme1.xml><?xml version="1.0" encoding="utf-8"?>
<a:theme xmlns:a="http://schemas.openxmlformats.org/drawingml/2006/main" name="D7.1~7.3luo">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61474</TotalTime>
  <Words>21559</Words>
  <Application>Microsoft Office PowerPoint</Application>
  <PresentationFormat>宽屏</PresentationFormat>
  <Paragraphs>910</Paragraphs>
  <Slides>72</Slides>
  <Notes>1</Notes>
  <HiddenSlides>0</HiddenSlides>
  <MMClips>0</MMClips>
  <ScaleCrop>false</ScaleCrop>
  <HeadingPairs>
    <vt:vector size="8" baseType="variant">
      <vt:variant>
        <vt:lpstr>已用的字体</vt:lpstr>
      </vt:variant>
      <vt:variant>
        <vt:i4>14</vt:i4>
      </vt:variant>
      <vt:variant>
        <vt:lpstr>主题</vt:lpstr>
      </vt:variant>
      <vt:variant>
        <vt:i4>1</vt:i4>
      </vt:variant>
      <vt:variant>
        <vt:lpstr>嵌入 OLE 服务器</vt:lpstr>
      </vt:variant>
      <vt:variant>
        <vt:i4>4</vt:i4>
      </vt:variant>
      <vt:variant>
        <vt:lpstr>幻灯片标题</vt:lpstr>
      </vt:variant>
      <vt:variant>
        <vt:i4>72</vt:i4>
      </vt:variant>
    </vt:vector>
  </HeadingPairs>
  <TitlesOfParts>
    <vt:vector size="91" baseType="lpstr">
      <vt:lpstr>等线</vt:lpstr>
      <vt:lpstr>等线 Light</vt:lpstr>
      <vt:lpstr>黑体</vt:lpstr>
      <vt:lpstr>华文新魏</vt:lpstr>
      <vt:lpstr>华文行楷</vt:lpstr>
      <vt:lpstr>宋体</vt:lpstr>
      <vt:lpstr>微软雅黑</vt:lpstr>
      <vt:lpstr>Arial</vt:lpstr>
      <vt:lpstr>Calibri</vt:lpstr>
      <vt:lpstr>Calibri Light</vt:lpstr>
      <vt:lpstr>Cambria Math</vt:lpstr>
      <vt:lpstr>Symbol</vt:lpstr>
      <vt:lpstr>Times New Roman</vt:lpstr>
      <vt:lpstr>Wingdings</vt:lpstr>
      <vt:lpstr>D7.1~7.3luo</vt:lpstr>
      <vt:lpstr>公式</vt:lpstr>
      <vt:lpstr>Equation</vt:lpstr>
      <vt:lpstr>BMP 图象</vt:lpstr>
      <vt:lpstr>文档</vt:lpstr>
      <vt:lpstr>PowerPoint 演示文稿</vt:lpstr>
      <vt:lpstr>PowerPoint 演示文稿</vt:lpstr>
      <vt:lpstr>一、对弧长的曲线积分的概念与性质</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山东农业大学</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9.1二重积分的概念和性质</dc:title>
  <dc:creator>苏本堂</dc:creator>
  <cp:lastModifiedBy>Windows User</cp:lastModifiedBy>
  <cp:revision>575</cp:revision>
  <dcterms:created xsi:type="dcterms:W3CDTF">2001-06-16T12:46:24Z</dcterms:created>
  <dcterms:modified xsi:type="dcterms:W3CDTF">2024-05-24T07:28:04Z</dcterms:modified>
</cp:coreProperties>
</file>